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0" r:id="rId3"/>
    <p:sldMasterId id="2147483683" r:id="rId4"/>
    <p:sldMasterId id="2147483695" r:id="rId5"/>
    <p:sldMasterId id="2147483707" r:id="rId6"/>
  </p:sldMasterIdLst>
  <p:notesMasterIdLst>
    <p:notesMasterId r:id="rId8"/>
  </p:notesMasterIdLst>
  <p:sldIdLst>
    <p:sldId id="257" r:id="rId7"/>
    <p:sldId id="258" r:id="rId9"/>
    <p:sldId id="259" r:id="rId10"/>
    <p:sldId id="287" r:id="rId11"/>
    <p:sldId id="266" r:id="rId12"/>
    <p:sldId id="260" r:id="rId13"/>
    <p:sldId id="261" r:id="rId14"/>
    <p:sldId id="270" r:id="rId15"/>
    <p:sldId id="262" r:id="rId16"/>
    <p:sldId id="280" r:id="rId17"/>
    <p:sldId id="263" r:id="rId18"/>
    <p:sldId id="264" r:id="rId19"/>
    <p:sldId id="265" r:id="rId20"/>
    <p:sldId id="267" r:id="rId21"/>
    <p:sldId id="268" r:id="rId22"/>
    <p:sldId id="269" r:id="rId23"/>
    <p:sldId id="271" r:id="rId24"/>
    <p:sldId id="281" r:id="rId25"/>
    <p:sldId id="272" r:id="rId26"/>
    <p:sldId id="273" r:id="rId27"/>
    <p:sldId id="274" r:id="rId28"/>
    <p:sldId id="275" r:id="rId29"/>
    <p:sldId id="276" r:id="rId30"/>
    <p:sldId id="277" r:id="rId31"/>
  </p:sldIdLst>
  <p:sldSz cx="12192000" cy="6858000"/>
  <p:notesSz cx="6858000" cy="9144000"/>
  <p:defaultTextStyle>
    <a:defPPr>
      <a:defRPr lang="zh-CN"/>
    </a:defPPr>
    <a:lvl1pPr marL="0" lvl="0"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CDEF"/>
    <a:srgbClr val="A6A6A6"/>
    <a:srgbClr val="01B0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snapToGrid="0">
      <p:cViewPr varScale="1">
        <p:scale>
          <a:sx n="84" d="100"/>
          <a:sy n="84" d="100"/>
        </p:scale>
        <p:origin x="629" y="77"/>
      </p:cViewPr>
      <p:guideLst/>
    </p:cSldViewPr>
  </p:slideViewPr>
  <p:notesTextViewPr>
    <p:cViewPr>
      <p:scale>
        <a:sx n="1" d="1"/>
        <a:sy n="1" d="1"/>
      </p:scale>
      <p:origin x="0" y="0"/>
    </p:cViewPr>
  </p:notesTextViewPr>
  <p:sorterViewPr showFormatting="0">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2.xml"/><Relationship Id="rId8" Type="http://schemas.openxmlformats.org/officeDocument/2006/relationships/notesMaster" Target="notesMasters/notesMaster1.xml"/><Relationship Id="rId7" Type="http://schemas.openxmlformats.org/officeDocument/2006/relationships/slide" Target="slides/slide1.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4.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slide" Target="slides/slide3.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F8F86D05-D8B5-471F-BA45-6B297D0C0B81}"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幻灯片图像占位符 1"/>
          <p:cNvSpPr>
            <a:spLocks noGrp="1" noRot="1" noChangeAspect="1" noTextEdit="1"/>
          </p:cNvSpPr>
          <p:nvPr>
            <p:ph type="sldImg"/>
          </p:nvPr>
        </p:nvSpPr>
        <p:spPr>
          <a:ln>
            <a:solidFill>
              <a:srgbClr val="000000"/>
            </a:solidFill>
            <a:miter/>
          </a:ln>
        </p:spPr>
      </p:sp>
      <p:sp>
        <p:nvSpPr>
          <p:cNvPr id="43011" name="备注占位符 2"/>
          <p:cNvSpPr>
            <a:spLocks noGrp="1"/>
          </p:cNvSpPr>
          <p:nvPr>
            <p:ph type="body" idx="1"/>
          </p:nvPr>
        </p:nvSpPr>
        <p:spPr>
          <a:noFill/>
          <a:ln>
            <a:noFill/>
          </a:ln>
        </p:spPr>
        <p:txBody>
          <a:bodyPr wrap="square" lIns="91440" tIns="45720" rIns="91440" bIns="45720" anchor="t"/>
          <a:p>
            <a:pPr lvl="0">
              <a:spcBef>
                <a:spcPct val="0"/>
              </a:spcBef>
            </a:pPr>
            <a:endParaRPr lang="zh-CN" altLang="en-US" dirty="0"/>
          </a:p>
        </p:txBody>
      </p:sp>
      <p:sp>
        <p:nvSpPr>
          <p:cNvPr id="43012" name="灯片编号占位符 3"/>
          <p:cNvSpPr txBox="1">
            <a:spLocks noGrp="1"/>
          </p:cNvSpPr>
          <p:nvPr>
            <p:ph type="sldNum" sz="quarter"/>
          </p:nvPr>
        </p:nvSpPr>
        <p:spPr>
          <a:xfrm>
            <a:off x="3884613" y="8685213"/>
            <a:ext cx="2971800" cy="458787"/>
          </a:xfrm>
          <a:prstGeom prst="rect">
            <a:avLst/>
          </a:prstGeom>
          <a:noFill/>
          <a:ln w="9525">
            <a:noFill/>
          </a:ln>
        </p:spPr>
        <p:txBody>
          <a:bodyPr anchor="b"/>
          <a:p>
            <a:pPr lvl="0" algn="r"/>
            <a:fld id="{9A0DB2DC-4C9A-4742-B13C-FB6460FD3503}" type="slidenum">
              <a:rPr lang="zh-CN" altLang="en-US" sz="1200" dirty="0"/>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幻灯片图像占位符 1"/>
          <p:cNvSpPr>
            <a:spLocks noGrp="1" noRot="1" noChangeAspect="1" noTextEdit="1"/>
          </p:cNvSpPr>
          <p:nvPr>
            <p:ph type="sldImg"/>
          </p:nvPr>
        </p:nvSpPr>
        <p:spPr>
          <a:ln>
            <a:solidFill>
              <a:srgbClr val="000000"/>
            </a:solidFill>
            <a:miter/>
          </a:ln>
        </p:spPr>
      </p:sp>
      <p:sp>
        <p:nvSpPr>
          <p:cNvPr id="49155" name="备注占位符 2"/>
          <p:cNvSpPr>
            <a:spLocks noGrp="1"/>
          </p:cNvSpPr>
          <p:nvPr>
            <p:ph type="body" idx="1"/>
          </p:nvPr>
        </p:nvSpPr>
        <p:spPr>
          <a:noFill/>
          <a:ln>
            <a:noFill/>
          </a:ln>
        </p:spPr>
        <p:txBody>
          <a:bodyPr wrap="square" lIns="91440" tIns="45720" rIns="91440" bIns="45720" anchor="t"/>
          <a:p>
            <a:pPr lvl="0">
              <a:spcBef>
                <a:spcPct val="0"/>
              </a:spcBef>
            </a:pPr>
            <a:endParaRPr lang="zh-CN" altLang="en-US" dirty="0"/>
          </a:p>
        </p:txBody>
      </p:sp>
      <p:sp>
        <p:nvSpPr>
          <p:cNvPr id="49156" name="灯片编号占位符 3"/>
          <p:cNvSpPr txBox="1">
            <a:spLocks noGrp="1"/>
          </p:cNvSpPr>
          <p:nvPr>
            <p:ph type="sldNum" sz="quarter"/>
          </p:nvPr>
        </p:nvSpPr>
        <p:spPr>
          <a:xfrm>
            <a:off x="3884613" y="8685213"/>
            <a:ext cx="2971800" cy="458787"/>
          </a:xfrm>
          <a:prstGeom prst="rect">
            <a:avLst/>
          </a:prstGeom>
          <a:noFill/>
          <a:ln w="9525">
            <a:noFill/>
          </a:ln>
        </p:spPr>
        <p:txBody>
          <a:bodyPr anchor="b"/>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7"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C764DE79-268F-4C1A-8933-263129D2AF90}" type="datetimeFigureOut">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7"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4"/>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6"/>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7"/>
          <p:cNvSpPr>
            <a:spLocks noGrp="1"/>
          </p:cNvSpPr>
          <p:nvPr>
            <p:ph type="ftr" sz="quarter" idx="1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8"/>
          <p:cNvSpPr>
            <a:spLocks noGrp="1"/>
          </p:cNvSpPr>
          <p:nvPr>
            <p:ph type="sldNum" sz="quarter" idx="1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7" name="Date Placeholder 2"/>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Date Placeholder 1"/>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2"/>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3"/>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7" name="Date Placeholder 4"/>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6"/>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vert="horz" lIns="91440" tIns="45720" rIns="91440" bIns="45720" rtlCol="0" anchor="t">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7" name="Date Placeholder 4"/>
          <p:cNvSpPr>
            <a:spLocks noGrp="1"/>
          </p:cNvSpPr>
          <p:nvPr>
            <p:ph type="dt" sz="half" idx="1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6"/>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8"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endParaRPr kumimoji="0" lang="en-US" b="0" i="0" kern="1200" cap="none" spc="0" normalizeH="0" baseline="0" noProof="0" dirty="0">
              <a:solidFill>
                <a:prstClr val="black">
                  <a:tint val="75000"/>
                </a:prstClr>
              </a:solidFill>
              <a:latin typeface="+mn-lt"/>
              <a:ea typeface="+mn-ea"/>
              <a:cs typeface="+mn-cs"/>
            </a:endParaRPr>
          </a:p>
        </p:txBody>
      </p:sp>
      <p:sp>
        <p:nvSpPr>
          <p:cNvPr id="9"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indent="0" defTabSz="914400" rtl="0" eaLnBrk="1" fontAlgn="auto" latinLnBrk="0" hangingPunct="1">
              <a:lnSpc>
                <a:spcPct val="100000"/>
              </a:lnSpc>
              <a:spcBef>
                <a:spcPts val="0"/>
              </a:spcBef>
              <a:spcAft>
                <a:spcPts val="0"/>
              </a:spcAft>
              <a:buClrTx/>
              <a:buSzTx/>
              <a:buFontTx/>
              <a:buNone/>
              <a:defRPr/>
            </a:pPr>
            <a:fld id="{48F63A3B-78C7-47BE-AE5E-E10140E04643}" type="slidenum">
              <a:rPr kumimoji="0" lang="en-US" b="0" i="0" kern="1200" cap="none" spc="0" normalizeH="0" baseline="0" noProof="0" dirty="0">
                <a:solidFill>
                  <a:prstClr val="black">
                    <a:tint val="75000"/>
                  </a:prstClr>
                </a:solidFill>
                <a:latin typeface="+mn-lt"/>
                <a:ea typeface="+mn-ea"/>
                <a:cs typeface="+mn-cs"/>
              </a:rPr>
            </a:fld>
            <a:endParaRPr kumimoji="0" lang="en-US" b="0" i="0" kern="1200" cap="none" spc="0" normalizeH="0" baseline="0" noProof="0" dirty="0">
              <a:solidFill>
                <a:prstClr val="black">
                  <a:tint val="75000"/>
                </a:prstClr>
              </a:solidFill>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图片与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垂直排列标题与&#10;文本">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9" name="灯片编号占位符 8"/>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7" name="日期占位符 3"/>
          <p:cNvSpPr>
            <a:spLocks noGrp="1"/>
          </p:cNvSpPr>
          <p:nvPr>
            <p:ph type="dt" sz="half" idx="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4"/>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5"/>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2118A097-062D-48E5-8E1E-771DFD38A47B}"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4"/>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5"/>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826F2C12-B72B-40A0-AB0A-4A327BA79324}"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endParaRPr lang="zh-CN" altLang="en-US" smtClean="0"/>
          </a:p>
        </p:txBody>
      </p:sp>
      <p:sp>
        <p:nvSpPr>
          <p:cNvPr id="7" name="日期占位符 3"/>
          <p:cNvSpPr>
            <a:spLocks noGrp="1"/>
          </p:cNvSpPr>
          <p:nvPr>
            <p:ph type="dt" sz="half" idx="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4"/>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5"/>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02E8328B-C2FC-477F-A6D3-766EB3B594C1}"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4"/>
          <p:cNvSpPr>
            <a:spLocks noGrp="1"/>
          </p:cNvSpPr>
          <p:nvPr>
            <p:ph type="dt" sz="half" idx="1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5"/>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6"/>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14560F4C-FA47-46B9-835B-B4D33BDBD5D8}"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7"/>
          <p:cNvSpPr>
            <a:spLocks noGrp="1"/>
          </p:cNvSpPr>
          <p:nvPr>
            <p:ph type="ftr" sz="quarter" idx="1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8"/>
          <p:cNvSpPr>
            <a:spLocks noGrp="1"/>
          </p:cNvSpPr>
          <p:nvPr>
            <p:ph type="sldNum" sz="quarter" idx="1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6633BB10-75F4-48E3-9E30-19DF10C11616}"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7" name="日期占位符 2"/>
          <p:cNvSpPr>
            <a:spLocks noGrp="1"/>
          </p:cNvSpPr>
          <p:nvPr>
            <p:ph type="dt" sz="half" idx="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3"/>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4"/>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04E79859-01AD-46B4-9C22-EFA1FF002B2A}"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2"/>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3"/>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98E81EA6-D686-474B-B742-ED002B7EFD5C}"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7" name="日期占位符 4"/>
          <p:cNvSpPr>
            <a:spLocks noGrp="1"/>
          </p:cNvSpPr>
          <p:nvPr>
            <p:ph type="dt" sz="half" idx="1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5"/>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6"/>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0228DE5D-AFCC-4D9E-A207-5D577F6CC259}"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7" name="日期占位符 4"/>
          <p:cNvSpPr>
            <a:spLocks noGrp="1"/>
          </p:cNvSpPr>
          <p:nvPr>
            <p:ph type="dt" sz="half" idx="1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5"/>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6"/>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0B35FE46-E351-41D1-BEF8-77A0636CFFE5}"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4"/>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5"/>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F055422B-F7BB-471A-BA69-C06D6DFAC9C7}"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4"/>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5"/>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5B76A2FD-3F12-42E7-8B08-EE5BE7AE9D94}"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p>
            <a:r>
              <a:rPr lang="zh-CN" altLang="en-US" smtClean="0"/>
              <a:t>单击此处编辑母版标题样式</a:t>
            </a:r>
            <a:endParaRPr lang="zh-CN" altLang="en-US"/>
          </a:p>
        </p:txBody>
      </p:sp>
      <p:sp>
        <p:nvSpPr>
          <p:cNvPr id="7" name="日期占位符 2"/>
          <p:cNvSpPr>
            <a:spLocks noGrp="1"/>
          </p:cNvSpPr>
          <p:nvPr>
            <p:ph type="dt" sz="half" idx="2"/>
          </p:nvPr>
        </p:nvSpPr>
        <p:spPr bwMode="auto">
          <a:xfrm>
            <a:off x="609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algn="l" defTabSz="914400" rtl="0" eaLnBrk="1" fontAlgn="auto" latinLnBrk="0" hangingPunct="1">
              <a:lnSpc>
                <a:spcPct val="100000"/>
              </a:lnSpc>
              <a:spcBef>
                <a:spcPts val="0"/>
              </a:spcBef>
              <a:spcAft>
                <a:spcPts val="0"/>
              </a:spcAft>
              <a:buClrTx/>
              <a:buSzTx/>
              <a:buFontTx/>
              <a:buNone/>
              <a:defRPr/>
            </a:pPr>
            <a:fld id="{2DA93345-75AE-438A-B93F-52708D6416F5}" type="datetime1">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
        <p:nvSpPr>
          <p:cNvPr id="8" name="页脚占位符 3"/>
          <p:cNvSpPr>
            <a:spLocks noGrp="1"/>
          </p:cNvSpPr>
          <p:nvPr>
            <p:ph type="ftr" sz="quarter" idx="3"/>
          </p:nvPr>
        </p:nvSpPr>
        <p:spPr bwMode="auto">
          <a:xfrm>
            <a:off x="4165600" y="6356350"/>
            <a:ext cx="3860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endParaRPr kumimoji="0" lang="zh-CN" altLang="zh-CN" b="0" i="0" kern="1200" cap="none" spc="0" normalizeH="0" baseline="0" noProof="0">
              <a:latin typeface="+mn-lt"/>
              <a:ea typeface="+mn-ea"/>
              <a:cs typeface="+mn-cs"/>
            </a:endParaRPr>
          </a:p>
        </p:txBody>
      </p:sp>
      <p:sp>
        <p:nvSpPr>
          <p:cNvPr id="9" name="灯片编号占位符 4"/>
          <p:cNvSpPr>
            <a:spLocks noGrp="1"/>
          </p:cNvSpPr>
          <p:nvPr>
            <p:ph type="sldNum" sz="quarter" idx="4"/>
          </p:nvPr>
        </p:nvSpPr>
        <p:spPr bwMode="auto">
          <a:xfrm>
            <a:off x="8737600" y="6356350"/>
            <a:ext cx="2844800" cy="3651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a:lvl1pPr>
          </a:lstStyle>
          <a:p>
            <a:pPr marL="0" marR="0" indent="0" defTabSz="914400" rtl="0" eaLnBrk="1" fontAlgn="auto" latinLnBrk="0" hangingPunct="1">
              <a:lnSpc>
                <a:spcPct val="100000"/>
              </a:lnSpc>
              <a:spcBef>
                <a:spcPts val="0"/>
              </a:spcBef>
              <a:spcAft>
                <a:spcPts val="0"/>
              </a:spcAft>
              <a:buClrTx/>
              <a:buSzTx/>
              <a:buFontTx/>
              <a:buNone/>
              <a:defRPr/>
            </a:pPr>
            <a:fld id="{EFDD46ED-41F2-47B0-A28B-1983303CB3EE}" type="slidenum">
              <a:rPr kumimoji="0" lang="zh-CN" altLang="en-US" b="0" i="0" kern="1200" cap="none" spc="0" normalizeH="0" baseline="0" noProof="0">
                <a:latin typeface="+mn-lt"/>
                <a:ea typeface="+mn-ea"/>
                <a:cs typeface="+mn-cs"/>
              </a:rPr>
            </a:fld>
            <a:endParaRPr kumimoji="0" lang="zh-CN" altLang="en-US" sz="1800" b="0" i="0" kern="1200" cap="none" spc="0" normalizeH="0" baseline="0" noProof="0">
              <a:solidFill>
                <a:srgbClr val="000000"/>
              </a:solidFill>
              <a:latin typeface="+mn-lt"/>
              <a:ea typeface="+mn-ea"/>
              <a:cs typeface="+mn-cs"/>
            </a:endParaRPr>
          </a:p>
        </p:txBody>
      </p:sp>
    </p:spTree>
  </p:cSld>
  <p:clrMapOvr>
    <a:masterClrMapping/>
  </p:clrMapOvr>
  <p:transition spd="slow" advClick="0" advTm="300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30.xml"/><Relationship Id="rId8" Type="http://schemas.openxmlformats.org/officeDocument/2006/relationships/slideLayout" Target="../slideLayouts/slideLayout29.xml"/><Relationship Id="rId7" Type="http://schemas.openxmlformats.org/officeDocument/2006/relationships/slideLayout" Target="../slideLayouts/slideLayout28.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3" Type="http://schemas.openxmlformats.org/officeDocument/2006/relationships/slideLayout" Target="../slideLayouts/slideLayout24.xml"/><Relationship Id="rId2" Type="http://schemas.openxmlformats.org/officeDocument/2006/relationships/slideLayout" Target="../slideLayouts/slideLayout23.xml"/><Relationship Id="rId13" Type="http://schemas.openxmlformats.org/officeDocument/2006/relationships/theme" Target="../theme/theme2.xml"/><Relationship Id="rId12" Type="http://schemas.openxmlformats.org/officeDocument/2006/relationships/slideLayout" Target="../slideLayouts/slideLayout33.xml"/><Relationship Id="rId11" Type="http://schemas.openxmlformats.org/officeDocument/2006/relationships/slideLayout" Target="../slideLayouts/slideLayout32.xml"/><Relationship Id="rId10" Type="http://schemas.openxmlformats.org/officeDocument/2006/relationships/slideLayout" Target="../slideLayouts/slideLayout31.xml"/><Relationship Id="rId1"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2" Type="http://schemas.openxmlformats.org/officeDocument/2006/relationships/theme" Target="../theme/theme3.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2" Type="http://schemas.openxmlformats.org/officeDocument/2006/relationships/theme" Target="../theme/theme4.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64.xml"/><Relationship Id="rId8" Type="http://schemas.openxmlformats.org/officeDocument/2006/relationships/slideLayout" Target="../slideLayouts/slideLayout63.xml"/><Relationship Id="rId7" Type="http://schemas.openxmlformats.org/officeDocument/2006/relationships/slideLayout" Target="../slideLayouts/slideLayout62.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3" Type="http://schemas.openxmlformats.org/officeDocument/2006/relationships/slideLayout" Target="../slideLayouts/slideLayout58.xml"/><Relationship Id="rId2" Type="http://schemas.openxmlformats.org/officeDocument/2006/relationships/slideLayout" Target="../slideLayouts/slideLayout57.xml"/><Relationship Id="rId14" Type="http://schemas.openxmlformats.org/officeDocument/2006/relationships/theme" Target="../theme/theme5.xml"/><Relationship Id="rId13" Type="http://schemas.openxmlformats.org/officeDocument/2006/relationships/image" Target="../media/image1.png"/><Relationship Id="rId12" Type="http://schemas.openxmlformats.org/officeDocument/2006/relationships/slideLayout" Target="../slideLayouts/slideLayout67.xml"/><Relationship Id="rId11" Type="http://schemas.openxmlformats.org/officeDocument/2006/relationships/slideLayout" Target="../slideLayouts/slideLayout66.xml"/><Relationship Id="rId10" Type="http://schemas.openxmlformats.org/officeDocument/2006/relationships/slideLayout" Target="../slideLayouts/slideLayout65.xml"/><Relationship Id="rId1"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p:sp>
        <p:nvSpPr>
          <p:cNvPr id="1026" name="Title Placeholder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en-US" altLang="x-none" dirty="0"/>
          </a:p>
        </p:txBody>
      </p:sp>
      <p:sp>
        <p:nvSpPr>
          <p:cNvPr id="1027" name="Text Placeholder 2"/>
          <p:cNvSpPr>
            <a:spLocks noGrp="1"/>
          </p:cNvSpPr>
          <p:nvPr>
            <p:ph type="body" idx="1"/>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x-none"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p:sp>
        <p:nvSpPr>
          <p:cNvPr id="2050"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2051" name="文本占位符 2"/>
          <p:cNvSpPr>
            <a:spLocks noGrp="1"/>
          </p:cNvSpPr>
          <p:nvPr>
            <p:ph type="body" idx="1"/>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C1100CCD-24A5-44B8-9A66-2CBCDAFD66A1}"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pattFill prst="lgGrid">
          <a:fgClr>
            <a:schemeClr val="bg1">
              <a:lumMod val="95000"/>
            </a:schemeClr>
          </a:fgClr>
          <a:bgClr>
            <a:srgbClr val="F7F7F7"/>
          </a:bgClr>
        </a:pattFill>
        <a:effectLst/>
      </p:bgPr>
    </p:bg>
    <p:spTree>
      <p:nvGrpSpPr>
        <p:cNvPr id="1" name=""/>
        <p:cNvGrpSpPr/>
        <p:nvPr/>
      </p:nvGrpSpPr>
      <p:grpSpPr/>
      <p:sp>
        <p:nvSpPr>
          <p:cNvPr id="3074"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3075" name="文本占位符 2"/>
          <p:cNvSpPr>
            <a:spLocks noGrp="1"/>
          </p:cNvSpPr>
          <p:nvPr>
            <p:ph type="body" idx="1"/>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AE5E2D7F-C5EB-46D9-B7B8-6C7F2E4BB2EB}" type="slidenum">
              <a:rPr kumimoji="0" lang="zh-CN" altLang="en-US" sz="12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p:sp>
        <p:nvSpPr>
          <p:cNvPr id="4098" name="标题占位符 1"/>
          <p:cNvSpPr>
            <a:spLocks noGrp="1"/>
          </p:cNvSpPr>
          <p:nvPr>
            <p:ph type="title"/>
          </p:nvPr>
        </p:nvSpPr>
        <p:spPr>
          <a:xfrm>
            <a:off x="609600" y="274638"/>
            <a:ext cx="109728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4099" name="文本占位符 2"/>
          <p:cNvSpPr>
            <a:spLocks noGrp="1"/>
          </p:cNvSpPr>
          <p:nvPr>
            <p:ph type="body" idx="1"/>
          </p:nvPr>
        </p:nvSpPr>
        <p:spPr>
          <a:xfrm>
            <a:off x="609600" y="1600200"/>
            <a:ext cx="109728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p:sp>
        <p:nvSpPr>
          <p:cNvPr id="5122" name="标题占位符 1"/>
          <p:cNvSpPr>
            <a:spLocks noGrp="1"/>
          </p:cNvSpPr>
          <p:nvPr>
            <p:ph type="title"/>
          </p:nvPr>
        </p:nvSpPr>
        <p:spPr>
          <a:xfrm>
            <a:off x="609600" y="274638"/>
            <a:ext cx="109728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5123" name="文本占位符 2"/>
          <p:cNvSpPr>
            <a:spLocks noGrp="1"/>
          </p:cNvSpPr>
          <p:nvPr>
            <p:ph type="body" idx="1"/>
          </p:nvPr>
        </p:nvSpPr>
        <p:spPr>
          <a:xfrm>
            <a:off x="609600" y="1600200"/>
            <a:ext cx="109728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3"/>
          <p:cNvSpPr>
            <a:spLocks noGrp="1" noChangeArrowheads="1"/>
          </p:cNvSpPr>
          <p:nvPr>
            <p:ph type="dt" sz="half" idx="2"/>
          </p:nvPr>
        </p:nvSpPr>
        <p:spPr bwMode="auto">
          <a:xfrm>
            <a:off x="609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sz="1200">
                <a:solidFill>
                  <a:srgbClr val="898989"/>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DA93345-75AE-438A-B93F-52708D6416F5}"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mn-ea"/>
                <a:cs typeface="+mn-cs"/>
              </a:rPr>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9" name="页脚占位符 4"/>
          <p:cNvSpPr>
            <a:spLocks noGrp="1" noChangeArrowheads="1"/>
          </p:cNvSpPr>
          <p:nvPr>
            <p:ph type="ftr" sz="quarter" idx="3"/>
          </p:nvPr>
        </p:nvSpPr>
        <p:spPr bwMode="auto">
          <a:xfrm>
            <a:off x="4165600" y="6356350"/>
            <a:ext cx="3860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a:defRPr sz="1200">
                <a:solidFill>
                  <a:srgbClr val="898989"/>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200" b="0" i="0" u="none" strike="noStrike" kern="1200" cap="none" spc="0" normalizeH="0" baseline="0" noProof="0">
              <a:ln>
                <a:noFill/>
              </a:ln>
              <a:solidFill>
                <a:srgbClr val="898989"/>
              </a:solidFill>
              <a:effectLst/>
              <a:uLnTx/>
              <a:uFillTx/>
              <a:latin typeface="Arial" panose="020B0604020202020204" pitchFamily="34" charset="0"/>
              <a:ea typeface="+mn-ea"/>
              <a:cs typeface="+mn-cs"/>
            </a:endParaRPr>
          </a:p>
        </p:txBody>
      </p:sp>
      <p:sp>
        <p:nvSpPr>
          <p:cNvPr id="1030" name="灯片编号占位符 5"/>
          <p:cNvSpPr>
            <a:spLocks noGrp="1" noChangeArrowheads="1"/>
          </p:cNvSpPr>
          <p:nvPr>
            <p:ph type="sldNum" sz="quarter" idx="4"/>
          </p:nvPr>
        </p:nvSpPr>
        <p:spPr bwMode="auto">
          <a:xfrm>
            <a:off x="8737600" y="6356350"/>
            <a:ext cx="284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a:defRPr sz="1200">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A4087E23-C9F0-487B-8E50-98EFFB390224}"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mn-ea"/>
                <a:cs typeface="+mn-cs"/>
              </a:rPr>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transition spd="slow" advClick="0" advTm="3000"/>
  <p:hf sldNum="0" hdr="0" ftr="0"/>
  <p:txStyles>
    <p:titleStyle>
      <a:lvl1pPr marL="914400" indent="-914400" algn="ctr" rtl="0" fontAlgn="base">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914400" indent="-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914400" indent="-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914400" indent="-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1371600" indent="-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1828800" indent="-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2286000" indent="-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2743200" indent="-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sym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33.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2" Type="http://schemas.openxmlformats.org/officeDocument/2006/relationships/notesSlide" Target="../notesSlides/notesSlide2.xml"/><Relationship Id="rId11" Type="http://schemas.openxmlformats.org/officeDocument/2006/relationships/slideLayout" Target="../slideLayouts/slideLayout45.xml"/><Relationship Id="rId10" Type="http://schemas.openxmlformats.org/officeDocument/2006/relationships/image" Target="../media/image19.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33.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33.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33.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image" Target="../media/image28.png"/><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33.xml"/><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image" Target="../media/image33.pn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image" Target="../media/image34.png"/><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image" Target="../media/image36.png"/><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3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2.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2.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33.xml"/><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1986" name="图片 20"/>
          <p:cNvPicPr>
            <a:picLocks noChangeAspect="1"/>
          </p:cNvPicPr>
          <p:nvPr/>
        </p:nvPicPr>
        <p:blipFill>
          <a:blip r:embed="rId1"/>
          <a:srcRect t="25000"/>
          <a:stretch>
            <a:fillRect/>
          </a:stretch>
        </p:blipFill>
        <p:spPr>
          <a:xfrm>
            <a:off x="0" y="0"/>
            <a:ext cx="12192000" cy="6851650"/>
          </a:xfrm>
          <a:prstGeom prst="rect">
            <a:avLst/>
          </a:prstGeom>
          <a:noFill/>
          <a:ln w="9525">
            <a:noFill/>
          </a:ln>
        </p:spPr>
      </p:pic>
      <p:sp>
        <p:nvSpPr>
          <p:cNvPr id="44" name="任意多边形 43"/>
          <p:cNvSpPr/>
          <p:nvPr/>
        </p:nvSpPr>
        <p:spPr>
          <a:xfrm rot="18448543">
            <a:off x="3225006" y="-2309019"/>
            <a:ext cx="3570288" cy="13131800"/>
          </a:xfrm>
          <a:custGeom>
            <a:avLst/>
            <a:gdLst>
              <a:gd name="connsiteX0" fmla="*/ 2116259 w 3571584"/>
              <a:gd name="connsiteY0" fmla="*/ 0 h 13131470"/>
              <a:gd name="connsiteX1" fmla="*/ 3571584 w 3571584"/>
              <a:gd name="connsiteY1" fmla="*/ 1898282 h 13131470"/>
              <a:gd name="connsiteX2" fmla="*/ 3571584 w 3571584"/>
              <a:gd name="connsiteY2" fmla="*/ 13131470 h 13131470"/>
              <a:gd name="connsiteX3" fmla="*/ 3221071 w 3571584"/>
              <a:gd name="connsiteY3" fmla="*/ 12712806 h 13131470"/>
              <a:gd name="connsiteX4" fmla="*/ 0 w 3571584"/>
              <a:gd name="connsiteY4" fmla="*/ 8511339 h 13131470"/>
              <a:gd name="connsiteX5" fmla="*/ 0 w 3571584"/>
              <a:gd name="connsiteY5" fmla="*/ 1622438 h 13131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584" h="13131470">
                <a:moveTo>
                  <a:pt x="2116259" y="0"/>
                </a:moveTo>
                <a:lnTo>
                  <a:pt x="3571584" y="1898282"/>
                </a:lnTo>
                <a:lnTo>
                  <a:pt x="3571584" y="13131470"/>
                </a:lnTo>
                <a:lnTo>
                  <a:pt x="3221071" y="12712806"/>
                </a:lnTo>
                <a:lnTo>
                  <a:pt x="0" y="8511339"/>
                </a:lnTo>
                <a:lnTo>
                  <a:pt x="0" y="1622438"/>
                </a:lnTo>
                <a:close/>
              </a:path>
            </a:pathLst>
          </a:cu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8" name="直角三角形 27"/>
          <p:cNvSpPr/>
          <p:nvPr/>
        </p:nvSpPr>
        <p:spPr>
          <a:xfrm>
            <a:off x="681038" y="5414963"/>
            <a:ext cx="701675" cy="701675"/>
          </a:xfrm>
          <a:prstGeom prst="rtTriangle">
            <a:avLst/>
          </a:prstGeom>
          <a:solidFill>
            <a:srgbClr val="CE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0" name="直角三角形 29"/>
          <p:cNvSpPr/>
          <p:nvPr/>
        </p:nvSpPr>
        <p:spPr>
          <a:xfrm rot="16200000">
            <a:off x="2281238" y="5945188"/>
            <a:ext cx="471488" cy="471488"/>
          </a:xfrm>
          <a:prstGeom prst="rtTriangle">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4" name="矩形 53"/>
          <p:cNvSpPr/>
          <p:nvPr/>
        </p:nvSpPr>
        <p:spPr>
          <a:xfrm>
            <a:off x="5464175" y="5505450"/>
            <a:ext cx="6727825" cy="1352550"/>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32" name="图片 31"/>
          <p:cNvPicPr>
            <a:picLocks noChangeAspect="1"/>
          </p:cNvPicPr>
          <p:nvPr/>
        </p:nvPicPr>
        <p:blipFill>
          <a:blip r:embed="rId2"/>
          <a:srcRect l="3361" t="1129" b="115"/>
          <a:stretch>
            <a:fillRect/>
          </a:stretch>
        </p:blipFill>
        <p:spPr>
          <a:xfrm>
            <a:off x="2969432" y="816735"/>
            <a:ext cx="9222566" cy="6085664"/>
          </a:xfrm>
          <a:custGeom>
            <a:avLst/>
            <a:gdLst>
              <a:gd name="connsiteX0" fmla="*/ 2957530 w 8672795"/>
              <a:gd name="connsiteY0" fmla="*/ 0 h 5722889"/>
              <a:gd name="connsiteX1" fmla="*/ 8672795 w 8672795"/>
              <a:gd name="connsiteY1" fmla="*/ 4412454 h 5722889"/>
              <a:gd name="connsiteX2" fmla="*/ 8668496 w 8672795"/>
              <a:gd name="connsiteY2" fmla="*/ 5676619 h 5722889"/>
              <a:gd name="connsiteX3" fmla="*/ 2290071 w 8672795"/>
              <a:gd name="connsiteY3" fmla="*/ 5722889 h 5722889"/>
              <a:gd name="connsiteX4" fmla="*/ 0 w 8672795"/>
              <a:gd name="connsiteY4" fmla="*/ 3903476 h 5722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2795" h="5722889">
                <a:moveTo>
                  <a:pt x="2957530" y="0"/>
                </a:moveTo>
                <a:lnTo>
                  <a:pt x="8672795" y="4412454"/>
                </a:lnTo>
                <a:cubicBezTo>
                  <a:pt x="8671362" y="4833842"/>
                  <a:pt x="8669929" y="5255231"/>
                  <a:pt x="8668496" y="5676619"/>
                </a:cubicBezTo>
                <a:lnTo>
                  <a:pt x="2290071" y="5722889"/>
                </a:lnTo>
                <a:lnTo>
                  <a:pt x="0" y="3903476"/>
                </a:lnTo>
                <a:close/>
              </a:path>
            </a:pathLst>
          </a:custGeom>
        </p:spPr>
      </p:pic>
      <p:sp>
        <p:nvSpPr>
          <p:cNvPr id="8" name="正五边形 7"/>
          <p:cNvSpPr/>
          <p:nvPr/>
        </p:nvSpPr>
        <p:spPr>
          <a:xfrm>
            <a:off x="2976563" y="817563"/>
            <a:ext cx="9224963" cy="6081713"/>
          </a:xfrm>
          <a:custGeom>
            <a:avLst/>
            <a:gdLst>
              <a:gd name="connsiteX0" fmla="*/ 3 w 2386537"/>
              <a:gd name="connsiteY0" fmla="*/ 806660 h 2111868"/>
              <a:gd name="connsiteX1" fmla="*/ 1193269 w 2386537"/>
              <a:gd name="connsiteY1" fmla="*/ 0 h 2111868"/>
              <a:gd name="connsiteX2" fmla="*/ 2386534 w 2386537"/>
              <a:gd name="connsiteY2" fmla="*/ 806660 h 2111868"/>
              <a:gd name="connsiteX3" fmla="*/ 1930747 w 2386537"/>
              <a:gd name="connsiteY3" fmla="*/ 2111863 h 2111868"/>
              <a:gd name="connsiteX4" fmla="*/ 455790 w 2386537"/>
              <a:gd name="connsiteY4" fmla="*/ 2111863 h 2111868"/>
              <a:gd name="connsiteX5" fmla="*/ 3 w 2386537"/>
              <a:gd name="connsiteY5" fmla="*/ 806660 h 2111868"/>
              <a:gd name="connsiteX0-1" fmla="*/ 0 w 2386531"/>
              <a:gd name="connsiteY0-2" fmla="*/ 2450634 h 3755837"/>
              <a:gd name="connsiteX1-3" fmla="*/ 726338 w 2386531"/>
              <a:gd name="connsiteY1-4" fmla="*/ 0 h 3755837"/>
              <a:gd name="connsiteX2-5" fmla="*/ 2386531 w 2386531"/>
              <a:gd name="connsiteY2-6" fmla="*/ 2450634 h 3755837"/>
              <a:gd name="connsiteX3-7" fmla="*/ 1930744 w 2386531"/>
              <a:gd name="connsiteY3-8" fmla="*/ 3755837 h 3755837"/>
              <a:gd name="connsiteX4-9" fmla="*/ 455787 w 2386531"/>
              <a:gd name="connsiteY4-10" fmla="*/ 3755837 h 3755837"/>
              <a:gd name="connsiteX5-11" fmla="*/ 0 w 2386531"/>
              <a:gd name="connsiteY5-12" fmla="*/ 2450634 h 3755837"/>
              <a:gd name="connsiteX0-13" fmla="*/ 0 w 4789263"/>
              <a:gd name="connsiteY0-14" fmla="*/ 4143247 h 4143247"/>
              <a:gd name="connsiteX1-15" fmla="*/ 3129070 w 4789263"/>
              <a:gd name="connsiteY1-16" fmla="*/ 0 h 4143247"/>
              <a:gd name="connsiteX2-17" fmla="*/ 4789263 w 4789263"/>
              <a:gd name="connsiteY2-18" fmla="*/ 2450634 h 4143247"/>
              <a:gd name="connsiteX3-19" fmla="*/ 4333476 w 4789263"/>
              <a:gd name="connsiteY3-20" fmla="*/ 3755837 h 4143247"/>
              <a:gd name="connsiteX4-21" fmla="*/ 2858519 w 4789263"/>
              <a:gd name="connsiteY4-22" fmla="*/ 3755837 h 4143247"/>
              <a:gd name="connsiteX5-23" fmla="*/ 0 w 4789263"/>
              <a:gd name="connsiteY5-24" fmla="*/ 4143247 h 4143247"/>
              <a:gd name="connsiteX0-25" fmla="*/ 0 w 4789263"/>
              <a:gd name="connsiteY0-26" fmla="*/ 4143247 h 6080747"/>
              <a:gd name="connsiteX1-27" fmla="*/ 3129070 w 4789263"/>
              <a:gd name="connsiteY1-28" fmla="*/ 0 h 6080747"/>
              <a:gd name="connsiteX2-29" fmla="*/ 4789263 w 4789263"/>
              <a:gd name="connsiteY2-30" fmla="*/ 2450634 h 6080747"/>
              <a:gd name="connsiteX3-31" fmla="*/ 4333476 w 4789263"/>
              <a:gd name="connsiteY3-32" fmla="*/ 3755837 h 6080747"/>
              <a:gd name="connsiteX4-33" fmla="*/ 2401319 w 4789263"/>
              <a:gd name="connsiteY4-34" fmla="*/ 6080747 h 6080747"/>
              <a:gd name="connsiteX5-35" fmla="*/ 0 w 4789263"/>
              <a:gd name="connsiteY5-36" fmla="*/ 4143247 h 6080747"/>
              <a:gd name="connsiteX0-37" fmla="*/ 0 w 9207033"/>
              <a:gd name="connsiteY0-38" fmla="*/ 4143247 h 6080747"/>
              <a:gd name="connsiteX1-39" fmla="*/ 3129070 w 9207033"/>
              <a:gd name="connsiteY1-40" fmla="*/ 0 h 6080747"/>
              <a:gd name="connsiteX2-41" fmla="*/ 4789263 w 9207033"/>
              <a:gd name="connsiteY2-42" fmla="*/ 2450634 h 6080747"/>
              <a:gd name="connsiteX3-43" fmla="*/ 9207033 w 9207033"/>
              <a:gd name="connsiteY3-44" fmla="*/ 6032109 h 6080747"/>
              <a:gd name="connsiteX4-45" fmla="*/ 2401319 w 9207033"/>
              <a:gd name="connsiteY4-46" fmla="*/ 6080747 h 6080747"/>
              <a:gd name="connsiteX5-47" fmla="*/ 0 w 9207033"/>
              <a:gd name="connsiteY5-48" fmla="*/ 4143247 h 6080747"/>
              <a:gd name="connsiteX0-49" fmla="*/ 0 w 9215348"/>
              <a:gd name="connsiteY0-50" fmla="*/ 4143247 h 6080747"/>
              <a:gd name="connsiteX1-51" fmla="*/ 3129070 w 9215348"/>
              <a:gd name="connsiteY1-52" fmla="*/ 0 h 6080747"/>
              <a:gd name="connsiteX2-53" fmla="*/ 9215348 w 9215348"/>
              <a:gd name="connsiteY2-54" fmla="*/ 4726906 h 6080747"/>
              <a:gd name="connsiteX3-55" fmla="*/ 9207033 w 9215348"/>
              <a:gd name="connsiteY3-56" fmla="*/ 6032109 h 6080747"/>
              <a:gd name="connsiteX4-57" fmla="*/ 2401319 w 9215348"/>
              <a:gd name="connsiteY4-58" fmla="*/ 6080747 h 6080747"/>
              <a:gd name="connsiteX5-59" fmla="*/ 0 w 9215348"/>
              <a:gd name="connsiteY5-60" fmla="*/ 4143247 h 6080747"/>
              <a:gd name="connsiteX0-61" fmla="*/ 0 w 9225075"/>
              <a:gd name="connsiteY0-62" fmla="*/ 4143247 h 6080747"/>
              <a:gd name="connsiteX1-63" fmla="*/ 3138797 w 9225075"/>
              <a:gd name="connsiteY1-64" fmla="*/ 0 h 6080747"/>
              <a:gd name="connsiteX2-65" fmla="*/ 9225075 w 9225075"/>
              <a:gd name="connsiteY2-66" fmla="*/ 4726906 h 6080747"/>
              <a:gd name="connsiteX3-67" fmla="*/ 9216760 w 9225075"/>
              <a:gd name="connsiteY3-68" fmla="*/ 6032109 h 6080747"/>
              <a:gd name="connsiteX4-69" fmla="*/ 2411046 w 9225075"/>
              <a:gd name="connsiteY4-70" fmla="*/ 6080747 h 6080747"/>
              <a:gd name="connsiteX5-71" fmla="*/ 0 w 9225075"/>
              <a:gd name="connsiteY5-72" fmla="*/ 4143247 h 60807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9225075" h="6080747">
                <a:moveTo>
                  <a:pt x="0" y="4143247"/>
                </a:moveTo>
                <a:lnTo>
                  <a:pt x="3138797" y="0"/>
                </a:lnTo>
                <a:lnTo>
                  <a:pt x="9225075" y="4726906"/>
                </a:lnTo>
                <a:cubicBezTo>
                  <a:pt x="9222303" y="5161974"/>
                  <a:pt x="9219532" y="5597041"/>
                  <a:pt x="9216760" y="6032109"/>
                </a:cubicBezTo>
                <a:lnTo>
                  <a:pt x="2411046" y="6080747"/>
                </a:lnTo>
                <a:lnTo>
                  <a:pt x="0" y="4143247"/>
                </a:lnTo>
                <a:close/>
              </a:path>
            </a:pathLst>
          </a:cu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41993" name="组合 52"/>
          <p:cNvGrpSpPr/>
          <p:nvPr/>
        </p:nvGrpSpPr>
        <p:grpSpPr>
          <a:xfrm>
            <a:off x="4197350" y="1152525"/>
            <a:ext cx="1909763" cy="1906588"/>
            <a:chOff x="4240759" y="1202021"/>
            <a:chExt cx="1910825" cy="1906559"/>
          </a:xfrm>
        </p:grpSpPr>
        <p:grpSp>
          <p:nvGrpSpPr>
            <p:cNvPr id="42000" name="组合 25"/>
            <p:cNvGrpSpPr/>
            <p:nvPr/>
          </p:nvGrpSpPr>
          <p:grpSpPr>
            <a:xfrm rot="2262947">
              <a:off x="4240759" y="1202021"/>
              <a:ext cx="1910825" cy="1906559"/>
              <a:chOff x="-1950720" y="624840"/>
              <a:chExt cx="1924537" cy="1920240"/>
            </a:xfrm>
          </p:grpSpPr>
          <p:sp>
            <p:nvSpPr>
              <p:cNvPr id="22" name="矩形 21"/>
              <p:cNvSpPr/>
              <p:nvPr/>
            </p:nvSpPr>
            <p:spPr>
              <a:xfrm>
                <a:off x="-1950720" y="624840"/>
                <a:ext cx="960120" cy="96012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 name="矩形 22"/>
              <p:cNvSpPr/>
              <p:nvPr/>
            </p:nvSpPr>
            <p:spPr>
              <a:xfrm>
                <a:off x="-990601" y="624840"/>
                <a:ext cx="960120" cy="960120"/>
              </a:xfrm>
              <a:prstGeom prst="rect">
                <a:avLst/>
              </a:prstGeom>
              <a:solidFill>
                <a:srgbClr val="00B0F0">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4" name="矩形 23"/>
              <p:cNvSpPr/>
              <p:nvPr/>
            </p:nvSpPr>
            <p:spPr>
              <a:xfrm>
                <a:off x="-1946423" y="1584960"/>
                <a:ext cx="960120" cy="960120"/>
              </a:xfrm>
              <a:prstGeom prst="rect">
                <a:avLst/>
              </a:prstGeom>
              <a:solidFill>
                <a:srgbClr val="32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5" name="矩形 24"/>
              <p:cNvSpPr/>
              <p:nvPr/>
            </p:nvSpPr>
            <p:spPr>
              <a:xfrm>
                <a:off x="-986303" y="1584960"/>
                <a:ext cx="960120" cy="960120"/>
              </a:xfrm>
              <a:prstGeom prst="rect">
                <a:avLst/>
              </a:pr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42001" name="Freeform 251"/>
            <p:cNvSpPr>
              <a:spLocks noEditPoints="1"/>
            </p:cNvSpPr>
            <p:nvPr/>
          </p:nvSpPr>
          <p:spPr>
            <a:xfrm>
              <a:off x="4329678" y="2072153"/>
              <a:ext cx="399100" cy="373426"/>
            </a:xfrm>
            <a:custGeom>
              <a:avLst/>
              <a:gdLst/>
              <a:ahLst/>
              <a:cxnLst>
                <a:cxn ang="0">
                  <a:pos x="352693" y="254247"/>
                </a:cxn>
                <a:cxn ang="0">
                  <a:pos x="310264" y="91370"/>
                </a:cxn>
                <a:cxn ang="0">
                  <a:pos x="107399" y="47671"/>
                </a:cxn>
                <a:cxn ang="0">
                  <a:pos x="42429" y="3973"/>
                </a:cxn>
                <a:cxn ang="0">
                  <a:pos x="15911" y="17215"/>
                </a:cxn>
                <a:cxn ang="0">
                  <a:pos x="80881" y="75480"/>
                </a:cxn>
                <a:cxn ang="0">
                  <a:pos x="175021" y="329727"/>
                </a:cxn>
                <a:cxn ang="0">
                  <a:pos x="399100" y="344293"/>
                </a:cxn>
                <a:cxn ang="0">
                  <a:pos x="352693" y="254247"/>
                </a:cxn>
                <a:cxn ang="0">
                  <a:pos x="320871" y="307216"/>
                </a:cxn>
                <a:cxn ang="0">
                  <a:pos x="318219" y="308540"/>
                </a:cxn>
                <a:cxn ang="0">
                  <a:pos x="315567" y="307216"/>
                </a:cxn>
                <a:cxn ang="0">
                  <a:pos x="210820" y="182740"/>
                </a:cxn>
                <a:cxn ang="0">
                  <a:pos x="140547" y="99315"/>
                </a:cxn>
                <a:cxn ang="0">
                  <a:pos x="140547" y="94019"/>
                </a:cxn>
                <a:cxn ang="0">
                  <a:pos x="144525" y="94019"/>
                </a:cxn>
                <a:cxn ang="0">
                  <a:pos x="236013" y="161553"/>
                </a:cxn>
                <a:cxn ang="0">
                  <a:pos x="322197" y="303243"/>
                </a:cxn>
                <a:cxn ang="0">
                  <a:pos x="320871" y="307216"/>
                </a:cxn>
              </a:cxnLst>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alpha val="100000"/>
              </a:schemeClr>
            </a:solidFill>
            <a:ln w="9525">
              <a:noFill/>
            </a:ln>
          </p:spPr>
          <p:txBody>
            <a:bodyPr/>
            <a:p>
              <a:endParaRPr lang="zh-CN" altLang="en-US"/>
            </a:p>
          </p:txBody>
        </p:sp>
        <p:grpSp>
          <p:nvGrpSpPr>
            <p:cNvPr id="48" name="组合 47"/>
            <p:cNvGrpSpPr/>
            <p:nvPr/>
          </p:nvGrpSpPr>
          <p:grpSpPr>
            <a:xfrm>
              <a:off x="5009579" y="1389503"/>
              <a:ext cx="303312" cy="355683"/>
              <a:chOff x="6537326" y="5110164"/>
              <a:chExt cx="220662" cy="258762"/>
            </a:xfrm>
            <a:solidFill>
              <a:schemeClr val="bg1"/>
            </a:solidFill>
          </p:grpSpPr>
          <p:sp>
            <p:nvSpPr>
              <p:cNvPr id="46" name="Freeform 77"/>
              <p:cNvSpPr/>
              <p:nvPr/>
            </p:nvSpPr>
            <p:spPr bwMode="auto">
              <a:xfrm>
                <a:off x="6580188" y="5110164"/>
                <a:ext cx="177800" cy="149225"/>
              </a:xfrm>
              <a:custGeom>
                <a:avLst/>
                <a:gdLst>
                  <a:gd name="T0" fmla="*/ 134 w 196"/>
                  <a:gd name="T1" fmla="*/ 102 h 167"/>
                  <a:gd name="T2" fmla="*/ 196 w 196"/>
                  <a:gd name="T3" fmla="*/ 34 h 167"/>
                  <a:gd name="T4" fmla="*/ 76 w 196"/>
                  <a:gd name="T5" fmla="*/ 22 h 167"/>
                  <a:gd name="T6" fmla="*/ 0 w 196"/>
                  <a:gd name="T7" fmla="*/ 2 h 167"/>
                  <a:gd name="T8" fmla="*/ 0 w 196"/>
                  <a:gd name="T9" fmla="*/ 137 h 167"/>
                  <a:gd name="T10" fmla="*/ 39 w 196"/>
                  <a:gd name="T11" fmla="*/ 135 h 167"/>
                  <a:gd name="T12" fmla="*/ 191 w 196"/>
                  <a:gd name="T13" fmla="*/ 160 h 167"/>
                  <a:gd name="T14" fmla="*/ 134 w 196"/>
                  <a:gd name="T15" fmla="*/ 102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 name="Rectangle 78"/>
              <p:cNvSpPr>
                <a:spLocks noChangeArrowheads="1"/>
              </p:cNvSpPr>
              <p:nvPr/>
            </p:nvSpPr>
            <p:spPr bwMode="auto">
              <a:xfrm>
                <a:off x="6537326" y="5111751"/>
                <a:ext cx="22225"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42003" name="Freeform 44"/>
            <p:cNvSpPr/>
            <p:nvPr/>
          </p:nvSpPr>
          <p:spPr>
            <a:xfrm>
              <a:off x="5649275" y="1946547"/>
              <a:ext cx="343705" cy="343704"/>
            </a:xfrm>
            <a:custGeom>
              <a:avLst/>
              <a:gdLst/>
              <a:ahLst/>
              <a:cxnLst>
                <a:cxn ang="0">
                  <a:pos x="0" y="182654"/>
                </a:cxn>
                <a:cxn ang="0">
                  <a:pos x="161050" y="182654"/>
                </a:cxn>
                <a:cxn ang="0">
                  <a:pos x="161050" y="343704"/>
                </a:cxn>
                <a:cxn ang="0">
                  <a:pos x="343705" y="0"/>
                </a:cxn>
                <a:cxn ang="0">
                  <a:pos x="0" y="182654"/>
                </a:cxn>
              </a:cxnLst>
              <a:pathLst>
                <a:path w="175" h="175">
                  <a:moveTo>
                    <a:pt x="0" y="93"/>
                  </a:moveTo>
                  <a:lnTo>
                    <a:pt x="82" y="93"/>
                  </a:lnTo>
                  <a:lnTo>
                    <a:pt x="82" y="175"/>
                  </a:lnTo>
                  <a:lnTo>
                    <a:pt x="175" y="0"/>
                  </a:lnTo>
                  <a:lnTo>
                    <a:pt x="0" y="93"/>
                  </a:lnTo>
                  <a:close/>
                </a:path>
              </a:pathLst>
            </a:custGeom>
            <a:solidFill>
              <a:schemeClr val="bg1">
                <a:alpha val="100000"/>
              </a:schemeClr>
            </a:solidFill>
            <a:ln w="9525">
              <a:noFill/>
            </a:ln>
          </p:spPr>
          <p:txBody>
            <a:bodyPr/>
            <a:p>
              <a:endParaRPr lang="zh-CN" altLang="en-US"/>
            </a:p>
          </p:txBody>
        </p:sp>
        <p:grpSp>
          <p:nvGrpSpPr>
            <p:cNvPr id="52" name="组合 51"/>
            <p:cNvGrpSpPr/>
            <p:nvPr/>
          </p:nvGrpSpPr>
          <p:grpSpPr>
            <a:xfrm>
              <a:off x="5109017" y="2682289"/>
              <a:ext cx="355587" cy="332646"/>
              <a:chOff x="9348788" y="4238625"/>
              <a:chExt cx="295275" cy="276225"/>
            </a:xfrm>
            <a:solidFill>
              <a:schemeClr val="bg1"/>
            </a:solidFill>
          </p:grpSpPr>
          <p:sp>
            <p:nvSpPr>
              <p:cNvPr id="50" name="Freeform 247"/>
              <p:cNvSpPr>
                <a:spLocks noEditPoints="1"/>
              </p:cNvSpPr>
              <p:nvPr/>
            </p:nvSpPr>
            <p:spPr bwMode="auto">
              <a:xfrm>
                <a:off x="9348788" y="4273550"/>
                <a:ext cx="242888" cy="241300"/>
              </a:xfrm>
              <a:custGeom>
                <a:avLst/>
                <a:gdLst>
                  <a:gd name="T0" fmla="*/ 45 w 153"/>
                  <a:gd name="T1" fmla="*/ 125 h 152"/>
                  <a:gd name="T2" fmla="*/ 38 w 153"/>
                  <a:gd name="T3" fmla="*/ 118 h 152"/>
                  <a:gd name="T4" fmla="*/ 139 w 153"/>
                  <a:gd name="T5" fmla="*/ 17 h 152"/>
                  <a:gd name="T6" fmla="*/ 136 w 153"/>
                  <a:gd name="T7" fmla="*/ 14 h 152"/>
                  <a:gd name="T8" fmla="*/ 35 w 153"/>
                  <a:gd name="T9" fmla="*/ 114 h 152"/>
                  <a:gd name="T10" fmla="*/ 28 w 153"/>
                  <a:gd name="T11" fmla="*/ 108 h 152"/>
                  <a:gd name="T12" fmla="*/ 128 w 153"/>
                  <a:gd name="T13" fmla="*/ 6 h 152"/>
                  <a:gd name="T14" fmla="*/ 122 w 153"/>
                  <a:gd name="T15" fmla="*/ 0 h 152"/>
                  <a:gd name="T16" fmla="*/ 16 w 153"/>
                  <a:gd name="T17" fmla="*/ 106 h 152"/>
                  <a:gd name="T18" fmla="*/ 16 w 153"/>
                  <a:gd name="T19" fmla="*/ 106 h 152"/>
                  <a:gd name="T20" fmla="*/ 16 w 153"/>
                  <a:gd name="T21" fmla="*/ 106 h 152"/>
                  <a:gd name="T22" fmla="*/ 16 w 153"/>
                  <a:gd name="T23" fmla="*/ 106 h 152"/>
                  <a:gd name="T24" fmla="*/ 16 w 153"/>
                  <a:gd name="T25" fmla="*/ 106 h 152"/>
                  <a:gd name="T26" fmla="*/ 0 w 153"/>
                  <a:gd name="T27" fmla="*/ 152 h 152"/>
                  <a:gd name="T28" fmla="*/ 47 w 153"/>
                  <a:gd name="T29" fmla="*/ 137 h 152"/>
                  <a:gd name="T30" fmla="*/ 47 w 153"/>
                  <a:gd name="T31" fmla="*/ 137 h 152"/>
                  <a:gd name="T32" fmla="*/ 47 w 153"/>
                  <a:gd name="T33" fmla="*/ 137 h 152"/>
                  <a:gd name="T34" fmla="*/ 47 w 153"/>
                  <a:gd name="T35" fmla="*/ 137 h 152"/>
                  <a:gd name="T36" fmla="*/ 153 w 153"/>
                  <a:gd name="T37" fmla="*/ 31 h 152"/>
                  <a:gd name="T38" fmla="*/ 146 w 153"/>
                  <a:gd name="T39" fmla="*/ 24 h 152"/>
                  <a:gd name="T40" fmla="*/ 45 w 153"/>
                  <a:gd name="T41" fmla="*/ 125 h 152"/>
                  <a:gd name="T42" fmla="*/ 22 w 153"/>
                  <a:gd name="T43" fmla="*/ 119 h 152"/>
                  <a:gd name="T44" fmla="*/ 34 w 153"/>
                  <a:gd name="T45" fmla="*/ 131 h 152"/>
                  <a:gd name="T46" fmla="*/ 16 w 153"/>
                  <a:gd name="T47" fmla="*/ 137 h 152"/>
                  <a:gd name="T48" fmla="*/ 22 w 153"/>
                  <a:gd name="T49" fmla="*/ 11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152">
                    <a:moveTo>
                      <a:pt x="45" y="125"/>
                    </a:moveTo>
                    <a:lnTo>
                      <a:pt x="38" y="118"/>
                    </a:lnTo>
                    <a:lnTo>
                      <a:pt x="139" y="17"/>
                    </a:lnTo>
                    <a:lnTo>
                      <a:pt x="136" y="14"/>
                    </a:lnTo>
                    <a:lnTo>
                      <a:pt x="35" y="114"/>
                    </a:lnTo>
                    <a:lnTo>
                      <a:pt x="28" y="108"/>
                    </a:lnTo>
                    <a:lnTo>
                      <a:pt x="128" y="6"/>
                    </a:lnTo>
                    <a:lnTo>
                      <a:pt x="122" y="0"/>
                    </a:lnTo>
                    <a:lnTo>
                      <a:pt x="16" y="106"/>
                    </a:lnTo>
                    <a:lnTo>
                      <a:pt x="16" y="106"/>
                    </a:lnTo>
                    <a:lnTo>
                      <a:pt x="16" y="106"/>
                    </a:lnTo>
                    <a:lnTo>
                      <a:pt x="16" y="106"/>
                    </a:lnTo>
                    <a:lnTo>
                      <a:pt x="16" y="106"/>
                    </a:lnTo>
                    <a:lnTo>
                      <a:pt x="0" y="152"/>
                    </a:lnTo>
                    <a:lnTo>
                      <a:pt x="47" y="137"/>
                    </a:lnTo>
                    <a:lnTo>
                      <a:pt x="47" y="137"/>
                    </a:lnTo>
                    <a:lnTo>
                      <a:pt x="47" y="137"/>
                    </a:lnTo>
                    <a:lnTo>
                      <a:pt x="47" y="137"/>
                    </a:lnTo>
                    <a:lnTo>
                      <a:pt x="153" y="31"/>
                    </a:lnTo>
                    <a:lnTo>
                      <a:pt x="146" y="24"/>
                    </a:lnTo>
                    <a:lnTo>
                      <a:pt x="45" y="125"/>
                    </a:lnTo>
                    <a:close/>
                    <a:moveTo>
                      <a:pt x="22" y="119"/>
                    </a:moveTo>
                    <a:lnTo>
                      <a:pt x="34" y="131"/>
                    </a:lnTo>
                    <a:lnTo>
                      <a:pt x="16" y="137"/>
                    </a:lnTo>
                    <a:lnTo>
                      <a:pt x="22"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 name="Freeform 248"/>
              <p:cNvSpPr/>
              <p:nvPr/>
            </p:nvSpPr>
            <p:spPr bwMode="auto">
              <a:xfrm>
                <a:off x="9558338" y="4238625"/>
                <a:ext cx="85725" cy="68262"/>
              </a:xfrm>
              <a:custGeom>
                <a:avLst/>
                <a:gdLst>
                  <a:gd name="T0" fmla="*/ 52 w 89"/>
                  <a:gd name="T1" fmla="*/ 71 h 71"/>
                  <a:gd name="T2" fmla="*/ 55 w 89"/>
                  <a:gd name="T3" fmla="*/ 68 h 71"/>
                  <a:gd name="T4" fmla="*/ 59 w 89"/>
                  <a:gd name="T5" fmla="*/ 12 h 71"/>
                  <a:gd name="T6" fmla="*/ 33 w 89"/>
                  <a:gd name="T7" fmla="*/ 0 h 71"/>
                  <a:gd name="T8" fmla="*/ 3 w 89"/>
                  <a:gd name="T9" fmla="*/ 16 h 71"/>
                  <a:gd name="T10" fmla="*/ 0 w 89"/>
                  <a:gd name="T11" fmla="*/ 19 h 71"/>
                  <a:gd name="T12" fmla="*/ 52 w 89"/>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89" h="71">
                    <a:moveTo>
                      <a:pt x="52" y="71"/>
                    </a:moveTo>
                    <a:cubicBezTo>
                      <a:pt x="55" y="68"/>
                      <a:pt x="55" y="68"/>
                      <a:pt x="55" y="68"/>
                    </a:cubicBezTo>
                    <a:cubicBezTo>
                      <a:pt x="55" y="68"/>
                      <a:pt x="89" y="42"/>
                      <a:pt x="59" y="12"/>
                    </a:cubicBezTo>
                    <a:cubicBezTo>
                      <a:pt x="49" y="3"/>
                      <a:pt x="41" y="0"/>
                      <a:pt x="33" y="0"/>
                    </a:cubicBezTo>
                    <a:cubicBezTo>
                      <a:pt x="15" y="0"/>
                      <a:pt x="3" y="16"/>
                      <a:pt x="3" y="16"/>
                    </a:cubicBezTo>
                    <a:cubicBezTo>
                      <a:pt x="0" y="19"/>
                      <a:pt x="0" y="19"/>
                      <a:pt x="0" y="19"/>
                    </a:cubicBezTo>
                    <a:lnTo>
                      <a:pt x="52"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grpSp>
        <p:nvGrpSpPr>
          <p:cNvPr id="41994" name="组合 10"/>
          <p:cNvGrpSpPr/>
          <p:nvPr/>
        </p:nvGrpSpPr>
        <p:grpSpPr>
          <a:xfrm>
            <a:off x="6069013" y="5819775"/>
            <a:ext cx="6130925" cy="1052513"/>
            <a:chOff x="6069649" y="5820237"/>
            <a:chExt cx="6129526" cy="1052124"/>
          </a:xfrm>
        </p:grpSpPr>
        <p:sp>
          <p:nvSpPr>
            <p:cNvPr id="9" name="矩形 8"/>
            <p:cNvSpPr/>
            <p:nvPr/>
          </p:nvSpPr>
          <p:spPr>
            <a:xfrm>
              <a:off x="6069649" y="5820237"/>
              <a:ext cx="6129526" cy="1052124"/>
            </a:xfrm>
            <a:prstGeom prst="rect">
              <a:avLst/>
            </a:prstGeom>
            <a:solidFill>
              <a:srgbClr val="01B0F1">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1999" name="文本框 9"/>
            <p:cNvSpPr txBox="1"/>
            <p:nvPr/>
          </p:nvSpPr>
          <p:spPr>
            <a:xfrm>
              <a:off x="7697528" y="5945728"/>
              <a:ext cx="3717596" cy="830997"/>
            </a:xfrm>
            <a:prstGeom prst="rect">
              <a:avLst/>
            </a:prstGeom>
            <a:noFill/>
            <a:ln w="9525">
              <a:noFill/>
            </a:ln>
          </p:spPr>
          <p:txBody>
            <a:bodyPr>
              <a:spAutoFit/>
            </a:bodyPr>
            <a:p>
              <a:pPr lvl="0" eaLnBrk="1" hangingPunct="1"/>
              <a:r>
                <a:rPr lang="zh-CN" altLang="en-US" sz="2400" b="1" dirty="0">
                  <a:solidFill>
                    <a:schemeClr val="bg1"/>
                  </a:solidFill>
                  <a:latin typeface="微软雅黑" panose="020B0503020204020204" pitchFamily="34" charset="-122"/>
                  <a:ea typeface="微软雅黑" panose="020B0503020204020204" pitchFamily="34" charset="-122"/>
                </a:rPr>
                <a:t>一个人可以走得很快</a:t>
              </a:r>
              <a:endParaRPr lang="en-US" altLang="zh-CN" sz="2400" b="1" dirty="0">
                <a:solidFill>
                  <a:schemeClr val="bg1"/>
                </a:solidFill>
                <a:latin typeface="微软雅黑" panose="020B0503020204020204" pitchFamily="34" charset="-122"/>
                <a:ea typeface="微软雅黑" panose="020B0503020204020204" pitchFamily="34" charset="-122"/>
              </a:endParaRPr>
            </a:p>
            <a:p>
              <a:pPr lvl="0" eaLnBrk="1" hangingPunct="1"/>
              <a:r>
                <a:rPr lang="zh-CN" altLang="en-US" sz="2400" b="1" dirty="0">
                  <a:solidFill>
                    <a:schemeClr val="bg1"/>
                  </a:solidFill>
                  <a:latin typeface="微软雅黑" panose="020B0503020204020204" pitchFamily="34" charset="-122"/>
                  <a:ea typeface="微软雅黑" panose="020B0503020204020204" pitchFamily="34" charset="-122"/>
                </a:rPr>
                <a:t>但一群人可以走的很远</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41995" name="组合 2"/>
          <p:cNvGrpSpPr/>
          <p:nvPr/>
        </p:nvGrpSpPr>
        <p:grpSpPr>
          <a:xfrm>
            <a:off x="8466138" y="1509713"/>
            <a:ext cx="1962150" cy="1963737"/>
            <a:chOff x="8465692" y="1509621"/>
            <a:chExt cx="1963357" cy="1963357"/>
          </a:xfrm>
        </p:grpSpPr>
        <p:sp>
          <p:nvSpPr>
            <p:cNvPr id="31" name="椭圆 30"/>
            <p:cNvSpPr/>
            <p:nvPr/>
          </p:nvSpPr>
          <p:spPr>
            <a:xfrm>
              <a:off x="8465692" y="1509621"/>
              <a:ext cx="1963357" cy="1963357"/>
            </a:xfrm>
            <a:prstGeom prst="ellipse">
              <a:avLst/>
            </a:prstGeom>
            <a:solidFill>
              <a:srgbClr val="01B0F1">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lt"/>
                <a:ea typeface="+mn-ea"/>
                <a:cs typeface="+mn-cs"/>
              </a:endParaRPr>
            </a:p>
          </p:txBody>
        </p:sp>
        <p:pic>
          <p:nvPicPr>
            <p:cNvPr id="41997" name="图片 1"/>
            <p:cNvPicPr>
              <a:picLocks noChangeAspect="1"/>
            </p:cNvPicPr>
            <p:nvPr/>
          </p:nvPicPr>
          <p:blipFill>
            <a:blip r:embed="rId3"/>
            <a:stretch>
              <a:fillRect/>
            </a:stretch>
          </p:blipFill>
          <p:spPr>
            <a:xfrm>
              <a:off x="8651773" y="2069603"/>
              <a:ext cx="1591194" cy="1012024"/>
            </a:xfrm>
            <a:prstGeom prst="rect">
              <a:avLst/>
            </a:prstGeom>
            <a:noFill/>
            <a:ln w="9525">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sp>
        <p:nvSpPr>
          <p:cNvPr id="44034" name="文本框 20"/>
          <p:cNvSpPr txBox="1"/>
          <p:nvPr/>
        </p:nvSpPr>
        <p:spPr>
          <a:xfrm>
            <a:off x="1181100" y="246063"/>
            <a:ext cx="1031875" cy="522287"/>
          </a:xfrm>
          <a:prstGeom prst="rect">
            <a:avLst/>
          </a:prstGeom>
          <a:noFill/>
          <a:ln w="9525">
            <a:noFill/>
          </a:ln>
        </p:spPr>
        <p:txBody>
          <a:bodyPr>
            <a:spAutoFit/>
          </a:bodyPr>
          <a:p>
            <a:pPr lvl="0" eaLnBrk="1" hangingPunct="1"/>
            <a:r>
              <a:rPr lang="zh-CN" altLang="en-US" sz="2800" b="1" dirty="0">
                <a:solidFill>
                  <a:srgbClr val="000000"/>
                </a:solidFill>
                <a:latin typeface="微软雅黑" panose="020B0503020204020204" pitchFamily="34" charset="-122"/>
                <a:ea typeface="微软雅黑" panose="020B0503020204020204" pitchFamily="34" charset="-122"/>
              </a:rPr>
              <a:t>目录</a:t>
            </a:r>
            <a:endParaRPr lang="zh-CN" altLang="en-US" sz="2800" b="1" dirty="0">
              <a:solidFill>
                <a:srgbClr val="000000"/>
              </a:solidFill>
              <a:latin typeface="微软雅黑" panose="020B0503020204020204" pitchFamily="34" charset="-122"/>
              <a:ea typeface="微软雅黑" panose="020B0503020204020204" pitchFamily="34" charset="-122"/>
            </a:endParaRPr>
          </a:p>
        </p:txBody>
      </p:sp>
      <p:grpSp>
        <p:nvGrpSpPr>
          <p:cNvPr id="44035" name="组合 54"/>
          <p:cNvGrpSpPr/>
          <p:nvPr/>
        </p:nvGrpSpPr>
        <p:grpSpPr>
          <a:xfrm>
            <a:off x="625475" y="1755775"/>
            <a:ext cx="2401888" cy="2401888"/>
            <a:chOff x="260201" y="1559283"/>
            <a:chExt cx="2726348" cy="2726348"/>
          </a:xfrm>
        </p:grpSpPr>
        <p:grpSp>
          <p:nvGrpSpPr>
            <p:cNvPr id="44066" name="组合 42"/>
            <p:cNvGrpSpPr/>
            <p:nvPr/>
          </p:nvGrpSpPr>
          <p:grpSpPr>
            <a:xfrm>
              <a:off x="260201" y="1559283"/>
              <a:ext cx="2726348" cy="2726348"/>
              <a:chOff x="260201" y="1559283"/>
              <a:chExt cx="2726348" cy="2726348"/>
            </a:xfrm>
          </p:grpSpPr>
          <p:sp>
            <p:nvSpPr>
              <p:cNvPr id="41" name="椭圆 40"/>
              <p:cNvSpPr/>
              <p:nvPr/>
            </p:nvSpPr>
            <p:spPr>
              <a:xfrm>
                <a:off x="260201" y="1559283"/>
                <a:ext cx="2726348" cy="2726348"/>
              </a:xfrm>
              <a:prstGeom prst="ellipse">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2" name="椭圆 41"/>
              <p:cNvSpPr/>
              <p:nvPr/>
            </p:nvSpPr>
            <p:spPr>
              <a:xfrm>
                <a:off x="336698" y="1635483"/>
                <a:ext cx="2573948" cy="25739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pic>
          <p:nvPicPr>
            <p:cNvPr id="44067" name="图片 27"/>
            <p:cNvPicPr>
              <a:picLocks noChangeAspect="1"/>
            </p:cNvPicPr>
            <p:nvPr/>
          </p:nvPicPr>
          <p:blipFill>
            <a:blip r:embed="rId2"/>
            <a:stretch>
              <a:fillRect/>
            </a:stretch>
          </p:blipFill>
          <p:spPr>
            <a:xfrm>
              <a:off x="449087" y="1750689"/>
              <a:ext cx="2348575" cy="2343535"/>
            </a:xfrm>
            <a:prstGeom prst="rect">
              <a:avLst/>
            </a:prstGeom>
            <a:noFill/>
            <a:ln w="9525">
              <a:noFill/>
            </a:ln>
          </p:spPr>
        </p:pic>
      </p:grpSp>
      <p:grpSp>
        <p:nvGrpSpPr>
          <p:cNvPr id="44036" name="组合 55"/>
          <p:cNvGrpSpPr/>
          <p:nvPr/>
        </p:nvGrpSpPr>
        <p:grpSpPr>
          <a:xfrm>
            <a:off x="3444875" y="1755775"/>
            <a:ext cx="2401888" cy="2401888"/>
            <a:chOff x="3183300" y="1633438"/>
            <a:chExt cx="2726348" cy="2726348"/>
          </a:xfrm>
        </p:grpSpPr>
        <p:grpSp>
          <p:nvGrpSpPr>
            <p:cNvPr id="44062" name="组合 43"/>
            <p:cNvGrpSpPr/>
            <p:nvPr/>
          </p:nvGrpSpPr>
          <p:grpSpPr>
            <a:xfrm>
              <a:off x="3183300" y="1633438"/>
              <a:ext cx="2726348" cy="2726348"/>
              <a:chOff x="260201" y="1559283"/>
              <a:chExt cx="2726348" cy="2726348"/>
            </a:xfrm>
          </p:grpSpPr>
          <p:sp>
            <p:nvSpPr>
              <p:cNvPr id="45" name="椭圆 44"/>
              <p:cNvSpPr/>
              <p:nvPr/>
            </p:nvSpPr>
            <p:spPr>
              <a:xfrm>
                <a:off x="260201" y="1559283"/>
                <a:ext cx="2726348" cy="2726348"/>
              </a:xfrm>
              <a:prstGeom prst="ellipse">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6" name="椭圆 45"/>
              <p:cNvSpPr/>
              <p:nvPr/>
            </p:nvSpPr>
            <p:spPr>
              <a:xfrm>
                <a:off x="336698" y="1635483"/>
                <a:ext cx="2573948" cy="25739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pic>
          <p:nvPicPr>
            <p:cNvPr id="44063" name="图片 35"/>
            <p:cNvPicPr>
              <a:picLocks noChangeAspect="1"/>
            </p:cNvPicPr>
            <p:nvPr/>
          </p:nvPicPr>
          <p:blipFill>
            <a:blip r:embed="rId3"/>
            <a:stretch>
              <a:fillRect/>
            </a:stretch>
          </p:blipFill>
          <p:spPr>
            <a:xfrm>
              <a:off x="3369436" y="1824844"/>
              <a:ext cx="2343535" cy="2343535"/>
            </a:xfrm>
            <a:prstGeom prst="rect">
              <a:avLst/>
            </a:prstGeom>
            <a:noFill/>
            <a:ln w="9525">
              <a:noFill/>
            </a:ln>
          </p:spPr>
        </p:pic>
      </p:grpSp>
      <p:grpSp>
        <p:nvGrpSpPr>
          <p:cNvPr id="44037" name="组合 49"/>
          <p:cNvGrpSpPr/>
          <p:nvPr/>
        </p:nvGrpSpPr>
        <p:grpSpPr>
          <a:xfrm>
            <a:off x="6264275" y="1755775"/>
            <a:ext cx="2401888" cy="2401888"/>
            <a:chOff x="6484016" y="833392"/>
            <a:chExt cx="2726348" cy="2726348"/>
          </a:xfrm>
        </p:grpSpPr>
        <p:grpSp>
          <p:nvGrpSpPr>
            <p:cNvPr id="44058" name="组合 46"/>
            <p:cNvGrpSpPr/>
            <p:nvPr/>
          </p:nvGrpSpPr>
          <p:grpSpPr>
            <a:xfrm>
              <a:off x="6484016" y="833392"/>
              <a:ext cx="2726348" cy="2726348"/>
              <a:chOff x="260201" y="1559283"/>
              <a:chExt cx="2726348" cy="2726348"/>
            </a:xfrm>
          </p:grpSpPr>
          <p:sp>
            <p:nvSpPr>
              <p:cNvPr id="48" name="椭圆 47"/>
              <p:cNvSpPr/>
              <p:nvPr/>
            </p:nvSpPr>
            <p:spPr>
              <a:xfrm>
                <a:off x="260201" y="1559283"/>
                <a:ext cx="2726348" cy="2726348"/>
              </a:xfrm>
              <a:prstGeom prst="ellipse">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9" name="椭圆 48"/>
              <p:cNvSpPr/>
              <p:nvPr/>
            </p:nvSpPr>
            <p:spPr>
              <a:xfrm>
                <a:off x="336698" y="1635483"/>
                <a:ext cx="2573948" cy="25739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pic>
          <p:nvPicPr>
            <p:cNvPr id="44059" name="图片 31"/>
            <p:cNvPicPr>
              <a:picLocks noChangeAspect="1"/>
            </p:cNvPicPr>
            <p:nvPr/>
          </p:nvPicPr>
          <p:blipFill>
            <a:blip r:embed="rId4"/>
            <a:stretch>
              <a:fillRect/>
            </a:stretch>
          </p:blipFill>
          <p:spPr>
            <a:xfrm>
              <a:off x="6675369" y="1024798"/>
              <a:ext cx="2343535" cy="2343535"/>
            </a:xfrm>
            <a:prstGeom prst="rect">
              <a:avLst/>
            </a:prstGeom>
            <a:noFill/>
            <a:ln w="9525">
              <a:noFill/>
            </a:ln>
          </p:spPr>
        </p:pic>
      </p:grpSp>
      <p:grpSp>
        <p:nvGrpSpPr>
          <p:cNvPr id="44038" name="组合 53"/>
          <p:cNvGrpSpPr/>
          <p:nvPr/>
        </p:nvGrpSpPr>
        <p:grpSpPr>
          <a:xfrm>
            <a:off x="9083675" y="1755775"/>
            <a:ext cx="2401888" cy="2401888"/>
            <a:chOff x="8306561" y="178628"/>
            <a:chExt cx="2726348" cy="2726348"/>
          </a:xfrm>
        </p:grpSpPr>
        <p:grpSp>
          <p:nvGrpSpPr>
            <p:cNvPr id="44054" name="组合 50"/>
            <p:cNvGrpSpPr/>
            <p:nvPr/>
          </p:nvGrpSpPr>
          <p:grpSpPr>
            <a:xfrm>
              <a:off x="8306561" y="178628"/>
              <a:ext cx="2726348" cy="2726348"/>
              <a:chOff x="260201" y="1559283"/>
              <a:chExt cx="2726348" cy="2726348"/>
            </a:xfrm>
          </p:grpSpPr>
          <p:sp>
            <p:nvSpPr>
              <p:cNvPr id="52" name="椭圆 51"/>
              <p:cNvSpPr/>
              <p:nvPr/>
            </p:nvSpPr>
            <p:spPr>
              <a:xfrm>
                <a:off x="260201" y="1559283"/>
                <a:ext cx="2726348" cy="2726348"/>
              </a:xfrm>
              <a:prstGeom prst="ellipse">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3" name="椭圆 52"/>
              <p:cNvSpPr/>
              <p:nvPr/>
            </p:nvSpPr>
            <p:spPr>
              <a:xfrm>
                <a:off x="336698" y="1635483"/>
                <a:ext cx="2573948" cy="25739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pic>
          <p:nvPicPr>
            <p:cNvPr id="44055" name="图片 39"/>
            <p:cNvPicPr>
              <a:picLocks noChangeAspect="1"/>
            </p:cNvPicPr>
            <p:nvPr/>
          </p:nvPicPr>
          <p:blipFill>
            <a:blip r:embed="rId5"/>
            <a:stretch>
              <a:fillRect/>
            </a:stretch>
          </p:blipFill>
          <p:spPr>
            <a:xfrm>
              <a:off x="8508008" y="395322"/>
              <a:ext cx="2323453" cy="2327921"/>
            </a:xfrm>
            <a:prstGeom prst="rect">
              <a:avLst/>
            </a:prstGeom>
            <a:noFill/>
            <a:ln w="9525">
              <a:noFill/>
            </a:ln>
          </p:spPr>
        </p:pic>
      </p:grpSp>
      <p:grpSp>
        <p:nvGrpSpPr>
          <p:cNvPr id="44039" name="组合 59"/>
          <p:cNvGrpSpPr/>
          <p:nvPr/>
        </p:nvGrpSpPr>
        <p:grpSpPr>
          <a:xfrm>
            <a:off x="788988" y="4516438"/>
            <a:ext cx="2130425" cy="587375"/>
            <a:chOff x="550446" y="4572000"/>
            <a:chExt cx="2129910" cy="587448"/>
          </a:xfrm>
        </p:grpSpPr>
        <p:sp>
          <p:nvSpPr>
            <p:cNvPr id="44052" name="文本框 56"/>
            <p:cNvSpPr txBox="1"/>
            <p:nvPr/>
          </p:nvSpPr>
          <p:spPr>
            <a:xfrm>
              <a:off x="550446" y="4572000"/>
              <a:ext cx="2101896" cy="461665"/>
            </a:xfrm>
            <a:prstGeom prst="rect">
              <a:avLst/>
            </a:prstGeom>
            <a:noFill/>
            <a:ln w="9525">
              <a:noFill/>
            </a:ln>
          </p:spPr>
          <p:txBody>
            <a:bodyPr>
              <a:spAutoFit/>
            </a:bodyPr>
            <a:p>
              <a:pPr lvl="0" eaLnBrk="1" hangingPunct="1"/>
              <a:r>
                <a:rPr lang="zh-CN" altLang="en-US" sz="2400" b="1" dirty="0">
                  <a:solidFill>
                    <a:srgbClr val="262626"/>
                  </a:solidFill>
                  <a:latin typeface="微软雅黑" panose="020B0503020204020204" pitchFamily="34" charset="-122"/>
                  <a:ea typeface="微软雅黑" panose="020B0503020204020204" pitchFamily="34" charset="-122"/>
                </a:rPr>
                <a:t>单击添加标题</a:t>
              </a:r>
              <a:endParaRPr lang="zh-CN" altLang="en-US" sz="2400" b="1" dirty="0">
                <a:solidFill>
                  <a:srgbClr val="262626"/>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flipH="1">
              <a:off x="2323740" y="4802832"/>
              <a:ext cx="356616" cy="356616"/>
            </a:xfrm>
            <a:prstGeom prst="line">
              <a:avLst/>
            </a:prstGeom>
            <a:ln>
              <a:solidFill>
                <a:srgbClr val="7ED6F6"/>
              </a:solidFill>
            </a:ln>
          </p:spPr>
          <p:style>
            <a:lnRef idx="1">
              <a:schemeClr val="accent1"/>
            </a:lnRef>
            <a:fillRef idx="0">
              <a:schemeClr val="accent1"/>
            </a:fillRef>
            <a:effectRef idx="0">
              <a:schemeClr val="accent1"/>
            </a:effectRef>
            <a:fontRef idx="minor">
              <a:schemeClr val="tx1"/>
            </a:fontRef>
          </p:style>
        </p:cxnSp>
      </p:grpSp>
      <p:grpSp>
        <p:nvGrpSpPr>
          <p:cNvPr id="44040" name="组合 60"/>
          <p:cNvGrpSpPr/>
          <p:nvPr/>
        </p:nvGrpSpPr>
        <p:grpSpPr>
          <a:xfrm>
            <a:off x="3576638" y="4516438"/>
            <a:ext cx="2128837" cy="587375"/>
            <a:chOff x="550446" y="4572000"/>
            <a:chExt cx="2129910" cy="587448"/>
          </a:xfrm>
        </p:grpSpPr>
        <p:sp>
          <p:nvSpPr>
            <p:cNvPr id="44050" name="文本框 61"/>
            <p:cNvSpPr txBox="1"/>
            <p:nvPr/>
          </p:nvSpPr>
          <p:spPr>
            <a:xfrm>
              <a:off x="550446" y="4572000"/>
              <a:ext cx="2101896" cy="461665"/>
            </a:xfrm>
            <a:prstGeom prst="rect">
              <a:avLst/>
            </a:prstGeom>
            <a:noFill/>
            <a:ln w="9525">
              <a:noFill/>
            </a:ln>
          </p:spPr>
          <p:txBody>
            <a:bodyPr>
              <a:spAutoFit/>
            </a:bodyPr>
            <a:p>
              <a:pPr lvl="0" eaLnBrk="1" hangingPunct="1"/>
              <a:r>
                <a:rPr lang="zh-CN" altLang="en-US" sz="2400" b="1" dirty="0">
                  <a:solidFill>
                    <a:srgbClr val="262626"/>
                  </a:solidFill>
                  <a:latin typeface="微软雅黑" panose="020B0503020204020204" pitchFamily="34" charset="-122"/>
                  <a:ea typeface="微软雅黑" panose="020B0503020204020204" pitchFamily="34" charset="-122"/>
                </a:rPr>
                <a:t>单击添加标题</a:t>
              </a:r>
              <a:endParaRPr lang="zh-CN" altLang="en-US" sz="2400" b="1" dirty="0">
                <a:solidFill>
                  <a:srgbClr val="262626"/>
                </a:solidFill>
                <a:latin typeface="微软雅黑" panose="020B0503020204020204" pitchFamily="34" charset="-122"/>
                <a:ea typeface="微软雅黑" panose="020B0503020204020204" pitchFamily="34" charset="-122"/>
              </a:endParaRPr>
            </a:p>
          </p:txBody>
        </p:sp>
        <p:cxnSp>
          <p:nvCxnSpPr>
            <p:cNvPr id="63" name="直接连接符 62"/>
            <p:cNvCxnSpPr/>
            <p:nvPr/>
          </p:nvCxnSpPr>
          <p:spPr>
            <a:xfrm flipH="1">
              <a:off x="2323740" y="4802832"/>
              <a:ext cx="356616" cy="356616"/>
            </a:xfrm>
            <a:prstGeom prst="line">
              <a:avLst/>
            </a:prstGeom>
            <a:ln>
              <a:solidFill>
                <a:srgbClr val="7ED6F6"/>
              </a:solidFill>
            </a:ln>
          </p:spPr>
          <p:style>
            <a:lnRef idx="1">
              <a:schemeClr val="accent1"/>
            </a:lnRef>
            <a:fillRef idx="0">
              <a:schemeClr val="accent1"/>
            </a:fillRef>
            <a:effectRef idx="0">
              <a:schemeClr val="accent1"/>
            </a:effectRef>
            <a:fontRef idx="minor">
              <a:schemeClr val="tx1"/>
            </a:fontRef>
          </p:style>
        </p:cxnSp>
      </p:grpSp>
      <p:grpSp>
        <p:nvGrpSpPr>
          <p:cNvPr id="44041" name="组合 63"/>
          <p:cNvGrpSpPr/>
          <p:nvPr/>
        </p:nvGrpSpPr>
        <p:grpSpPr>
          <a:xfrm>
            <a:off x="6432550" y="4516438"/>
            <a:ext cx="2130425" cy="587375"/>
            <a:chOff x="550446" y="4572000"/>
            <a:chExt cx="2129910" cy="587448"/>
          </a:xfrm>
        </p:grpSpPr>
        <p:sp>
          <p:nvSpPr>
            <p:cNvPr id="44048" name="文本框 64"/>
            <p:cNvSpPr txBox="1"/>
            <p:nvPr/>
          </p:nvSpPr>
          <p:spPr>
            <a:xfrm>
              <a:off x="550446" y="4572000"/>
              <a:ext cx="2101896" cy="461665"/>
            </a:xfrm>
            <a:prstGeom prst="rect">
              <a:avLst/>
            </a:prstGeom>
            <a:noFill/>
            <a:ln w="9525">
              <a:noFill/>
            </a:ln>
          </p:spPr>
          <p:txBody>
            <a:bodyPr>
              <a:spAutoFit/>
            </a:bodyPr>
            <a:p>
              <a:pPr lvl="0" eaLnBrk="1" hangingPunct="1"/>
              <a:r>
                <a:rPr lang="zh-CN" altLang="en-US" sz="2400" b="1" dirty="0">
                  <a:solidFill>
                    <a:srgbClr val="262626"/>
                  </a:solidFill>
                  <a:latin typeface="微软雅黑" panose="020B0503020204020204" pitchFamily="34" charset="-122"/>
                  <a:ea typeface="微软雅黑" panose="020B0503020204020204" pitchFamily="34" charset="-122"/>
                </a:rPr>
                <a:t>单击添加标题</a:t>
              </a:r>
              <a:endParaRPr lang="zh-CN" altLang="en-US" sz="2400" b="1" dirty="0">
                <a:solidFill>
                  <a:srgbClr val="262626"/>
                </a:solidFill>
                <a:latin typeface="微软雅黑" panose="020B0503020204020204" pitchFamily="34" charset="-122"/>
                <a:ea typeface="微软雅黑" panose="020B0503020204020204" pitchFamily="34" charset="-122"/>
              </a:endParaRPr>
            </a:p>
          </p:txBody>
        </p:sp>
        <p:cxnSp>
          <p:nvCxnSpPr>
            <p:cNvPr id="66" name="直接连接符 65"/>
            <p:cNvCxnSpPr/>
            <p:nvPr/>
          </p:nvCxnSpPr>
          <p:spPr>
            <a:xfrm flipH="1">
              <a:off x="2323740" y="4802832"/>
              <a:ext cx="356616" cy="356616"/>
            </a:xfrm>
            <a:prstGeom prst="line">
              <a:avLst/>
            </a:prstGeom>
            <a:ln>
              <a:solidFill>
                <a:srgbClr val="7ED6F6"/>
              </a:solidFill>
            </a:ln>
          </p:spPr>
          <p:style>
            <a:lnRef idx="1">
              <a:schemeClr val="accent1"/>
            </a:lnRef>
            <a:fillRef idx="0">
              <a:schemeClr val="accent1"/>
            </a:fillRef>
            <a:effectRef idx="0">
              <a:schemeClr val="accent1"/>
            </a:effectRef>
            <a:fontRef idx="minor">
              <a:schemeClr val="tx1"/>
            </a:fontRef>
          </p:style>
        </p:cxnSp>
      </p:grpSp>
      <p:grpSp>
        <p:nvGrpSpPr>
          <p:cNvPr id="44042" name="组合 66"/>
          <p:cNvGrpSpPr/>
          <p:nvPr/>
        </p:nvGrpSpPr>
        <p:grpSpPr>
          <a:xfrm>
            <a:off x="9220200" y="4516438"/>
            <a:ext cx="2130425" cy="587375"/>
            <a:chOff x="550446" y="4572000"/>
            <a:chExt cx="2129910" cy="587448"/>
          </a:xfrm>
        </p:grpSpPr>
        <p:sp>
          <p:nvSpPr>
            <p:cNvPr id="44046" name="文本框 67"/>
            <p:cNvSpPr txBox="1"/>
            <p:nvPr/>
          </p:nvSpPr>
          <p:spPr>
            <a:xfrm>
              <a:off x="550446" y="4572000"/>
              <a:ext cx="2101896" cy="461665"/>
            </a:xfrm>
            <a:prstGeom prst="rect">
              <a:avLst/>
            </a:prstGeom>
            <a:noFill/>
            <a:ln w="9525">
              <a:noFill/>
            </a:ln>
          </p:spPr>
          <p:txBody>
            <a:bodyPr>
              <a:spAutoFit/>
            </a:bodyPr>
            <a:p>
              <a:pPr lvl="0" eaLnBrk="1" hangingPunct="1"/>
              <a:r>
                <a:rPr lang="zh-CN" altLang="en-US" sz="2400" b="1" dirty="0">
                  <a:solidFill>
                    <a:srgbClr val="262626"/>
                  </a:solidFill>
                  <a:latin typeface="微软雅黑" panose="020B0503020204020204" pitchFamily="34" charset="-122"/>
                  <a:ea typeface="微软雅黑" panose="020B0503020204020204" pitchFamily="34" charset="-122"/>
                </a:rPr>
                <a:t>单击添加标题</a:t>
              </a:r>
              <a:endParaRPr lang="zh-CN" altLang="en-US" sz="2400" b="1" dirty="0">
                <a:solidFill>
                  <a:srgbClr val="262626"/>
                </a:solidFill>
                <a:latin typeface="微软雅黑" panose="020B0503020204020204" pitchFamily="34" charset="-122"/>
                <a:ea typeface="微软雅黑" panose="020B0503020204020204" pitchFamily="34" charset="-122"/>
              </a:endParaRPr>
            </a:p>
          </p:txBody>
        </p:sp>
        <p:cxnSp>
          <p:nvCxnSpPr>
            <p:cNvPr id="69" name="直接连接符 68"/>
            <p:cNvCxnSpPr/>
            <p:nvPr/>
          </p:nvCxnSpPr>
          <p:spPr>
            <a:xfrm flipH="1">
              <a:off x="2323740" y="4802832"/>
              <a:ext cx="356616" cy="356616"/>
            </a:xfrm>
            <a:prstGeom prst="line">
              <a:avLst/>
            </a:prstGeom>
            <a:ln>
              <a:solidFill>
                <a:srgbClr val="7ED6F6"/>
              </a:solidFill>
            </a:ln>
          </p:spPr>
          <p:style>
            <a:lnRef idx="1">
              <a:schemeClr val="accent1"/>
            </a:lnRef>
            <a:fillRef idx="0">
              <a:schemeClr val="accent1"/>
            </a:fillRef>
            <a:effectRef idx="0">
              <a:schemeClr val="accent1"/>
            </a:effectRef>
            <a:fontRef idx="minor">
              <a:schemeClr val="tx1"/>
            </a:fontRef>
          </p:style>
        </p:cxnSp>
      </p:grpSp>
      <p:grpSp>
        <p:nvGrpSpPr>
          <p:cNvPr id="44043" name="组合 2"/>
          <p:cNvGrpSpPr/>
          <p:nvPr/>
        </p:nvGrpSpPr>
        <p:grpSpPr>
          <a:xfrm>
            <a:off x="347663" y="312738"/>
            <a:ext cx="665162" cy="388937"/>
            <a:chOff x="907560" y="884624"/>
            <a:chExt cx="780449" cy="457236"/>
          </a:xfrm>
        </p:grpSpPr>
        <p:sp>
          <p:nvSpPr>
            <p:cNvPr id="44044" name="矩形 1"/>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39" name="矩形 38"/>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Tree>
  </p:cSld>
  <p:clrMapOvr>
    <a:masterClrMapping/>
  </p:clrMapOvr>
  <p:transition spd="slow" advClick="0" advTm="3000">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5058" name="组合 2"/>
          <p:cNvGrpSpPr/>
          <p:nvPr/>
        </p:nvGrpSpPr>
        <p:grpSpPr>
          <a:xfrm>
            <a:off x="0" y="0"/>
            <a:ext cx="12192000" cy="6858000"/>
            <a:chOff x="0" y="0"/>
            <a:chExt cx="12192000" cy="6858000"/>
          </a:xfrm>
        </p:grpSpPr>
        <p:sp>
          <p:nvSpPr>
            <p:cNvPr id="2" name="直角三角形 1"/>
            <p:cNvSpPr/>
            <p:nvPr/>
          </p:nvSpPr>
          <p:spPr>
            <a:xfrm>
              <a:off x="0" y="0"/>
              <a:ext cx="12192000" cy="6858000"/>
            </a:xfrm>
            <a:prstGeom prst="rtTriangl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直角三角形 18"/>
            <p:cNvSpPr/>
            <p:nvPr/>
          </p:nvSpPr>
          <p:spPr>
            <a:xfrm flipH="1" flipV="1">
              <a:off x="0" y="0"/>
              <a:ext cx="12192000" cy="6858000"/>
            </a:xfrm>
            <a:prstGeom prst="rtTriangle">
              <a:avLst/>
            </a:pr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45059" name="组合 24"/>
          <p:cNvGrpSpPr/>
          <p:nvPr/>
        </p:nvGrpSpPr>
        <p:grpSpPr>
          <a:xfrm>
            <a:off x="-279400" y="1077913"/>
            <a:ext cx="5095875" cy="5780087"/>
            <a:chOff x="-279269" y="1077584"/>
            <a:chExt cx="5095109" cy="5780416"/>
          </a:xfrm>
        </p:grpSpPr>
        <p:grpSp>
          <p:nvGrpSpPr>
            <p:cNvPr id="45065" name="组合 15"/>
            <p:cNvGrpSpPr/>
            <p:nvPr/>
          </p:nvGrpSpPr>
          <p:grpSpPr>
            <a:xfrm>
              <a:off x="-279269" y="1077584"/>
              <a:ext cx="5095109" cy="5780416"/>
              <a:chOff x="-279269" y="1077584"/>
              <a:chExt cx="5095109" cy="5780416"/>
            </a:xfrm>
          </p:grpSpPr>
          <p:pic>
            <p:nvPicPr>
              <p:cNvPr id="45069" name="图片 3"/>
              <p:cNvPicPr>
                <a:picLocks noChangeAspect="1"/>
              </p:cNvPicPr>
              <p:nvPr/>
            </p:nvPicPr>
            <p:blipFill>
              <a:blip r:embed="rId1"/>
              <a:stretch>
                <a:fillRect/>
              </a:stretch>
            </p:blipFill>
            <p:spPr>
              <a:xfrm>
                <a:off x="-279269" y="1077584"/>
                <a:ext cx="5095109" cy="5780416"/>
              </a:xfrm>
              <a:prstGeom prst="rect">
                <a:avLst/>
              </a:prstGeom>
              <a:noFill/>
              <a:ln w="9525">
                <a:noFill/>
              </a:ln>
            </p:spPr>
          </p:pic>
          <p:grpSp>
            <p:nvGrpSpPr>
              <p:cNvPr id="45070" name="组合 9"/>
              <p:cNvGrpSpPr/>
              <p:nvPr/>
            </p:nvGrpSpPr>
            <p:grpSpPr>
              <a:xfrm>
                <a:off x="1925244" y="2134724"/>
                <a:ext cx="1874596" cy="3290716"/>
                <a:chOff x="1559484" y="2144884"/>
                <a:chExt cx="4495876" cy="2803036"/>
              </a:xfrm>
            </p:grpSpPr>
            <p:sp>
              <p:nvSpPr>
                <p:cNvPr id="20" name="直角三角形 19"/>
                <p:cNvSpPr/>
                <p:nvPr/>
              </p:nvSpPr>
              <p:spPr>
                <a:xfrm>
                  <a:off x="1559484" y="2144884"/>
                  <a:ext cx="4495876" cy="2803036"/>
                </a:xfrm>
                <a:prstGeom prst="rtTriangle">
                  <a:avLst/>
                </a:pr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直角三角形 20"/>
                <p:cNvSpPr/>
                <p:nvPr/>
              </p:nvSpPr>
              <p:spPr>
                <a:xfrm flipH="1" flipV="1">
                  <a:off x="1559484" y="2144884"/>
                  <a:ext cx="4495876" cy="2803036"/>
                </a:xfrm>
                <a:prstGeom prst="rtTriangl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grpSp>
          <p:nvGrpSpPr>
            <p:cNvPr id="45066" name="组合 22"/>
            <p:cNvGrpSpPr/>
            <p:nvPr/>
          </p:nvGrpSpPr>
          <p:grpSpPr>
            <a:xfrm>
              <a:off x="2425681" y="3377931"/>
              <a:ext cx="815359" cy="815359"/>
              <a:chOff x="2425681" y="3377931"/>
              <a:chExt cx="815359" cy="815359"/>
            </a:xfrm>
          </p:grpSpPr>
          <p:sp>
            <p:nvSpPr>
              <p:cNvPr id="45067" name="Freeform 504"/>
              <p:cNvSpPr>
                <a:spLocks noEditPoints="1"/>
              </p:cNvSpPr>
              <p:nvPr/>
            </p:nvSpPr>
            <p:spPr>
              <a:xfrm>
                <a:off x="2651760" y="3591717"/>
                <a:ext cx="355600" cy="402804"/>
              </a:xfrm>
              <a:custGeom>
                <a:avLst/>
                <a:gdLst/>
                <a:ahLst/>
                <a:cxnLst>
                  <a:cxn ang="0">
                    <a:pos x="34863" y="26574"/>
                  </a:cxn>
                  <a:cxn ang="0">
                    <a:pos x="0" y="48952"/>
                  </a:cxn>
                  <a:cxn ang="0">
                    <a:pos x="34863" y="71330"/>
                  </a:cxn>
                  <a:cxn ang="0">
                    <a:pos x="20918" y="86715"/>
                  </a:cxn>
                  <a:cxn ang="0">
                    <a:pos x="20918" y="132869"/>
                  </a:cxn>
                  <a:cxn ang="0">
                    <a:pos x="34863" y="148254"/>
                  </a:cxn>
                  <a:cxn ang="0">
                    <a:pos x="0" y="170632"/>
                  </a:cxn>
                  <a:cxn ang="0">
                    <a:pos x="34863" y="194409"/>
                  </a:cxn>
                  <a:cxn ang="0">
                    <a:pos x="34863" y="204199"/>
                  </a:cxn>
                  <a:cxn ang="0">
                    <a:pos x="20918" y="209794"/>
                  </a:cxn>
                  <a:cxn ang="0">
                    <a:pos x="20918" y="254550"/>
                  </a:cxn>
                  <a:cxn ang="0">
                    <a:pos x="34863" y="269935"/>
                  </a:cxn>
                  <a:cxn ang="0">
                    <a:pos x="0" y="293711"/>
                  </a:cxn>
                  <a:cxn ang="0">
                    <a:pos x="34863" y="316089"/>
                  </a:cxn>
                  <a:cxn ang="0">
                    <a:pos x="20918" y="331474"/>
                  </a:cxn>
                  <a:cxn ang="0">
                    <a:pos x="20918" y="377629"/>
                  </a:cxn>
                  <a:cxn ang="0">
                    <a:pos x="34863" y="402804"/>
                  </a:cxn>
                  <a:cxn ang="0">
                    <a:pos x="355600" y="204199"/>
                  </a:cxn>
                  <a:cxn ang="0">
                    <a:pos x="355600" y="0"/>
                  </a:cxn>
                  <a:cxn ang="0">
                    <a:pos x="57175" y="365041"/>
                  </a:cxn>
                  <a:cxn ang="0">
                    <a:pos x="12551" y="353852"/>
                  </a:cxn>
                  <a:cxn ang="0">
                    <a:pos x="57175" y="344062"/>
                  </a:cxn>
                  <a:cxn ang="0">
                    <a:pos x="57175" y="365041"/>
                  </a:cxn>
                  <a:cxn ang="0">
                    <a:pos x="20918" y="303502"/>
                  </a:cxn>
                  <a:cxn ang="0">
                    <a:pos x="20918" y="282522"/>
                  </a:cxn>
                  <a:cxn ang="0">
                    <a:pos x="66936" y="293711"/>
                  </a:cxn>
                  <a:cxn ang="0">
                    <a:pos x="57175" y="243361"/>
                  </a:cxn>
                  <a:cxn ang="0">
                    <a:pos x="12551" y="232172"/>
                  </a:cxn>
                  <a:cxn ang="0">
                    <a:pos x="57175" y="222381"/>
                  </a:cxn>
                  <a:cxn ang="0">
                    <a:pos x="57175" y="243361"/>
                  </a:cxn>
                  <a:cxn ang="0">
                    <a:pos x="20918" y="181821"/>
                  </a:cxn>
                  <a:cxn ang="0">
                    <a:pos x="20918" y="160842"/>
                  </a:cxn>
                  <a:cxn ang="0">
                    <a:pos x="66936" y="170632"/>
                  </a:cxn>
                  <a:cxn ang="0">
                    <a:pos x="57175" y="120282"/>
                  </a:cxn>
                  <a:cxn ang="0">
                    <a:pos x="12551" y="110491"/>
                  </a:cxn>
                  <a:cxn ang="0">
                    <a:pos x="57175" y="99302"/>
                  </a:cxn>
                  <a:cxn ang="0">
                    <a:pos x="57175" y="120282"/>
                  </a:cxn>
                  <a:cxn ang="0">
                    <a:pos x="20918" y="60141"/>
                  </a:cxn>
                  <a:cxn ang="0">
                    <a:pos x="20918" y="39162"/>
                  </a:cxn>
                  <a:cxn ang="0">
                    <a:pos x="66936" y="48952"/>
                  </a:cxn>
                  <a:cxn ang="0">
                    <a:pos x="298425" y="286718"/>
                  </a:cxn>
                  <a:cxn ang="0">
                    <a:pos x="105983" y="267137"/>
                  </a:cxn>
                  <a:cxn ang="0">
                    <a:pos x="184075" y="222381"/>
                  </a:cxn>
                  <a:cxn ang="0">
                    <a:pos x="164552" y="167835"/>
                  </a:cxn>
                  <a:cxn ang="0">
                    <a:pos x="202204" y="118883"/>
                  </a:cxn>
                  <a:cxn ang="0">
                    <a:pos x="238461" y="167835"/>
                  </a:cxn>
                  <a:cxn ang="0">
                    <a:pos x="218938" y="222381"/>
                  </a:cxn>
                  <a:cxn ang="0">
                    <a:pos x="298425" y="267137"/>
                  </a:cxn>
                </a:cxnLst>
                <a:pathLst>
                  <a:path w="255" h="288">
                    <a:moveTo>
                      <a:pt x="25" y="0"/>
                    </a:moveTo>
                    <a:cubicBezTo>
                      <a:pt x="25" y="19"/>
                      <a:pt x="25" y="19"/>
                      <a:pt x="25" y="19"/>
                    </a:cubicBezTo>
                    <a:cubicBezTo>
                      <a:pt x="15" y="19"/>
                      <a:pt x="15" y="19"/>
                      <a:pt x="15" y="19"/>
                    </a:cubicBezTo>
                    <a:cubicBezTo>
                      <a:pt x="6" y="19"/>
                      <a:pt x="0" y="25"/>
                      <a:pt x="0" y="35"/>
                    </a:cubicBezTo>
                    <a:cubicBezTo>
                      <a:pt x="0" y="45"/>
                      <a:pt x="6" y="51"/>
                      <a:pt x="15" y="51"/>
                    </a:cubicBezTo>
                    <a:cubicBezTo>
                      <a:pt x="25" y="51"/>
                      <a:pt x="25" y="51"/>
                      <a:pt x="25" y="51"/>
                    </a:cubicBezTo>
                    <a:cubicBezTo>
                      <a:pt x="25" y="62"/>
                      <a:pt x="25" y="62"/>
                      <a:pt x="25" y="62"/>
                    </a:cubicBezTo>
                    <a:cubicBezTo>
                      <a:pt x="15" y="62"/>
                      <a:pt x="15" y="62"/>
                      <a:pt x="15" y="62"/>
                    </a:cubicBezTo>
                    <a:cubicBezTo>
                      <a:pt x="6" y="62"/>
                      <a:pt x="0" y="68"/>
                      <a:pt x="0" y="79"/>
                    </a:cubicBezTo>
                    <a:cubicBezTo>
                      <a:pt x="0" y="89"/>
                      <a:pt x="6" y="95"/>
                      <a:pt x="15" y="95"/>
                    </a:cubicBezTo>
                    <a:cubicBezTo>
                      <a:pt x="25" y="95"/>
                      <a:pt x="25" y="95"/>
                      <a:pt x="25" y="95"/>
                    </a:cubicBezTo>
                    <a:cubicBezTo>
                      <a:pt x="25" y="106"/>
                      <a:pt x="25" y="106"/>
                      <a:pt x="25" y="106"/>
                    </a:cubicBezTo>
                    <a:cubicBezTo>
                      <a:pt x="15" y="106"/>
                      <a:pt x="15" y="106"/>
                      <a:pt x="15" y="106"/>
                    </a:cubicBezTo>
                    <a:cubicBezTo>
                      <a:pt x="6" y="106"/>
                      <a:pt x="0" y="112"/>
                      <a:pt x="0" y="122"/>
                    </a:cubicBezTo>
                    <a:cubicBezTo>
                      <a:pt x="0" y="132"/>
                      <a:pt x="6" y="139"/>
                      <a:pt x="15" y="139"/>
                    </a:cubicBezTo>
                    <a:cubicBezTo>
                      <a:pt x="25" y="139"/>
                      <a:pt x="25" y="139"/>
                      <a:pt x="25" y="139"/>
                    </a:cubicBezTo>
                    <a:cubicBezTo>
                      <a:pt x="25" y="142"/>
                      <a:pt x="25" y="142"/>
                      <a:pt x="25" y="142"/>
                    </a:cubicBezTo>
                    <a:cubicBezTo>
                      <a:pt x="25" y="146"/>
                      <a:pt x="25" y="146"/>
                      <a:pt x="25" y="146"/>
                    </a:cubicBezTo>
                    <a:cubicBezTo>
                      <a:pt x="25" y="150"/>
                      <a:pt x="25" y="150"/>
                      <a:pt x="25" y="150"/>
                    </a:cubicBezTo>
                    <a:cubicBezTo>
                      <a:pt x="15" y="150"/>
                      <a:pt x="15" y="150"/>
                      <a:pt x="15" y="150"/>
                    </a:cubicBezTo>
                    <a:cubicBezTo>
                      <a:pt x="6" y="150"/>
                      <a:pt x="0" y="156"/>
                      <a:pt x="0" y="166"/>
                    </a:cubicBezTo>
                    <a:cubicBezTo>
                      <a:pt x="0" y="176"/>
                      <a:pt x="6" y="182"/>
                      <a:pt x="15" y="182"/>
                    </a:cubicBezTo>
                    <a:cubicBezTo>
                      <a:pt x="25" y="182"/>
                      <a:pt x="25" y="182"/>
                      <a:pt x="25" y="182"/>
                    </a:cubicBezTo>
                    <a:cubicBezTo>
                      <a:pt x="25" y="193"/>
                      <a:pt x="25" y="193"/>
                      <a:pt x="25" y="193"/>
                    </a:cubicBezTo>
                    <a:cubicBezTo>
                      <a:pt x="15" y="193"/>
                      <a:pt x="15" y="193"/>
                      <a:pt x="15" y="193"/>
                    </a:cubicBezTo>
                    <a:cubicBezTo>
                      <a:pt x="6" y="193"/>
                      <a:pt x="0" y="199"/>
                      <a:pt x="0" y="210"/>
                    </a:cubicBezTo>
                    <a:cubicBezTo>
                      <a:pt x="0" y="220"/>
                      <a:pt x="6" y="226"/>
                      <a:pt x="15" y="226"/>
                    </a:cubicBezTo>
                    <a:cubicBezTo>
                      <a:pt x="25" y="226"/>
                      <a:pt x="25" y="226"/>
                      <a:pt x="25" y="226"/>
                    </a:cubicBezTo>
                    <a:cubicBezTo>
                      <a:pt x="25" y="237"/>
                      <a:pt x="25" y="237"/>
                      <a:pt x="25" y="237"/>
                    </a:cubicBezTo>
                    <a:cubicBezTo>
                      <a:pt x="15" y="237"/>
                      <a:pt x="15" y="237"/>
                      <a:pt x="15" y="237"/>
                    </a:cubicBezTo>
                    <a:cubicBezTo>
                      <a:pt x="6" y="237"/>
                      <a:pt x="0" y="243"/>
                      <a:pt x="0" y="253"/>
                    </a:cubicBezTo>
                    <a:cubicBezTo>
                      <a:pt x="0" y="263"/>
                      <a:pt x="6" y="270"/>
                      <a:pt x="15" y="270"/>
                    </a:cubicBezTo>
                    <a:cubicBezTo>
                      <a:pt x="25" y="270"/>
                      <a:pt x="25" y="270"/>
                      <a:pt x="25" y="270"/>
                    </a:cubicBezTo>
                    <a:cubicBezTo>
                      <a:pt x="25" y="288"/>
                      <a:pt x="25" y="288"/>
                      <a:pt x="25" y="288"/>
                    </a:cubicBezTo>
                    <a:cubicBezTo>
                      <a:pt x="255" y="288"/>
                      <a:pt x="255" y="288"/>
                      <a:pt x="255" y="288"/>
                    </a:cubicBezTo>
                    <a:cubicBezTo>
                      <a:pt x="255" y="146"/>
                      <a:pt x="255" y="146"/>
                      <a:pt x="255" y="146"/>
                    </a:cubicBezTo>
                    <a:cubicBezTo>
                      <a:pt x="255" y="142"/>
                      <a:pt x="255" y="142"/>
                      <a:pt x="255" y="142"/>
                    </a:cubicBezTo>
                    <a:cubicBezTo>
                      <a:pt x="255" y="0"/>
                      <a:pt x="255" y="0"/>
                      <a:pt x="255" y="0"/>
                    </a:cubicBezTo>
                    <a:lnTo>
                      <a:pt x="25" y="0"/>
                    </a:lnTo>
                    <a:close/>
                    <a:moveTo>
                      <a:pt x="41" y="261"/>
                    </a:moveTo>
                    <a:cubicBezTo>
                      <a:pt x="15" y="261"/>
                      <a:pt x="15" y="261"/>
                      <a:pt x="15" y="261"/>
                    </a:cubicBezTo>
                    <a:cubicBezTo>
                      <a:pt x="11" y="261"/>
                      <a:pt x="9" y="259"/>
                      <a:pt x="9" y="253"/>
                    </a:cubicBezTo>
                    <a:cubicBezTo>
                      <a:pt x="9" y="248"/>
                      <a:pt x="11" y="246"/>
                      <a:pt x="15" y="246"/>
                    </a:cubicBezTo>
                    <a:cubicBezTo>
                      <a:pt x="41" y="246"/>
                      <a:pt x="41" y="246"/>
                      <a:pt x="41" y="246"/>
                    </a:cubicBezTo>
                    <a:cubicBezTo>
                      <a:pt x="46" y="246"/>
                      <a:pt x="48" y="248"/>
                      <a:pt x="48" y="253"/>
                    </a:cubicBezTo>
                    <a:cubicBezTo>
                      <a:pt x="48" y="259"/>
                      <a:pt x="46" y="261"/>
                      <a:pt x="41" y="261"/>
                    </a:cubicBezTo>
                    <a:close/>
                    <a:moveTo>
                      <a:pt x="41" y="217"/>
                    </a:moveTo>
                    <a:cubicBezTo>
                      <a:pt x="15" y="217"/>
                      <a:pt x="15" y="217"/>
                      <a:pt x="15" y="217"/>
                    </a:cubicBezTo>
                    <a:cubicBezTo>
                      <a:pt x="11" y="217"/>
                      <a:pt x="9" y="215"/>
                      <a:pt x="9" y="210"/>
                    </a:cubicBezTo>
                    <a:cubicBezTo>
                      <a:pt x="9" y="204"/>
                      <a:pt x="11" y="202"/>
                      <a:pt x="15" y="202"/>
                    </a:cubicBezTo>
                    <a:cubicBezTo>
                      <a:pt x="41" y="202"/>
                      <a:pt x="41" y="202"/>
                      <a:pt x="41" y="202"/>
                    </a:cubicBezTo>
                    <a:cubicBezTo>
                      <a:pt x="46" y="202"/>
                      <a:pt x="48" y="204"/>
                      <a:pt x="48" y="210"/>
                    </a:cubicBezTo>
                    <a:cubicBezTo>
                      <a:pt x="48" y="215"/>
                      <a:pt x="46" y="217"/>
                      <a:pt x="41" y="217"/>
                    </a:cubicBezTo>
                    <a:close/>
                    <a:moveTo>
                      <a:pt x="41" y="174"/>
                    </a:moveTo>
                    <a:cubicBezTo>
                      <a:pt x="15" y="174"/>
                      <a:pt x="15" y="174"/>
                      <a:pt x="15" y="174"/>
                    </a:cubicBezTo>
                    <a:cubicBezTo>
                      <a:pt x="11" y="174"/>
                      <a:pt x="9" y="171"/>
                      <a:pt x="9" y="166"/>
                    </a:cubicBezTo>
                    <a:cubicBezTo>
                      <a:pt x="9" y="161"/>
                      <a:pt x="11" y="159"/>
                      <a:pt x="15" y="159"/>
                    </a:cubicBezTo>
                    <a:cubicBezTo>
                      <a:pt x="41" y="159"/>
                      <a:pt x="41" y="159"/>
                      <a:pt x="41" y="159"/>
                    </a:cubicBezTo>
                    <a:cubicBezTo>
                      <a:pt x="46" y="159"/>
                      <a:pt x="48" y="161"/>
                      <a:pt x="48" y="166"/>
                    </a:cubicBezTo>
                    <a:cubicBezTo>
                      <a:pt x="48" y="171"/>
                      <a:pt x="46" y="174"/>
                      <a:pt x="41" y="174"/>
                    </a:cubicBezTo>
                    <a:close/>
                    <a:moveTo>
                      <a:pt x="41" y="130"/>
                    </a:moveTo>
                    <a:cubicBezTo>
                      <a:pt x="15" y="130"/>
                      <a:pt x="15" y="130"/>
                      <a:pt x="15" y="130"/>
                    </a:cubicBezTo>
                    <a:cubicBezTo>
                      <a:pt x="11" y="130"/>
                      <a:pt x="9" y="128"/>
                      <a:pt x="9" y="122"/>
                    </a:cubicBezTo>
                    <a:cubicBezTo>
                      <a:pt x="9" y="117"/>
                      <a:pt x="11" y="115"/>
                      <a:pt x="15" y="115"/>
                    </a:cubicBezTo>
                    <a:cubicBezTo>
                      <a:pt x="41" y="115"/>
                      <a:pt x="41" y="115"/>
                      <a:pt x="41" y="115"/>
                    </a:cubicBezTo>
                    <a:cubicBezTo>
                      <a:pt x="46" y="115"/>
                      <a:pt x="48" y="117"/>
                      <a:pt x="48" y="122"/>
                    </a:cubicBezTo>
                    <a:cubicBezTo>
                      <a:pt x="48" y="128"/>
                      <a:pt x="46" y="130"/>
                      <a:pt x="41" y="130"/>
                    </a:cubicBezTo>
                    <a:close/>
                    <a:moveTo>
                      <a:pt x="41" y="86"/>
                    </a:moveTo>
                    <a:cubicBezTo>
                      <a:pt x="15" y="86"/>
                      <a:pt x="15" y="86"/>
                      <a:pt x="15" y="86"/>
                    </a:cubicBezTo>
                    <a:cubicBezTo>
                      <a:pt x="11" y="86"/>
                      <a:pt x="9" y="84"/>
                      <a:pt x="9" y="79"/>
                    </a:cubicBezTo>
                    <a:cubicBezTo>
                      <a:pt x="9" y="73"/>
                      <a:pt x="11" y="71"/>
                      <a:pt x="15" y="71"/>
                    </a:cubicBezTo>
                    <a:cubicBezTo>
                      <a:pt x="41" y="71"/>
                      <a:pt x="41" y="71"/>
                      <a:pt x="41" y="71"/>
                    </a:cubicBezTo>
                    <a:cubicBezTo>
                      <a:pt x="46" y="71"/>
                      <a:pt x="48" y="73"/>
                      <a:pt x="48" y="79"/>
                    </a:cubicBezTo>
                    <a:cubicBezTo>
                      <a:pt x="48" y="84"/>
                      <a:pt x="46" y="86"/>
                      <a:pt x="41" y="86"/>
                    </a:cubicBezTo>
                    <a:close/>
                    <a:moveTo>
                      <a:pt x="41" y="43"/>
                    </a:moveTo>
                    <a:cubicBezTo>
                      <a:pt x="15" y="43"/>
                      <a:pt x="15" y="43"/>
                      <a:pt x="15" y="43"/>
                    </a:cubicBezTo>
                    <a:cubicBezTo>
                      <a:pt x="11" y="43"/>
                      <a:pt x="9" y="40"/>
                      <a:pt x="9" y="35"/>
                    </a:cubicBezTo>
                    <a:cubicBezTo>
                      <a:pt x="9" y="30"/>
                      <a:pt x="11" y="28"/>
                      <a:pt x="15" y="28"/>
                    </a:cubicBezTo>
                    <a:cubicBezTo>
                      <a:pt x="41" y="28"/>
                      <a:pt x="41" y="28"/>
                      <a:pt x="41" y="28"/>
                    </a:cubicBezTo>
                    <a:cubicBezTo>
                      <a:pt x="46" y="28"/>
                      <a:pt x="48" y="30"/>
                      <a:pt x="48" y="35"/>
                    </a:cubicBezTo>
                    <a:cubicBezTo>
                      <a:pt x="48" y="40"/>
                      <a:pt x="46" y="43"/>
                      <a:pt x="41" y="43"/>
                    </a:cubicBezTo>
                    <a:close/>
                    <a:moveTo>
                      <a:pt x="214" y="205"/>
                    </a:moveTo>
                    <a:cubicBezTo>
                      <a:pt x="76" y="205"/>
                      <a:pt x="76" y="205"/>
                      <a:pt x="76" y="205"/>
                    </a:cubicBezTo>
                    <a:cubicBezTo>
                      <a:pt x="76" y="191"/>
                      <a:pt x="76" y="191"/>
                      <a:pt x="76" y="191"/>
                    </a:cubicBezTo>
                    <a:cubicBezTo>
                      <a:pt x="76" y="191"/>
                      <a:pt x="76" y="183"/>
                      <a:pt x="93" y="175"/>
                    </a:cubicBezTo>
                    <a:cubicBezTo>
                      <a:pt x="101" y="172"/>
                      <a:pt x="114" y="162"/>
                      <a:pt x="132" y="159"/>
                    </a:cubicBezTo>
                    <a:cubicBezTo>
                      <a:pt x="127" y="154"/>
                      <a:pt x="124" y="146"/>
                      <a:pt x="120" y="137"/>
                    </a:cubicBezTo>
                    <a:cubicBezTo>
                      <a:pt x="118" y="131"/>
                      <a:pt x="118" y="127"/>
                      <a:pt x="118" y="120"/>
                    </a:cubicBezTo>
                    <a:cubicBezTo>
                      <a:pt x="118" y="115"/>
                      <a:pt x="117" y="108"/>
                      <a:pt x="118" y="103"/>
                    </a:cubicBezTo>
                    <a:cubicBezTo>
                      <a:pt x="122" y="89"/>
                      <a:pt x="133" y="85"/>
                      <a:pt x="145" y="85"/>
                    </a:cubicBezTo>
                    <a:cubicBezTo>
                      <a:pt x="157" y="85"/>
                      <a:pt x="167" y="89"/>
                      <a:pt x="171" y="103"/>
                    </a:cubicBezTo>
                    <a:cubicBezTo>
                      <a:pt x="172" y="108"/>
                      <a:pt x="171" y="115"/>
                      <a:pt x="171" y="120"/>
                    </a:cubicBezTo>
                    <a:cubicBezTo>
                      <a:pt x="171" y="127"/>
                      <a:pt x="171" y="131"/>
                      <a:pt x="169" y="137"/>
                    </a:cubicBezTo>
                    <a:cubicBezTo>
                      <a:pt x="166" y="146"/>
                      <a:pt x="162" y="154"/>
                      <a:pt x="157" y="159"/>
                    </a:cubicBezTo>
                    <a:cubicBezTo>
                      <a:pt x="176" y="162"/>
                      <a:pt x="188" y="171"/>
                      <a:pt x="196" y="175"/>
                    </a:cubicBezTo>
                    <a:cubicBezTo>
                      <a:pt x="214" y="183"/>
                      <a:pt x="214" y="191"/>
                      <a:pt x="214" y="191"/>
                    </a:cubicBezTo>
                    <a:lnTo>
                      <a:pt x="214" y="205"/>
                    </a:lnTo>
                    <a:close/>
                  </a:path>
                </a:pathLst>
              </a:custGeom>
              <a:solidFill>
                <a:schemeClr val="bg1">
                  <a:alpha val="100000"/>
                </a:schemeClr>
              </a:solidFill>
              <a:ln w="9525">
                <a:noFill/>
              </a:ln>
            </p:spPr>
            <p:txBody>
              <a:bodyPr/>
              <a:p>
                <a:endParaRPr lang="zh-CN" altLang="en-US"/>
              </a:p>
            </p:txBody>
          </p:sp>
          <p:sp>
            <p:nvSpPr>
              <p:cNvPr id="22" name="椭圆 21"/>
              <p:cNvSpPr/>
              <p:nvPr/>
            </p:nvSpPr>
            <p:spPr>
              <a:xfrm>
                <a:off x="2425681" y="3377931"/>
                <a:ext cx="815359" cy="81535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grpSp>
        <p:nvGrpSpPr>
          <p:cNvPr id="45060" name="组合 4"/>
          <p:cNvGrpSpPr/>
          <p:nvPr/>
        </p:nvGrpSpPr>
        <p:grpSpPr>
          <a:xfrm>
            <a:off x="5851525" y="2792413"/>
            <a:ext cx="4968875" cy="1965325"/>
            <a:chOff x="5852160" y="2793156"/>
            <a:chExt cx="4967775" cy="1964281"/>
          </a:xfrm>
        </p:grpSpPr>
        <p:grpSp>
          <p:nvGrpSpPr>
            <p:cNvPr id="45061" name="组合 42"/>
            <p:cNvGrpSpPr/>
            <p:nvPr/>
          </p:nvGrpSpPr>
          <p:grpSpPr>
            <a:xfrm>
              <a:off x="5852160" y="3505482"/>
              <a:ext cx="4920634" cy="1251955"/>
              <a:chOff x="4815840" y="5710202"/>
              <a:chExt cx="4920634" cy="1251955"/>
            </a:xfrm>
          </p:grpSpPr>
          <p:sp>
            <p:nvSpPr>
              <p:cNvPr id="45063" name="矩形 30"/>
              <p:cNvSpPr/>
              <p:nvPr/>
            </p:nvSpPr>
            <p:spPr>
              <a:xfrm>
                <a:off x="4815840" y="5884939"/>
                <a:ext cx="4920634" cy="1077218"/>
              </a:xfrm>
              <a:prstGeom prst="rect">
                <a:avLst/>
              </a:prstGeom>
              <a:noFill/>
              <a:ln w="9525">
                <a:noFill/>
              </a:ln>
            </p:spPr>
            <p:txBody>
              <a:bodyPr>
                <a:spAutoFit/>
              </a:bodyPr>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600" dirty="0">
                    <a:solidFill>
                      <a:srgbClr val="FFFFFF"/>
                    </a:solidFill>
                    <a:latin typeface="微软雅黑" panose="020B0503020204020204" pitchFamily="34" charset="-122"/>
                    <a:ea typeface="微软雅黑" panose="020B0503020204020204" pitchFamily="34" charset="-122"/>
                  </a:rPr>
                  <a:t>PPT</a:t>
                </a:r>
                <a:r>
                  <a:rPr lang="zh-CN" altLang="en-US" sz="1600" dirty="0">
                    <a:solidFill>
                      <a:srgbClr val="FFFFFF"/>
                    </a:solidFill>
                    <a:latin typeface="微软雅黑" panose="020B0503020204020204" pitchFamily="34" charset="-122"/>
                    <a:ea typeface="微软雅黑" panose="020B0503020204020204" pitchFamily="34" charset="-122"/>
                  </a:rPr>
                  <a:t>模板的发布，课件及汇报</a:t>
                </a:r>
                <a:r>
                  <a:rPr lang="en-US" altLang="zh-CN" sz="1600" dirty="0">
                    <a:solidFill>
                      <a:srgbClr val="FFFFFF"/>
                    </a:solidFill>
                    <a:latin typeface="微软雅黑" panose="020B0503020204020204" pitchFamily="34" charset="-122"/>
                    <a:ea typeface="微软雅黑" panose="020B0503020204020204" pitchFamily="34" charset="-122"/>
                  </a:rPr>
                  <a:t>PPT</a:t>
                </a:r>
                <a:r>
                  <a:rPr lang="zh-CN" altLang="en-US" sz="1600" dirty="0">
                    <a:solidFill>
                      <a:srgbClr val="FFFFFF"/>
                    </a:solidFill>
                    <a:latin typeface="微软雅黑" panose="020B0503020204020204" pitchFamily="34" charset="-122"/>
                    <a:ea typeface="微软雅黑" panose="020B0503020204020204" pitchFamily="34" charset="-122"/>
                  </a:rPr>
                  <a:t>的美化，并为您提供专业的</a:t>
                </a:r>
                <a:r>
                  <a:rPr lang="en-US" altLang="zh-CN" sz="1600" dirty="0">
                    <a:solidFill>
                      <a:srgbClr val="FFFFFF"/>
                    </a:solidFill>
                    <a:latin typeface="微软雅黑" panose="020B0503020204020204" pitchFamily="34" charset="-122"/>
                    <a:ea typeface="微软雅黑" panose="020B0503020204020204" pitchFamily="34" charset="-122"/>
                  </a:rPr>
                  <a:t>PPT</a:t>
                </a:r>
                <a:r>
                  <a:rPr lang="zh-CN" altLang="en-US" sz="1600" dirty="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dirty="0">
                    <a:solidFill>
                      <a:srgbClr val="FFFFFF"/>
                    </a:solidFill>
                    <a:latin typeface="微软雅黑" panose="020B0503020204020204" pitchFamily="34" charset="-122"/>
                    <a:ea typeface="微软雅黑" panose="020B0503020204020204" pitchFamily="34" charset="-122"/>
                  </a:rPr>
                  <a:t>,</a:t>
                </a:r>
                <a:r>
                  <a:rPr lang="zh-CN" altLang="en-US" sz="1600" dirty="0">
                    <a:solidFill>
                      <a:srgbClr val="FFFFFF"/>
                    </a:solidFill>
                    <a:latin typeface="微软雅黑" panose="020B0503020204020204" pitchFamily="34" charset="-122"/>
                    <a:ea typeface="微软雅黑" panose="020B0503020204020204" pitchFamily="34" charset="-122"/>
                  </a:rPr>
                  <a:t>让您的每一次亮相都信心澎湃。</a:t>
                </a:r>
                <a:endParaRPr lang="en-US" altLang="zh-CN" sz="1600" dirty="0">
                  <a:solidFill>
                    <a:srgbClr val="FFFFFF"/>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4911275" y="5710202"/>
                <a:ext cx="464000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5062" name="矩形 27"/>
            <p:cNvSpPr/>
            <p:nvPr/>
          </p:nvSpPr>
          <p:spPr>
            <a:xfrm>
              <a:off x="5899301" y="2793156"/>
              <a:ext cx="4920634" cy="584775"/>
            </a:xfrm>
            <a:prstGeom prst="rect">
              <a:avLst/>
            </a:prstGeom>
            <a:noFill/>
            <a:ln w="9525">
              <a:noFill/>
            </a:ln>
          </p:spPr>
          <p:txBody>
            <a:bodyPr>
              <a:spAutoFit/>
            </a:bodyPr>
            <a:p>
              <a:pPr lvl="0" eaLnBrk="1" hangingPunct="1"/>
              <a:r>
                <a:rPr lang="zh-CN" altLang="en-US" sz="3200" b="1" dirty="0">
                  <a:solidFill>
                    <a:srgbClr val="FFFFFF"/>
                  </a:solidFill>
                  <a:latin typeface="微软雅黑" panose="020B0503020204020204" pitchFamily="34" charset="-122"/>
                  <a:ea typeface="微软雅黑" panose="020B0503020204020204" pitchFamily="34" charset="-122"/>
                </a:rPr>
                <a:t>单击此处添加过渡页标题</a:t>
              </a:r>
              <a:endParaRPr lang="en-US" altLang="zh-CN" sz="3200" b="1"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EF6"/>
        </a:solidFill>
        <a:effectLst/>
      </p:bgPr>
    </p:bg>
    <p:spTree>
      <p:nvGrpSpPr>
        <p:cNvPr id="1" name=""/>
        <p:cNvGrpSpPr/>
        <p:nvPr/>
      </p:nvGrpSpPr>
      <p:grpSpPr/>
      <p:grpSp>
        <p:nvGrpSpPr>
          <p:cNvPr id="48130" name="组合 53"/>
          <p:cNvGrpSpPr/>
          <p:nvPr/>
        </p:nvGrpSpPr>
        <p:grpSpPr>
          <a:xfrm>
            <a:off x="779463" y="401638"/>
            <a:ext cx="10636250" cy="1835150"/>
            <a:chOff x="852709" y="5009914"/>
            <a:chExt cx="10635290" cy="1835106"/>
          </a:xfrm>
        </p:grpSpPr>
        <p:sp>
          <p:nvSpPr>
            <p:cNvPr id="48876" name="矩形 51"/>
            <p:cNvSpPr/>
            <p:nvPr/>
          </p:nvSpPr>
          <p:spPr>
            <a:xfrm>
              <a:off x="852709" y="5009914"/>
              <a:ext cx="10635290" cy="1835106"/>
            </a:xfrm>
            <a:prstGeom prst="rect">
              <a:avLst/>
            </a:prstGeom>
            <a:solidFill>
              <a:srgbClr val="262626"/>
            </a:solidFill>
            <a:ln w="9525">
              <a:noFill/>
            </a:ln>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stStyle>
            <a:p>
              <a:pPr marL="0" lvl="0" indent="0" algn="ctr">
                <a:spcBef>
                  <a:spcPct val="0"/>
                </a:spcBef>
                <a:buNone/>
              </a:pPr>
              <a:endParaRPr lang="zh-CN" altLang="zh-CN" sz="1800" dirty="0">
                <a:solidFill>
                  <a:srgbClr val="FFFFFF"/>
                </a:solidFill>
                <a:latin typeface="宋体" panose="02010600030101010101" pitchFamily="2" charset="-122"/>
                <a:sym typeface="宋体" panose="02010600030101010101" pitchFamily="2" charset="-122"/>
              </a:endParaRPr>
            </a:p>
          </p:txBody>
        </p:sp>
        <p:sp>
          <p:nvSpPr>
            <p:cNvPr id="48877" name="文本框 58"/>
            <p:cNvSpPr txBox="1"/>
            <p:nvPr/>
          </p:nvSpPr>
          <p:spPr>
            <a:xfrm>
              <a:off x="1712626" y="5216411"/>
              <a:ext cx="9492799" cy="1446550"/>
            </a:xfrm>
            <a:prstGeom prst="rect">
              <a:avLst/>
            </a:prstGeom>
            <a:noFill/>
            <a:ln w="9525">
              <a:noFill/>
            </a:ln>
          </p:spPr>
          <p:txBody>
            <a:bodyPr>
              <a:spAutoFit/>
            </a:bodyPr>
            <a:p>
              <a:pPr lvl="0" algn="just" eaLnBrk="1" hangingPunct="1"/>
              <a:r>
                <a:rPr lang="zh-CN" altLang="en-US" sz="8800" b="1" dirty="0">
                  <a:solidFill>
                    <a:srgbClr val="FFFFFF"/>
                  </a:solidFill>
                  <a:latin typeface="微软雅黑" panose="020B0503020204020204" pitchFamily="34" charset="-122"/>
                  <a:ea typeface="微软雅黑" panose="020B0503020204020204" pitchFamily="34" charset="-122"/>
                </a:rPr>
                <a:t>送可编辑实用图标</a:t>
              </a:r>
              <a:endParaRPr lang="zh-CN" altLang="en-US" sz="8800" b="1" dirty="0">
                <a:solidFill>
                  <a:srgbClr val="FFFFFF"/>
                </a:solidFill>
                <a:latin typeface="微软雅黑" panose="020B0503020204020204" pitchFamily="34" charset="-122"/>
                <a:ea typeface="微软雅黑" panose="020B0503020204020204" pitchFamily="34" charset="-122"/>
              </a:endParaRPr>
            </a:p>
          </p:txBody>
        </p:sp>
      </p:grpSp>
      <p:grpSp>
        <p:nvGrpSpPr>
          <p:cNvPr id="48131" name="组合 1126"/>
          <p:cNvGrpSpPr/>
          <p:nvPr/>
        </p:nvGrpSpPr>
        <p:grpSpPr>
          <a:xfrm>
            <a:off x="962025" y="2513013"/>
            <a:ext cx="10244138" cy="3898900"/>
            <a:chOff x="962026" y="2513013"/>
            <a:chExt cx="10244137" cy="3898900"/>
          </a:xfrm>
        </p:grpSpPr>
        <p:grpSp>
          <p:nvGrpSpPr>
            <p:cNvPr id="48132" name="组合 1950"/>
            <p:cNvGrpSpPr/>
            <p:nvPr/>
          </p:nvGrpSpPr>
          <p:grpSpPr>
            <a:xfrm>
              <a:off x="10710862" y="5880101"/>
              <a:ext cx="479425" cy="509588"/>
              <a:chOff x="8424863" y="5900738"/>
              <a:chExt cx="479425" cy="509588"/>
            </a:xfrm>
          </p:grpSpPr>
          <p:sp>
            <p:nvSpPr>
              <p:cNvPr id="48870" name="Freeform 5"/>
              <p:cNvSpPr/>
              <p:nvPr/>
            </p:nvSpPr>
            <p:spPr>
              <a:xfrm>
                <a:off x="8424863" y="5951538"/>
                <a:ext cx="479425" cy="458788"/>
              </a:xfrm>
              <a:custGeom>
                <a:avLst/>
                <a:gdLst/>
                <a:ahLst/>
                <a:cxnLst>
                  <a:cxn ang="0">
                    <a:pos x="479425" y="423497"/>
                  </a:cxn>
                  <a:cxn ang="0">
                    <a:pos x="446922" y="458788"/>
                  </a:cxn>
                  <a:cxn ang="0">
                    <a:pos x="35212" y="458788"/>
                  </a:cxn>
                  <a:cxn ang="0">
                    <a:pos x="0" y="423497"/>
                  </a:cxn>
                  <a:cxn ang="0">
                    <a:pos x="0" y="35291"/>
                  </a:cxn>
                  <a:cxn ang="0">
                    <a:pos x="35212" y="0"/>
                  </a:cxn>
                  <a:cxn ang="0">
                    <a:pos x="446922" y="0"/>
                  </a:cxn>
                  <a:cxn ang="0">
                    <a:pos x="479425" y="35291"/>
                  </a:cxn>
                  <a:cxn ang="0">
                    <a:pos x="479425" y="423497"/>
                  </a:cxn>
                </a:cxnLst>
                <a:pathLst>
                  <a:path w="177" h="169">
                    <a:moveTo>
                      <a:pt x="177" y="156"/>
                    </a:moveTo>
                    <a:cubicBezTo>
                      <a:pt x="177" y="163"/>
                      <a:pt x="172" y="169"/>
                      <a:pt x="165" y="169"/>
                    </a:cubicBezTo>
                    <a:cubicBezTo>
                      <a:pt x="13" y="169"/>
                      <a:pt x="13" y="169"/>
                      <a:pt x="13" y="169"/>
                    </a:cubicBezTo>
                    <a:cubicBezTo>
                      <a:pt x="6" y="169"/>
                      <a:pt x="0" y="163"/>
                      <a:pt x="0" y="156"/>
                    </a:cubicBezTo>
                    <a:cubicBezTo>
                      <a:pt x="0" y="13"/>
                      <a:pt x="0" y="13"/>
                      <a:pt x="0" y="13"/>
                    </a:cubicBezTo>
                    <a:cubicBezTo>
                      <a:pt x="0" y="6"/>
                      <a:pt x="6" y="0"/>
                      <a:pt x="13" y="0"/>
                    </a:cubicBezTo>
                    <a:cubicBezTo>
                      <a:pt x="165" y="0"/>
                      <a:pt x="165" y="0"/>
                      <a:pt x="165" y="0"/>
                    </a:cubicBezTo>
                    <a:cubicBezTo>
                      <a:pt x="172" y="0"/>
                      <a:pt x="177" y="6"/>
                      <a:pt x="177" y="13"/>
                    </a:cubicBezTo>
                    <a:lnTo>
                      <a:pt x="177" y="156"/>
                    </a:lnTo>
                    <a:close/>
                  </a:path>
                </a:pathLst>
              </a:custGeom>
              <a:solidFill>
                <a:srgbClr val="F5E8CE">
                  <a:alpha val="100000"/>
                </a:srgbClr>
              </a:solidFill>
              <a:ln w="9525">
                <a:noFill/>
              </a:ln>
            </p:spPr>
            <p:txBody>
              <a:bodyPr/>
              <a:p>
                <a:endParaRPr lang="zh-CN" altLang="en-US"/>
              </a:p>
            </p:txBody>
          </p:sp>
          <p:sp>
            <p:nvSpPr>
              <p:cNvPr id="48871" name="Freeform 6"/>
              <p:cNvSpPr/>
              <p:nvPr/>
            </p:nvSpPr>
            <p:spPr>
              <a:xfrm>
                <a:off x="8424863" y="5951538"/>
                <a:ext cx="479425" cy="98425"/>
              </a:xfrm>
              <a:custGeom>
                <a:avLst/>
                <a:gdLst/>
                <a:ahLst/>
                <a:cxnLst>
                  <a:cxn ang="0">
                    <a:pos x="446922" y="0"/>
                  </a:cxn>
                  <a:cxn ang="0">
                    <a:pos x="35212" y="0"/>
                  </a:cxn>
                  <a:cxn ang="0">
                    <a:pos x="0" y="35542"/>
                  </a:cxn>
                  <a:cxn ang="0">
                    <a:pos x="0" y="98425"/>
                  </a:cxn>
                  <a:cxn ang="0">
                    <a:pos x="479425" y="98425"/>
                  </a:cxn>
                  <a:cxn ang="0">
                    <a:pos x="479425" y="35542"/>
                  </a:cxn>
                  <a:cxn ang="0">
                    <a:pos x="446922" y="0"/>
                  </a:cxn>
                </a:cxnLst>
                <a:pathLst>
                  <a:path w="177" h="36">
                    <a:moveTo>
                      <a:pt x="165" y="0"/>
                    </a:moveTo>
                    <a:cubicBezTo>
                      <a:pt x="13" y="0"/>
                      <a:pt x="13" y="0"/>
                      <a:pt x="13" y="0"/>
                    </a:cubicBezTo>
                    <a:cubicBezTo>
                      <a:pt x="6" y="0"/>
                      <a:pt x="0" y="6"/>
                      <a:pt x="0" y="13"/>
                    </a:cubicBezTo>
                    <a:cubicBezTo>
                      <a:pt x="0" y="36"/>
                      <a:pt x="0" y="36"/>
                      <a:pt x="0" y="36"/>
                    </a:cubicBezTo>
                    <a:cubicBezTo>
                      <a:pt x="177" y="36"/>
                      <a:pt x="177" y="36"/>
                      <a:pt x="177" y="36"/>
                    </a:cubicBezTo>
                    <a:cubicBezTo>
                      <a:pt x="177" y="13"/>
                      <a:pt x="177" y="13"/>
                      <a:pt x="177" y="13"/>
                    </a:cubicBezTo>
                    <a:cubicBezTo>
                      <a:pt x="177" y="6"/>
                      <a:pt x="172" y="0"/>
                      <a:pt x="165" y="0"/>
                    </a:cubicBezTo>
                    <a:close/>
                  </a:path>
                </a:pathLst>
              </a:custGeom>
              <a:solidFill>
                <a:srgbClr val="5F3E21">
                  <a:alpha val="100000"/>
                </a:srgbClr>
              </a:solidFill>
              <a:ln w="9525">
                <a:noFill/>
              </a:ln>
            </p:spPr>
            <p:txBody>
              <a:bodyPr/>
              <a:p>
                <a:endParaRPr lang="zh-CN" altLang="en-US"/>
              </a:p>
            </p:txBody>
          </p:sp>
          <p:sp>
            <p:nvSpPr>
              <p:cNvPr id="48872" name="Freeform 7"/>
              <p:cNvSpPr/>
              <p:nvPr/>
            </p:nvSpPr>
            <p:spPr>
              <a:xfrm>
                <a:off x="8521701" y="5900738"/>
                <a:ext cx="53975" cy="104775"/>
              </a:xfrm>
              <a:custGeom>
                <a:avLst/>
                <a:gdLst/>
                <a:ahLst/>
                <a:cxnLst>
                  <a:cxn ang="0">
                    <a:pos x="53975" y="77910"/>
                  </a:cxn>
                  <a:cxn ang="0">
                    <a:pos x="26988" y="104775"/>
                  </a:cxn>
                  <a:cxn ang="0">
                    <a:pos x="26988" y="104775"/>
                  </a:cxn>
                  <a:cxn ang="0">
                    <a:pos x="0" y="77910"/>
                  </a:cxn>
                  <a:cxn ang="0">
                    <a:pos x="0" y="26865"/>
                  </a:cxn>
                  <a:cxn ang="0">
                    <a:pos x="26988" y="0"/>
                  </a:cxn>
                  <a:cxn ang="0">
                    <a:pos x="26988" y="0"/>
                  </a:cxn>
                  <a:cxn ang="0">
                    <a:pos x="53975" y="26865"/>
                  </a:cxn>
                  <a:cxn ang="0">
                    <a:pos x="53975" y="77910"/>
                  </a:cxn>
                </a:cxnLst>
                <a:pathLst>
                  <a:path w="20" h="39">
                    <a:moveTo>
                      <a:pt x="20" y="29"/>
                    </a:moveTo>
                    <a:cubicBezTo>
                      <a:pt x="20" y="34"/>
                      <a:pt x="16" y="39"/>
                      <a:pt x="10" y="39"/>
                    </a:cubicBezTo>
                    <a:cubicBezTo>
                      <a:pt x="10" y="39"/>
                      <a:pt x="10" y="39"/>
                      <a:pt x="10" y="39"/>
                    </a:cubicBezTo>
                    <a:cubicBezTo>
                      <a:pt x="5" y="39"/>
                      <a:pt x="0" y="34"/>
                      <a:pt x="0" y="29"/>
                    </a:cubicBezTo>
                    <a:cubicBezTo>
                      <a:pt x="0" y="10"/>
                      <a:pt x="0" y="10"/>
                      <a:pt x="0" y="10"/>
                    </a:cubicBezTo>
                    <a:cubicBezTo>
                      <a:pt x="0" y="5"/>
                      <a:pt x="5" y="0"/>
                      <a:pt x="10" y="0"/>
                    </a:cubicBezTo>
                    <a:cubicBezTo>
                      <a:pt x="10" y="0"/>
                      <a:pt x="10" y="0"/>
                      <a:pt x="10" y="0"/>
                    </a:cubicBezTo>
                    <a:cubicBezTo>
                      <a:pt x="16" y="0"/>
                      <a:pt x="20" y="5"/>
                      <a:pt x="20" y="10"/>
                    </a:cubicBezTo>
                    <a:lnTo>
                      <a:pt x="20" y="29"/>
                    </a:lnTo>
                    <a:close/>
                  </a:path>
                </a:pathLst>
              </a:custGeom>
              <a:solidFill>
                <a:srgbClr val="EE7800">
                  <a:alpha val="100000"/>
                </a:srgbClr>
              </a:solidFill>
              <a:ln w="9525">
                <a:noFill/>
              </a:ln>
            </p:spPr>
            <p:txBody>
              <a:bodyPr/>
              <a:p>
                <a:endParaRPr lang="zh-CN" altLang="en-US"/>
              </a:p>
            </p:txBody>
          </p:sp>
          <p:sp>
            <p:nvSpPr>
              <p:cNvPr id="48873" name="Freeform 8"/>
              <p:cNvSpPr/>
              <p:nvPr/>
            </p:nvSpPr>
            <p:spPr>
              <a:xfrm>
                <a:off x="8751888" y="5900738"/>
                <a:ext cx="53975" cy="104775"/>
              </a:xfrm>
              <a:custGeom>
                <a:avLst/>
                <a:gdLst/>
                <a:ahLst/>
                <a:cxnLst>
                  <a:cxn ang="0">
                    <a:pos x="53975" y="77910"/>
                  </a:cxn>
                  <a:cxn ang="0">
                    <a:pos x="26988" y="104775"/>
                  </a:cxn>
                  <a:cxn ang="0">
                    <a:pos x="26988" y="104775"/>
                  </a:cxn>
                  <a:cxn ang="0">
                    <a:pos x="0" y="77910"/>
                  </a:cxn>
                  <a:cxn ang="0">
                    <a:pos x="0" y="26865"/>
                  </a:cxn>
                  <a:cxn ang="0">
                    <a:pos x="26988" y="0"/>
                  </a:cxn>
                  <a:cxn ang="0">
                    <a:pos x="26988" y="0"/>
                  </a:cxn>
                  <a:cxn ang="0">
                    <a:pos x="53975" y="26865"/>
                  </a:cxn>
                  <a:cxn ang="0">
                    <a:pos x="53975" y="77910"/>
                  </a:cxn>
                </a:cxnLst>
                <a:pathLst>
                  <a:path w="20" h="39">
                    <a:moveTo>
                      <a:pt x="20" y="29"/>
                    </a:moveTo>
                    <a:cubicBezTo>
                      <a:pt x="20" y="34"/>
                      <a:pt x="16" y="39"/>
                      <a:pt x="10" y="39"/>
                    </a:cubicBezTo>
                    <a:cubicBezTo>
                      <a:pt x="10" y="39"/>
                      <a:pt x="10" y="39"/>
                      <a:pt x="10" y="39"/>
                    </a:cubicBezTo>
                    <a:cubicBezTo>
                      <a:pt x="5" y="39"/>
                      <a:pt x="0" y="34"/>
                      <a:pt x="0" y="29"/>
                    </a:cubicBezTo>
                    <a:cubicBezTo>
                      <a:pt x="0" y="10"/>
                      <a:pt x="0" y="10"/>
                      <a:pt x="0" y="10"/>
                    </a:cubicBezTo>
                    <a:cubicBezTo>
                      <a:pt x="0" y="5"/>
                      <a:pt x="5" y="0"/>
                      <a:pt x="10" y="0"/>
                    </a:cubicBezTo>
                    <a:cubicBezTo>
                      <a:pt x="10" y="0"/>
                      <a:pt x="10" y="0"/>
                      <a:pt x="10" y="0"/>
                    </a:cubicBezTo>
                    <a:cubicBezTo>
                      <a:pt x="16" y="0"/>
                      <a:pt x="20" y="5"/>
                      <a:pt x="20" y="10"/>
                    </a:cubicBezTo>
                    <a:lnTo>
                      <a:pt x="20" y="29"/>
                    </a:lnTo>
                    <a:close/>
                  </a:path>
                </a:pathLst>
              </a:custGeom>
              <a:solidFill>
                <a:srgbClr val="EE7800">
                  <a:alpha val="100000"/>
                </a:srgbClr>
              </a:solidFill>
              <a:ln w="9525">
                <a:noFill/>
              </a:ln>
            </p:spPr>
            <p:txBody>
              <a:bodyPr/>
              <a:p>
                <a:endParaRPr lang="zh-CN" altLang="en-US"/>
              </a:p>
            </p:txBody>
          </p:sp>
          <p:sp>
            <p:nvSpPr>
              <p:cNvPr id="48874" name="Freeform 9"/>
              <p:cNvSpPr/>
              <p:nvPr/>
            </p:nvSpPr>
            <p:spPr>
              <a:xfrm>
                <a:off x="8483601" y="6096001"/>
                <a:ext cx="138113" cy="246063"/>
              </a:xfrm>
              <a:custGeom>
                <a:avLst/>
                <a:gdLst/>
                <a:ahLst/>
                <a:cxnLst>
                  <a:cxn ang="0">
                    <a:pos x="79375" y="0"/>
                  </a:cxn>
                  <a:cxn ang="0">
                    <a:pos x="79375" y="0"/>
                  </a:cxn>
                  <a:cxn ang="0">
                    <a:pos x="138113" y="0"/>
                  </a:cxn>
                  <a:cxn ang="0">
                    <a:pos x="138113" y="246063"/>
                  </a:cxn>
                  <a:cxn ang="0">
                    <a:pos x="79375" y="246063"/>
                  </a:cxn>
                  <a:cxn ang="0">
                    <a:pos x="79375" y="77788"/>
                  </a:cxn>
                  <a:cxn ang="0">
                    <a:pos x="41275" y="115888"/>
                  </a:cxn>
                  <a:cxn ang="0">
                    <a:pos x="0" y="77788"/>
                  </a:cxn>
                  <a:cxn ang="0">
                    <a:pos x="79375" y="0"/>
                  </a:cxn>
                </a:cxnLst>
                <a:pathLst>
                  <a:path w="87" h="155">
                    <a:moveTo>
                      <a:pt x="50" y="0"/>
                    </a:moveTo>
                    <a:lnTo>
                      <a:pt x="50" y="0"/>
                    </a:lnTo>
                    <a:lnTo>
                      <a:pt x="87" y="0"/>
                    </a:lnTo>
                    <a:lnTo>
                      <a:pt x="87" y="155"/>
                    </a:lnTo>
                    <a:lnTo>
                      <a:pt x="50" y="155"/>
                    </a:lnTo>
                    <a:lnTo>
                      <a:pt x="50" y="49"/>
                    </a:lnTo>
                    <a:lnTo>
                      <a:pt x="26" y="73"/>
                    </a:lnTo>
                    <a:lnTo>
                      <a:pt x="0" y="49"/>
                    </a:lnTo>
                    <a:lnTo>
                      <a:pt x="50" y="0"/>
                    </a:lnTo>
                    <a:close/>
                  </a:path>
                </a:pathLst>
              </a:custGeom>
              <a:solidFill>
                <a:srgbClr val="87CAAD">
                  <a:alpha val="100000"/>
                </a:srgbClr>
              </a:solidFill>
              <a:ln w="9525">
                <a:noFill/>
              </a:ln>
            </p:spPr>
            <p:txBody>
              <a:bodyPr/>
              <a:p>
                <a:endParaRPr lang="zh-CN" altLang="en-US"/>
              </a:p>
            </p:txBody>
          </p:sp>
          <p:sp>
            <p:nvSpPr>
              <p:cNvPr id="48875" name="Freeform 10"/>
              <p:cNvSpPr/>
              <p:nvPr/>
            </p:nvSpPr>
            <p:spPr>
              <a:xfrm>
                <a:off x="8667751" y="6096001"/>
                <a:ext cx="138113" cy="246063"/>
              </a:xfrm>
              <a:custGeom>
                <a:avLst/>
                <a:gdLst/>
                <a:ahLst/>
                <a:cxnLst>
                  <a:cxn ang="0">
                    <a:pos x="79375" y="0"/>
                  </a:cxn>
                  <a:cxn ang="0">
                    <a:pos x="79375" y="0"/>
                  </a:cxn>
                  <a:cxn ang="0">
                    <a:pos x="138113" y="0"/>
                  </a:cxn>
                  <a:cxn ang="0">
                    <a:pos x="138113" y="246063"/>
                  </a:cxn>
                  <a:cxn ang="0">
                    <a:pos x="79375" y="246063"/>
                  </a:cxn>
                  <a:cxn ang="0">
                    <a:pos x="79375" y="77788"/>
                  </a:cxn>
                  <a:cxn ang="0">
                    <a:pos x="41275" y="115888"/>
                  </a:cxn>
                  <a:cxn ang="0">
                    <a:pos x="0" y="77788"/>
                  </a:cxn>
                  <a:cxn ang="0">
                    <a:pos x="79375" y="0"/>
                  </a:cxn>
                </a:cxnLst>
                <a:pathLst>
                  <a:path w="87" h="155">
                    <a:moveTo>
                      <a:pt x="50" y="0"/>
                    </a:moveTo>
                    <a:lnTo>
                      <a:pt x="50" y="0"/>
                    </a:lnTo>
                    <a:lnTo>
                      <a:pt x="87" y="0"/>
                    </a:lnTo>
                    <a:lnTo>
                      <a:pt x="87" y="155"/>
                    </a:lnTo>
                    <a:lnTo>
                      <a:pt x="50" y="155"/>
                    </a:lnTo>
                    <a:lnTo>
                      <a:pt x="50" y="49"/>
                    </a:lnTo>
                    <a:lnTo>
                      <a:pt x="26" y="73"/>
                    </a:lnTo>
                    <a:lnTo>
                      <a:pt x="0" y="49"/>
                    </a:lnTo>
                    <a:lnTo>
                      <a:pt x="50" y="0"/>
                    </a:lnTo>
                    <a:close/>
                  </a:path>
                </a:pathLst>
              </a:custGeom>
              <a:solidFill>
                <a:srgbClr val="87CAAD">
                  <a:alpha val="100000"/>
                </a:srgbClr>
              </a:solidFill>
              <a:ln w="9525">
                <a:noFill/>
              </a:ln>
            </p:spPr>
            <p:txBody>
              <a:bodyPr/>
              <a:p>
                <a:endParaRPr lang="zh-CN" altLang="en-US"/>
              </a:p>
            </p:txBody>
          </p:sp>
        </p:grpSp>
        <p:grpSp>
          <p:nvGrpSpPr>
            <p:cNvPr id="48133" name="组合 1949"/>
            <p:cNvGrpSpPr/>
            <p:nvPr/>
          </p:nvGrpSpPr>
          <p:grpSpPr>
            <a:xfrm>
              <a:off x="9873858" y="5900738"/>
              <a:ext cx="509588" cy="509588"/>
              <a:chOff x="7734301" y="5900738"/>
              <a:chExt cx="509588" cy="509588"/>
            </a:xfrm>
          </p:grpSpPr>
          <p:sp>
            <p:nvSpPr>
              <p:cNvPr id="48868" name="Freeform 11"/>
              <p:cNvSpPr>
                <a:spLocks noEditPoints="1"/>
              </p:cNvSpPr>
              <p:nvPr/>
            </p:nvSpPr>
            <p:spPr>
              <a:xfrm>
                <a:off x="7734301" y="5900738"/>
                <a:ext cx="509588" cy="509588"/>
              </a:xfrm>
              <a:custGeom>
                <a:avLst/>
                <a:gdLst/>
                <a:ahLst/>
                <a:cxnLst>
                  <a:cxn ang="0">
                    <a:pos x="479772" y="195161"/>
                  </a:cxn>
                  <a:cxn ang="0">
                    <a:pos x="398454" y="195161"/>
                  </a:cxn>
                  <a:cxn ang="0">
                    <a:pos x="455377" y="138239"/>
                  </a:cxn>
                  <a:cxn ang="0">
                    <a:pos x="455377" y="97581"/>
                  </a:cxn>
                  <a:cxn ang="0">
                    <a:pos x="412007" y="54211"/>
                  </a:cxn>
                  <a:cxn ang="0">
                    <a:pos x="371349" y="54211"/>
                  </a:cxn>
                  <a:cxn ang="0">
                    <a:pos x="314427" y="111134"/>
                  </a:cxn>
                  <a:cxn ang="0">
                    <a:pos x="314427" y="29816"/>
                  </a:cxn>
                  <a:cxn ang="0">
                    <a:pos x="284610" y="0"/>
                  </a:cxn>
                  <a:cxn ang="0">
                    <a:pos x="224978" y="0"/>
                  </a:cxn>
                  <a:cxn ang="0">
                    <a:pos x="195161" y="29816"/>
                  </a:cxn>
                  <a:cxn ang="0">
                    <a:pos x="195161" y="111134"/>
                  </a:cxn>
                  <a:cxn ang="0">
                    <a:pos x="138239" y="54211"/>
                  </a:cxn>
                  <a:cxn ang="0">
                    <a:pos x="97581" y="54211"/>
                  </a:cxn>
                  <a:cxn ang="0">
                    <a:pos x="54211" y="97581"/>
                  </a:cxn>
                  <a:cxn ang="0">
                    <a:pos x="54211" y="138239"/>
                  </a:cxn>
                  <a:cxn ang="0">
                    <a:pos x="111134" y="195161"/>
                  </a:cxn>
                  <a:cxn ang="0">
                    <a:pos x="29816" y="195161"/>
                  </a:cxn>
                  <a:cxn ang="0">
                    <a:pos x="0" y="224978"/>
                  </a:cxn>
                  <a:cxn ang="0">
                    <a:pos x="0" y="284610"/>
                  </a:cxn>
                  <a:cxn ang="0">
                    <a:pos x="29816" y="314427"/>
                  </a:cxn>
                  <a:cxn ang="0">
                    <a:pos x="111134" y="314427"/>
                  </a:cxn>
                  <a:cxn ang="0">
                    <a:pos x="54211" y="371349"/>
                  </a:cxn>
                  <a:cxn ang="0">
                    <a:pos x="54211" y="412007"/>
                  </a:cxn>
                  <a:cxn ang="0">
                    <a:pos x="97581" y="455377"/>
                  </a:cxn>
                  <a:cxn ang="0">
                    <a:pos x="138239" y="455377"/>
                  </a:cxn>
                  <a:cxn ang="0">
                    <a:pos x="195161" y="398454"/>
                  </a:cxn>
                  <a:cxn ang="0">
                    <a:pos x="195161" y="479772"/>
                  </a:cxn>
                  <a:cxn ang="0">
                    <a:pos x="224978" y="509588"/>
                  </a:cxn>
                  <a:cxn ang="0">
                    <a:pos x="284610" y="509588"/>
                  </a:cxn>
                  <a:cxn ang="0">
                    <a:pos x="314427" y="479772"/>
                  </a:cxn>
                  <a:cxn ang="0">
                    <a:pos x="314427" y="398454"/>
                  </a:cxn>
                  <a:cxn ang="0">
                    <a:pos x="371349" y="455377"/>
                  </a:cxn>
                  <a:cxn ang="0">
                    <a:pos x="412007" y="455377"/>
                  </a:cxn>
                  <a:cxn ang="0">
                    <a:pos x="455377" y="412007"/>
                  </a:cxn>
                  <a:cxn ang="0">
                    <a:pos x="455377" y="371349"/>
                  </a:cxn>
                  <a:cxn ang="0">
                    <a:pos x="398454" y="314427"/>
                  </a:cxn>
                  <a:cxn ang="0">
                    <a:pos x="479772" y="314427"/>
                  </a:cxn>
                  <a:cxn ang="0">
                    <a:pos x="509588" y="284610"/>
                  </a:cxn>
                  <a:cxn ang="0">
                    <a:pos x="509588" y="224978"/>
                  </a:cxn>
                  <a:cxn ang="0">
                    <a:pos x="479772" y="195161"/>
                  </a:cxn>
                  <a:cxn ang="0">
                    <a:pos x="254794" y="327980"/>
                  </a:cxn>
                  <a:cxn ang="0">
                    <a:pos x="181608" y="254794"/>
                  </a:cxn>
                  <a:cxn ang="0">
                    <a:pos x="254794" y="181608"/>
                  </a:cxn>
                  <a:cxn ang="0">
                    <a:pos x="327980" y="254794"/>
                  </a:cxn>
                  <a:cxn ang="0">
                    <a:pos x="254794" y="327980"/>
                  </a:cxn>
                </a:cxnLst>
                <a:pathLst>
                  <a:path w="188" h="188">
                    <a:moveTo>
                      <a:pt x="177" y="72"/>
                    </a:moveTo>
                    <a:cubicBezTo>
                      <a:pt x="147" y="72"/>
                      <a:pt x="147" y="72"/>
                      <a:pt x="147" y="72"/>
                    </a:cubicBezTo>
                    <a:cubicBezTo>
                      <a:pt x="168" y="51"/>
                      <a:pt x="168" y="51"/>
                      <a:pt x="168" y="51"/>
                    </a:cubicBezTo>
                    <a:cubicBezTo>
                      <a:pt x="172" y="46"/>
                      <a:pt x="172" y="40"/>
                      <a:pt x="168" y="36"/>
                    </a:cubicBezTo>
                    <a:cubicBezTo>
                      <a:pt x="152" y="20"/>
                      <a:pt x="152" y="20"/>
                      <a:pt x="152" y="20"/>
                    </a:cubicBezTo>
                    <a:cubicBezTo>
                      <a:pt x="148" y="16"/>
                      <a:pt x="141" y="16"/>
                      <a:pt x="137" y="20"/>
                    </a:cubicBezTo>
                    <a:cubicBezTo>
                      <a:pt x="116" y="41"/>
                      <a:pt x="116" y="41"/>
                      <a:pt x="116" y="41"/>
                    </a:cubicBezTo>
                    <a:cubicBezTo>
                      <a:pt x="116" y="11"/>
                      <a:pt x="116" y="11"/>
                      <a:pt x="116" y="11"/>
                    </a:cubicBezTo>
                    <a:cubicBezTo>
                      <a:pt x="116" y="5"/>
                      <a:pt x="111" y="0"/>
                      <a:pt x="105" y="0"/>
                    </a:cubicBezTo>
                    <a:cubicBezTo>
                      <a:pt x="83" y="0"/>
                      <a:pt x="83" y="0"/>
                      <a:pt x="83" y="0"/>
                    </a:cubicBezTo>
                    <a:cubicBezTo>
                      <a:pt x="77" y="0"/>
                      <a:pt x="72" y="5"/>
                      <a:pt x="72" y="11"/>
                    </a:cubicBezTo>
                    <a:cubicBezTo>
                      <a:pt x="72" y="41"/>
                      <a:pt x="72" y="41"/>
                      <a:pt x="72" y="41"/>
                    </a:cubicBezTo>
                    <a:cubicBezTo>
                      <a:pt x="51" y="20"/>
                      <a:pt x="51" y="20"/>
                      <a:pt x="51" y="20"/>
                    </a:cubicBezTo>
                    <a:cubicBezTo>
                      <a:pt x="46" y="16"/>
                      <a:pt x="40" y="16"/>
                      <a:pt x="36" y="20"/>
                    </a:cubicBezTo>
                    <a:cubicBezTo>
                      <a:pt x="20" y="36"/>
                      <a:pt x="20" y="36"/>
                      <a:pt x="20" y="36"/>
                    </a:cubicBezTo>
                    <a:cubicBezTo>
                      <a:pt x="15" y="40"/>
                      <a:pt x="15" y="46"/>
                      <a:pt x="20" y="51"/>
                    </a:cubicBezTo>
                    <a:cubicBezTo>
                      <a:pt x="41" y="72"/>
                      <a:pt x="41" y="72"/>
                      <a:pt x="41" y="72"/>
                    </a:cubicBezTo>
                    <a:cubicBezTo>
                      <a:pt x="11" y="72"/>
                      <a:pt x="11" y="72"/>
                      <a:pt x="11" y="72"/>
                    </a:cubicBezTo>
                    <a:cubicBezTo>
                      <a:pt x="5" y="72"/>
                      <a:pt x="0" y="77"/>
                      <a:pt x="0" y="83"/>
                    </a:cubicBezTo>
                    <a:cubicBezTo>
                      <a:pt x="0" y="105"/>
                      <a:pt x="0" y="105"/>
                      <a:pt x="0" y="105"/>
                    </a:cubicBezTo>
                    <a:cubicBezTo>
                      <a:pt x="0" y="111"/>
                      <a:pt x="5" y="116"/>
                      <a:pt x="11" y="116"/>
                    </a:cubicBezTo>
                    <a:cubicBezTo>
                      <a:pt x="41" y="116"/>
                      <a:pt x="41" y="116"/>
                      <a:pt x="41" y="116"/>
                    </a:cubicBezTo>
                    <a:cubicBezTo>
                      <a:pt x="20" y="137"/>
                      <a:pt x="20" y="137"/>
                      <a:pt x="20" y="137"/>
                    </a:cubicBezTo>
                    <a:cubicBezTo>
                      <a:pt x="15" y="141"/>
                      <a:pt x="15" y="148"/>
                      <a:pt x="20" y="152"/>
                    </a:cubicBezTo>
                    <a:cubicBezTo>
                      <a:pt x="36" y="168"/>
                      <a:pt x="36" y="168"/>
                      <a:pt x="36" y="168"/>
                    </a:cubicBezTo>
                    <a:cubicBezTo>
                      <a:pt x="40" y="172"/>
                      <a:pt x="46" y="172"/>
                      <a:pt x="51" y="168"/>
                    </a:cubicBezTo>
                    <a:cubicBezTo>
                      <a:pt x="72" y="147"/>
                      <a:pt x="72" y="147"/>
                      <a:pt x="72" y="147"/>
                    </a:cubicBezTo>
                    <a:cubicBezTo>
                      <a:pt x="72" y="177"/>
                      <a:pt x="72" y="177"/>
                      <a:pt x="72" y="177"/>
                    </a:cubicBezTo>
                    <a:cubicBezTo>
                      <a:pt x="72" y="183"/>
                      <a:pt x="77" y="188"/>
                      <a:pt x="83" y="188"/>
                    </a:cubicBezTo>
                    <a:cubicBezTo>
                      <a:pt x="105" y="188"/>
                      <a:pt x="105" y="188"/>
                      <a:pt x="105" y="188"/>
                    </a:cubicBezTo>
                    <a:cubicBezTo>
                      <a:pt x="111" y="188"/>
                      <a:pt x="116" y="183"/>
                      <a:pt x="116" y="177"/>
                    </a:cubicBezTo>
                    <a:cubicBezTo>
                      <a:pt x="116" y="147"/>
                      <a:pt x="116" y="147"/>
                      <a:pt x="116" y="147"/>
                    </a:cubicBezTo>
                    <a:cubicBezTo>
                      <a:pt x="137" y="168"/>
                      <a:pt x="137" y="168"/>
                      <a:pt x="137" y="168"/>
                    </a:cubicBezTo>
                    <a:cubicBezTo>
                      <a:pt x="141" y="172"/>
                      <a:pt x="148" y="172"/>
                      <a:pt x="152" y="168"/>
                    </a:cubicBezTo>
                    <a:cubicBezTo>
                      <a:pt x="168" y="152"/>
                      <a:pt x="168" y="152"/>
                      <a:pt x="168" y="152"/>
                    </a:cubicBezTo>
                    <a:cubicBezTo>
                      <a:pt x="172" y="148"/>
                      <a:pt x="172" y="141"/>
                      <a:pt x="168" y="137"/>
                    </a:cubicBezTo>
                    <a:cubicBezTo>
                      <a:pt x="147" y="116"/>
                      <a:pt x="147" y="116"/>
                      <a:pt x="147" y="116"/>
                    </a:cubicBezTo>
                    <a:cubicBezTo>
                      <a:pt x="177" y="116"/>
                      <a:pt x="177" y="116"/>
                      <a:pt x="177" y="116"/>
                    </a:cubicBezTo>
                    <a:cubicBezTo>
                      <a:pt x="183" y="116"/>
                      <a:pt x="188" y="111"/>
                      <a:pt x="188" y="105"/>
                    </a:cubicBezTo>
                    <a:cubicBezTo>
                      <a:pt x="188" y="83"/>
                      <a:pt x="188" y="83"/>
                      <a:pt x="188" y="83"/>
                    </a:cubicBezTo>
                    <a:cubicBezTo>
                      <a:pt x="188" y="77"/>
                      <a:pt x="183" y="72"/>
                      <a:pt x="177" y="72"/>
                    </a:cubicBezTo>
                    <a:close/>
                    <a:moveTo>
                      <a:pt x="94" y="121"/>
                    </a:moveTo>
                    <a:cubicBezTo>
                      <a:pt x="79" y="121"/>
                      <a:pt x="67" y="109"/>
                      <a:pt x="67" y="94"/>
                    </a:cubicBezTo>
                    <a:cubicBezTo>
                      <a:pt x="67" y="79"/>
                      <a:pt x="79" y="67"/>
                      <a:pt x="94" y="67"/>
                    </a:cubicBezTo>
                    <a:cubicBezTo>
                      <a:pt x="109" y="67"/>
                      <a:pt x="121" y="79"/>
                      <a:pt x="121" y="94"/>
                    </a:cubicBezTo>
                    <a:cubicBezTo>
                      <a:pt x="121" y="109"/>
                      <a:pt x="109" y="121"/>
                      <a:pt x="94" y="121"/>
                    </a:cubicBezTo>
                    <a:close/>
                  </a:path>
                </a:pathLst>
              </a:custGeom>
              <a:solidFill>
                <a:srgbClr val="5F3E21">
                  <a:alpha val="100000"/>
                </a:srgbClr>
              </a:solidFill>
              <a:ln w="9525">
                <a:noFill/>
              </a:ln>
            </p:spPr>
            <p:txBody>
              <a:bodyPr/>
              <a:p>
                <a:endParaRPr lang="zh-CN" altLang="en-US"/>
              </a:p>
            </p:txBody>
          </p:sp>
          <p:sp>
            <p:nvSpPr>
              <p:cNvPr id="48869" name="Freeform 12"/>
              <p:cNvSpPr>
                <a:spLocks noEditPoints="1"/>
              </p:cNvSpPr>
              <p:nvPr/>
            </p:nvSpPr>
            <p:spPr>
              <a:xfrm>
                <a:off x="7883526" y="6049963"/>
                <a:ext cx="207963" cy="211138"/>
              </a:xfrm>
              <a:custGeom>
                <a:avLst/>
                <a:gdLst/>
                <a:ahLst/>
                <a:cxnLst>
                  <a:cxn ang="0">
                    <a:pos x="105332" y="0"/>
                  </a:cxn>
                  <a:cxn ang="0">
                    <a:pos x="0" y="105569"/>
                  </a:cxn>
                  <a:cxn ang="0">
                    <a:pos x="105332" y="211138"/>
                  </a:cxn>
                  <a:cxn ang="0">
                    <a:pos x="207963" y="105569"/>
                  </a:cxn>
                  <a:cxn ang="0">
                    <a:pos x="105332" y="0"/>
                  </a:cxn>
                  <a:cxn ang="0">
                    <a:pos x="105332" y="178655"/>
                  </a:cxn>
                  <a:cxn ang="0">
                    <a:pos x="32410" y="105569"/>
                  </a:cxn>
                  <a:cxn ang="0">
                    <a:pos x="105332" y="32483"/>
                  </a:cxn>
                  <a:cxn ang="0">
                    <a:pos x="178254" y="105569"/>
                  </a:cxn>
                  <a:cxn ang="0">
                    <a:pos x="105332" y="178655"/>
                  </a:cxn>
                </a:cxnLst>
                <a:pathLst>
                  <a:path w="77" h="78">
                    <a:moveTo>
                      <a:pt x="39" y="0"/>
                    </a:moveTo>
                    <a:cubicBezTo>
                      <a:pt x="18" y="0"/>
                      <a:pt x="0" y="18"/>
                      <a:pt x="0" y="39"/>
                    </a:cubicBezTo>
                    <a:cubicBezTo>
                      <a:pt x="0" y="60"/>
                      <a:pt x="18" y="78"/>
                      <a:pt x="39" y="78"/>
                    </a:cubicBezTo>
                    <a:cubicBezTo>
                      <a:pt x="60" y="78"/>
                      <a:pt x="77" y="60"/>
                      <a:pt x="77" y="39"/>
                    </a:cubicBezTo>
                    <a:cubicBezTo>
                      <a:pt x="77" y="18"/>
                      <a:pt x="60" y="0"/>
                      <a:pt x="39" y="0"/>
                    </a:cubicBezTo>
                    <a:close/>
                    <a:moveTo>
                      <a:pt x="39" y="66"/>
                    </a:moveTo>
                    <a:cubicBezTo>
                      <a:pt x="24" y="66"/>
                      <a:pt x="12" y="54"/>
                      <a:pt x="12" y="39"/>
                    </a:cubicBezTo>
                    <a:cubicBezTo>
                      <a:pt x="12" y="24"/>
                      <a:pt x="24" y="12"/>
                      <a:pt x="39" y="12"/>
                    </a:cubicBezTo>
                    <a:cubicBezTo>
                      <a:pt x="54" y="12"/>
                      <a:pt x="66" y="24"/>
                      <a:pt x="66" y="39"/>
                    </a:cubicBezTo>
                    <a:cubicBezTo>
                      <a:pt x="66" y="54"/>
                      <a:pt x="54" y="66"/>
                      <a:pt x="39" y="66"/>
                    </a:cubicBezTo>
                    <a:close/>
                  </a:path>
                </a:pathLst>
              </a:custGeom>
              <a:solidFill>
                <a:srgbClr val="EE7800">
                  <a:alpha val="100000"/>
                </a:srgbClr>
              </a:solidFill>
              <a:ln w="9525">
                <a:noFill/>
              </a:ln>
            </p:spPr>
            <p:txBody>
              <a:bodyPr/>
              <a:p>
                <a:endParaRPr lang="zh-CN" altLang="en-US"/>
              </a:p>
            </p:txBody>
          </p:sp>
        </p:grpSp>
        <p:grpSp>
          <p:nvGrpSpPr>
            <p:cNvPr id="48134" name="组合 1948"/>
            <p:cNvGrpSpPr/>
            <p:nvPr/>
          </p:nvGrpSpPr>
          <p:grpSpPr>
            <a:xfrm>
              <a:off x="9038436" y="5948363"/>
              <a:ext cx="508000" cy="412750"/>
              <a:chOff x="7058026" y="5948363"/>
              <a:chExt cx="508000" cy="412750"/>
            </a:xfrm>
          </p:grpSpPr>
          <p:sp>
            <p:nvSpPr>
              <p:cNvPr id="48857" name="Freeform 13"/>
              <p:cNvSpPr/>
              <p:nvPr/>
            </p:nvSpPr>
            <p:spPr>
              <a:xfrm>
                <a:off x="7058026" y="6092826"/>
                <a:ext cx="300038" cy="219075"/>
              </a:xfrm>
              <a:custGeom>
                <a:avLst/>
                <a:gdLst/>
                <a:ahLst/>
                <a:cxnLst>
                  <a:cxn ang="0">
                    <a:pos x="300038" y="192029"/>
                  </a:cxn>
                  <a:cxn ang="0">
                    <a:pos x="270305" y="219075"/>
                  </a:cxn>
                  <a:cxn ang="0">
                    <a:pos x="29733" y="219075"/>
                  </a:cxn>
                  <a:cxn ang="0">
                    <a:pos x="0" y="192029"/>
                  </a:cxn>
                  <a:cxn ang="0">
                    <a:pos x="0" y="27046"/>
                  </a:cxn>
                  <a:cxn ang="0">
                    <a:pos x="29733" y="0"/>
                  </a:cxn>
                  <a:cxn ang="0">
                    <a:pos x="270305" y="0"/>
                  </a:cxn>
                  <a:cxn ang="0">
                    <a:pos x="300038" y="27046"/>
                  </a:cxn>
                  <a:cxn ang="0">
                    <a:pos x="300038" y="192029"/>
                  </a:cxn>
                </a:cxnLst>
                <a:pathLst>
                  <a:path w="111" h="81">
                    <a:moveTo>
                      <a:pt x="111" y="71"/>
                    </a:moveTo>
                    <a:cubicBezTo>
                      <a:pt x="111" y="76"/>
                      <a:pt x="106" y="81"/>
                      <a:pt x="100" y="81"/>
                    </a:cubicBezTo>
                    <a:cubicBezTo>
                      <a:pt x="11" y="81"/>
                      <a:pt x="11" y="81"/>
                      <a:pt x="11" y="81"/>
                    </a:cubicBezTo>
                    <a:cubicBezTo>
                      <a:pt x="5" y="81"/>
                      <a:pt x="0" y="76"/>
                      <a:pt x="0" y="71"/>
                    </a:cubicBezTo>
                    <a:cubicBezTo>
                      <a:pt x="0" y="10"/>
                      <a:pt x="0" y="10"/>
                      <a:pt x="0" y="10"/>
                    </a:cubicBezTo>
                    <a:cubicBezTo>
                      <a:pt x="0" y="4"/>
                      <a:pt x="5" y="0"/>
                      <a:pt x="11" y="0"/>
                    </a:cubicBezTo>
                    <a:cubicBezTo>
                      <a:pt x="100" y="0"/>
                      <a:pt x="100" y="0"/>
                      <a:pt x="100" y="0"/>
                    </a:cubicBezTo>
                    <a:cubicBezTo>
                      <a:pt x="106" y="0"/>
                      <a:pt x="111" y="4"/>
                      <a:pt x="111" y="10"/>
                    </a:cubicBezTo>
                    <a:lnTo>
                      <a:pt x="111" y="71"/>
                    </a:lnTo>
                    <a:close/>
                  </a:path>
                </a:pathLst>
              </a:custGeom>
              <a:solidFill>
                <a:srgbClr val="EE7800">
                  <a:alpha val="100000"/>
                </a:srgbClr>
              </a:solidFill>
              <a:ln w="9525">
                <a:noFill/>
              </a:ln>
            </p:spPr>
            <p:txBody>
              <a:bodyPr/>
              <a:p>
                <a:endParaRPr lang="zh-CN" altLang="en-US"/>
              </a:p>
            </p:txBody>
          </p:sp>
          <p:sp>
            <p:nvSpPr>
              <p:cNvPr id="48858" name="Freeform 14"/>
              <p:cNvSpPr/>
              <p:nvPr/>
            </p:nvSpPr>
            <p:spPr>
              <a:xfrm>
                <a:off x="7116763" y="6281738"/>
                <a:ext cx="71438" cy="79375"/>
              </a:xfrm>
              <a:custGeom>
                <a:avLst/>
                <a:gdLst/>
                <a:ahLst/>
                <a:cxnLst>
                  <a:cxn ang="0">
                    <a:pos x="71438" y="0"/>
                  </a:cxn>
                  <a:cxn ang="0">
                    <a:pos x="0" y="0"/>
                  </a:cxn>
                  <a:cxn ang="0">
                    <a:pos x="38100" y="79375"/>
                  </a:cxn>
                  <a:cxn ang="0">
                    <a:pos x="71438" y="0"/>
                  </a:cxn>
                </a:cxnLst>
                <a:pathLst>
                  <a:path w="45" h="50">
                    <a:moveTo>
                      <a:pt x="45" y="0"/>
                    </a:moveTo>
                    <a:lnTo>
                      <a:pt x="0" y="0"/>
                    </a:lnTo>
                    <a:lnTo>
                      <a:pt x="24" y="50"/>
                    </a:lnTo>
                    <a:lnTo>
                      <a:pt x="45" y="0"/>
                    </a:lnTo>
                    <a:close/>
                  </a:path>
                </a:pathLst>
              </a:custGeom>
              <a:solidFill>
                <a:srgbClr val="EE7800">
                  <a:alpha val="100000"/>
                </a:srgbClr>
              </a:solidFill>
              <a:ln w="9525">
                <a:noFill/>
              </a:ln>
            </p:spPr>
            <p:txBody>
              <a:bodyPr/>
              <a:p>
                <a:endParaRPr lang="zh-CN" altLang="en-US"/>
              </a:p>
            </p:txBody>
          </p:sp>
          <p:sp>
            <p:nvSpPr>
              <p:cNvPr id="48859" name="Rectangle 15"/>
              <p:cNvSpPr/>
              <p:nvPr/>
            </p:nvSpPr>
            <p:spPr>
              <a:xfrm>
                <a:off x="7085013" y="6138863"/>
                <a:ext cx="249238" cy="11113"/>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60" name="Rectangle 16"/>
              <p:cNvSpPr/>
              <p:nvPr/>
            </p:nvSpPr>
            <p:spPr>
              <a:xfrm>
                <a:off x="7085013" y="6199188"/>
                <a:ext cx="249238" cy="7938"/>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61" name="Rectangle 17"/>
              <p:cNvSpPr/>
              <p:nvPr/>
            </p:nvSpPr>
            <p:spPr>
              <a:xfrm>
                <a:off x="7085013" y="6254751"/>
                <a:ext cx="249238" cy="11113"/>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62" name="Freeform 18"/>
              <p:cNvSpPr/>
              <p:nvPr/>
            </p:nvSpPr>
            <p:spPr>
              <a:xfrm>
                <a:off x="7231063" y="5948363"/>
                <a:ext cx="334963" cy="282575"/>
              </a:xfrm>
              <a:custGeom>
                <a:avLst/>
                <a:gdLst/>
                <a:ahLst/>
                <a:cxnLst>
                  <a:cxn ang="0">
                    <a:pos x="334963" y="252687"/>
                  </a:cxn>
                  <a:cxn ang="0">
                    <a:pos x="305249" y="282575"/>
                  </a:cxn>
                  <a:cxn ang="0">
                    <a:pos x="29714" y="282575"/>
                  </a:cxn>
                  <a:cxn ang="0">
                    <a:pos x="0" y="252687"/>
                  </a:cxn>
                  <a:cxn ang="0">
                    <a:pos x="0" y="27171"/>
                  </a:cxn>
                  <a:cxn ang="0">
                    <a:pos x="29714" y="0"/>
                  </a:cxn>
                  <a:cxn ang="0">
                    <a:pos x="305249" y="0"/>
                  </a:cxn>
                  <a:cxn ang="0">
                    <a:pos x="334963" y="27171"/>
                  </a:cxn>
                  <a:cxn ang="0">
                    <a:pos x="334963" y="252687"/>
                  </a:cxn>
                </a:cxnLst>
                <a:pathLst>
                  <a:path w="124" h="104">
                    <a:moveTo>
                      <a:pt x="124" y="93"/>
                    </a:moveTo>
                    <a:cubicBezTo>
                      <a:pt x="124" y="99"/>
                      <a:pt x="119" y="104"/>
                      <a:pt x="113" y="104"/>
                    </a:cubicBezTo>
                    <a:cubicBezTo>
                      <a:pt x="11" y="104"/>
                      <a:pt x="11" y="104"/>
                      <a:pt x="11" y="104"/>
                    </a:cubicBezTo>
                    <a:cubicBezTo>
                      <a:pt x="5" y="104"/>
                      <a:pt x="0" y="99"/>
                      <a:pt x="0" y="93"/>
                    </a:cubicBezTo>
                    <a:cubicBezTo>
                      <a:pt x="0" y="10"/>
                      <a:pt x="0" y="10"/>
                      <a:pt x="0" y="10"/>
                    </a:cubicBezTo>
                    <a:cubicBezTo>
                      <a:pt x="0" y="5"/>
                      <a:pt x="5" y="0"/>
                      <a:pt x="11" y="0"/>
                    </a:cubicBezTo>
                    <a:cubicBezTo>
                      <a:pt x="113" y="0"/>
                      <a:pt x="113" y="0"/>
                      <a:pt x="113" y="0"/>
                    </a:cubicBezTo>
                    <a:cubicBezTo>
                      <a:pt x="119" y="0"/>
                      <a:pt x="124" y="5"/>
                      <a:pt x="124" y="10"/>
                    </a:cubicBezTo>
                    <a:lnTo>
                      <a:pt x="124" y="93"/>
                    </a:lnTo>
                    <a:close/>
                  </a:path>
                </a:pathLst>
              </a:custGeom>
              <a:solidFill>
                <a:srgbClr val="87CAAD">
                  <a:alpha val="100000"/>
                </a:srgbClr>
              </a:solidFill>
              <a:ln w="9525">
                <a:noFill/>
              </a:ln>
            </p:spPr>
            <p:txBody>
              <a:bodyPr/>
              <a:p>
                <a:endParaRPr lang="zh-CN" altLang="en-US"/>
              </a:p>
            </p:txBody>
          </p:sp>
          <p:sp>
            <p:nvSpPr>
              <p:cNvPr id="48863" name="Freeform 19"/>
              <p:cNvSpPr/>
              <p:nvPr/>
            </p:nvSpPr>
            <p:spPr>
              <a:xfrm>
                <a:off x="7434263" y="6216651"/>
                <a:ext cx="69850" cy="114300"/>
              </a:xfrm>
              <a:custGeom>
                <a:avLst/>
                <a:gdLst/>
                <a:ahLst/>
                <a:cxnLst>
                  <a:cxn ang="0">
                    <a:pos x="69850" y="0"/>
                  </a:cxn>
                  <a:cxn ang="0">
                    <a:pos x="0" y="0"/>
                  </a:cxn>
                  <a:cxn ang="0">
                    <a:pos x="38100" y="114300"/>
                  </a:cxn>
                  <a:cxn ang="0">
                    <a:pos x="69850" y="0"/>
                  </a:cxn>
                </a:cxnLst>
                <a:pathLst>
                  <a:path w="44" h="72">
                    <a:moveTo>
                      <a:pt x="44" y="0"/>
                    </a:moveTo>
                    <a:lnTo>
                      <a:pt x="0" y="0"/>
                    </a:lnTo>
                    <a:lnTo>
                      <a:pt x="24" y="72"/>
                    </a:lnTo>
                    <a:lnTo>
                      <a:pt x="44" y="0"/>
                    </a:lnTo>
                    <a:close/>
                  </a:path>
                </a:pathLst>
              </a:custGeom>
              <a:solidFill>
                <a:srgbClr val="87CAAD">
                  <a:alpha val="100000"/>
                </a:srgbClr>
              </a:solidFill>
              <a:ln w="9525">
                <a:noFill/>
              </a:ln>
            </p:spPr>
            <p:txBody>
              <a:bodyPr/>
              <a:p>
                <a:endParaRPr lang="zh-CN" altLang="en-US"/>
              </a:p>
            </p:txBody>
          </p:sp>
          <p:sp>
            <p:nvSpPr>
              <p:cNvPr id="48864" name="Rectangle 20"/>
              <p:cNvSpPr/>
              <p:nvPr/>
            </p:nvSpPr>
            <p:spPr>
              <a:xfrm>
                <a:off x="7273926" y="5997576"/>
                <a:ext cx="249238" cy="7938"/>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65" name="Rectangle 21"/>
              <p:cNvSpPr/>
              <p:nvPr/>
            </p:nvSpPr>
            <p:spPr>
              <a:xfrm>
                <a:off x="7273926" y="6054726"/>
                <a:ext cx="249238" cy="11113"/>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66" name="Rectangle 22"/>
              <p:cNvSpPr/>
              <p:nvPr/>
            </p:nvSpPr>
            <p:spPr>
              <a:xfrm>
                <a:off x="7273926" y="6115051"/>
                <a:ext cx="249238" cy="7938"/>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67" name="Rectangle 23"/>
              <p:cNvSpPr/>
              <p:nvPr/>
            </p:nvSpPr>
            <p:spPr>
              <a:xfrm>
                <a:off x="7273926" y="6173788"/>
                <a:ext cx="249238" cy="7938"/>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sp>
          <p:nvSpPr>
            <p:cNvPr id="48135" name="Freeform 26"/>
            <p:cNvSpPr>
              <a:spLocks noEditPoints="1"/>
            </p:cNvSpPr>
            <p:nvPr/>
          </p:nvSpPr>
          <p:spPr>
            <a:xfrm>
              <a:off x="8196664" y="5897563"/>
              <a:ext cx="514350" cy="514350"/>
            </a:xfrm>
            <a:custGeom>
              <a:avLst/>
              <a:gdLst/>
              <a:ahLst/>
              <a:cxnLst>
                <a:cxn ang="0">
                  <a:pos x="170548" y="498107"/>
                </a:cxn>
                <a:cxn ang="0">
                  <a:pos x="16243" y="341095"/>
                </a:cxn>
                <a:cxn ang="0">
                  <a:pos x="16243" y="278832"/>
                </a:cxn>
                <a:cxn ang="0">
                  <a:pos x="278832" y="16243"/>
                </a:cxn>
                <a:cxn ang="0">
                  <a:pos x="341095" y="16243"/>
                </a:cxn>
                <a:cxn ang="0">
                  <a:pos x="498107" y="170548"/>
                </a:cxn>
                <a:cxn ang="0">
                  <a:pos x="498107" y="235518"/>
                </a:cxn>
                <a:cxn ang="0">
                  <a:pos x="235518" y="498107"/>
                </a:cxn>
                <a:cxn ang="0">
                  <a:pos x="170548" y="498107"/>
                </a:cxn>
                <a:cxn ang="0">
                  <a:pos x="319438" y="40607"/>
                </a:cxn>
                <a:cxn ang="0">
                  <a:pos x="303196" y="40607"/>
                </a:cxn>
                <a:cxn ang="0">
                  <a:pos x="40607" y="303196"/>
                </a:cxn>
                <a:cxn ang="0">
                  <a:pos x="40607" y="319438"/>
                </a:cxn>
                <a:cxn ang="0">
                  <a:pos x="194912" y="473743"/>
                </a:cxn>
                <a:cxn ang="0">
                  <a:pos x="211154" y="473743"/>
                </a:cxn>
                <a:cxn ang="0">
                  <a:pos x="473743" y="211154"/>
                </a:cxn>
                <a:cxn ang="0">
                  <a:pos x="473743" y="194912"/>
                </a:cxn>
                <a:cxn ang="0">
                  <a:pos x="319438" y="40607"/>
                </a:cxn>
              </a:cxnLst>
              <a:pathLst>
                <a:path w="190" h="190">
                  <a:moveTo>
                    <a:pt x="63" y="184"/>
                  </a:moveTo>
                  <a:cubicBezTo>
                    <a:pt x="6" y="126"/>
                    <a:pt x="6" y="126"/>
                    <a:pt x="6" y="126"/>
                  </a:cubicBezTo>
                  <a:cubicBezTo>
                    <a:pt x="0" y="120"/>
                    <a:pt x="0" y="110"/>
                    <a:pt x="6" y="103"/>
                  </a:cubicBezTo>
                  <a:cubicBezTo>
                    <a:pt x="103" y="6"/>
                    <a:pt x="103" y="6"/>
                    <a:pt x="103" y="6"/>
                  </a:cubicBezTo>
                  <a:cubicBezTo>
                    <a:pt x="110" y="0"/>
                    <a:pt x="120" y="0"/>
                    <a:pt x="126" y="6"/>
                  </a:cubicBezTo>
                  <a:cubicBezTo>
                    <a:pt x="184" y="63"/>
                    <a:pt x="184" y="63"/>
                    <a:pt x="184" y="63"/>
                  </a:cubicBezTo>
                  <a:cubicBezTo>
                    <a:pt x="190" y="70"/>
                    <a:pt x="190" y="80"/>
                    <a:pt x="184" y="87"/>
                  </a:cubicBezTo>
                  <a:cubicBezTo>
                    <a:pt x="87" y="184"/>
                    <a:pt x="87" y="184"/>
                    <a:pt x="87" y="184"/>
                  </a:cubicBezTo>
                  <a:cubicBezTo>
                    <a:pt x="80" y="190"/>
                    <a:pt x="70" y="190"/>
                    <a:pt x="63" y="184"/>
                  </a:cubicBezTo>
                  <a:close/>
                  <a:moveTo>
                    <a:pt x="118" y="15"/>
                  </a:moveTo>
                  <a:cubicBezTo>
                    <a:pt x="116" y="13"/>
                    <a:pt x="113" y="13"/>
                    <a:pt x="112" y="15"/>
                  </a:cubicBezTo>
                  <a:cubicBezTo>
                    <a:pt x="15" y="112"/>
                    <a:pt x="15" y="112"/>
                    <a:pt x="15" y="112"/>
                  </a:cubicBezTo>
                  <a:cubicBezTo>
                    <a:pt x="13" y="114"/>
                    <a:pt x="13" y="116"/>
                    <a:pt x="15" y="118"/>
                  </a:cubicBezTo>
                  <a:cubicBezTo>
                    <a:pt x="72" y="175"/>
                    <a:pt x="72" y="175"/>
                    <a:pt x="72" y="175"/>
                  </a:cubicBezTo>
                  <a:cubicBezTo>
                    <a:pt x="74" y="177"/>
                    <a:pt x="76" y="177"/>
                    <a:pt x="78" y="175"/>
                  </a:cubicBezTo>
                  <a:cubicBezTo>
                    <a:pt x="175" y="78"/>
                    <a:pt x="175" y="78"/>
                    <a:pt x="175" y="78"/>
                  </a:cubicBezTo>
                  <a:cubicBezTo>
                    <a:pt x="177" y="76"/>
                    <a:pt x="177" y="74"/>
                    <a:pt x="175" y="72"/>
                  </a:cubicBezTo>
                  <a:lnTo>
                    <a:pt x="118" y="15"/>
                  </a:lnTo>
                  <a:close/>
                </a:path>
              </a:pathLst>
            </a:custGeom>
            <a:solidFill>
              <a:srgbClr val="5F3E21">
                <a:alpha val="100000"/>
              </a:srgbClr>
            </a:solidFill>
            <a:ln w="9525">
              <a:noFill/>
            </a:ln>
          </p:spPr>
          <p:txBody>
            <a:bodyPr/>
            <a:p>
              <a:endParaRPr lang="zh-CN" altLang="en-US"/>
            </a:p>
          </p:txBody>
        </p:sp>
        <p:grpSp>
          <p:nvGrpSpPr>
            <p:cNvPr id="48136" name="组合 1947"/>
            <p:cNvGrpSpPr/>
            <p:nvPr/>
          </p:nvGrpSpPr>
          <p:grpSpPr>
            <a:xfrm>
              <a:off x="7385054" y="5911851"/>
              <a:ext cx="484188" cy="487362"/>
              <a:chOff x="6389688" y="5911851"/>
              <a:chExt cx="484188" cy="487362"/>
            </a:xfrm>
          </p:grpSpPr>
          <p:sp>
            <p:nvSpPr>
              <p:cNvPr id="48854" name="Freeform 24"/>
              <p:cNvSpPr/>
              <p:nvPr/>
            </p:nvSpPr>
            <p:spPr>
              <a:xfrm>
                <a:off x="6697663" y="5911851"/>
                <a:ext cx="173038" cy="173038"/>
              </a:xfrm>
              <a:custGeom>
                <a:avLst/>
                <a:gdLst/>
                <a:ahLst/>
                <a:cxnLst>
                  <a:cxn ang="0">
                    <a:pos x="127075" y="162223"/>
                  </a:cxn>
                  <a:cxn ang="0">
                    <a:pos x="89223" y="162223"/>
                  </a:cxn>
                  <a:cxn ang="0">
                    <a:pos x="10815" y="83815"/>
                  </a:cxn>
                  <a:cxn ang="0">
                    <a:pos x="10815" y="43260"/>
                  </a:cxn>
                  <a:cxn ang="0">
                    <a:pos x="45963" y="10815"/>
                  </a:cxn>
                  <a:cxn ang="0">
                    <a:pos x="83815" y="10815"/>
                  </a:cxn>
                  <a:cxn ang="0">
                    <a:pos x="162223" y="89223"/>
                  </a:cxn>
                  <a:cxn ang="0">
                    <a:pos x="162223" y="127075"/>
                  </a:cxn>
                  <a:cxn ang="0">
                    <a:pos x="127075" y="162223"/>
                  </a:cxn>
                </a:cxnLst>
                <a:pathLst>
                  <a:path w="64" h="64">
                    <a:moveTo>
                      <a:pt x="47" y="60"/>
                    </a:moveTo>
                    <a:cubicBezTo>
                      <a:pt x="43" y="64"/>
                      <a:pt x="37" y="64"/>
                      <a:pt x="33" y="60"/>
                    </a:cubicBezTo>
                    <a:cubicBezTo>
                      <a:pt x="4" y="31"/>
                      <a:pt x="4" y="31"/>
                      <a:pt x="4" y="31"/>
                    </a:cubicBezTo>
                    <a:cubicBezTo>
                      <a:pt x="0" y="27"/>
                      <a:pt x="0" y="20"/>
                      <a:pt x="4" y="16"/>
                    </a:cubicBezTo>
                    <a:cubicBezTo>
                      <a:pt x="17" y="4"/>
                      <a:pt x="17" y="4"/>
                      <a:pt x="17" y="4"/>
                    </a:cubicBezTo>
                    <a:cubicBezTo>
                      <a:pt x="21" y="0"/>
                      <a:pt x="27" y="0"/>
                      <a:pt x="31" y="4"/>
                    </a:cubicBezTo>
                    <a:cubicBezTo>
                      <a:pt x="60" y="33"/>
                      <a:pt x="60" y="33"/>
                      <a:pt x="60" y="33"/>
                    </a:cubicBezTo>
                    <a:cubicBezTo>
                      <a:pt x="64" y="37"/>
                      <a:pt x="64" y="43"/>
                      <a:pt x="60" y="47"/>
                    </a:cubicBezTo>
                    <a:lnTo>
                      <a:pt x="47" y="60"/>
                    </a:lnTo>
                    <a:close/>
                  </a:path>
                </a:pathLst>
              </a:custGeom>
              <a:solidFill>
                <a:srgbClr val="5F3E21">
                  <a:alpha val="100000"/>
                </a:srgbClr>
              </a:solidFill>
              <a:ln w="9525">
                <a:noFill/>
              </a:ln>
            </p:spPr>
            <p:txBody>
              <a:bodyPr/>
              <a:p>
                <a:endParaRPr lang="zh-CN" altLang="en-US"/>
              </a:p>
            </p:txBody>
          </p:sp>
          <p:sp>
            <p:nvSpPr>
              <p:cNvPr id="48855" name="Freeform 25"/>
              <p:cNvSpPr/>
              <p:nvPr/>
            </p:nvSpPr>
            <p:spPr>
              <a:xfrm>
                <a:off x="6389688" y="5916613"/>
                <a:ext cx="484188" cy="482600"/>
              </a:xfrm>
              <a:custGeom>
                <a:avLst/>
                <a:gdLst/>
                <a:ahLst/>
                <a:cxnLst>
                  <a:cxn ang="0">
                    <a:pos x="185738" y="482600"/>
                  </a:cxn>
                  <a:cxn ang="0">
                    <a:pos x="0" y="295275"/>
                  </a:cxn>
                  <a:cxn ang="0">
                    <a:pos x="296863" y="0"/>
                  </a:cxn>
                  <a:cxn ang="0">
                    <a:pos x="484188" y="187325"/>
                  </a:cxn>
                  <a:cxn ang="0">
                    <a:pos x="185738" y="482600"/>
                  </a:cxn>
                </a:cxnLst>
                <a:pathLst>
                  <a:path w="305" h="304">
                    <a:moveTo>
                      <a:pt x="117" y="304"/>
                    </a:moveTo>
                    <a:lnTo>
                      <a:pt x="0" y="186"/>
                    </a:lnTo>
                    <a:lnTo>
                      <a:pt x="187" y="0"/>
                    </a:lnTo>
                    <a:lnTo>
                      <a:pt x="305" y="118"/>
                    </a:lnTo>
                    <a:lnTo>
                      <a:pt x="117" y="304"/>
                    </a:lnTo>
                    <a:close/>
                  </a:path>
                </a:pathLst>
              </a:custGeom>
              <a:solidFill>
                <a:srgbClr val="F5E8CE">
                  <a:alpha val="100000"/>
                </a:srgbClr>
              </a:solidFill>
              <a:ln w="9525">
                <a:noFill/>
              </a:ln>
            </p:spPr>
            <p:txBody>
              <a:bodyPr/>
              <a:p>
                <a:endParaRPr lang="zh-CN" altLang="en-US"/>
              </a:p>
            </p:txBody>
          </p:sp>
          <p:sp>
            <p:nvSpPr>
              <p:cNvPr id="48856" name="Freeform 27"/>
              <p:cNvSpPr/>
              <p:nvPr/>
            </p:nvSpPr>
            <p:spPr>
              <a:xfrm>
                <a:off x="6483351" y="6046788"/>
                <a:ext cx="298450" cy="173038"/>
              </a:xfrm>
              <a:custGeom>
                <a:avLst/>
                <a:gdLst/>
                <a:ahLst/>
                <a:cxnLst>
                  <a:cxn ang="0">
                    <a:pos x="228600" y="0"/>
                  </a:cxn>
                  <a:cxn ang="0">
                    <a:pos x="298450" y="69850"/>
                  </a:cxn>
                  <a:cxn ang="0">
                    <a:pos x="165100" y="107950"/>
                  </a:cxn>
                  <a:cxn ang="0">
                    <a:pos x="219075" y="161925"/>
                  </a:cxn>
                  <a:cxn ang="0">
                    <a:pos x="0" y="173038"/>
                  </a:cxn>
                  <a:cxn ang="0">
                    <a:pos x="103188" y="130175"/>
                  </a:cxn>
                  <a:cxn ang="0">
                    <a:pos x="49213" y="77788"/>
                  </a:cxn>
                  <a:cxn ang="0">
                    <a:pos x="228600" y="0"/>
                  </a:cxn>
                </a:cxnLst>
                <a:pathLst>
                  <a:path w="188" h="109">
                    <a:moveTo>
                      <a:pt x="144" y="0"/>
                    </a:moveTo>
                    <a:lnTo>
                      <a:pt x="188" y="44"/>
                    </a:lnTo>
                    <a:lnTo>
                      <a:pt x="104" y="68"/>
                    </a:lnTo>
                    <a:lnTo>
                      <a:pt x="138" y="102"/>
                    </a:lnTo>
                    <a:lnTo>
                      <a:pt x="0" y="109"/>
                    </a:lnTo>
                    <a:lnTo>
                      <a:pt x="65" y="82"/>
                    </a:lnTo>
                    <a:lnTo>
                      <a:pt x="31" y="49"/>
                    </a:lnTo>
                    <a:lnTo>
                      <a:pt x="144" y="0"/>
                    </a:lnTo>
                    <a:close/>
                  </a:path>
                </a:pathLst>
              </a:custGeom>
              <a:solidFill>
                <a:srgbClr val="EE7800">
                  <a:alpha val="100000"/>
                </a:srgbClr>
              </a:solidFill>
              <a:ln w="9525">
                <a:noFill/>
              </a:ln>
            </p:spPr>
            <p:txBody>
              <a:bodyPr/>
              <a:p>
                <a:endParaRPr lang="zh-CN" altLang="en-US"/>
              </a:p>
            </p:txBody>
          </p:sp>
        </p:grpSp>
        <p:grpSp>
          <p:nvGrpSpPr>
            <p:cNvPr id="48137" name="组合 1946"/>
            <p:cNvGrpSpPr/>
            <p:nvPr/>
          </p:nvGrpSpPr>
          <p:grpSpPr>
            <a:xfrm>
              <a:off x="6544869" y="5897563"/>
              <a:ext cx="512763" cy="514350"/>
              <a:chOff x="5702301" y="5897563"/>
              <a:chExt cx="512763" cy="514350"/>
            </a:xfrm>
          </p:grpSpPr>
          <p:sp>
            <p:nvSpPr>
              <p:cNvPr id="48840" name="Freeform 28"/>
              <p:cNvSpPr/>
              <p:nvPr/>
            </p:nvSpPr>
            <p:spPr>
              <a:xfrm>
                <a:off x="6042026" y="5897563"/>
                <a:ext cx="173038" cy="173038"/>
              </a:xfrm>
              <a:custGeom>
                <a:avLst/>
                <a:gdLst/>
                <a:ahLst/>
                <a:cxnLst>
                  <a:cxn ang="0">
                    <a:pos x="102741" y="173038"/>
                  </a:cxn>
                  <a:cxn ang="0">
                    <a:pos x="83815" y="154112"/>
                  </a:cxn>
                  <a:cxn ang="0">
                    <a:pos x="137890" y="100038"/>
                  </a:cxn>
                  <a:cxn ang="0">
                    <a:pos x="137890" y="83815"/>
                  </a:cxn>
                  <a:cxn ang="0">
                    <a:pos x="89223" y="35148"/>
                  </a:cxn>
                  <a:cxn ang="0">
                    <a:pos x="73000" y="35148"/>
                  </a:cxn>
                  <a:cxn ang="0">
                    <a:pos x="18926" y="89223"/>
                  </a:cxn>
                  <a:cxn ang="0">
                    <a:pos x="0" y="67593"/>
                  </a:cxn>
                  <a:cxn ang="0">
                    <a:pos x="54074" y="16222"/>
                  </a:cxn>
                  <a:cxn ang="0">
                    <a:pos x="108149" y="13519"/>
                  </a:cxn>
                  <a:cxn ang="0">
                    <a:pos x="159519" y="62186"/>
                  </a:cxn>
                  <a:cxn ang="0">
                    <a:pos x="156816" y="118964"/>
                  </a:cxn>
                  <a:cxn ang="0">
                    <a:pos x="102741" y="173038"/>
                  </a:cxn>
                </a:cxnLst>
                <a:pathLst>
                  <a:path w="64" h="64">
                    <a:moveTo>
                      <a:pt x="38" y="64"/>
                    </a:moveTo>
                    <a:cubicBezTo>
                      <a:pt x="31" y="57"/>
                      <a:pt x="31" y="57"/>
                      <a:pt x="31" y="57"/>
                    </a:cubicBezTo>
                    <a:cubicBezTo>
                      <a:pt x="51" y="37"/>
                      <a:pt x="51" y="37"/>
                      <a:pt x="51" y="37"/>
                    </a:cubicBezTo>
                    <a:cubicBezTo>
                      <a:pt x="53" y="35"/>
                      <a:pt x="53" y="32"/>
                      <a:pt x="51" y="31"/>
                    </a:cubicBezTo>
                    <a:cubicBezTo>
                      <a:pt x="33" y="13"/>
                      <a:pt x="33" y="13"/>
                      <a:pt x="33" y="13"/>
                    </a:cubicBezTo>
                    <a:cubicBezTo>
                      <a:pt x="32" y="11"/>
                      <a:pt x="29" y="11"/>
                      <a:pt x="27" y="13"/>
                    </a:cubicBezTo>
                    <a:cubicBezTo>
                      <a:pt x="7" y="33"/>
                      <a:pt x="7" y="33"/>
                      <a:pt x="7" y="33"/>
                    </a:cubicBezTo>
                    <a:cubicBezTo>
                      <a:pt x="0" y="25"/>
                      <a:pt x="0" y="25"/>
                      <a:pt x="0" y="25"/>
                    </a:cubicBezTo>
                    <a:cubicBezTo>
                      <a:pt x="20" y="6"/>
                      <a:pt x="20" y="6"/>
                      <a:pt x="20" y="6"/>
                    </a:cubicBezTo>
                    <a:cubicBezTo>
                      <a:pt x="25" y="0"/>
                      <a:pt x="35" y="0"/>
                      <a:pt x="40" y="5"/>
                    </a:cubicBezTo>
                    <a:cubicBezTo>
                      <a:pt x="59" y="23"/>
                      <a:pt x="59" y="23"/>
                      <a:pt x="59" y="23"/>
                    </a:cubicBezTo>
                    <a:cubicBezTo>
                      <a:pt x="64" y="29"/>
                      <a:pt x="64" y="38"/>
                      <a:pt x="58" y="44"/>
                    </a:cubicBezTo>
                    <a:lnTo>
                      <a:pt x="38" y="64"/>
                    </a:lnTo>
                    <a:close/>
                  </a:path>
                </a:pathLst>
              </a:custGeom>
              <a:solidFill>
                <a:srgbClr val="EE7800">
                  <a:alpha val="100000"/>
                </a:srgbClr>
              </a:solidFill>
              <a:ln w="9525">
                <a:noFill/>
              </a:ln>
            </p:spPr>
            <p:txBody>
              <a:bodyPr/>
              <a:p>
                <a:endParaRPr lang="zh-CN" altLang="en-US"/>
              </a:p>
            </p:txBody>
          </p:sp>
          <p:sp>
            <p:nvSpPr>
              <p:cNvPr id="48841" name="Freeform 29"/>
              <p:cNvSpPr/>
              <p:nvPr/>
            </p:nvSpPr>
            <p:spPr>
              <a:xfrm>
                <a:off x="6091238" y="5967413"/>
                <a:ext cx="50800" cy="55563"/>
              </a:xfrm>
              <a:custGeom>
                <a:avLst/>
                <a:gdLst/>
                <a:ahLst/>
                <a:cxnLst>
                  <a:cxn ang="0">
                    <a:pos x="13368" y="52785"/>
                  </a:cxn>
                  <a:cxn ang="0">
                    <a:pos x="2674" y="52785"/>
                  </a:cxn>
                  <a:cxn ang="0">
                    <a:pos x="2674" y="52785"/>
                  </a:cxn>
                  <a:cxn ang="0">
                    <a:pos x="2674" y="38894"/>
                  </a:cxn>
                  <a:cxn ang="0">
                    <a:pos x="37432" y="5556"/>
                  </a:cxn>
                  <a:cxn ang="0">
                    <a:pos x="48126" y="5556"/>
                  </a:cxn>
                  <a:cxn ang="0">
                    <a:pos x="48126" y="5556"/>
                  </a:cxn>
                  <a:cxn ang="0">
                    <a:pos x="48126" y="16669"/>
                  </a:cxn>
                  <a:cxn ang="0">
                    <a:pos x="13368" y="52785"/>
                  </a:cxn>
                </a:cxnLst>
                <a:pathLst>
                  <a:path w="19" h="20">
                    <a:moveTo>
                      <a:pt x="5" y="19"/>
                    </a:moveTo>
                    <a:cubicBezTo>
                      <a:pt x="4" y="20"/>
                      <a:pt x="2" y="20"/>
                      <a:pt x="1" y="19"/>
                    </a:cubicBezTo>
                    <a:cubicBezTo>
                      <a:pt x="1" y="19"/>
                      <a:pt x="1" y="19"/>
                      <a:pt x="1" y="19"/>
                    </a:cubicBezTo>
                    <a:cubicBezTo>
                      <a:pt x="0" y="18"/>
                      <a:pt x="0" y="16"/>
                      <a:pt x="1" y="14"/>
                    </a:cubicBezTo>
                    <a:cubicBezTo>
                      <a:pt x="14" y="2"/>
                      <a:pt x="14" y="2"/>
                      <a:pt x="14" y="2"/>
                    </a:cubicBezTo>
                    <a:cubicBezTo>
                      <a:pt x="15" y="0"/>
                      <a:pt x="17" y="0"/>
                      <a:pt x="18" y="2"/>
                    </a:cubicBezTo>
                    <a:cubicBezTo>
                      <a:pt x="18" y="2"/>
                      <a:pt x="18" y="2"/>
                      <a:pt x="18" y="2"/>
                    </a:cubicBezTo>
                    <a:cubicBezTo>
                      <a:pt x="19" y="3"/>
                      <a:pt x="19" y="5"/>
                      <a:pt x="18" y="6"/>
                    </a:cubicBezTo>
                    <a:lnTo>
                      <a:pt x="5" y="19"/>
                    </a:lnTo>
                    <a:close/>
                  </a:path>
                </a:pathLst>
              </a:custGeom>
              <a:solidFill>
                <a:srgbClr val="EE7800">
                  <a:alpha val="100000"/>
                </a:srgbClr>
              </a:solidFill>
              <a:ln w="9525">
                <a:noFill/>
              </a:ln>
            </p:spPr>
            <p:txBody>
              <a:bodyPr/>
              <a:p>
                <a:endParaRPr lang="zh-CN" altLang="en-US"/>
              </a:p>
            </p:txBody>
          </p:sp>
          <p:sp>
            <p:nvSpPr>
              <p:cNvPr id="48842" name="Freeform 30"/>
              <p:cNvSpPr/>
              <p:nvPr/>
            </p:nvSpPr>
            <p:spPr>
              <a:xfrm>
                <a:off x="5702301" y="5951538"/>
                <a:ext cx="458788" cy="460375"/>
              </a:xfrm>
              <a:custGeom>
                <a:avLst/>
                <a:gdLst/>
                <a:ahLst/>
                <a:cxnLst>
                  <a:cxn ang="0">
                    <a:pos x="10795" y="343927"/>
                  </a:cxn>
                  <a:cxn ang="0">
                    <a:pos x="10795" y="387257"/>
                  </a:cxn>
                  <a:cxn ang="0">
                    <a:pos x="72866" y="446835"/>
                  </a:cxn>
                  <a:cxn ang="0">
                    <a:pos x="116046" y="446835"/>
                  </a:cxn>
                  <a:cxn ang="0">
                    <a:pos x="458788" y="105615"/>
                  </a:cxn>
                  <a:cxn ang="0">
                    <a:pos x="353537" y="0"/>
                  </a:cxn>
                  <a:cxn ang="0">
                    <a:pos x="10795" y="343927"/>
                  </a:cxn>
                </a:cxnLst>
                <a:pathLst>
                  <a:path w="170" h="170">
                    <a:moveTo>
                      <a:pt x="4" y="127"/>
                    </a:moveTo>
                    <a:cubicBezTo>
                      <a:pt x="0" y="131"/>
                      <a:pt x="0" y="138"/>
                      <a:pt x="4" y="143"/>
                    </a:cubicBezTo>
                    <a:cubicBezTo>
                      <a:pt x="27" y="165"/>
                      <a:pt x="27" y="165"/>
                      <a:pt x="27" y="165"/>
                    </a:cubicBezTo>
                    <a:cubicBezTo>
                      <a:pt x="31" y="170"/>
                      <a:pt x="39" y="170"/>
                      <a:pt x="43" y="165"/>
                    </a:cubicBezTo>
                    <a:cubicBezTo>
                      <a:pt x="170" y="39"/>
                      <a:pt x="170" y="39"/>
                      <a:pt x="170" y="39"/>
                    </a:cubicBezTo>
                    <a:cubicBezTo>
                      <a:pt x="131" y="0"/>
                      <a:pt x="131" y="0"/>
                      <a:pt x="131" y="0"/>
                    </a:cubicBezTo>
                    <a:lnTo>
                      <a:pt x="4" y="127"/>
                    </a:lnTo>
                    <a:close/>
                  </a:path>
                </a:pathLst>
              </a:custGeom>
              <a:solidFill>
                <a:srgbClr val="5F3E21">
                  <a:alpha val="100000"/>
                </a:srgbClr>
              </a:solidFill>
              <a:ln w="9525">
                <a:noFill/>
              </a:ln>
            </p:spPr>
            <p:txBody>
              <a:bodyPr/>
              <a:p>
                <a:endParaRPr lang="zh-CN" altLang="en-US"/>
              </a:p>
            </p:txBody>
          </p:sp>
          <p:sp>
            <p:nvSpPr>
              <p:cNvPr id="48843" name="Freeform 31"/>
              <p:cNvSpPr/>
              <p:nvPr/>
            </p:nvSpPr>
            <p:spPr>
              <a:xfrm>
                <a:off x="5837238" y="6249988"/>
                <a:ext cx="26988" cy="26988"/>
              </a:xfrm>
              <a:custGeom>
                <a:avLst/>
                <a:gdLst/>
                <a:ahLst/>
                <a:cxnLst>
                  <a:cxn ang="0">
                    <a:pos x="21590" y="21590"/>
                  </a:cxn>
                  <a:cxn ang="0">
                    <a:pos x="5398" y="21590"/>
                  </a:cxn>
                  <a:cxn ang="0">
                    <a:pos x="5398" y="5398"/>
                  </a:cxn>
                  <a:cxn ang="0">
                    <a:pos x="21590" y="5398"/>
                  </a:cxn>
                  <a:cxn ang="0">
                    <a:pos x="21590" y="21590"/>
                  </a:cxn>
                </a:cxnLst>
                <a:pathLst>
                  <a:path w="10" h="10">
                    <a:moveTo>
                      <a:pt x="8" y="8"/>
                    </a:moveTo>
                    <a:cubicBezTo>
                      <a:pt x="6" y="10"/>
                      <a:pt x="4" y="10"/>
                      <a:pt x="2" y="8"/>
                    </a:cubicBezTo>
                    <a:cubicBezTo>
                      <a:pt x="0" y="6"/>
                      <a:pt x="0" y="3"/>
                      <a:pt x="2" y="2"/>
                    </a:cubicBezTo>
                    <a:cubicBezTo>
                      <a:pt x="4" y="0"/>
                      <a:pt x="6" y="0"/>
                      <a:pt x="8" y="2"/>
                    </a:cubicBezTo>
                    <a:cubicBezTo>
                      <a:pt x="10" y="3"/>
                      <a:pt x="10" y="6"/>
                      <a:pt x="8" y="8"/>
                    </a:cubicBezTo>
                    <a:close/>
                  </a:path>
                </a:pathLst>
              </a:custGeom>
              <a:solidFill>
                <a:srgbClr val="F5E8CE">
                  <a:alpha val="100000"/>
                </a:srgbClr>
              </a:solidFill>
              <a:ln w="9525">
                <a:noFill/>
              </a:ln>
            </p:spPr>
            <p:txBody>
              <a:bodyPr/>
              <a:p>
                <a:endParaRPr lang="zh-CN" altLang="en-US"/>
              </a:p>
            </p:txBody>
          </p:sp>
          <p:sp>
            <p:nvSpPr>
              <p:cNvPr id="48844" name="Freeform 32"/>
              <p:cNvSpPr/>
              <p:nvPr/>
            </p:nvSpPr>
            <p:spPr>
              <a:xfrm>
                <a:off x="5802313" y="6284913"/>
                <a:ext cx="26988" cy="25400"/>
              </a:xfrm>
              <a:custGeom>
                <a:avLst/>
                <a:gdLst/>
                <a:ahLst/>
                <a:cxnLst>
                  <a:cxn ang="0">
                    <a:pos x="21590" y="22578"/>
                  </a:cxn>
                  <a:cxn ang="0">
                    <a:pos x="5398" y="22578"/>
                  </a:cxn>
                  <a:cxn ang="0">
                    <a:pos x="5398" y="2822"/>
                  </a:cxn>
                  <a:cxn ang="0">
                    <a:pos x="21590" y="2822"/>
                  </a:cxn>
                  <a:cxn ang="0">
                    <a:pos x="21590" y="22578"/>
                  </a:cxn>
                </a:cxnLst>
                <a:pathLst>
                  <a:path w="10" h="9">
                    <a:moveTo>
                      <a:pt x="8" y="8"/>
                    </a:moveTo>
                    <a:cubicBezTo>
                      <a:pt x="7" y="9"/>
                      <a:pt x="4" y="9"/>
                      <a:pt x="2" y="8"/>
                    </a:cubicBezTo>
                    <a:cubicBezTo>
                      <a:pt x="0" y="6"/>
                      <a:pt x="0" y="3"/>
                      <a:pt x="2" y="1"/>
                    </a:cubicBezTo>
                    <a:cubicBezTo>
                      <a:pt x="4" y="0"/>
                      <a:pt x="7" y="0"/>
                      <a:pt x="8" y="1"/>
                    </a:cubicBezTo>
                    <a:cubicBezTo>
                      <a:pt x="10" y="3"/>
                      <a:pt x="10" y="6"/>
                      <a:pt x="8" y="8"/>
                    </a:cubicBezTo>
                    <a:close/>
                  </a:path>
                </a:pathLst>
              </a:custGeom>
              <a:solidFill>
                <a:srgbClr val="F5E8CE">
                  <a:alpha val="100000"/>
                </a:srgbClr>
              </a:solidFill>
              <a:ln w="9525">
                <a:noFill/>
              </a:ln>
            </p:spPr>
            <p:txBody>
              <a:bodyPr/>
              <a:p>
                <a:endParaRPr lang="zh-CN" altLang="en-US"/>
              </a:p>
            </p:txBody>
          </p:sp>
          <p:sp>
            <p:nvSpPr>
              <p:cNvPr id="48845" name="Freeform 33"/>
              <p:cNvSpPr/>
              <p:nvPr/>
            </p:nvSpPr>
            <p:spPr>
              <a:xfrm>
                <a:off x="5768976" y="6319838"/>
                <a:ext cx="23813" cy="25400"/>
              </a:xfrm>
              <a:custGeom>
                <a:avLst/>
                <a:gdLst/>
                <a:ahLst/>
                <a:cxnLst>
                  <a:cxn ang="0">
                    <a:pos x="18521" y="22578"/>
                  </a:cxn>
                  <a:cxn ang="0">
                    <a:pos x="2646" y="22578"/>
                  </a:cxn>
                  <a:cxn ang="0">
                    <a:pos x="2646" y="2822"/>
                  </a:cxn>
                  <a:cxn ang="0">
                    <a:pos x="18521" y="2822"/>
                  </a:cxn>
                  <a:cxn ang="0">
                    <a:pos x="18521" y="22578"/>
                  </a:cxn>
                </a:cxnLst>
                <a:pathLst>
                  <a:path w="9" h="9">
                    <a:moveTo>
                      <a:pt x="7" y="8"/>
                    </a:moveTo>
                    <a:cubicBezTo>
                      <a:pt x="6" y="9"/>
                      <a:pt x="3" y="9"/>
                      <a:pt x="1" y="8"/>
                    </a:cubicBezTo>
                    <a:cubicBezTo>
                      <a:pt x="0" y="6"/>
                      <a:pt x="0" y="3"/>
                      <a:pt x="1" y="1"/>
                    </a:cubicBezTo>
                    <a:cubicBezTo>
                      <a:pt x="3" y="0"/>
                      <a:pt x="6" y="0"/>
                      <a:pt x="7" y="1"/>
                    </a:cubicBezTo>
                    <a:cubicBezTo>
                      <a:pt x="9" y="3"/>
                      <a:pt x="9" y="6"/>
                      <a:pt x="7" y="8"/>
                    </a:cubicBezTo>
                    <a:close/>
                  </a:path>
                </a:pathLst>
              </a:custGeom>
              <a:solidFill>
                <a:srgbClr val="F5E8CE">
                  <a:alpha val="100000"/>
                </a:srgbClr>
              </a:solidFill>
              <a:ln w="9525">
                <a:noFill/>
              </a:ln>
            </p:spPr>
            <p:txBody>
              <a:bodyPr/>
              <a:p>
                <a:endParaRPr lang="zh-CN" altLang="en-US"/>
              </a:p>
            </p:txBody>
          </p:sp>
          <p:sp>
            <p:nvSpPr>
              <p:cNvPr id="48846" name="Freeform 34"/>
              <p:cNvSpPr/>
              <p:nvPr/>
            </p:nvSpPr>
            <p:spPr>
              <a:xfrm>
                <a:off x="5803901" y="6011863"/>
                <a:ext cx="298450" cy="298450"/>
              </a:xfrm>
              <a:custGeom>
                <a:avLst/>
                <a:gdLst/>
                <a:ahLst/>
                <a:cxnLst>
                  <a:cxn ang="0">
                    <a:pos x="170930" y="284884"/>
                  </a:cxn>
                  <a:cxn ang="0">
                    <a:pos x="127520" y="284884"/>
                  </a:cxn>
                  <a:cxn ang="0">
                    <a:pos x="10853" y="170930"/>
                  </a:cxn>
                  <a:cxn ang="0">
                    <a:pos x="10853" y="127520"/>
                  </a:cxn>
                  <a:cxn ang="0">
                    <a:pos x="127520" y="13566"/>
                  </a:cxn>
                  <a:cxn ang="0">
                    <a:pos x="170930" y="13566"/>
                  </a:cxn>
                  <a:cxn ang="0">
                    <a:pos x="284884" y="127520"/>
                  </a:cxn>
                  <a:cxn ang="0">
                    <a:pos x="284884" y="170930"/>
                  </a:cxn>
                  <a:cxn ang="0">
                    <a:pos x="170930" y="284884"/>
                  </a:cxn>
                </a:cxnLst>
                <a:pathLst>
                  <a:path w="110" h="110">
                    <a:moveTo>
                      <a:pt x="63" y="105"/>
                    </a:moveTo>
                    <a:cubicBezTo>
                      <a:pt x="58" y="110"/>
                      <a:pt x="51" y="110"/>
                      <a:pt x="47" y="105"/>
                    </a:cubicBezTo>
                    <a:cubicBezTo>
                      <a:pt x="4" y="63"/>
                      <a:pt x="4" y="63"/>
                      <a:pt x="4" y="63"/>
                    </a:cubicBezTo>
                    <a:cubicBezTo>
                      <a:pt x="0" y="59"/>
                      <a:pt x="0" y="51"/>
                      <a:pt x="4" y="47"/>
                    </a:cubicBezTo>
                    <a:cubicBezTo>
                      <a:pt x="47" y="5"/>
                      <a:pt x="47" y="5"/>
                      <a:pt x="47" y="5"/>
                    </a:cubicBezTo>
                    <a:cubicBezTo>
                      <a:pt x="51" y="0"/>
                      <a:pt x="58" y="0"/>
                      <a:pt x="63" y="5"/>
                    </a:cubicBezTo>
                    <a:cubicBezTo>
                      <a:pt x="105" y="47"/>
                      <a:pt x="105" y="47"/>
                      <a:pt x="105" y="47"/>
                    </a:cubicBezTo>
                    <a:cubicBezTo>
                      <a:pt x="110" y="51"/>
                      <a:pt x="110" y="59"/>
                      <a:pt x="105" y="63"/>
                    </a:cubicBezTo>
                    <a:lnTo>
                      <a:pt x="63" y="105"/>
                    </a:lnTo>
                    <a:close/>
                  </a:path>
                </a:pathLst>
              </a:custGeom>
              <a:solidFill>
                <a:srgbClr val="87CAAD">
                  <a:alpha val="100000"/>
                </a:srgbClr>
              </a:solidFill>
              <a:ln w="9525">
                <a:noFill/>
              </a:ln>
            </p:spPr>
            <p:txBody>
              <a:bodyPr/>
              <a:p>
                <a:endParaRPr lang="zh-CN" altLang="en-US"/>
              </a:p>
            </p:txBody>
          </p:sp>
          <p:sp>
            <p:nvSpPr>
              <p:cNvPr id="48847" name="Freeform 35"/>
              <p:cNvSpPr/>
              <p:nvPr/>
            </p:nvSpPr>
            <p:spPr>
              <a:xfrm>
                <a:off x="5838826" y="6046788"/>
                <a:ext cx="228600" cy="227013"/>
              </a:xfrm>
              <a:custGeom>
                <a:avLst/>
                <a:gdLst/>
                <a:ahLst/>
                <a:cxnLst>
                  <a:cxn ang="0">
                    <a:pos x="130629" y="218905"/>
                  </a:cxn>
                  <a:cxn ang="0">
                    <a:pos x="97971" y="218905"/>
                  </a:cxn>
                  <a:cxn ang="0">
                    <a:pos x="8164" y="129722"/>
                  </a:cxn>
                  <a:cxn ang="0">
                    <a:pos x="8164" y="97291"/>
                  </a:cxn>
                  <a:cxn ang="0">
                    <a:pos x="97971" y="8108"/>
                  </a:cxn>
                  <a:cxn ang="0">
                    <a:pos x="130629" y="8108"/>
                  </a:cxn>
                  <a:cxn ang="0">
                    <a:pos x="217714" y="97291"/>
                  </a:cxn>
                  <a:cxn ang="0">
                    <a:pos x="217714" y="129722"/>
                  </a:cxn>
                  <a:cxn ang="0">
                    <a:pos x="130629" y="218905"/>
                  </a:cxn>
                </a:cxnLst>
                <a:pathLst>
                  <a:path w="84" h="84">
                    <a:moveTo>
                      <a:pt x="48" y="81"/>
                    </a:moveTo>
                    <a:cubicBezTo>
                      <a:pt x="44" y="84"/>
                      <a:pt x="39" y="84"/>
                      <a:pt x="36" y="81"/>
                    </a:cubicBezTo>
                    <a:cubicBezTo>
                      <a:pt x="3" y="48"/>
                      <a:pt x="3" y="48"/>
                      <a:pt x="3" y="48"/>
                    </a:cubicBezTo>
                    <a:cubicBezTo>
                      <a:pt x="0" y="45"/>
                      <a:pt x="0" y="39"/>
                      <a:pt x="3" y="36"/>
                    </a:cubicBezTo>
                    <a:cubicBezTo>
                      <a:pt x="36" y="3"/>
                      <a:pt x="36" y="3"/>
                      <a:pt x="36" y="3"/>
                    </a:cubicBezTo>
                    <a:cubicBezTo>
                      <a:pt x="39" y="0"/>
                      <a:pt x="44" y="0"/>
                      <a:pt x="48" y="3"/>
                    </a:cubicBezTo>
                    <a:cubicBezTo>
                      <a:pt x="80" y="36"/>
                      <a:pt x="80" y="36"/>
                      <a:pt x="80" y="36"/>
                    </a:cubicBezTo>
                    <a:cubicBezTo>
                      <a:pt x="84" y="39"/>
                      <a:pt x="84" y="45"/>
                      <a:pt x="80" y="48"/>
                    </a:cubicBezTo>
                    <a:lnTo>
                      <a:pt x="48" y="81"/>
                    </a:lnTo>
                    <a:close/>
                  </a:path>
                </a:pathLst>
              </a:custGeom>
              <a:solidFill>
                <a:srgbClr val="F5E8CE">
                  <a:alpha val="100000"/>
                </a:srgbClr>
              </a:solidFill>
              <a:ln w="9525">
                <a:noFill/>
              </a:ln>
            </p:spPr>
            <p:txBody>
              <a:bodyPr/>
              <a:p>
                <a:endParaRPr lang="zh-CN" altLang="en-US"/>
              </a:p>
            </p:txBody>
          </p:sp>
          <p:sp>
            <p:nvSpPr>
              <p:cNvPr id="48848" name="Freeform 36"/>
              <p:cNvSpPr/>
              <p:nvPr/>
            </p:nvSpPr>
            <p:spPr>
              <a:xfrm>
                <a:off x="5934076" y="6070601"/>
                <a:ext cx="60325" cy="57150"/>
              </a:xfrm>
              <a:custGeom>
                <a:avLst/>
                <a:gdLst/>
                <a:ahLst/>
                <a:cxnLst>
                  <a:cxn ang="0">
                    <a:pos x="5484" y="51707"/>
                  </a:cxn>
                  <a:cxn ang="0">
                    <a:pos x="2742" y="29936"/>
                  </a:cxn>
                  <a:cxn ang="0">
                    <a:pos x="21936" y="0"/>
                  </a:cxn>
                  <a:cxn ang="0">
                    <a:pos x="38389" y="8164"/>
                  </a:cxn>
                  <a:cxn ang="0">
                    <a:pos x="32905" y="24493"/>
                  </a:cxn>
                  <a:cxn ang="0">
                    <a:pos x="49357" y="21771"/>
                  </a:cxn>
                  <a:cxn ang="0">
                    <a:pos x="57583" y="38100"/>
                  </a:cxn>
                  <a:cxn ang="0">
                    <a:pos x="30163" y="57150"/>
                  </a:cxn>
                  <a:cxn ang="0">
                    <a:pos x="5484" y="51707"/>
                  </a:cxn>
                </a:cxnLst>
                <a:pathLst>
                  <a:path w="22" h="21">
                    <a:moveTo>
                      <a:pt x="2" y="19"/>
                    </a:moveTo>
                    <a:cubicBezTo>
                      <a:pt x="2" y="19"/>
                      <a:pt x="0" y="15"/>
                      <a:pt x="1" y="11"/>
                    </a:cubicBezTo>
                    <a:cubicBezTo>
                      <a:pt x="1" y="6"/>
                      <a:pt x="3" y="2"/>
                      <a:pt x="8" y="0"/>
                    </a:cubicBezTo>
                    <a:cubicBezTo>
                      <a:pt x="10" y="0"/>
                      <a:pt x="13" y="1"/>
                      <a:pt x="14" y="3"/>
                    </a:cubicBezTo>
                    <a:cubicBezTo>
                      <a:pt x="15" y="5"/>
                      <a:pt x="12" y="9"/>
                      <a:pt x="12" y="9"/>
                    </a:cubicBezTo>
                    <a:cubicBezTo>
                      <a:pt x="12" y="9"/>
                      <a:pt x="16" y="7"/>
                      <a:pt x="18" y="8"/>
                    </a:cubicBezTo>
                    <a:cubicBezTo>
                      <a:pt x="20" y="9"/>
                      <a:pt x="22" y="11"/>
                      <a:pt x="21" y="14"/>
                    </a:cubicBezTo>
                    <a:cubicBezTo>
                      <a:pt x="20" y="18"/>
                      <a:pt x="15" y="20"/>
                      <a:pt x="11" y="21"/>
                    </a:cubicBezTo>
                    <a:cubicBezTo>
                      <a:pt x="7" y="21"/>
                      <a:pt x="2" y="19"/>
                      <a:pt x="2" y="19"/>
                    </a:cubicBezTo>
                    <a:close/>
                  </a:path>
                </a:pathLst>
              </a:custGeom>
              <a:solidFill>
                <a:srgbClr val="EE7800">
                  <a:alpha val="100000"/>
                </a:srgbClr>
              </a:solidFill>
              <a:ln w="9525">
                <a:noFill/>
              </a:ln>
            </p:spPr>
            <p:txBody>
              <a:bodyPr/>
              <a:p>
                <a:endParaRPr lang="zh-CN" altLang="en-US"/>
              </a:p>
            </p:txBody>
          </p:sp>
          <p:sp>
            <p:nvSpPr>
              <p:cNvPr id="48849" name="Freeform 37"/>
              <p:cNvSpPr/>
              <p:nvPr/>
            </p:nvSpPr>
            <p:spPr>
              <a:xfrm>
                <a:off x="6002338" y="6116638"/>
                <a:ext cx="39688" cy="41275"/>
              </a:xfrm>
              <a:custGeom>
                <a:avLst/>
                <a:gdLst/>
                <a:ahLst/>
                <a:cxnLst>
                  <a:cxn ang="0">
                    <a:pos x="39688" y="38523"/>
                  </a:cxn>
                  <a:cxn ang="0">
                    <a:pos x="34396" y="38523"/>
                  </a:cxn>
                  <a:cxn ang="0">
                    <a:pos x="2646" y="5503"/>
                  </a:cxn>
                  <a:cxn ang="0">
                    <a:pos x="2646" y="0"/>
                  </a:cxn>
                  <a:cxn ang="0">
                    <a:pos x="2646" y="0"/>
                  </a:cxn>
                  <a:cxn ang="0">
                    <a:pos x="7938" y="0"/>
                  </a:cxn>
                  <a:cxn ang="0">
                    <a:pos x="39688" y="33020"/>
                  </a:cxn>
                  <a:cxn ang="0">
                    <a:pos x="39688" y="38523"/>
                  </a:cxn>
                </a:cxnLst>
                <a:pathLst>
                  <a:path w="15" h="15">
                    <a:moveTo>
                      <a:pt x="15" y="14"/>
                    </a:moveTo>
                    <a:cubicBezTo>
                      <a:pt x="14" y="15"/>
                      <a:pt x="13" y="15"/>
                      <a:pt x="13" y="14"/>
                    </a:cubicBezTo>
                    <a:cubicBezTo>
                      <a:pt x="1" y="2"/>
                      <a:pt x="1" y="2"/>
                      <a:pt x="1" y="2"/>
                    </a:cubicBezTo>
                    <a:cubicBezTo>
                      <a:pt x="0" y="2"/>
                      <a:pt x="0" y="1"/>
                      <a:pt x="1" y="0"/>
                    </a:cubicBezTo>
                    <a:cubicBezTo>
                      <a:pt x="1" y="0"/>
                      <a:pt x="1" y="0"/>
                      <a:pt x="1" y="0"/>
                    </a:cubicBezTo>
                    <a:cubicBezTo>
                      <a:pt x="1" y="0"/>
                      <a:pt x="2" y="0"/>
                      <a:pt x="3" y="0"/>
                    </a:cubicBezTo>
                    <a:cubicBezTo>
                      <a:pt x="15" y="12"/>
                      <a:pt x="15" y="12"/>
                      <a:pt x="15" y="12"/>
                    </a:cubicBezTo>
                    <a:cubicBezTo>
                      <a:pt x="15" y="13"/>
                      <a:pt x="15" y="14"/>
                      <a:pt x="15" y="14"/>
                    </a:cubicBezTo>
                    <a:close/>
                  </a:path>
                </a:pathLst>
              </a:custGeom>
              <a:solidFill>
                <a:srgbClr val="5F3E21">
                  <a:alpha val="100000"/>
                </a:srgbClr>
              </a:solidFill>
              <a:ln w="9525">
                <a:noFill/>
              </a:ln>
            </p:spPr>
            <p:txBody>
              <a:bodyPr/>
              <a:p>
                <a:endParaRPr lang="zh-CN" altLang="en-US"/>
              </a:p>
            </p:txBody>
          </p:sp>
          <p:sp>
            <p:nvSpPr>
              <p:cNvPr id="48850" name="Freeform 38"/>
              <p:cNvSpPr/>
              <p:nvPr/>
            </p:nvSpPr>
            <p:spPr>
              <a:xfrm>
                <a:off x="5986463" y="6130926"/>
                <a:ext cx="42863" cy="42863"/>
              </a:xfrm>
              <a:custGeom>
                <a:avLst/>
                <a:gdLst/>
                <a:ahLst/>
                <a:cxnLst>
                  <a:cxn ang="0">
                    <a:pos x="40184" y="40184"/>
                  </a:cxn>
                  <a:cxn ang="0">
                    <a:pos x="34826" y="40184"/>
                  </a:cxn>
                  <a:cxn ang="0">
                    <a:pos x="2679" y="8037"/>
                  </a:cxn>
                  <a:cxn ang="0">
                    <a:pos x="2679" y="2679"/>
                  </a:cxn>
                  <a:cxn ang="0">
                    <a:pos x="2679" y="2679"/>
                  </a:cxn>
                  <a:cxn ang="0">
                    <a:pos x="8037" y="2679"/>
                  </a:cxn>
                  <a:cxn ang="0">
                    <a:pos x="40184" y="34826"/>
                  </a:cxn>
                  <a:cxn ang="0">
                    <a:pos x="40184" y="40184"/>
                  </a:cxn>
                </a:cxnLst>
                <a:pathLst>
                  <a:path w="16" h="16">
                    <a:moveTo>
                      <a:pt x="15" y="15"/>
                    </a:moveTo>
                    <a:cubicBezTo>
                      <a:pt x="14" y="16"/>
                      <a:pt x="14" y="16"/>
                      <a:pt x="13" y="15"/>
                    </a:cubicBezTo>
                    <a:cubicBezTo>
                      <a:pt x="1" y="3"/>
                      <a:pt x="1" y="3"/>
                      <a:pt x="1" y="3"/>
                    </a:cubicBezTo>
                    <a:cubicBezTo>
                      <a:pt x="0" y="2"/>
                      <a:pt x="0" y="1"/>
                      <a:pt x="1" y="1"/>
                    </a:cubicBezTo>
                    <a:cubicBezTo>
                      <a:pt x="1" y="1"/>
                      <a:pt x="1" y="1"/>
                      <a:pt x="1" y="1"/>
                    </a:cubicBezTo>
                    <a:cubicBezTo>
                      <a:pt x="2" y="0"/>
                      <a:pt x="2" y="0"/>
                      <a:pt x="3" y="1"/>
                    </a:cubicBezTo>
                    <a:cubicBezTo>
                      <a:pt x="15" y="13"/>
                      <a:pt x="15" y="13"/>
                      <a:pt x="15" y="13"/>
                    </a:cubicBezTo>
                    <a:cubicBezTo>
                      <a:pt x="16" y="13"/>
                      <a:pt x="16" y="14"/>
                      <a:pt x="15" y="15"/>
                    </a:cubicBezTo>
                    <a:close/>
                  </a:path>
                </a:pathLst>
              </a:custGeom>
              <a:solidFill>
                <a:srgbClr val="5F3E21">
                  <a:alpha val="100000"/>
                </a:srgbClr>
              </a:solidFill>
              <a:ln w="9525">
                <a:noFill/>
              </a:ln>
            </p:spPr>
            <p:txBody>
              <a:bodyPr/>
              <a:p>
                <a:endParaRPr lang="zh-CN" altLang="en-US"/>
              </a:p>
            </p:txBody>
          </p:sp>
          <p:sp>
            <p:nvSpPr>
              <p:cNvPr id="48851" name="Freeform 39"/>
              <p:cNvSpPr/>
              <p:nvPr/>
            </p:nvSpPr>
            <p:spPr>
              <a:xfrm>
                <a:off x="5969001" y="6146801"/>
                <a:ext cx="44450" cy="41275"/>
              </a:xfrm>
              <a:custGeom>
                <a:avLst/>
                <a:gdLst/>
                <a:ahLst/>
                <a:cxnLst>
                  <a:cxn ang="0">
                    <a:pos x="41672" y="41275"/>
                  </a:cxn>
                  <a:cxn ang="0">
                    <a:pos x="36116" y="41275"/>
                  </a:cxn>
                  <a:cxn ang="0">
                    <a:pos x="2778" y="8255"/>
                  </a:cxn>
                  <a:cxn ang="0">
                    <a:pos x="2778" y="2752"/>
                  </a:cxn>
                  <a:cxn ang="0">
                    <a:pos x="2778" y="2752"/>
                  </a:cxn>
                  <a:cxn ang="0">
                    <a:pos x="8334" y="2752"/>
                  </a:cxn>
                  <a:cxn ang="0">
                    <a:pos x="41672" y="35772"/>
                  </a:cxn>
                  <a:cxn ang="0">
                    <a:pos x="41672" y="41275"/>
                  </a:cxn>
                </a:cxnLst>
                <a:pathLst>
                  <a:path w="16" h="15">
                    <a:moveTo>
                      <a:pt x="15" y="15"/>
                    </a:moveTo>
                    <a:cubicBezTo>
                      <a:pt x="15" y="15"/>
                      <a:pt x="14" y="15"/>
                      <a:pt x="13" y="15"/>
                    </a:cubicBezTo>
                    <a:cubicBezTo>
                      <a:pt x="1" y="3"/>
                      <a:pt x="1" y="3"/>
                      <a:pt x="1" y="3"/>
                    </a:cubicBezTo>
                    <a:cubicBezTo>
                      <a:pt x="0" y="2"/>
                      <a:pt x="0" y="1"/>
                      <a:pt x="1" y="1"/>
                    </a:cubicBezTo>
                    <a:cubicBezTo>
                      <a:pt x="1" y="1"/>
                      <a:pt x="1" y="1"/>
                      <a:pt x="1" y="1"/>
                    </a:cubicBezTo>
                    <a:cubicBezTo>
                      <a:pt x="2" y="0"/>
                      <a:pt x="3" y="0"/>
                      <a:pt x="3" y="1"/>
                    </a:cubicBezTo>
                    <a:cubicBezTo>
                      <a:pt x="15" y="13"/>
                      <a:pt x="15" y="13"/>
                      <a:pt x="15" y="13"/>
                    </a:cubicBezTo>
                    <a:cubicBezTo>
                      <a:pt x="16" y="13"/>
                      <a:pt x="16" y="14"/>
                      <a:pt x="15" y="15"/>
                    </a:cubicBezTo>
                    <a:close/>
                  </a:path>
                </a:pathLst>
              </a:custGeom>
              <a:solidFill>
                <a:srgbClr val="5F3E21">
                  <a:alpha val="100000"/>
                </a:srgbClr>
              </a:solidFill>
              <a:ln w="9525">
                <a:noFill/>
              </a:ln>
            </p:spPr>
            <p:txBody>
              <a:bodyPr/>
              <a:p>
                <a:endParaRPr lang="zh-CN" altLang="en-US"/>
              </a:p>
            </p:txBody>
          </p:sp>
          <p:sp>
            <p:nvSpPr>
              <p:cNvPr id="48852" name="Freeform 40"/>
              <p:cNvSpPr/>
              <p:nvPr/>
            </p:nvSpPr>
            <p:spPr>
              <a:xfrm>
                <a:off x="5883276" y="6115051"/>
                <a:ext cx="65088" cy="88900"/>
              </a:xfrm>
              <a:custGeom>
                <a:avLst/>
                <a:gdLst/>
                <a:ahLst/>
                <a:cxnLst>
                  <a:cxn ang="0">
                    <a:pos x="8136" y="83512"/>
                  </a:cxn>
                  <a:cxn ang="0">
                    <a:pos x="5424" y="72736"/>
                  </a:cxn>
                  <a:cxn ang="0">
                    <a:pos x="46104" y="35021"/>
                  </a:cxn>
                  <a:cxn ang="0">
                    <a:pos x="29832" y="18858"/>
                  </a:cxn>
                  <a:cxn ang="0">
                    <a:pos x="16272" y="35021"/>
                  </a:cxn>
                  <a:cxn ang="0">
                    <a:pos x="5424" y="35021"/>
                  </a:cxn>
                  <a:cxn ang="0">
                    <a:pos x="2712" y="24245"/>
                  </a:cxn>
                  <a:cxn ang="0">
                    <a:pos x="24408" y="2694"/>
                  </a:cxn>
                  <a:cxn ang="0">
                    <a:pos x="35256" y="5388"/>
                  </a:cxn>
                  <a:cxn ang="0">
                    <a:pos x="62376" y="29633"/>
                  </a:cxn>
                  <a:cxn ang="0">
                    <a:pos x="62376" y="40409"/>
                  </a:cxn>
                  <a:cxn ang="0">
                    <a:pos x="18984" y="86206"/>
                  </a:cxn>
                  <a:cxn ang="0">
                    <a:pos x="8136" y="83512"/>
                  </a:cxn>
                </a:cxnLst>
                <a:pathLst>
                  <a:path w="24" h="33">
                    <a:moveTo>
                      <a:pt x="3" y="31"/>
                    </a:moveTo>
                    <a:cubicBezTo>
                      <a:pt x="2" y="30"/>
                      <a:pt x="1" y="28"/>
                      <a:pt x="2" y="27"/>
                    </a:cubicBezTo>
                    <a:cubicBezTo>
                      <a:pt x="17" y="13"/>
                      <a:pt x="17" y="13"/>
                      <a:pt x="17" y="13"/>
                    </a:cubicBezTo>
                    <a:cubicBezTo>
                      <a:pt x="11" y="7"/>
                      <a:pt x="11" y="7"/>
                      <a:pt x="11" y="7"/>
                    </a:cubicBezTo>
                    <a:cubicBezTo>
                      <a:pt x="6" y="13"/>
                      <a:pt x="6" y="13"/>
                      <a:pt x="6" y="13"/>
                    </a:cubicBezTo>
                    <a:cubicBezTo>
                      <a:pt x="5" y="14"/>
                      <a:pt x="3" y="14"/>
                      <a:pt x="2" y="13"/>
                    </a:cubicBezTo>
                    <a:cubicBezTo>
                      <a:pt x="0" y="12"/>
                      <a:pt x="0" y="10"/>
                      <a:pt x="1" y="9"/>
                    </a:cubicBezTo>
                    <a:cubicBezTo>
                      <a:pt x="9" y="1"/>
                      <a:pt x="9" y="1"/>
                      <a:pt x="9" y="1"/>
                    </a:cubicBezTo>
                    <a:cubicBezTo>
                      <a:pt x="10" y="0"/>
                      <a:pt x="12" y="0"/>
                      <a:pt x="13" y="2"/>
                    </a:cubicBezTo>
                    <a:cubicBezTo>
                      <a:pt x="23" y="11"/>
                      <a:pt x="23" y="11"/>
                      <a:pt x="23" y="11"/>
                    </a:cubicBezTo>
                    <a:cubicBezTo>
                      <a:pt x="24" y="13"/>
                      <a:pt x="24" y="14"/>
                      <a:pt x="23" y="15"/>
                    </a:cubicBezTo>
                    <a:cubicBezTo>
                      <a:pt x="7" y="32"/>
                      <a:pt x="7" y="32"/>
                      <a:pt x="7" y="32"/>
                    </a:cubicBezTo>
                    <a:cubicBezTo>
                      <a:pt x="6" y="33"/>
                      <a:pt x="4" y="33"/>
                      <a:pt x="3" y="31"/>
                    </a:cubicBezTo>
                    <a:close/>
                  </a:path>
                </a:pathLst>
              </a:custGeom>
              <a:solidFill>
                <a:srgbClr val="5F3E21">
                  <a:alpha val="100000"/>
                </a:srgbClr>
              </a:solidFill>
              <a:ln w="9525">
                <a:noFill/>
              </a:ln>
            </p:spPr>
            <p:txBody>
              <a:bodyPr/>
              <a:p>
                <a:endParaRPr lang="zh-CN" altLang="en-US"/>
              </a:p>
            </p:txBody>
          </p:sp>
          <p:sp>
            <p:nvSpPr>
              <p:cNvPr id="48853" name="Freeform 41"/>
              <p:cNvSpPr>
                <a:spLocks noEditPoints="1"/>
              </p:cNvSpPr>
              <p:nvPr/>
            </p:nvSpPr>
            <p:spPr>
              <a:xfrm>
                <a:off x="5929313" y="6162676"/>
                <a:ext cx="66675" cy="90488"/>
              </a:xfrm>
              <a:custGeom>
                <a:avLst/>
                <a:gdLst/>
                <a:ahLst/>
                <a:cxnLst>
                  <a:cxn ang="0">
                    <a:pos x="10668" y="85004"/>
                  </a:cxn>
                  <a:cxn ang="0">
                    <a:pos x="8001" y="74036"/>
                  </a:cxn>
                  <a:cxn ang="0">
                    <a:pos x="26670" y="57583"/>
                  </a:cxn>
                  <a:cxn ang="0">
                    <a:pos x="5334" y="35647"/>
                  </a:cxn>
                  <a:cxn ang="0">
                    <a:pos x="2667" y="24679"/>
                  </a:cxn>
                  <a:cxn ang="0">
                    <a:pos x="26670" y="2742"/>
                  </a:cxn>
                  <a:cxn ang="0">
                    <a:pos x="37338" y="2742"/>
                  </a:cxn>
                  <a:cxn ang="0">
                    <a:pos x="61341" y="30163"/>
                  </a:cxn>
                  <a:cxn ang="0">
                    <a:pos x="64008" y="41131"/>
                  </a:cxn>
                  <a:cxn ang="0">
                    <a:pos x="21336" y="87746"/>
                  </a:cxn>
                  <a:cxn ang="0">
                    <a:pos x="10668" y="85004"/>
                  </a:cxn>
                  <a:cxn ang="0">
                    <a:pos x="21336" y="32905"/>
                  </a:cxn>
                  <a:cxn ang="0">
                    <a:pos x="34671" y="46615"/>
                  </a:cxn>
                  <a:cxn ang="0">
                    <a:pos x="48006" y="35647"/>
                  </a:cxn>
                  <a:cxn ang="0">
                    <a:pos x="32004" y="19194"/>
                  </a:cxn>
                  <a:cxn ang="0">
                    <a:pos x="21336" y="32905"/>
                  </a:cxn>
                </a:cxnLst>
                <a:pathLst>
                  <a:path w="25" h="33">
                    <a:moveTo>
                      <a:pt x="4" y="31"/>
                    </a:moveTo>
                    <a:cubicBezTo>
                      <a:pt x="2" y="30"/>
                      <a:pt x="2" y="28"/>
                      <a:pt x="3" y="27"/>
                    </a:cubicBezTo>
                    <a:cubicBezTo>
                      <a:pt x="10" y="21"/>
                      <a:pt x="10" y="21"/>
                      <a:pt x="10" y="21"/>
                    </a:cubicBezTo>
                    <a:cubicBezTo>
                      <a:pt x="2" y="13"/>
                      <a:pt x="2" y="13"/>
                      <a:pt x="2" y="13"/>
                    </a:cubicBezTo>
                    <a:cubicBezTo>
                      <a:pt x="1" y="12"/>
                      <a:pt x="0" y="10"/>
                      <a:pt x="1" y="9"/>
                    </a:cubicBezTo>
                    <a:cubicBezTo>
                      <a:pt x="10" y="1"/>
                      <a:pt x="10" y="1"/>
                      <a:pt x="10" y="1"/>
                    </a:cubicBezTo>
                    <a:cubicBezTo>
                      <a:pt x="11" y="0"/>
                      <a:pt x="12" y="0"/>
                      <a:pt x="14" y="1"/>
                    </a:cubicBezTo>
                    <a:cubicBezTo>
                      <a:pt x="23" y="11"/>
                      <a:pt x="23" y="11"/>
                      <a:pt x="23" y="11"/>
                    </a:cubicBezTo>
                    <a:cubicBezTo>
                      <a:pt x="25" y="13"/>
                      <a:pt x="25" y="14"/>
                      <a:pt x="24" y="15"/>
                    </a:cubicBezTo>
                    <a:cubicBezTo>
                      <a:pt x="8" y="32"/>
                      <a:pt x="8" y="32"/>
                      <a:pt x="8" y="32"/>
                    </a:cubicBezTo>
                    <a:cubicBezTo>
                      <a:pt x="7" y="33"/>
                      <a:pt x="5" y="32"/>
                      <a:pt x="4" y="31"/>
                    </a:cubicBezTo>
                    <a:close/>
                    <a:moveTo>
                      <a:pt x="8" y="12"/>
                    </a:moveTo>
                    <a:cubicBezTo>
                      <a:pt x="13" y="17"/>
                      <a:pt x="13" y="17"/>
                      <a:pt x="13" y="17"/>
                    </a:cubicBezTo>
                    <a:cubicBezTo>
                      <a:pt x="18" y="13"/>
                      <a:pt x="18" y="13"/>
                      <a:pt x="18" y="13"/>
                    </a:cubicBezTo>
                    <a:cubicBezTo>
                      <a:pt x="12" y="7"/>
                      <a:pt x="12" y="7"/>
                      <a:pt x="12" y="7"/>
                    </a:cubicBezTo>
                    <a:lnTo>
                      <a:pt x="8" y="12"/>
                    </a:lnTo>
                    <a:close/>
                  </a:path>
                </a:pathLst>
              </a:custGeom>
              <a:solidFill>
                <a:srgbClr val="5F3E21">
                  <a:alpha val="100000"/>
                </a:srgbClr>
              </a:solidFill>
              <a:ln w="9525">
                <a:noFill/>
              </a:ln>
            </p:spPr>
            <p:txBody>
              <a:bodyPr/>
              <a:p>
                <a:endParaRPr lang="zh-CN" altLang="en-US"/>
              </a:p>
            </p:txBody>
          </p:sp>
        </p:grpSp>
        <p:grpSp>
          <p:nvGrpSpPr>
            <p:cNvPr id="48138" name="组合 1945"/>
            <p:cNvGrpSpPr/>
            <p:nvPr/>
          </p:nvGrpSpPr>
          <p:grpSpPr>
            <a:xfrm>
              <a:off x="5699922" y="5951538"/>
              <a:ext cx="517525" cy="406400"/>
              <a:chOff x="5027613" y="5951538"/>
              <a:chExt cx="517525" cy="406400"/>
            </a:xfrm>
          </p:grpSpPr>
          <p:sp>
            <p:nvSpPr>
              <p:cNvPr id="48833" name="Freeform 42"/>
              <p:cNvSpPr/>
              <p:nvPr/>
            </p:nvSpPr>
            <p:spPr>
              <a:xfrm>
                <a:off x="5373688" y="5978526"/>
                <a:ext cx="171450" cy="252413"/>
              </a:xfrm>
              <a:custGeom>
                <a:avLst/>
                <a:gdLst/>
                <a:ahLst/>
                <a:cxnLst>
                  <a:cxn ang="0">
                    <a:pos x="19050" y="252413"/>
                  </a:cxn>
                  <a:cxn ang="0">
                    <a:pos x="16329" y="214415"/>
                  </a:cxn>
                  <a:cxn ang="0">
                    <a:pos x="114300" y="122135"/>
                  </a:cxn>
                  <a:cxn ang="0">
                    <a:pos x="119743" y="46140"/>
                  </a:cxn>
                  <a:cxn ang="0">
                    <a:pos x="95250" y="43426"/>
                  </a:cxn>
                  <a:cxn ang="0">
                    <a:pos x="35379" y="84138"/>
                  </a:cxn>
                  <a:cxn ang="0">
                    <a:pos x="0" y="70567"/>
                  </a:cxn>
                  <a:cxn ang="0">
                    <a:pos x="84364" y="5428"/>
                  </a:cxn>
                  <a:cxn ang="0">
                    <a:pos x="144236" y="18999"/>
                  </a:cxn>
                  <a:cxn ang="0">
                    <a:pos x="149679" y="135706"/>
                  </a:cxn>
                  <a:cxn ang="0">
                    <a:pos x="19050" y="252413"/>
                  </a:cxn>
                </a:cxnLst>
                <a:pathLst>
                  <a:path w="63" h="93">
                    <a:moveTo>
                      <a:pt x="7" y="93"/>
                    </a:moveTo>
                    <a:cubicBezTo>
                      <a:pt x="6" y="79"/>
                      <a:pt x="6" y="79"/>
                      <a:pt x="6" y="79"/>
                    </a:cubicBezTo>
                    <a:cubicBezTo>
                      <a:pt x="22" y="78"/>
                      <a:pt x="35" y="61"/>
                      <a:pt x="42" y="45"/>
                    </a:cubicBezTo>
                    <a:cubicBezTo>
                      <a:pt x="47" y="30"/>
                      <a:pt x="46" y="20"/>
                      <a:pt x="44" y="17"/>
                    </a:cubicBezTo>
                    <a:cubicBezTo>
                      <a:pt x="42" y="16"/>
                      <a:pt x="40" y="14"/>
                      <a:pt x="35" y="16"/>
                    </a:cubicBezTo>
                    <a:cubicBezTo>
                      <a:pt x="24" y="18"/>
                      <a:pt x="14" y="28"/>
                      <a:pt x="13" y="31"/>
                    </a:cubicBezTo>
                    <a:cubicBezTo>
                      <a:pt x="0" y="26"/>
                      <a:pt x="0" y="26"/>
                      <a:pt x="0" y="26"/>
                    </a:cubicBezTo>
                    <a:cubicBezTo>
                      <a:pt x="3" y="18"/>
                      <a:pt x="17" y="5"/>
                      <a:pt x="31" y="2"/>
                    </a:cubicBezTo>
                    <a:cubicBezTo>
                      <a:pt x="40" y="0"/>
                      <a:pt x="47" y="2"/>
                      <a:pt x="53" y="7"/>
                    </a:cubicBezTo>
                    <a:cubicBezTo>
                      <a:pt x="63" y="16"/>
                      <a:pt x="60" y="35"/>
                      <a:pt x="55" y="50"/>
                    </a:cubicBezTo>
                    <a:cubicBezTo>
                      <a:pt x="47" y="69"/>
                      <a:pt x="30" y="92"/>
                      <a:pt x="7" y="93"/>
                    </a:cubicBezTo>
                    <a:close/>
                  </a:path>
                </a:pathLst>
              </a:custGeom>
              <a:solidFill>
                <a:srgbClr val="87CAAD">
                  <a:alpha val="100000"/>
                </a:srgbClr>
              </a:solidFill>
              <a:ln w="9525">
                <a:noFill/>
              </a:ln>
            </p:spPr>
            <p:txBody>
              <a:bodyPr/>
              <a:p>
                <a:endParaRPr lang="zh-CN" altLang="en-US"/>
              </a:p>
            </p:txBody>
          </p:sp>
          <p:sp>
            <p:nvSpPr>
              <p:cNvPr id="48834" name="Freeform 43"/>
              <p:cNvSpPr/>
              <p:nvPr/>
            </p:nvSpPr>
            <p:spPr>
              <a:xfrm>
                <a:off x="5027613" y="5951538"/>
                <a:ext cx="403225" cy="366713"/>
              </a:xfrm>
              <a:custGeom>
                <a:avLst/>
                <a:gdLst/>
                <a:ahLst/>
                <a:cxnLst>
                  <a:cxn ang="0">
                    <a:pos x="403225" y="277072"/>
                  </a:cxn>
                  <a:cxn ang="0">
                    <a:pos x="311214" y="366713"/>
                  </a:cxn>
                  <a:cxn ang="0">
                    <a:pos x="92011" y="366713"/>
                  </a:cxn>
                  <a:cxn ang="0">
                    <a:pos x="0" y="277072"/>
                  </a:cxn>
                  <a:cxn ang="0">
                    <a:pos x="0" y="0"/>
                  </a:cxn>
                  <a:cxn ang="0">
                    <a:pos x="403225" y="0"/>
                  </a:cxn>
                  <a:cxn ang="0">
                    <a:pos x="403225" y="277072"/>
                  </a:cxn>
                </a:cxnLst>
                <a:pathLst>
                  <a:path w="149" h="135">
                    <a:moveTo>
                      <a:pt x="149" y="102"/>
                    </a:moveTo>
                    <a:cubicBezTo>
                      <a:pt x="149" y="120"/>
                      <a:pt x="134" y="135"/>
                      <a:pt x="115" y="135"/>
                    </a:cubicBezTo>
                    <a:cubicBezTo>
                      <a:pt x="34" y="135"/>
                      <a:pt x="34" y="135"/>
                      <a:pt x="34" y="135"/>
                    </a:cubicBezTo>
                    <a:cubicBezTo>
                      <a:pt x="15" y="135"/>
                      <a:pt x="0" y="120"/>
                      <a:pt x="0" y="102"/>
                    </a:cubicBezTo>
                    <a:cubicBezTo>
                      <a:pt x="0" y="0"/>
                      <a:pt x="0" y="0"/>
                      <a:pt x="0" y="0"/>
                    </a:cubicBezTo>
                    <a:cubicBezTo>
                      <a:pt x="149" y="0"/>
                      <a:pt x="149" y="0"/>
                      <a:pt x="149" y="0"/>
                    </a:cubicBezTo>
                    <a:lnTo>
                      <a:pt x="149" y="102"/>
                    </a:lnTo>
                    <a:close/>
                  </a:path>
                </a:pathLst>
              </a:custGeom>
              <a:solidFill>
                <a:srgbClr val="F5E8CE">
                  <a:alpha val="100000"/>
                </a:srgbClr>
              </a:solidFill>
              <a:ln w="9525">
                <a:noFill/>
              </a:ln>
            </p:spPr>
            <p:txBody>
              <a:bodyPr/>
              <a:p>
                <a:endParaRPr lang="zh-CN" altLang="en-US"/>
              </a:p>
            </p:txBody>
          </p:sp>
          <p:sp>
            <p:nvSpPr>
              <p:cNvPr id="48835" name="Rectangle 44"/>
              <p:cNvSpPr/>
              <p:nvPr/>
            </p:nvSpPr>
            <p:spPr>
              <a:xfrm>
                <a:off x="5095876" y="6269038"/>
                <a:ext cx="266700" cy="8890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36" name="Freeform 45"/>
              <p:cNvSpPr/>
              <p:nvPr/>
            </p:nvSpPr>
            <p:spPr>
              <a:xfrm>
                <a:off x="5027613" y="6234113"/>
                <a:ext cx="403225" cy="84138"/>
              </a:xfrm>
              <a:custGeom>
                <a:avLst/>
                <a:gdLst/>
                <a:ahLst/>
                <a:cxnLst>
                  <a:cxn ang="0">
                    <a:pos x="0" y="0"/>
                  </a:cxn>
                  <a:cxn ang="0">
                    <a:pos x="92011" y="84138"/>
                  </a:cxn>
                  <a:cxn ang="0">
                    <a:pos x="311214" y="84138"/>
                  </a:cxn>
                  <a:cxn ang="0">
                    <a:pos x="403225" y="0"/>
                  </a:cxn>
                  <a:cxn ang="0">
                    <a:pos x="0" y="0"/>
                  </a:cxn>
                </a:cxnLst>
                <a:pathLst>
                  <a:path w="149" h="31">
                    <a:moveTo>
                      <a:pt x="0" y="0"/>
                    </a:moveTo>
                    <a:cubicBezTo>
                      <a:pt x="2" y="18"/>
                      <a:pt x="16" y="31"/>
                      <a:pt x="34" y="31"/>
                    </a:cubicBezTo>
                    <a:cubicBezTo>
                      <a:pt x="115" y="31"/>
                      <a:pt x="115" y="31"/>
                      <a:pt x="115" y="31"/>
                    </a:cubicBezTo>
                    <a:cubicBezTo>
                      <a:pt x="133" y="31"/>
                      <a:pt x="148" y="18"/>
                      <a:pt x="149" y="0"/>
                    </a:cubicBezTo>
                    <a:lnTo>
                      <a:pt x="0" y="0"/>
                    </a:lnTo>
                    <a:close/>
                  </a:path>
                </a:pathLst>
              </a:custGeom>
              <a:solidFill>
                <a:srgbClr val="EE7800">
                  <a:alpha val="100000"/>
                </a:srgbClr>
              </a:solidFill>
              <a:ln w="9525">
                <a:noFill/>
              </a:ln>
            </p:spPr>
            <p:txBody>
              <a:bodyPr/>
              <a:p>
                <a:endParaRPr lang="zh-CN" altLang="en-US"/>
              </a:p>
            </p:txBody>
          </p:sp>
          <p:sp>
            <p:nvSpPr>
              <p:cNvPr id="48837" name="Rectangle 46"/>
              <p:cNvSpPr/>
              <p:nvPr/>
            </p:nvSpPr>
            <p:spPr>
              <a:xfrm>
                <a:off x="5027613" y="5951538"/>
                <a:ext cx="403225" cy="65088"/>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38" name="Freeform 47"/>
              <p:cNvSpPr/>
              <p:nvPr/>
            </p:nvSpPr>
            <p:spPr>
              <a:xfrm>
                <a:off x="5138738" y="6038851"/>
                <a:ext cx="184150" cy="184150"/>
              </a:xfrm>
              <a:custGeom>
                <a:avLst/>
                <a:gdLst/>
                <a:ahLst/>
                <a:cxnLst>
                  <a:cxn ang="0">
                    <a:pos x="140821" y="143529"/>
                  </a:cxn>
                  <a:cxn ang="0">
                    <a:pos x="27081" y="157069"/>
                  </a:cxn>
                  <a:cxn ang="0">
                    <a:pos x="40621" y="40621"/>
                  </a:cxn>
                  <a:cxn ang="0">
                    <a:pos x="154361" y="29789"/>
                  </a:cxn>
                  <a:cxn ang="0">
                    <a:pos x="140821" y="143529"/>
                  </a:cxn>
                </a:cxnLst>
                <a:pathLst>
                  <a:path w="68" h="68">
                    <a:moveTo>
                      <a:pt x="52" y="53"/>
                    </a:moveTo>
                    <a:cubicBezTo>
                      <a:pt x="39" y="66"/>
                      <a:pt x="21" y="68"/>
                      <a:pt x="10" y="58"/>
                    </a:cubicBezTo>
                    <a:cubicBezTo>
                      <a:pt x="0" y="47"/>
                      <a:pt x="2" y="28"/>
                      <a:pt x="15" y="15"/>
                    </a:cubicBezTo>
                    <a:cubicBezTo>
                      <a:pt x="28" y="2"/>
                      <a:pt x="47" y="0"/>
                      <a:pt x="57" y="11"/>
                    </a:cubicBezTo>
                    <a:cubicBezTo>
                      <a:pt x="68" y="21"/>
                      <a:pt x="65" y="40"/>
                      <a:pt x="52" y="53"/>
                    </a:cubicBezTo>
                    <a:close/>
                  </a:path>
                </a:pathLst>
              </a:custGeom>
              <a:solidFill>
                <a:srgbClr val="5F3E21">
                  <a:alpha val="100000"/>
                </a:srgbClr>
              </a:solidFill>
              <a:ln w="9525">
                <a:noFill/>
              </a:ln>
            </p:spPr>
            <p:txBody>
              <a:bodyPr/>
              <a:p>
                <a:endParaRPr lang="zh-CN" altLang="en-US"/>
              </a:p>
            </p:txBody>
          </p:sp>
          <p:sp>
            <p:nvSpPr>
              <p:cNvPr id="48839" name="Freeform 48"/>
              <p:cNvSpPr/>
              <p:nvPr/>
            </p:nvSpPr>
            <p:spPr>
              <a:xfrm>
                <a:off x="5176838" y="6076951"/>
                <a:ext cx="111125" cy="111125"/>
              </a:xfrm>
              <a:custGeom>
                <a:avLst/>
                <a:gdLst/>
                <a:ahLst/>
                <a:cxnLst>
                  <a:cxn ang="0">
                    <a:pos x="16262" y="105704"/>
                  </a:cxn>
                  <a:cxn ang="0">
                    <a:pos x="2710" y="105704"/>
                  </a:cxn>
                  <a:cxn ang="0">
                    <a:pos x="2710" y="105704"/>
                  </a:cxn>
                  <a:cxn ang="0">
                    <a:pos x="2710" y="94863"/>
                  </a:cxn>
                  <a:cxn ang="0">
                    <a:pos x="97573" y="2710"/>
                  </a:cxn>
                  <a:cxn ang="0">
                    <a:pos x="108415" y="2710"/>
                  </a:cxn>
                  <a:cxn ang="0">
                    <a:pos x="108415" y="2710"/>
                  </a:cxn>
                  <a:cxn ang="0">
                    <a:pos x="108415" y="13552"/>
                  </a:cxn>
                  <a:cxn ang="0">
                    <a:pos x="16262" y="105704"/>
                  </a:cxn>
                </a:cxnLst>
                <a:pathLst>
                  <a:path w="41" h="41">
                    <a:moveTo>
                      <a:pt x="6" y="39"/>
                    </a:moveTo>
                    <a:cubicBezTo>
                      <a:pt x="4" y="41"/>
                      <a:pt x="3" y="41"/>
                      <a:pt x="1" y="39"/>
                    </a:cubicBezTo>
                    <a:cubicBezTo>
                      <a:pt x="1" y="39"/>
                      <a:pt x="1" y="39"/>
                      <a:pt x="1" y="39"/>
                    </a:cubicBezTo>
                    <a:cubicBezTo>
                      <a:pt x="0" y="38"/>
                      <a:pt x="0" y="36"/>
                      <a:pt x="1" y="35"/>
                    </a:cubicBezTo>
                    <a:cubicBezTo>
                      <a:pt x="36" y="1"/>
                      <a:pt x="36" y="1"/>
                      <a:pt x="36" y="1"/>
                    </a:cubicBezTo>
                    <a:cubicBezTo>
                      <a:pt x="37" y="0"/>
                      <a:pt x="39" y="0"/>
                      <a:pt x="40" y="1"/>
                    </a:cubicBezTo>
                    <a:cubicBezTo>
                      <a:pt x="40" y="1"/>
                      <a:pt x="40" y="1"/>
                      <a:pt x="40" y="1"/>
                    </a:cubicBezTo>
                    <a:cubicBezTo>
                      <a:pt x="41" y="2"/>
                      <a:pt x="41" y="4"/>
                      <a:pt x="40" y="5"/>
                    </a:cubicBezTo>
                    <a:lnTo>
                      <a:pt x="6" y="39"/>
                    </a:lnTo>
                    <a:close/>
                  </a:path>
                </a:pathLst>
              </a:custGeom>
              <a:solidFill>
                <a:srgbClr val="F5E8CE">
                  <a:alpha val="100000"/>
                </a:srgbClr>
              </a:solidFill>
              <a:ln w="9525">
                <a:noFill/>
              </a:ln>
            </p:spPr>
            <p:txBody>
              <a:bodyPr/>
              <a:p>
                <a:endParaRPr lang="zh-CN" altLang="en-US"/>
              </a:p>
            </p:txBody>
          </p:sp>
        </p:grpSp>
        <p:grpSp>
          <p:nvGrpSpPr>
            <p:cNvPr id="48139" name="组合 1944"/>
            <p:cNvGrpSpPr/>
            <p:nvPr/>
          </p:nvGrpSpPr>
          <p:grpSpPr>
            <a:xfrm>
              <a:off x="4999437" y="5886451"/>
              <a:ext cx="373063" cy="523875"/>
              <a:chOff x="4419601" y="5886451"/>
              <a:chExt cx="373063" cy="523875"/>
            </a:xfrm>
          </p:grpSpPr>
          <p:pic>
            <p:nvPicPr>
              <p:cNvPr id="48826" name="Picture 49"/>
              <p:cNvPicPr>
                <a:picLocks noChangeAspect="1"/>
              </p:cNvPicPr>
              <p:nvPr/>
            </p:nvPicPr>
            <p:blipFill>
              <a:blip r:embed="rId1"/>
              <a:stretch>
                <a:fillRect/>
              </a:stretch>
            </p:blipFill>
            <p:spPr>
              <a:xfrm>
                <a:off x="4478338" y="5886451"/>
                <a:ext cx="292100" cy="195263"/>
              </a:xfrm>
              <a:prstGeom prst="rect">
                <a:avLst/>
              </a:prstGeom>
              <a:noFill/>
              <a:ln w="9525">
                <a:noFill/>
              </a:ln>
            </p:spPr>
          </p:pic>
          <p:sp>
            <p:nvSpPr>
              <p:cNvPr id="48827" name="Freeform 50"/>
              <p:cNvSpPr/>
              <p:nvPr/>
            </p:nvSpPr>
            <p:spPr>
              <a:xfrm>
                <a:off x="4489451" y="5900738"/>
                <a:ext cx="266700" cy="169863"/>
              </a:xfrm>
              <a:custGeom>
                <a:avLst/>
                <a:gdLst/>
                <a:ahLst/>
                <a:cxnLst>
                  <a:cxn ang="0">
                    <a:pos x="48491" y="156382"/>
                  </a:cxn>
                  <a:cxn ang="0">
                    <a:pos x="8082" y="62013"/>
                  </a:cxn>
                  <a:cxn ang="0">
                    <a:pos x="67348" y="43140"/>
                  </a:cxn>
                  <a:cxn ang="0">
                    <a:pos x="121227" y="0"/>
                  </a:cxn>
                  <a:cxn ang="0">
                    <a:pos x="167024" y="43140"/>
                  </a:cxn>
                  <a:cxn ang="0">
                    <a:pos x="226291" y="37747"/>
                  </a:cxn>
                  <a:cxn ang="0">
                    <a:pos x="185882" y="153686"/>
                  </a:cxn>
                  <a:cxn ang="0">
                    <a:pos x="48491" y="156382"/>
                  </a:cxn>
                </a:cxnLst>
                <a:pathLst>
                  <a:path w="99" h="63">
                    <a:moveTo>
                      <a:pt x="18" y="58"/>
                    </a:moveTo>
                    <a:cubicBezTo>
                      <a:pt x="18" y="58"/>
                      <a:pt x="0" y="43"/>
                      <a:pt x="3" y="23"/>
                    </a:cubicBezTo>
                    <a:cubicBezTo>
                      <a:pt x="6" y="3"/>
                      <a:pt x="25" y="16"/>
                      <a:pt x="25" y="16"/>
                    </a:cubicBezTo>
                    <a:cubicBezTo>
                      <a:pt x="25" y="16"/>
                      <a:pt x="27" y="0"/>
                      <a:pt x="45" y="0"/>
                    </a:cubicBezTo>
                    <a:cubicBezTo>
                      <a:pt x="64" y="0"/>
                      <a:pt x="62" y="16"/>
                      <a:pt x="62" y="16"/>
                    </a:cubicBezTo>
                    <a:cubicBezTo>
                      <a:pt x="62" y="16"/>
                      <a:pt x="73" y="2"/>
                      <a:pt x="84" y="14"/>
                    </a:cubicBezTo>
                    <a:cubicBezTo>
                      <a:pt x="99" y="29"/>
                      <a:pt x="69" y="57"/>
                      <a:pt x="69" y="57"/>
                    </a:cubicBezTo>
                    <a:cubicBezTo>
                      <a:pt x="69" y="57"/>
                      <a:pt x="27" y="63"/>
                      <a:pt x="18" y="58"/>
                    </a:cubicBezTo>
                    <a:close/>
                  </a:path>
                </a:pathLst>
              </a:custGeom>
              <a:solidFill>
                <a:srgbClr val="EE7800">
                  <a:alpha val="100000"/>
                </a:srgbClr>
              </a:solidFill>
              <a:ln w="9525">
                <a:noFill/>
              </a:ln>
            </p:spPr>
            <p:txBody>
              <a:bodyPr/>
              <a:p>
                <a:endParaRPr lang="zh-CN" altLang="en-US"/>
              </a:p>
            </p:txBody>
          </p:sp>
          <p:pic>
            <p:nvPicPr>
              <p:cNvPr id="48828" name="Picture 51"/>
              <p:cNvPicPr>
                <a:picLocks noChangeAspect="1"/>
              </p:cNvPicPr>
              <p:nvPr/>
            </p:nvPicPr>
            <p:blipFill>
              <a:blip r:embed="rId2"/>
              <a:stretch>
                <a:fillRect/>
              </a:stretch>
            </p:blipFill>
            <p:spPr>
              <a:xfrm>
                <a:off x="4511676" y="6016626"/>
                <a:ext cx="195263" cy="138113"/>
              </a:xfrm>
              <a:prstGeom prst="rect">
                <a:avLst/>
              </a:prstGeom>
              <a:noFill/>
              <a:ln w="9525">
                <a:noFill/>
              </a:ln>
            </p:spPr>
          </p:pic>
          <p:sp>
            <p:nvSpPr>
              <p:cNvPr id="48829" name="Freeform 52"/>
              <p:cNvSpPr/>
              <p:nvPr/>
            </p:nvSpPr>
            <p:spPr>
              <a:xfrm>
                <a:off x="4518026" y="6024563"/>
                <a:ext cx="179388" cy="90488"/>
              </a:xfrm>
              <a:custGeom>
                <a:avLst/>
                <a:gdLst/>
                <a:ahLst/>
                <a:cxnLst>
                  <a:cxn ang="0">
                    <a:pos x="0" y="63067"/>
                  </a:cxn>
                  <a:cxn ang="0">
                    <a:pos x="2718" y="60325"/>
                  </a:cxn>
                  <a:cxn ang="0">
                    <a:pos x="8154" y="60325"/>
                  </a:cxn>
                  <a:cxn ang="0">
                    <a:pos x="2718" y="60325"/>
                  </a:cxn>
                  <a:cxn ang="0">
                    <a:pos x="0" y="63067"/>
                  </a:cxn>
                  <a:cxn ang="0">
                    <a:pos x="0" y="60325"/>
                  </a:cxn>
                  <a:cxn ang="0">
                    <a:pos x="0" y="60325"/>
                  </a:cxn>
                  <a:cxn ang="0">
                    <a:pos x="38052" y="8226"/>
                  </a:cxn>
                  <a:cxn ang="0">
                    <a:pos x="38052" y="8226"/>
                  </a:cxn>
                  <a:cxn ang="0">
                    <a:pos x="86976" y="0"/>
                  </a:cxn>
                  <a:cxn ang="0">
                    <a:pos x="86976" y="0"/>
                  </a:cxn>
                  <a:cxn ang="0">
                    <a:pos x="163080" y="21936"/>
                  </a:cxn>
                  <a:cxn ang="0">
                    <a:pos x="163080" y="21936"/>
                  </a:cxn>
                  <a:cxn ang="0">
                    <a:pos x="179388" y="57583"/>
                  </a:cxn>
                  <a:cxn ang="0">
                    <a:pos x="179388" y="57583"/>
                  </a:cxn>
                  <a:cxn ang="0">
                    <a:pos x="179388" y="60325"/>
                  </a:cxn>
                  <a:cxn ang="0">
                    <a:pos x="176670" y="60325"/>
                  </a:cxn>
                  <a:cxn ang="0">
                    <a:pos x="65232" y="90488"/>
                  </a:cxn>
                  <a:cxn ang="0">
                    <a:pos x="65232" y="90488"/>
                  </a:cxn>
                  <a:cxn ang="0">
                    <a:pos x="65232" y="90488"/>
                  </a:cxn>
                  <a:cxn ang="0">
                    <a:pos x="65232" y="90488"/>
                  </a:cxn>
                  <a:cxn ang="0">
                    <a:pos x="0" y="63067"/>
                  </a:cxn>
                </a:cxnLst>
                <a:pathLst>
                  <a:path w="66" h="33">
                    <a:moveTo>
                      <a:pt x="0" y="23"/>
                    </a:moveTo>
                    <a:cubicBezTo>
                      <a:pt x="1" y="22"/>
                      <a:pt x="1" y="22"/>
                      <a:pt x="1" y="22"/>
                    </a:cubicBezTo>
                    <a:cubicBezTo>
                      <a:pt x="3" y="22"/>
                      <a:pt x="3" y="22"/>
                      <a:pt x="3" y="22"/>
                    </a:cubicBezTo>
                    <a:cubicBezTo>
                      <a:pt x="1" y="22"/>
                      <a:pt x="1" y="22"/>
                      <a:pt x="1" y="22"/>
                    </a:cubicBezTo>
                    <a:cubicBezTo>
                      <a:pt x="0" y="23"/>
                      <a:pt x="0" y="23"/>
                      <a:pt x="0" y="23"/>
                    </a:cubicBezTo>
                    <a:cubicBezTo>
                      <a:pt x="0" y="22"/>
                      <a:pt x="0" y="22"/>
                      <a:pt x="0" y="22"/>
                    </a:cubicBezTo>
                    <a:cubicBezTo>
                      <a:pt x="0" y="22"/>
                      <a:pt x="0" y="22"/>
                      <a:pt x="0" y="22"/>
                    </a:cubicBezTo>
                    <a:cubicBezTo>
                      <a:pt x="0" y="22"/>
                      <a:pt x="0" y="7"/>
                      <a:pt x="14" y="3"/>
                    </a:cubicBezTo>
                    <a:cubicBezTo>
                      <a:pt x="14" y="3"/>
                      <a:pt x="14" y="3"/>
                      <a:pt x="14" y="3"/>
                    </a:cubicBezTo>
                    <a:cubicBezTo>
                      <a:pt x="18" y="1"/>
                      <a:pt x="24" y="0"/>
                      <a:pt x="32" y="0"/>
                    </a:cubicBezTo>
                    <a:cubicBezTo>
                      <a:pt x="32" y="0"/>
                      <a:pt x="32" y="0"/>
                      <a:pt x="32" y="0"/>
                    </a:cubicBezTo>
                    <a:cubicBezTo>
                      <a:pt x="47" y="0"/>
                      <a:pt x="56" y="4"/>
                      <a:pt x="60" y="8"/>
                    </a:cubicBezTo>
                    <a:cubicBezTo>
                      <a:pt x="60" y="8"/>
                      <a:pt x="60" y="8"/>
                      <a:pt x="60" y="8"/>
                    </a:cubicBezTo>
                    <a:cubicBezTo>
                      <a:pt x="66" y="13"/>
                      <a:pt x="66" y="21"/>
                      <a:pt x="66" y="21"/>
                    </a:cubicBezTo>
                    <a:cubicBezTo>
                      <a:pt x="66" y="21"/>
                      <a:pt x="66" y="21"/>
                      <a:pt x="66" y="21"/>
                    </a:cubicBezTo>
                    <a:cubicBezTo>
                      <a:pt x="66" y="22"/>
                      <a:pt x="66" y="22"/>
                      <a:pt x="66" y="22"/>
                    </a:cubicBezTo>
                    <a:cubicBezTo>
                      <a:pt x="65" y="22"/>
                      <a:pt x="65" y="22"/>
                      <a:pt x="65" y="22"/>
                    </a:cubicBezTo>
                    <a:cubicBezTo>
                      <a:pt x="65" y="22"/>
                      <a:pt x="43" y="33"/>
                      <a:pt x="24" y="33"/>
                    </a:cubicBezTo>
                    <a:cubicBezTo>
                      <a:pt x="24" y="33"/>
                      <a:pt x="24" y="33"/>
                      <a:pt x="24" y="33"/>
                    </a:cubicBezTo>
                    <a:cubicBezTo>
                      <a:pt x="24" y="33"/>
                      <a:pt x="24" y="33"/>
                      <a:pt x="24" y="33"/>
                    </a:cubicBezTo>
                    <a:cubicBezTo>
                      <a:pt x="24" y="33"/>
                      <a:pt x="24" y="33"/>
                      <a:pt x="24" y="33"/>
                    </a:cubicBezTo>
                    <a:cubicBezTo>
                      <a:pt x="14" y="33"/>
                      <a:pt x="5" y="30"/>
                      <a:pt x="0" y="23"/>
                    </a:cubicBezTo>
                    <a:close/>
                  </a:path>
                </a:pathLst>
              </a:custGeom>
              <a:solidFill>
                <a:srgbClr val="87CAAD">
                  <a:alpha val="100000"/>
                </a:srgbClr>
              </a:solidFill>
              <a:ln w="9525">
                <a:noFill/>
              </a:ln>
            </p:spPr>
            <p:txBody>
              <a:bodyPr/>
              <a:p>
                <a:endParaRPr lang="zh-CN" altLang="en-US"/>
              </a:p>
            </p:txBody>
          </p:sp>
          <p:pic>
            <p:nvPicPr>
              <p:cNvPr id="48830" name="Picture 53"/>
              <p:cNvPicPr>
                <a:picLocks noChangeAspect="1"/>
              </p:cNvPicPr>
              <p:nvPr/>
            </p:nvPicPr>
            <p:blipFill>
              <a:blip r:embed="rId3"/>
              <a:stretch>
                <a:fillRect/>
              </a:stretch>
            </p:blipFill>
            <p:spPr>
              <a:xfrm>
                <a:off x="4419601" y="6035676"/>
                <a:ext cx="373063" cy="373063"/>
              </a:xfrm>
              <a:prstGeom prst="rect">
                <a:avLst/>
              </a:prstGeom>
              <a:noFill/>
              <a:ln w="9525">
                <a:noFill/>
              </a:ln>
            </p:spPr>
          </p:pic>
          <p:sp>
            <p:nvSpPr>
              <p:cNvPr id="48831" name="Oval 54"/>
              <p:cNvSpPr/>
              <p:nvPr/>
            </p:nvSpPr>
            <p:spPr>
              <a:xfrm>
                <a:off x="4429126" y="6049963"/>
                <a:ext cx="349250" cy="360363"/>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32" name="Freeform 55"/>
              <p:cNvSpPr>
                <a:spLocks noEditPoints="1"/>
              </p:cNvSpPr>
              <p:nvPr/>
            </p:nvSpPr>
            <p:spPr>
              <a:xfrm>
                <a:off x="4525963" y="6103938"/>
                <a:ext cx="152400" cy="222250"/>
              </a:xfrm>
              <a:custGeom>
                <a:avLst/>
                <a:gdLst/>
                <a:ahLst/>
                <a:cxnLst>
                  <a:cxn ang="0">
                    <a:pos x="59871" y="197857"/>
                  </a:cxn>
                  <a:cxn ang="0">
                    <a:pos x="59871" y="197857"/>
                  </a:cxn>
                  <a:cxn ang="0">
                    <a:pos x="10886" y="189726"/>
                  </a:cxn>
                  <a:cxn ang="0">
                    <a:pos x="0" y="149070"/>
                  </a:cxn>
                  <a:cxn ang="0">
                    <a:pos x="13607" y="146360"/>
                  </a:cxn>
                  <a:cxn ang="0">
                    <a:pos x="59871" y="184305"/>
                  </a:cxn>
                  <a:cxn ang="0">
                    <a:pos x="62593" y="184305"/>
                  </a:cxn>
                  <a:cxn ang="0">
                    <a:pos x="68036" y="132808"/>
                  </a:cxn>
                  <a:cxn ang="0">
                    <a:pos x="68036" y="130098"/>
                  </a:cxn>
                  <a:cxn ang="0">
                    <a:pos x="10886" y="73180"/>
                  </a:cxn>
                  <a:cxn ang="0">
                    <a:pos x="81643" y="24393"/>
                  </a:cxn>
                  <a:cxn ang="0">
                    <a:pos x="81643" y="24393"/>
                  </a:cxn>
                  <a:cxn ang="0">
                    <a:pos x="84364" y="2710"/>
                  </a:cxn>
                  <a:cxn ang="0">
                    <a:pos x="100693" y="0"/>
                  </a:cxn>
                  <a:cxn ang="0">
                    <a:pos x="95250" y="21683"/>
                  </a:cxn>
                  <a:cxn ang="0">
                    <a:pos x="97971" y="24393"/>
                  </a:cxn>
                  <a:cxn ang="0">
                    <a:pos x="127907" y="27104"/>
                  </a:cxn>
                  <a:cxn ang="0">
                    <a:pos x="146957" y="29814"/>
                  </a:cxn>
                  <a:cxn ang="0">
                    <a:pos x="138793" y="67759"/>
                  </a:cxn>
                  <a:cxn ang="0">
                    <a:pos x="127907" y="67759"/>
                  </a:cxn>
                  <a:cxn ang="0">
                    <a:pos x="95250" y="35235"/>
                  </a:cxn>
                  <a:cxn ang="0">
                    <a:pos x="95250" y="35235"/>
                  </a:cxn>
                  <a:cxn ang="0">
                    <a:pos x="89807" y="89442"/>
                  </a:cxn>
                  <a:cxn ang="0">
                    <a:pos x="89807" y="89442"/>
                  </a:cxn>
                  <a:cxn ang="0">
                    <a:pos x="152400" y="146360"/>
                  </a:cxn>
                  <a:cxn ang="0">
                    <a:pos x="76200" y="197857"/>
                  </a:cxn>
                  <a:cxn ang="0">
                    <a:pos x="76200" y="197857"/>
                  </a:cxn>
                  <a:cxn ang="0">
                    <a:pos x="73479" y="219540"/>
                  </a:cxn>
                  <a:cxn ang="0">
                    <a:pos x="57150" y="219540"/>
                  </a:cxn>
                  <a:cxn ang="0">
                    <a:pos x="59871" y="197857"/>
                  </a:cxn>
                  <a:cxn ang="0">
                    <a:pos x="73479" y="84021"/>
                  </a:cxn>
                  <a:cxn ang="0">
                    <a:pos x="76200" y="84021"/>
                  </a:cxn>
                  <a:cxn ang="0">
                    <a:pos x="81643" y="35235"/>
                  </a:cxn>
                  <a:cxn ang="0">
                    <a:pos x="78921" y="35235"/>
                  </a:cxn>
                  <a:cxn ang="0">
                    <a:pos x="48986" y="59628"/>
                  </a:cxn>
                  <a:cxn ang="0">
                    <a:pos x="73479" y="84021"/>
                  </a:cxn>
                  <a:cxn ang="0">
                    <a:pos x="76200" y="184305"/>
                  </a:cxn>
                  <a:cxn ang="0">
                    <a:pos x="78921" y="184305"/>
                  </a:cxn>
                  <a:cxn ang="0">
                    <a:pos x="108857" y="162622"/>
                  </a:cxn>
                  <a:cxn ang="0">
                    <a:pos x="84364" y="135518"/>
                  </a:cxn>
                  <a:cxn ang="0">
                    <a:pos x="81643" y="135518"/>
                  </a:cxn>
                  <a:cxn ang="0">
                    <a:pos x="76200" y="184305"/>
                  </a:cxn>
                </a:cxnLst>
                <a:pathLst>
                  <a:path w="56" h="82">
                    <a:moveTo>
                      <a:pt x="22" y="73"/>
                    </a:moveTo>
                    <a:cubicBezTo>
                      <a:pt x="22" y="73"/>
                      <a:pt x="22" y="73"/>
                      <a:pt x="22" y="73"/>
                    </a:cubicBezTo>
                    <a:cubicBezTo>
                      <a:pt x="15" y="72"/>
                      <a:pt x="7" y="70"/>
                      <a:pt x="4" y="70"/>
                    </a:cubicBezTo>
                    <a:cubicBezTo>
                      <a:pt x="2" y="68"/>
                      <a:pt x="1" y="59"/>
                      <a:pt x="0" y="55"/>
                    </a:cubicBezTo>
                    <a:cubicBezTo>
                      <a:pt x="1" y="54"/>
                      <a:pt x="4" y="54"/>
                      <a:pt x="5" y="54"/>
                    </a:cubicBezTo>
                    <a:cubicBezTo>
                      <a:pt x="10" y="65"/>
                      <a:pt x="16" y="67"/>
                      <a:pt x="22" y="68"/>
                    </a:cubicBezTo>
                    <a:cubicBezTo>
                      <a:pt x="23" y="68"/>
                      <a:pt x="23" y="68"/>
                      <a:pt x="23" y="68"/>
                    </a:cubicBezTo>
                    <a:cubicBezTo>
                      <a:pt x="25" y="49"/>
                      <a:pt x="25" y="49"/>
                      <a:pt x="25" y="49"/>
                    </a:cubicBezTo>
                    <a:cubicBezTo>
                      <a:pt x="25" y="48"/>
                      <a:pt x="25" y="48"/>
                      <a:pt x="25" y="48"/>
                    </a:cubicBezTo>
                    <a:cubicBezTo>
                      <a:pt x="12" y="42"/>
                      <a:pt x="4" y="38"/>
                      <a:pt x="4" y="27"/>
                    </a:cubicBezTo>
                    <a:cubicBezTo>
                      <a:pt x="4" y="16"/>
                      <a:pt x="14" y="9"/>
                      <a:pt x="30" y="9"/>
                    </a:cubicBezTo>
                    <a:cubicBezTo>
                      <a:pt x="30" y="9"/>
                      <a:pt x="30" y="9"/>
                      <a:pt x="30" y="9"/>
                    </a:cubicBezTo>
                    <a:cubicBezTo>
                      <a:pt x="31" y="1"/>
                      <a:pt x="31" y="1"/>
                      <a:pt x="31" y="1"/>
                    </a:cubicBezTo>
                    <a:cubicBezTo>
                      <a:pt x="32" y="1"/>
                      <a:pt x="36" y="0"/>
                      <a:pt x="37" y="0"/>
                    </a:cubicBezTo>
                    <a:cubicBezTo>
                      <a:pt x="35" y="8"/>
                      <a:pt x="35" y="8"/>
                      <a:pt x="35" y="8"/>
                    </a:cubicBezTo>
                    <a:cubicBezTo>
                      <a:pt x="35" y="9"/>
                      <a:pt x="36" y="9"/>
                      <a:pt x="36" y="9"/>
                    </a:cubicBezTo>
                    <a:cubicBezTo>
                      <a:pt x="40" y="9"/>
                      <a:pt x="43" y="9"/>
                      <a:pt x="47" y="10"/>
                    </a:cubicBezTo>
                    <a:cubicBezTo>
                      <a:pt x="50" y="10"/>
                      <a:pt x="52" y="10"/>
                      <a:pt x="54" y="11"/>
                    </a:cubicBezTo>
                    <a:cubicBezTo>
                      <a:pt x="53" y="15"/>
                      <a:pt x="52" y="20"/>
                      <a:pt x="51" y="25"/>
                    </a:cubicBezTo>
                    <a:cubicBezTo>
                      <a:pt x="51" y="25"/>
                      <a:pt x="47" y="26"/>
                      <a:pt x="47" y="25"/>
                    </a:cubicBezTo>
                    <a:cubicBezTo>
                      <a:pt x="46" y="17"/>
                      <a:pt x="44" y="14"/>
                      <a:pt x="35" y="13"/>
                    </a:cubicBezTo>
                    <a:cubicBezTo>
                      <a:pt x="35" y="13"/>
                      <a:pt x="35" y="13"/>
                      <a:pt x="35" y="13"/>
                    </a:cubicBezTo>
                    <a:cubicBezTo>
                      <a:pt x="33" y="33"/>
                      <a:pt x="33" y="33"/>
                      <a:pt x="33" y="33"/>
                    </a:cubicBezTo>
                    <a:cubicBezTo>
                      <a:pt x="33" y="33"/>
                      <a:pt x="33" y="33"/>
                      <a:pt x="33" y="33"/>
                    </a:cubicBezTo>
                    <a:cubicBezTo>
                      <a:pt x="45" y="38"/>
                      <a:pt x="56" y="42"/>
                      <a:pt x="56" y="54"/>
                    </a:cubicBezTo>
                    <a:cubicBezTo>
                      <a:pt x="56" y="65"/>
                      <a:pt x="46" y="72"/>
                      <a:pt x="28" y="73"/>
                    </a:cubicBezTo>
                    <a:cubicBezTo>
                      <a:pt x="28" y="73"/>
                      <a:pt x="28" y="73"/>
                      <a:pt x="28" y="73"/>
                    </a:cubicBezTo>
                    <a:cubicBezTo>
                      <a:pt x="27" y="81"/>
                      <a:pt x="27" y="81"/>
                      <a:pt x="27" y="81"/>
                    </a:cubicBezTo>
                    <a:cubicBezTo>
                      <a:pt x="26" y="81"/>
                      <a:pt x="22" y="82"/>
                      <a:pt x="21" y="81"/>
                    </a:cubicBezTo>
                    <a:lnTo>
                      <a:pt x="22" y="73"/>
                    </a:lnTo>
                    <a:close/>
                    <a:moveTo>
                      <a:pt x="27" y="31"/>
                    </a:moveTo>
                    <a:cubicBezTo>
                      <a:pt x="27" y="31"/>
                      <a:pt x="27" y="31"/>
                      <a:pt x="28" y="31"/>
                    </a:cubicBezTo>
                    <a:cubicBezTo>
                      <a:pt x="30" y="13"/>
                      <a:pt x="30" y="13"/>
                      <a:pt x="30" y="13"/>
                    </a:cubicBezTo>
                    <a:cubicBezTo>
                      <a:pt x="29" y="13"/>
                      <a:pt x="29" y="13"/>
                      <a:pt x="29" y="13"/>
                    </a:cubicBezTo>
                    <a:cubicBezTo>
                      <a:pt x="22" y="14"/>
                      <a:pt x="18" y="17"/>
                      <a:pt x="18" y="22"/>
                    </a:cubicBezTo>
                    <a:cubicBezTo>
                      <a:pt x="18" y="26"/>
                      <a:pt x="21" y="29"/>
                      <a:pt x="27" y="31"/>
                    </a:cubicBezTo>
                    <a:close/>
                    <a:moveTo>
                      <a:pt x="28" y="68"/>
                    </a:moveTo>
                    <a:cubicBezTo>
                      <a:pt x="28" y="68"/>
                      <a:pt x="29" y="68"/>
                      <a:pt x="29" y="68"/>
                    </a:cubicBezTo>
                    <a:cubicBezTo>
                      <a:pt x="34" y="68"/>
                      <a:pt x="40" y="66"/>
                      <a:pt x="40" y="60"/>
                    </a:cubicBezTo>
                    <a:cubicBezTo>
                      <a:pt x="40" y="55"/>
                      <a:pt x="37" y="53"/>
                      <a:pt x="31" y="50"/>
                    </a:cubicBezTo>
                    <a:cubicBezTo>
                      <a:pt x="31" y="50"/>
                      <a:pt x="30" y="50"/>
                      <a:pt x="30" y="50"/>
                    </a:cubicBezTo>
                    <a:lnTo>
                      <a:pt x="28" y="68"/>
                    </a:lnTo>
                    <a:close/>
                  </a:path>
                </a:pathLst>
              </a:custGeom>
              <a:solidFill>
                <a:srgbClr val="5F3E21">
                  <a:alpha val="100000"/>
                </a:srgbClr>
              </a:solidFill>
              <a:ln w="9525">
                <a:noFill/>
              </a:ln>
            </p:spPr>
            <p:txBody>
              <a:bodyPr/>
              <a:p>
                <a:endParaRPr lang="zh-CN" altLang="en-US"/>
              </a:p>
            </p:txBody>
          </p:sp>
        </p:grpSp>
        <p:grpSp>
          <p:nvGrpSpPr>
            <p:cNvPr id="48140" name="组合 1943"/>
            <p:cNvGrpSpPr/>
            <p:nvPr/>
          </p:nvGrpSpPr>
          <p:grpSpPr>
            <a:xfrm>
              <a:off x="4159252" y="5927726"/>
              <a:ext cx="512763" cy="457200"/>
              <a:chOff x="3673476" y="5927726"/>
              <a:chExt cx="512763" cy="457200"/>
            </a:xfrm>
          </p:grpSpPr>
          <p:sp>
            <p:nvSpPr>
              <p:cNvPr id="48815" name="Freeform 56"/>
              <p:cNvSpPr/>
              <p:nvPr/>
            </p:nvSpPr>
            <p:spPr>
              <a:xfrm>
                <a:off x="4117976" y="5992813"/>
                <a:ext cx="68263" cy="88900"/>
              </a:xfrm>
              <a:custGeom>
                <a:avLst/>
                <a:gdLst/>
                <a:ahLst/>
                <a:cxnLst>
                  <a:cxn ang="0">
                    <a:pos x="0" y="64655"/>
                  </a:cxn>
                  <a:cxn ang="0">
                    <a:pos x="24575" y="0"/>
                  </a:cxn>
                  <a:cxn ang="0">
                    <a:pos x="16383" y="88900"/>
                  </a:cxn>
                  <a:cxn ang="0">
                    <a:pos x="0" y="64655"/>
                  </a:cxn>
                </a:cxnLst>
                <a:pathLst>
                  <a:path w="25" h="33">
                    <a:moveTo>
                      <a:pt x="0" y="24"/>
                    </a:moveTo>
                    <a:cubicBezTo>
                      <a:pt x="0" y="24"/>
                      <a:pt x="10" y="21"/>
                      <a:pt x="9" y="0"/>
                    </a:cubicBezTo>
                    <a:cubicBezTo>
                      <a:pt x="9" y="0"/>
                      <a:pt x="25" y="13"/>
                      <a:pt x="6" y="33"/>
                    </a:cubicBezTo>
                    <a:lnTo>
                      <a:pt x="0" y="24"/>
                    </a:lnTo>
                    <a:close/>
                  </a:path>
                </a:pathLst>
              </a:custGeom>
              <a:solidFill>
                <a:srgbClr val="87CAAD">
                  <a:alpha val="100000"/>
                </a:srgbClr>
              </a:solidFill>
              <a:ln w="9525">
                <a:noFill/>
              </a:ln>
            </p:spPr>
            <p:txBody>
              <a:bodyPr/>
              <a:p>
                <a:endParaRPr lang="zh-CN" altLang="en-US"/>
              </a:p>
            </p:txBody>
          </p:sp>
          <p:sp>
            <p:nvSpPr>
              <p:cNvPr id="48816" name="Freeform 57"/>
              <p:cNvSpPr/>
              <p:nvPr/>
            </p:nvSpPr>
            <p:spPr>
              <a:xfrm>
                <a:off x="3673476" y="6108701"/>
                <a:ext cx="90488" cy="106363"/>
              </a:xfrm>
              <a:custGeom>
                <a:avLst/>
                <a:gdLst/>
                <a:ahLst/>
                <a:cxnLst>
                  <a:cxn ang="0">
                    <a:pos x="90488" y="65454"/>
                  </a:cxn>
                  <a:cxn ang="0">
                    <a:pos x="52099" y="106363"/>
                  </a:cxn>
                  <a:cxn ang="0">
                    <a:pos x="41131" y="106363"/>
                  </a:cxn>
                  <a:cxn ang="0">
                    <a:pos x="0" y="65454"/>
                  </a:cxn>
                  <a:cxn ang="0">
                    <a:pos x="0" y="40909"/>
                  </a:cxn>
                  <a:cxn ang="0">
                    <a:pos x="41131" y="0"/>
                  </a:cxn>
                  <a:cxn ang="0">
                    <a:pos x="52099" y="0"/>
                  </a:cxn>
                  <a:cxn ang="0">
                    <a:pos x="90488" y="40909"/>
                  </a:cxn>
                  <a:cxn ang="0">
                    <a:pos x="90488" y="65454"/>
                  </a:cxn>
                </a:cxnLst>
                <a:pathLst>
                  <a:path w="33" h="39">
                    <a:moveTo>
                      <a:pt x="33" y="24"/>
                    </a:moveTo>
                    <a:cubicBezTo>
                      <a:pt x="33" y="33"/>
                      <a:pt x="27" y="39"/>
                      <a:pt x="19" y="39"/>
                    </a:cubicBezTo>
                    <a:cubicBezTo>
                      <a:pt x="15" y="39"/>
                      <a:pt x="15" y="39"/>
                      <a:pt x="15" y="39"/>
                    </a:cubicBezTo>
                    <a:cubicBezTo>
                      <a:pt x="7" y="39"/>
                      <a:pt x="0" y="33"/>
                      <a:pt x="0" y="24"/>
                    </a:cubicBezTo>
                    <a:cubicBezTo>
                      <a:pt x="0" y="15"/>
                      <a:pt x="0" y="15"/>
                      <a:pt x="0" y="15"/>
                    </a:cubicBezTo>
                    <a:cubicBezTo>
                      <a:pt x="0" y="6"/>
                      <a:pt x="7" y="0"/>
                      <a:pt x="15" y="0"/>
                    </a:cubicBezTo>
                    <a:cubicBezTo>
                      <a:pt x="19" y="0"/>
                      <a:pt x="19" y="0"/>
                      <a:pt x="19" y="0"/>
                    </a:cubicBezTo>
                    <a:cubicBezTo>
                      <a:pt x="27" y="0"/>
                      <a:pt x="33" y="6"/>
                      <a:pt x="33" y="15"/>
                    </a:cubicBezTo>
                    <a:lnTo>
                      <a:pt x="33" y="24"/>
                    </a:lnTo>
                    <a:close/>
                  </a:path>
                </a:pathLst>
              </a:custGeom>
              <a:solidFill>
                <a:srgbClr val="EE7800">
                  <a:alpha val="100000"/>
                </a:srgbClr>
              </a:solidFill>
              <a:ln w="9525">
                <a:noFill/>
              </a:ln>
            </p:spPr>
            <p:txBody>
              <a:bodyPr/>
              <a:p>
                <a:endParaRPr lang="zh-CN" altLang="en-US"/>
              </a:p>
            </p:txBody>
          </p:sp>
          <p:sp>
            <p:nvSpPr>
              <p:cNvPr id="48817" name="Freeform 58"/>
              <p:cNvSpPr/>
              <p:nvPr/>
            </p:nvSpPr>
            <p:spPr>
              <a:xfrm>
                <a:off x="3822701" y="6323013"/>
                <a:ext cx="80963" cy="61913"/>
              </a:xfrm>
              <a:custGeom>
                <a:avLst/>
                <a:gdLst/>
                <a:ahLst/>
                <a:cxnLst>
                  <a:cxn ang="0">
                    <a:pos x="0" y="0"/>
                  </a:cxn>
                  <a:cxn ang="0">
                    <a:pos x="16193" y="53837"/>
                  </a:cxn>
                  <a:cxn ang="0">
                    <a:pos x="72867" y="48454"/>
                  </a:cxn>
                  <a:cxn ang="0">
                    <a:pos x="78264" y="0"/>
                  </a:cxn>
                  <a:cxn ang="0">
                    <a:pos x="0" y="0"/>
                  </a:cxn>
                </a:cxnLst>
                <a:pathLst>
                  <a:path w="30" h="23">
                    <a:moveTo>
                      <a:pt x="0" y="0"/>
                    </a:moveTo>
                    <a:cubicBezTo>
                      <a:pt x="0" y="0"/>
                      <a:pt x="1" y="18"/>
                      <a:pt x="6" y="20"/>
                    </a:cubicBezTo>
                    <a:cubicBezTo>
                      <a:pt x="10" y="22"/>
                      <a:pt x="23" y="23"/>
                      <a:pt x="27" y="18"/>
                    </a:cubicBezTo>
                    <a:cubicBezTo>
                      <a:pt x="30" y="13"/>
                      <a:pt x="29" y="0"/>
                      <a:pt x="29" y="0"/>
                    </a:cubicBezTo>
                    <a:lnTo>
                      <a:pt x="0" y="0"/>
                    </a:lnTo>
                    <a:close/>
                  </a:path>
                </a:pathLst>
              </a:custGeom>
              <a:solidFill>
                <a:srgbClr val="5F3E21">
                  <a:alpha val="100000"/>
                </a:srgbClr>
              </a:solidFill>
              <a:ln w="9525">
                <a:noFill/>
              </a:ln>
            </p:spPr>
            <p:txBody>
              <a:bodyPr/>
              <a:p>
                <a:endParaRPr lang="zh-CN" altLang="en-US"/>
              </a:p>
            </p:txBody>
          </p:sp>
          <p:sp>
            <p:nvSpPr>
              <p:cNvPr id="48818" name="Freeform 59"/>
              <p:cNvSpPr/>
              <p:nvPr/>
            </p:nvSpPr>
            <p:spPr>
              <a:xfrm>
                <a:off x="4006851" y="6323013"/>
                <a:ext cx="80963" cy="61913"/>
              </a:xfrm>
              <a:custGeom>
                <a:avLst/>
                <a:gdLst/>
                <a:ahLst/>
                <a:cxnLst>
                  <a:cxn ang="0">
                    <a:pos x="0" y="0"/>
                  </a:cxn>
                  <a:cxn ang="0">
                    <a:pos x="16193" y="53837"/>
                  </a:cxn>
                  <a:cxn ang="0">
                    <a:pos x="72867" y="48454"/>
                  </a:cxn>
                  <a:cxn ang="0">
                    <a:pos x="78264" y="0"/>
                  </a:cxn>
                  <a:cxn ang="0">
                    <a:pos x="0" y="0"/>
                  </a:cxn>
                </a:cxnLst>
                <a:pathLst>
                  <a:path w="30" h="23">
                    <a:moveTo>
                      <a:pt x="0" y="0"/>
                    </a:moveTo>
                    <a:cubicBezTo>
                      <a:pt x="0" y="0"/>
                      <a:pt x="2" y="18"/>
                      <a:pt x="6" y="20"/>
                    </a:cubicBezTo>
                    <a:cubicBezTo>
                      <a:pt x="11" y="22"/>
                      <a:pt x="23" y="23"/>
                      <a:pt x="27" y="18"/>
                    </a:cubicBezTo>
                    <a:cubicBezTo>
                      <a:pt x="30" y="13"/>
                      <a:pt x="29" y="0"/>
                      <a:pt x="29" y="0"/>
                    </a:cubicBezTo>
                    <a:lnTo>
                      <a:pt x="0" y="0"/>
                    </a:lnTo>
                    <a:close/>
                  </a:path>
                </a:pathLst>
              </a:custGeom>
              <a:solidFill>
                <a:srgbClr val="5F3E21">
                  <a:alpha val="100000"/>
                </a:srgbClr>
              </a:solidFill>
              <a:ln w="9525">
                <a:noFill/>
              </a:ln>
            </p:spPr>
            <p:txBody>
              <a:bodyPr/>
              <a:p>
                <a:endParaRPr lang="zh-CN" altLang="en-US"/>
              </a:p>
            </p:txBody>
          </p:sp>
          <p:sp>
            <p:nvSpPr>
              <p:cNvPr id="48819" name="Oval 60"/>
              <p:cNvSpPr/>
              <p:nvPr/>
            </p:nvSpPr>
            <p:spPr>
              <a:xfrm>
                <a:off x="3719513" y="5951538"/>
                <a:ext cx="463550" cy="409575"/>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20" name="Freeform 61"/>
              <p:cNvSpPr/>
              <p:nvPr/>
            </p:nvSpPr>
            <p:spPr>
              <a:xfrm>
                <a:off x="3741738" y="6057901"/>
                <a:ext cx="104775" cy="104775"/>
              </a:xfrm>
              <a:custGeom>
                <a:avLst/>
                <a:gdLst/>
                <a:ahLst/>
                <a:cxnLst>
                  <a:cxn ang="0">
                    <a:pos x="104775" y="51044"/>
                  </a:cxn>
                  <a:cxn ang="0">
                    <a:pos x="53731" y="104775"/>
                  </a:cxn>
                  <a:cxn ang="0">
                    <a:pos x="2687" y="53731"/>
                  </a:cxn>
                  <a:cxn ang="0">
                    <a:pos x="51044" y="0"/>
                  </a:cxn>
                  <a:cxn ang="0">
                    <a:pos x="104775" y="51044"/>
                  </a:cxn>
                </a:cxnLst>
                <a:pathLst>
                  <a:path w="39" h="39">
                    <a:moveTo>
                      <a:pt x="39" y="19"/>
                    </a:moveTo>
                    <a:cubicBezTo>
                      <a:pt x="39" y="30"/>
                      <a:pt x="31" y="39"/>
                      <a:pt x="20" y="39"/>
                    </a:cubicBezTo>
                    <a:cubicBezTo>
                      <a:pt x="10" y="39"/>
                      <a:pt x="1" y="31"/>
                      <a:pt x="1" y="20"/>
                    </a:cubicBezTo>
                    <a:cubicBezTo>
                      <a:pt x="0" y="9"/>
                      <a:pt x="8" y="0"/>
                      <a:pt x="19" y="0"/>
                    </a:cubicBezTo>
                    <a:cubicBezTo>
                      <a:pt x="30" y="0"/>
                      <a:pt x="38" y="8"/>
                      <a:pt x="39" y="19"/>
                    </a:cubicBezTo>
                    <a:close/>
                  </a:path>
                </a:pathLst>
              </a:custGeom>
              <a:solidFill>
                <a:srgbClr val="F5E8CE">
                  <a:alpha val="100000"/>
                </a:srgbClr>
              </a:solidFill>
              <a:ln w="9525">
                <a:noFill/>
              </a:ln>
            </p:spPr>
            <p:txBody>
              <a:bodyPr/>
              <a:p>
                <a:endParaRPr lang="zh-CN" altLang="en-US"/>
              </a:p>
            </p:txBody>
          </p:sp>
          <p:sp>
            <p:nvSpPr>
              <p:cNvPr id="48821" name="Freeform 62"/>
              <p:cNvSpPr/>
              <p:nvPr/>
            </p:nvSpPr>
            <p:spPr>
              <a:xfrm>
                <a:off x="3760788" y="6073776"/>
                <a:ext cx="69850" cy="73025"/>
              </a:xfrm>
              <a:custGeom>
                <a:avLst/>
                <a:gdLst/>
                <a:ahLst/>
                <a:cxnLst>
                  <a:cxn ang="0">
                    <a:pos x="69850" y="35160"/>
                  </a:cxn>
                  <a:cxn ang="0">
                    <a:pos x="34925" y="73025"/>
                  </a:cxn>
                  <a:cxn ang="0">
                    <a:pos x="0" y="37865"/>
                  </a:cxn>
                  <a:cxn ang="0">
                    <a:pos x="32238" y="0"/>
                  </a:cxn>
                  <a:cxn ang="0">
                    <a:pos x="69850" y="35160"/>
                  </a:cxn>
                </a:cxnLst>
                <a:pathLst>
                  <a:path w="26" h="27">
                    <a:moveTo>
                      <a:pt x="26" y="13"/>
                    </a:moveTo>
                    <a:cubicBezTo>
                      <a:pt x="26" y="20"/>
                      <a:pt x="20" y="26"/>
                      <a:pt x="13" y="27"/>
                    </a:cubicBezTo>
                    <a:cubicBezTo>
                      <a:pt x="6" y="27"/>
                      <a:pt x="0" y="21"/>
                      <a:pt x="0" y="14"/>
                    </a:cubicBezTo>
                    <a:cubicBezTo>
                      <a:pt x="0" y="7"/>
                      <a:pt x="5" y="1"/>
                      <a:pt x="12" y="0"/>
                    </a:cubicBezTo>
                    <a:cubicBezTo>
                      <a:pt x="19" y="0"/>
                      <a:pt x="25" y="6"/>
                      <a:pt x="26" y="13"/>
                    </a:cubicBezTo>
                    <a:close/>
                  </a:path>
                </a:pathLst>
              </a:custGeom>
              <a:solidFill>
                <a:srgbClr val="5F3E21">
                  <a:alpha val="100000"/>
                </a:srgbClr>
              </a:solidFill>
              <a:ln w="9525">
                <a:noFill/>
              </a:ln>
            </p:spPr>
            <p:txBody>
              <a:bodyPr/>
              <a:p>
                <a:endParaRPr lang="zh-CN" altLang="en-US"/>
              </a:p>
            </p:txBody>
          </p:sp>
          <p:sp>
            <p:nvSpPr>
              <p:cNvPr id="48822" name="Freeform 63"/>
              <p:cNvSpPr/>
              <p:nvPr/>
            </p:nvSpPr>
            <p:spPr>
              <a:xfrm>
                <a:off x="3798888" y="6084888"/>
                <a:ext cx="20638" cy="23813"/>
              </a:xfrm>
              <a:custGeom>
                <a:avLst/>
                <a:gdLst/>
                <a:ahLst/>
                <a:cxnLst>
                  <a:cxn ang="0">
                    <a:pos x="20638" y="13229"/>
                  </a:cxn>
                  <a:cxn ang="0">
                    <a:pos x="10319" y="23813"/>
                  </a:cxn>
                  <a:cxn ang="0">
                    <a:pos x="0" y="13229"/>
                  </a:cxn>
                  <a:cxn ang="0">
                    <a:pos x="10319" y="0"/>
                  </a:cxn>
                  <a:cxn ang="0">
                    <a:pos x="20638" y="13229"/>
                  </a:cxn>
                </a:cxnLst>
                <a:pathLst>
                  <a:path w="8" h="9">
                    <a:moveTo>
                      <a:pt x="8" y="5"/>
                    </a:moveTo>
                    <a:cubicBezTo>
                      <a:pt x="8" y="7"/>
                      <a:pt x="6" y="9"/>
                      <a:pt x="4" y="9"/>
                    </a:cubicBezTo>
                    <a:cubicBezTo>
                      <a:pt x="2" y="9"/>
                      <a:pt x="0" y="7"/>
                      <a:pt x="0" y="5"/>
                    </a:cubicBezTo>
                    <a:cubicBezTo>
                      <a:pt x="0" y="2"/>
                      <a:pt x="1" y="1"/>
                      <a:pt x="4" y="0"/>
                    </a:cubicBezTo>
                    <a:cubicBezTo>
                      <a:pt x="6" y="0"/>
                      <a:pt x="8" y="2"/>
                      <a:pt x="8" y="5"/>
                    </a:cubicBezTo>
                    <a:close/>
                  </a:path>
                </a:pathLst>
              </a:custGeom>
              <a:solidFill>
                <a:srgbClr val="F5E8CE">
                  <a:alpha val="100000"/>
                </a:srgbClr>
              </a:solidFill>
              <a:ln w="9525">
                <a:noFill/>
              </a:ln>
            </p:spPr>
            <p:txBody>
              <a:bodyPr/>
              <a:p>
                <a:endParaRPr lang="zh-CN" altLang="en-US"/>
              </a:p>
            </p:txBody>
          </p:sp>
          <p:sp>
            <p:nvSpPr>
              <p:cNvPr id="48823" name="Freeform 64"/>
              <p:cNvSpPr/>
              <p:nvPr/>
            </p:nvSpPr>
            <p:spPr>
              <a:xfrm>
                <a:off x="3803651" y="6111876"/>
                <a:ext cx="14288" cy="12700"/>
              </a:xfrm>
              <a:custGeom>
                <a:avLst/>
                <a:gdLst/>
                <a:ahLst/>
                <a:cxnLst>
                  <a:cxn ang="0">
                    <a:pos x="14288" y="5080"/>
                  </a:cxn>
                  <a:cxn ang="0">
                    <a:pos x="5715" y="12700"/>
                  </a:cxn>
                  <a:cxn ang="0">
                    <a:pos x="0" y="5080"/>
                  </a:cxn>
                  <a:cxn ang="0">
                    <a:pos x="5715" y="0"/>
                  </a:cxn>
                  <a:cxn ang="0">
                    <a:pos x="14288" y="5080"/>
                  </a:cxn>
                </a:cxnLst>
                <a:pathLst>
                  <a:path w="5" h="5">
                    <a:moveTo>
                      <a:pt x="5" y="2"/>
                    </a:moveTo>
                    <a:cubicBezTo>
                      <a:pt x="5" y="3"/>
                      <a:pt x="4" y="4"/>
                      <a:pt x="2" y="5"/>
                    </a:cubicBezTo>
                    <a:cubicBezTo>
                      <a:pt x="1" y="5"/>
                      <a:pt x="0" y="4"/>
                      <a:pt x="0" y="2"/>
                    </a:cubicBezTo>
                    <a:cubicBezTo>
                      <a:pt x="0" y="1"/>
                      <a:pt x="1" y="0"/>
                      <a:pt x="2" y="0"/>
                    </a:cubicBezTo>
                    <a:cubicBezTo>
                      <a:pt x="4" y="0"/>
                      <a:pt x="5" y="1"/>
                      <a:pt x="5" y="2"/>
                    </a:cubicBezTo>
                    <a:close/>
                  </a:path>
                </a:pathLst>
              </a:custGeom>
              <a:solidFill>
                <a:srgbClr val="F5E8CE">
                  <a:alpha val="100000"/>
                </a:srgbClr>
              </a:solidFill>
              <a:ln w="9525">
                <a:noFill/>
              </a:ln>
            </p:spPr>
            <p:txBody>
              <a:bodyPr/>
              <a:p>
                <a:endParaRPr lang="zh-CN" altLang="en-US"/>
              </a:p>
            </p:txBody>
          </p:sp>
          <p:sp>
            <p:nvSpPr>
              <p:cNvPr id="48824" name="Freeform 65"/>
              <p:cNvSpPr/>
              <p:nvPr/>
            </p:nvSpPr>
            <p:spPr>
              <a:xfrm>
                <a:off x="3790951" y="5927726"/>
                <a:ext cx="93663" cy="88900"/>
              </a:xfrm>
              <a:custGeom>
                <a:avLst/>
                <a:gdLst/>
                <a:ahLst/>
                <a:cxnLst>
                  <a:cxn ang="0">
                    <a:pos x="5352" y="86206"/>
                  </a:cxn>
                  <a:cxn ang="0">
                    <a:pos x="42817" y="0"/>
                  </a:cxn>
                  <a:cxn ang="0">
                    <a:pos x="93663" y="45797"/>
                  </a:cxn>
                  <a:cxn ang="0">
                    <a:pos x="5352" y="86206"/>
                  </a:cxn>
                </a:cxnLst>
                <a:pathLst>
                  <a:path w="35" h="33">
                    <a:moveTo>
                      <a:pt x="2" y="32"/>
                    </a:moveTo>
                    <a:cubicBezTo>
                      <a:pt x="2" y="32"/>
                      <a:pt x="0" y="0"/>
                      <a:pt x="16" y="0"/>
                    </a:cubicBezTo>
                    <a:cubicBezTo>
                      <a:pt x="32" y="0"/>
                      <a:pt x="35" y="17"/>
                      <a:pt x="35" y="17"/>
                    </a:cubicBezTo>
                    <a:cubicBezTo>
                      <a:pt x="35" y="17"/>
                      <a:pt x="28" y="33"/>
                      <a:pt x="2" y="32"/>
                    </a:cubicBezTo>
                    <a:close/>
                  </a:path>
                </a:pathLst>
              </a:custGeom>
              <a:solidFill>
                <a:srgbClr val="5F3E21">
                  <a:alpha val="100000"/>
                </a:srgbClr>
              </a:solidFill>
              <a:ln w="9525">
                <a:noFill/>
              </a:ln>
            </p:spPr>
            <p:txBody>
              <a:bodyPr/>
              <a:p>
                <a:endParaRPr lang="zh-CN" altLang="en-US"/>
              </a:p>
            </p:txBody>
          </p:sp>
          <p:sp>
            <p:nvSpPr>
              <p:cNvPr id="48825" name="Rectangle 66"/>
              <p:cNvSpPr/>
              <p:nvPr/>
            </p:nvSpPr>
            <p:spPr>
              <a:xfrm>
                <a:off x="3917951" y="5967413"/>
                <a:ext cx="80963" cy="9525"/>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41" name="组合 1942"/>
            <p:cNvGrpSpPr/>
            <p:nvPr/>
          </p:nvGrpSpPr>
          <p:grpSpPr>
            <a:xfrm>
              <a:off x="3319067" y="5897563"/>
              <a:ext cx="512763" cy="512763"/>
              <a:chOff x="2994026" y="5897563"/>
              <a:chExt cx="512763" cy="512763"/>
            </a:xfrm>
          </p:grpSpPr>
          <p:sp>
            <p:nvSpPr>
              <p:cNvPr id="48811" name="Freeform 67"/>
              <p:cNvSpPr/>
              <p:nvPr/>
            </p:nvSpPr>
            <p:spPr>
              <a:xfrm>
                <a:off x="2994026" y="5897563"/>
                <a:ext cx="512763" cy="512763"/>
              </a:xfrm>
              <a:custGeom>
                <a:avLst/>
                <a:gdLst/>
                <a:ahLst/>
                <a:cxnLst>
                  <a:cxn ang="0">
                    <a:pos x="504624" y="138365"/>
                  </a:cxn>
                  <a:cxn ang="0">
                    <a:pos x="504624" y="168208"/>
                  </a:cxn>
                  <a:cxn ang="0">
                    <a:pos x="168208" y="504624"/>
                  </a:cxn>
                  <a:cxn ang="0">
                    <a:pos x="138365" y="504624"/>
                  </a:cxn>
                  <a:cxn ang="0">
                    <a:pos x="10852" y="377111"/>
                  </a:cxn>
                  <a:cxn ang="0">
                    <a:pos x="10852" y="347268"/>
                  </a:cxn>
                  <a:cxn ang="0">
                    <a:pos x="347268" y="10852"/>
                  </a:cxn>
                  <a:cxn ang="0">
                    <a:pos x="377111" y="10852"/>
                  </a:cxn>
                  <a:cxn ang="0">
                    <a:pos x="504624" y="138365"/>
                  </a:cxn>
                </a:cxnLst>
                <a:pathLst>
                  <a:path w="189" h="189">
                    <a:moveTo>
                      <a:pt x="186" y="51"/>
                    </a:moveTo>
                    <a:cubicBezTo>
                      <a:pt x="189" y="54"/>
                      <a:pt x="189" y="59"/>
                      <a:pt x="186" y="62"/>
                    </a:cubicBezTo>
                    <a:cubicBezTo>
                      <a:pt x="62" y="186"/>
                      <a:pt x="62" y="186"/>
                      <a:pt x="62" y="186"/>
                    </a:cubicBezTo>
                    <a:cubicBezTo>
                      <a:pt x="59" y="189"/>
                      <a:pt x="54" y="189"/>
                      <a:pt x="51" y="186"/>
                    </a:cubicBezTo>
                    <a:cubicBezTo>
                      <a:pt x="4" y="139"/>
                      <a:pt x="4" y="139"/>
                      <a:pt x="4" y="139"/>
                    </a:cubicBezTo>
                    <a:cubicBezTo>
                      <a:pt x="0" y="136"/>
                      <a:pt x="0" y="131"/>
                      <a:pt x="4" y="128"/>
                    </a:cubicBezTo>
                    <a:cubicBezTo>
                      <a:pt x="128" y="4"/>
                      <a:pt x="128" y="4"/>
                      <a:pt x="128" y="4"/>
                    </a:cubicBezTo>
                    <a:cubicBezTo>
                      <a:pt x="131" y="0"/>
                      <a:pt x="136" y="0"/>
                      <a:pt x="139" y="4"/>
                    </a:cubicBezTo>
                    <a:lnTo>
                      <a:pt x="186" y="51"/>
                    </a:lnTo>
                    <a:close/>
                  </a:path>
                </a:pathLst>
              </a:custGeom>
              <a:solidFill>
                <a:srgbClr val="EE7800">
                  <a:alpha val="100000"/>
                </a:srgbClr>
              </a:solidFill>
              <a:ln w="9525">
                <a:noFill/>
              </a:ln>
            </p:spPr>
            <p:txBody>
              <a:bodyPr/>
              <a:p>
                <a:endParaRPr lang="zh-CN" altLang="en-US"/>
              </a:p>
            </p:txBody>
          </p:sp>
          <p:sp>
            <p:nvSpPr>
              <p:cNvPr id="48812" name="Freeform 68"/>
              <p:cNvSpPr/>
              <p:nvPr/>
            </p:nvSpPr>
            <p:spPr>
              <a:xfrm>
                <a:off x="3081338" y="6200776"/>
                <a:ext cx="141288" cy="144463"/>
              </a:xfrm>
              <a:custGeom>
                <a:avLst/>
                <a:gdLst/>
                <a:ahLst/>
                <a:cxnLst>
                  <a:cxn ang="0">
                    <a:pos x="12700" y="14288"/>
                  </a:cxn>
                  <a:cxn ang="0">
                    <a:pos x="58738" y="30163"/>
                  </a:cxn>
                  <a:cxn ang="0">
                    <a:pos x="100013" y="0"/>
                  </a:cxn>
                  <a:cxn ang="0">
                    <a:pos x="100013" y="52388"/>
                  </a:cxn>
                  <a:cxn ang="0">
                    <a:pos x="141288" y="79375"/>
                  </a:cxn>
                  <a:cxn ang="0">
                    <a:pos x="92075" y="95250"/>
                  </a:cxn>
                  <a:cxn ang="0">
                    <a:pos x="77788" y="144463"/>
                  </a:cxn>
                  <a:cxn ang="0">
                    <a:pos x="49213" y="103188"/>
                  </a:cxn>
                  <a:cxn ang="0">
                    <a:pos x="0" y="103188"/>
                  </a:cxn>
                  <a:cxn ang="0">
                    <a:pos x="30163" y="61913"/>
                  </a:cxn>
                  <a:cxn ang="0">
                    <a:pos x="12700" y="14288"/>
                  </a:cxn>
                </a:cxnLst>
                <a:pathLst>
                  <a:path w="89" h="91">
                    <a:moveTo>
                      <a:pt x="8" y="9"/>
                    </a:moveTo>
                    <a:lnTo>
                      <a:pt x="37" y="19"/>
                    </a:lnTo>
                    <a:lnTo>
                      <a:pt x="63" y="0"/>
                    </a:lnTo>
                    <a:lnTo>
                      <a:pt x="63" y="33"/>
                    </a:lnTo>
                    <a:lnTo>
                      <a:pt x="89" y="50"/>
                    </a:lnTo>
                    <a:lnTo>
                      <a:pt x="58" y="60"/>
                    </a:lnTo>
                    <a:lnTo>
                      <a:pt x="49" y="91"/>
                    </a:lnTo>
                    <a:lnTo>
                      <a:pt x="31" y="65"/>
                    </a:lnTo>
                    <a:lnTo>
                      <a:pt x="0" y="65"/>
                    </a:lnTo>
                    <a:lnTo>
                      <a:pt x="19" y="39"/>
                    </a:lnTo>
                    <a:lnTo>
                      <a:pt x="8" y="9"/>
                    </a:lnTo>
                    <a:close/>
                  </a:path>
                </a:pathLst>
              </a:custGeom>
              <a:solidFill>
                <a:srgbClr val="F5E8CE">
                  <a:alpha val="100000"/>
                </a:srgbClr>
              </a:solidFill>
              <a:ln w="9525">
                <a:noFill/>
              </a:ln>
            </p:spPr>
            <p:txBody>
              <a:bodyPr/>
              <a:p>
                <a:endParaRPr lang="zh-CN" altLang="en-US"/>
              </a:p>
            </p:txBody>
          </p:sp>
          <p:sp>
            <p:nvSpPr>
              <p:cNvPr id="48813" name="Freeform 69"/>
              <p:cNvSpPr/>
              <p:nvPr/>
            </p:nvSpPr>
            <p:spPr>
              <a:xfrm>
                <a:off x="3186113" y="6096001"/>
                <a:ext cx="144463" cy="139700"/>
              </a:xfrm>
              <a:custGeom>
                <a:avLst/>
                <a:gdLst/>
                <a:ahLst/>
                <a:cxnLst>
                  <a:cxn ang="0">
                    <a:pos x="14288" y="12700"/>
                  </a:cxn>
                  <a:cxn ang="0">
                    <a:pos x="63500" y="28575"/>
                  </a:cxn>
                  <a:cxn ang="0">
                    <a:pos x="103188" y="0"/>
                  </a:cxn>
                  <a:cxn ang="0">
                    <a:pos x="101600" y="47625"/>
                  </a:cxn>
                  <a:cxn ang="0">
                    <a:pos x="144463" y="77788"/>
                  </a:cxn>
                  <a:cxn ang="0">
                    <a:pos x="95250" y="92075"/>
                  </a:cxn>
                  <a:cxn ang="0">
                    <a:pos x="79375" y="139700"/>
                  </a:cxn>
                  <a:cxn ang="0">
                    <a:pos x="52388" y="100013"/>
                  </a:cxn>
                  <a:cxn ang="0">
                    <a:pos x="0" y="100013"/>
                  </a:cxn>
                  <a:cxn ang="0">
                    <a:pos x="30163" y="58738"/>
                  </a:cxn>
                  <a:cxn ang="0">
                    <a:pos x="14288" y="12700"/>
                  </a:cxn>
                </a:cxnLst>
                <a:pathLst>
                  <a:path w="91" h="88">
                    <a:moveTo>
                      <a:pt x="9" y="8"/>
                    </a:moveTo>
                    <a:lnTo>
                      <a:pt x="40" y="18"/>
                    </a:lnTo>
                    <a:lnTo>
                      <a:pt x="65" y="0"/>
                    </a:lnTo>
                    <a:lnTo>
                      <a:pt x="64" y="30"/>
                    </a:lnTo>
                    <a:lnTo>
                      <a:pt x="91" y="49"/>
                    </a:lnTo>
                    <a:lnTo>
                      <a:pt x="60" y="58"/>
                    </a:lnTo>
                    <a:lnTo>
                      <a:pt x="50" y="88"/>
                    </a:lnTo>
                    <a:lnTo>
                      <a:pt x="33" y="63"/>
                    </a:lnTo>
                    <a:lnTo>
                      <a:pt x="0" y="63"/>
                    </a:lnTo>
                    <a:lnTo>
                      <a:pt x="19" y="37"/>
                    </a:lnTo>
                    <a:lnTo>
                      <a:pt x="9" y="8"/>
                    </a:lnTo>
                    <a:close/>
                  </a:path>
                </a:pathLst>
              </a:custGeom>
              <a:solidFill>
                <a:srgbClr val="F5E8CE">
                  <a:alpha val="100000"/>
                </a:srgbClr>
              </a:solidFill>
              <a:ln w="9525">
                <a:noFill/>
              </a:ln>
            </p:spPr>
            <p:txBody>
              <a:bodyPr/>
              <a:p>
                <a:endParaRPr lang="zh-CN" altLang="en-US"/>
              </a:p>
            </p:txBody>
          </p:sp>
          <p:sp>
            <p:nvSpPr>
              <p:cNvPr id="48814" name="Freeform 70"/>
              <p:cNvSpPr/>
              <p:nvPr/>
            </p:nvSpPr>
            <p:spPr>
              <a:xfrm>
                <a:off x="3297238" y="5984876"/>
                <a:ext cx="141288" cy="142875"/>
              </a:xfrm>
              <a:custGeom>
                <a:avLst/>
                <a:gdLst/>
                <a:ahLst/>
                <a:cxnLst>
                  <a:cxn ang="0">
                    <a:pos x="14288" y="12700"/>
                  </a:cxn>
                  <a:cxn ang="0">
                    <a:pos x="60325" y="28575"/>
                  </a:cxn>
                  <a:cxn ang="0">
                    <a:pos x="100013" y="0"/>
                  </a:cxn>
                  <a:cxn ang="0">
                    <a:pos x="100013" y="50800"/>
                  </a:cxn>
                  <a:cxn ang="0">
                    <a:pos x="141288" y="77788"/>
                  </a:cxn>
                  <a:cxn ang="0">
                    <a:pos x="92075" y="93663"/>
                  </a:cxn>
                  <a:cxn ang="0">
                    <a:pos x="79375" y="142875"/>
                  </a:cxn>
                  <a:cxn ang="0">
                    <a:pos x="49213" y="103188"/>
                  </a:cxn>
                  <a:cxn ang="0">
                    <a:pos x="0" y="103188"/>
                  </a:cxn>
                  <a:cxn ang="0">
                    <a:pos x="30163" y="61913"/>
                  </a:cxn>
                  <a:cxn ang="0">
                    <a:pos x="14288" y="12700"/>
                  </a:cxn>
                </a:cxnLst>
                <a:pathLst>
                  <a:path w="89" h="90">
                    <a:moveTo>
                      <a:pt x="9" y="8"/>
                    </a:moveTo>
                    <a:lnTo>
                      <a:pt x="38" y="18"/>
                    </a:lnTo>
                    <a:lnTo>
                      <a:pt x="63" y="0"/>
                    </a:lnTo>
                    <a:lnTo>
                      <a:pt x="63" y="32"/>
                    </a:lnTo>
                    <a:lnTo>
                      <a:pt x="89" y="49"/>
                    </a:lnTo>
                    <a:lnTo>
                      <a:pt x="58" y="59"/>
                    </a:lnTo>
                    <a:lnTo>
                      <a:pt x="50" y="90"/>
                    </a:lnTo>
                    <a:lnTo>
                      <a:pt x="31" y="65"/>
                    </a:lnTo>
                    <a:lnTo>
                      <a:pt x="0" y="65"/>
                    </a:lnTo>
                    <a:lnTo>
                      <a:pt x="19" y="39"/>
                    </a:lnTo>
                    <a:lnTo>
                      <a:pt x="9" y="8"/>
                    </a:lnTo>
                    <a:close/>
                  </a:path>
                </a:pathLst>
              </a:custGeom>
              <a:solidFill>
                <a:srgbClr val="F5E8CE">
                  <a:alpha val="100000"/>
                </a:srgbClr>
              </a:solidFill>
              <a:ln w="9525">
                <a:noFill/>
              </a:ln>
            </p:spPr>
            <p:txBody>
              <a:bodyPr/>
              <a:p>
                <a:endParaRPr lang="zh-CN" altLang="en-US"/>
              </a:p>
            </p:txBody>
          </p:sp>
        </p:grpSp>
        <p:grpSp>
          <p:nvGrpSpPr>
            <p:cNvPr id="48142" name="组合 1941"/>
            <p:cNvGrpSpPr/>
            <p:nvPr/>
          </p:nvGrpSpPr>
          <p:grpSpPr>
            <a:xfrm>
              <a:off x="2616995" y="5900738"/>
              <a:ext cx="374650" cy="509588"/>
              <a:chOff x="2389188" y="5900738"/>
              <a:chExt cx="374650" cy="509588"/>
            </a:xfrm>
          </p:grpSpPr>
          <p:sp>
            <p:nvSpPr>
              <p:cNvPr id="48805" name="Rectangle 71"/>
              <p:cNvSpPr/>
              <p:nvPr/>
            </p:nvSpPr>
            <p:spPr>
              <a:xfrm>
                <a:off x="2536826" y="6211888"/>
                <a:ext cx="73025" cy="184150"/>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pic>
            <p:nvPicPr>
              <p:cNvPr id="48806" name="Picture 72"/>
              <p:cNvPicPr>
                <a:picLocks noChangeAspect="1"/>
              </p:cNvPicPr>
              <p:nvPr/>
            </p:nvPicPr>
            <p:blipFill>
              <a:blip r:embed="rId4"/>
              <a:stretch>
                <a:fillRect/>
              </a:stretch>
            </p:blipFill>
            <p:spPr>
              <a:xfrm>
                <a:off x="2389188" y="5911851"/>
                <a:ext cx="374650" cy="365125"/>
              </a:xfrm>
              <a:prstGeom prst="rect">
                <a:avLst/>
              </a:prstGeom>
              <a:noFill/>
              <a:ln w="9525">
                <a:noFill/>
              </a:ln>
            </p:spPr>
          </p:pic>
          <p:sp>
            <p:nvSpPr>
              <p:cNvPr id="48807" name="Freeform 73"/>
              <p:cNvSpPr/>
              <p:nvPr/>
            </p:nvSpPr>
            <p:spPr>
              <a:xfrm>
                <a:off x="2398713" y="5921376"/>
                <a:ext cx="349250" cy="344488"/>
              </a:xfrm>
              <a:custGeom>
                <a:avLst/>
                <a:gdLst/>
                <a:ahLst/>
                <a:cxnLst>
                  <a:cxn ang="0">
                    <a:pos x="270736" y="187163"/>
                  </a:cxn>
                  <a:cxn ang="0">
                    <a:pos x="270736" y="24413"/>
                  </a:cxn>
                  <a:cxn ang="0">
                    <a:pos x="254492" y="0"/>
                  </a:cxn>
                  <a:cxn ang="0">
                    <a:pos x="97465" y="0"/>
                  </a:cxn>
                  <a:cxn ang="0">
                    <a:pos x="81221" y="24413"/>
                  </a:cxn>
                  <a:cxn ang="0">
                    <a:pos x="81221" y="187163"/>
                  </a:cxn>
                  <a:cxn ang="0">
                    <a:pos x="0" y="273963"/>
                  </a:cxn>
                  <a:cxn ang="0">
                    <a:pos x="170564" y="339063"/>
                  </a:cxn>
                  <a:cxn ang="0">
                    <a:pos x="349250" y="273963"/>
                  </a:cxn>
                  <a:cxn ang="0">
                    <a:pos x="270736" y="187163"/>
                  </a:cxn>
                </a:cxnLst>
                <a:pathLst>
                  <a:path w="129" h="127">
                    <a:moveTo>
                      <a:pt x="100" y="69"/>
                    </a:moveTo>
                    <a:cubicBezTo>
                      <a:pt x="100" y="9"/>
                      <a:pt x="100" y="9"/>
                      <a:pt x="100" y="9"/>
                    </a:cubicBezTo>
                    <a:cubicBezTo>
                      <a:pt x="100" y="4"/>
                      <a:pt x="97" y="0"/>
                      <a:pt x="94" y="0"/>
                    </a:cubicBezTo>
                    <a:cubicBezTo>
                      <a:pt x="36" y="0"/>
                      <a:pt x="36" y="0"/>
                      <a:pt x="36" y="0"/>
                    </a:cubicBezTo>
                    <a:cubicBezTo>
                      <a:pt x="33" y="0"/>
                      <a:pt x="30" y="4"/>
                      <a:pt x="30" y="9"/>
                    </a:cubicBezTo>
                    <a:cubicBezTo>
                      <a:pt x="30" y="69"/>
                      <a:pt x="30" y="69"/>
                      <a:pt x="30" y="69"/>
                    </a:cubicBezTo>
                    <a:cubicBezTo>
                      <a:pt x="12" y="77"/>
                      <a:pt x="0" y="90"/>
                      <a:pt x="0" y="101"/>
                    </a:cubicBezTo>
                    <a:cubicBezTo>
                      <a:pt x="0" y="127"/>
                      <a:pt x="27" y="125"/>
                      <a:pt x="63" y="125"/>
                    </a:cubicBezTo>
                    <a:cubicBezTo>
                      <a:pt x="99" y="125"/>
                      <a:pt x="129" y="127"/>
                      <a:pt x="129" y="101"/>
                    </a:cubicBezTo>
                    <a:cubicBezTo>
                      <a:pt x="129" y="92"/>
                      <a:pt x="118" y="78"/>
                      <a:pt x="100" y="69"/>
                    </a:cubicBezTo>
                    <a:close/>
                  </a:path>
                </a:pathLst>
              </a:custGeom>
              <a:solidFill>
                <a:srgbClr val="EE7800">
                  <a:alpha val="100000"/>
                </a:srgbClr>
              </a:solidFill>
              <a:ln w="9525">
                <a:noFill/>
              </a:ln>
            </p:spPr>
            <p:txBody>
              <a:bodyPr/>
              <a:p>
                <a:endParaRPr lang="zh-CN" altLang="en-US"/>
              </a:p>
            </p:txBody>
          </p:sp>
          <p:sp>
            <p:nvSpPr>
              <p:cNvPr id="48808" name="Rectangle 74"/>
              <p:cNvSpPr/>
              <p:nvPr/>
            </p:nvSpPr>
            <p:spPr>
              <a:xfrm>
                <a:off x="2479676" y="5921376"/>
                <a:ext cx="190500" cy="187325"/>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09" name="Freeform 75"/>
              <p:cNvSpPr/>
              <p:nvPr/>
            </p:nvSpPr>
            <p:spPr>
              <a:xfrm>
                <a:off x="2433638" y="5900738"/>
                <a:ext cx="282575" cy="57150"/>
              </a:xfrm>
              <a:custGeom>
                <a:avLst/>
                <a:gdLst/>
                <a:ahLst/>
                <a:cxnLst>
                  <a:cxn ang="0">
                    <a:pos x="282575" y="40821"/>
                  </a:cxn>
                  <a:cxn ang="0">
                    <a:pos x="263556" y="57150"/>
                  </a:cxn>
                  <a:cxn ang="0">
                    <a:pos x="19019" y="57150"/>
                  </a:cxn>
                  <a:cxn ang="0">
                    <a:pos x="0" y="40821"/>
                  </a:cxn>
                  <a:cxn ang="0">
                    <a:pos x="0" y="19050"/>
                  </a:cxn>
                  <a:cxn ang="0">
                    <a:pos x="19019" y="0"/>
                  </a:cxn>
                  <a:cxn ang="0">
                    <a:pos x="263556" y="0"/>
                  </a:cxn>
                  <a:cxn ang="0">
                    <a:pos x="282575" y="19050"/>
                  </a:cxn>
                  <a:cxn ang="0">
                    <a:pos x="282575" y="40821"/>
                  </a:cxn>
                </a:cxnLst>
                <a:pathLst>
                  <a:path w="104" h="21">
                    <a:moveTo>
                      <a:pt x="104" y="15"/>
                    </a:moveTo>
                    <a:cubicBezTo>
                      <a:pt x="104" y="18"/>
                      <a:pt x="101" y="21"/>
                      <a:pt x="97" y="21"/>
                    </a:cubicBezTo>
                    <a:cubicBezTo>
                      <a:pt x="7" y="21"/>
                      <a:pt x="7" y="21"/>
                      <a:pt x="7" y="21"/>
                    </a:cubicBezTo>
                    <a:cubicBezTo>
                      <a:pt x="3" y="21"/>
                      <a:pt x="0" y="18"/>
                      <a:pt x="0" y="15"/>
                    </a:cubicBezTo>
                    <a:cubicBezTo>
                      <a:pt x="0" y="7"/>
                      <a:pt x="0" y="7"/>
                      <a:pt x="0" y="7"/>
                    </a:cubicBezTo>
                    <a:cubicBezTo>
                      <a:pt x="0" y="3"/>
                      <a:pt x="3" y="0"/>
                      <a:pt x="7" y="0"/>
                    </a:cubicBezTo>
                    <a:cubicBezTo>
                      <a:pt x="97" y="0"/>
                      <a:pt x="97" y="0"/>
                      <a:pt x="97" y="0"/>
                    </a:cubicBezTo>
                    <a:cubicBezTo>
                      <a:pt x="101" y="0"/>
                      <a:pt x="104" y="3"/>
                      <a:pt x="104" y="7"/>
                    </a:cubicBezTo>
                    <a:lnTo>
                      <a:pt x="104" y="15"/>
                    </a:lnTo>
                    <a:close/>
                  </a:path>
                </a:pathLst>
              </a:custGeom>
              <a:solidFill>
                <a:srgbClr val="5F3E21">
                  <a:alpha val="100000"/>
                </a:srgbClr>
              </a:solidFill>
              <a:ln w="9525">
                <a:noFill/>
              </a:ln>
            </p:spPr>
            <p:txBody>
              <a:bodyPr/>
              <a:p>
                <a:endParaRPr lang="zh-CN" altLang="en-US"/>
              </a:p>
            </p:txBody>
          </p:sp>
          <p:sp>
            <p:nvSpPr>
              <p:cNvPr id="48810" name="Rectangle 76"/>
              <p:cNvSpPr/>
              <p:nvPr/>
            </p:nvSpPr>
            <p:spPr>
              <a:xfrm>
                <a:off x="2409826" y="6396038"/>
                <a:ext cx="330200" cy="14288"/>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43" name="组合 1940"/>
            <p:cNvGrpSpPr/>
            <p:nvPr/>
          </p:nvGrpSpPr>
          <p:grpSpPr>
            <a:xfrm>
              <a:off x="1778398" y="5932488"/>
              <a:ext cx="511175" cy="444500"/>
              <a:chOff x="1644651" y="5932488"/>
              <a:chExt cx="511175" cy="444500"/>
            </a:xfrm>
          </p:grpSpPr>
          <p:sp>
            <p:nvSpPr>
              <p:cNvPr id="48796" name="Freeform 77"/>
              <p:cNvSpPr>
                <a:spLocks noEditPoints="1"/>
              </p:cNvSpPr>
              <p:nvPr/>
            </p:nvSpPr>
            <p:spPr>
              <a:xfrm>
                <a:off x="1768476" y="5932488"/>
                <a:ext cx="96838" cy="103188"/>
              </a:xfrm>
              <a:custGeom>
                <a:avLst/>
                <a:gdLst/>
                <a:ahLst/>
                <a:cxnLst>
                  <a:cxn ang="0">
                    <a:pos x="48419" y="0"/>
                  </a:cxn>
                  <a:cxn ang="0">
                    <a:pos x="0" y="51594"/>
                  </a:cxn>
                  <a:cxn ang="0">
                    <a:pos x="48419" y="103188"/>
                  </a:cxn>
                  <a:cxn ang="0">
                    <a:pos x="96838" y="51594"/>
                  </a:cxn>
                  <a:cxn ang="0">
                    <a:pos x="48419" y="0"/>
                  </a:cxn>
                  <a:cxn ang="0">
                    <a:pos x="48419" y="81464"/>
                  </a:cxn>
                  <a:cxn ang="0">
                    <a:pos x="21520" y="51594"/>
                  </a:cxn>
                  <a:cxn ang="0">
                    <a:pos x="48419" y="21724"/>
                  </a:cxn>
                  <a:cxn ang="0">
                    <a:pos x="78008" y="51594"/>
                  </a:cxn>
                  <a:cxn ang="0">
                    <a:pos x="48419" y="81464"/>
                  </a:cxn>
                </a:cxnLst>
                <a:pathLst>
                  <a:path w="36" h="38">
                    <a:moveTo>
                      <a:pt x="18" y="0"/>
                    </a:moveTo>
                    <a:cubicBezTo>
                      <a:pt x="8" y="0"/>
                      <a:pt x="0" y="8"/>
                      <a:pt x="0" y="19"/>
                    </a:cubicBezTo>
                    <a:cubicBezTo>
                      <a:pt x="0" y="30"/>
                      <a:pt x="8" y="38"/>
                      <a:pt x="18" y="38"/>
                    </a:cubicBezTo>
                    <a:cubicBezTo>
                      <a:pt x="28" y="38"/>
                      <a:pt x="36" y="30"/>
                      <a:pt x="36" y="19"/>
                    </a:cubicBezTo>
                    <a:cubicBezTo>
                      <a:pt x="36" y="8"/>
                      <a:pt x="28" y="0"/>
                      <a:pt x="18" y="0"/>
                    </a:cubicBezTo>
                    <a:close/>
                    <a:moveTo>
                      <a:pt x="18" y="30"/>
                    </a:moveTo>
                    <a:cubicBezTo>
                      <a:pt x="12" y="30"/>
                      <a:pt x="8" y="25"/>
                      <a:pt x="8" y="19"/>
                    </a:cubicBezTo>
                    <a:cubicBezTo>
                      <a:pt x="8" y="13"/>
                      <a:pt x="12" y="8"/>
                      <a:pt x="18" y="8"/>
                    </a:cubicBezTo>
                    <a:cubicBezTo>
                      <a:pt x="24" y="8"/>
                      <a:pt x="29" y="13"/>
                      <a:pt x="29" y="19"/>
                    </a:cubicBezTo>
                    <a:cubicBezTo>
                      <a:pt x="29" y="25"/>
                      <a:pt x="24" y="30"/>
                      <a:pt x="18" y="30"/>
                    </a:cubicBezTo>
                    <a:close/>
                  </a:path>
                </a:pathLst>
              </a:custGeom>
              <a:solidFill>
                <a:srgbClr val="5F3E21">
                  <a:alpha val="100000"/>
                </a:srgbClr>
              </a:solidFill>
              <a:ln w="9525">
                <a:noFill/>
              </a:ln>
            </p:spPr>
            <p:txBody>
              <a:bodyPr/>
              <a:p>
                <a:endParaRPr lang="zh-CN" altLang="en-US"/>
              </a:p>
            </p:txBody>
          </p:sp>
          <p:sp>
            <p:nvSpPr>
              <p:cNvPr id="48797" name="Freeform 78"/>
              <p:cNvSpPr/>
              <p:nvPr/>
            </p:nvSpPr>
            <p:spPr>
              <a:xfrm>
                <a:off x="1644651" y="5948363"/>
                <a:ext cx="511175" cy="328613"/>
              </a:xfrm>
              <a:custGeom>
                <a:avLst/>
                <a:gdLst/>
                <a:ahLst/>
                <a:cxnLst>
                  <a:cxn ang="0">
                    <a:pos x="18932" y="328613"/>
                  </a:cxn>
                  <a:cxn ang="0">
                    <a:pos x="0" y="309602"/>
                  </a:cxn>
                  <a:cxn ang="0">
                    <a:pos x="0" y="309602"/>
                  </a:cxn>
                  <a:cxn ang="0">
                    <a:pos x="18932" y="290592"/>
                  </a:cxn>
                  <a:cxn ang="0">
                    <a:pos x="18932" y="290592"/>
                  </a:cxn>
                  <a:cxn ang="0">
                    <a:pos x="351602" y="290592"/>
                  </a:cxn>
                  <a:cxn ang="0">
                    <a:pos x="389467" y="65179"/>
                  </a:cxn>
                  <a:cxn ang="0">
                    <a:pos x="397581" y="54316"/>
                  </a:cxn>
                  <a:cxn ang="0">
                    <a:pos x="397581" y="54316"/>
                  </a:cxn>
                  <a:cxn ang="0">
                    <a:pos x="481424" y="5432"/>
                  </a:cxn>
                  <a:cxn ang="0">
                    <a:pos x="505766" y="13579"/>
                  </a:cxn>
                  <a:cxn ang="0">
                    <a:pos x="505766" y="13579"/>
                  </a:cxn>
                  <a:cxn ang="0">
                    <a:pos x="497652" y="38021"/>
                  </a:cxn>
                  <a:cxn ang="0">
                    <a:pos x="497652" y="38021"/>
                  </a:cxn>
                  <a:cxn ang="0">
                    <a:pos x="421922" y="84190"/>
                  </a:cxn>
                  <a:cxn ang="0">
                    <a:pos x="384057" y="315034"/>
                  </a:cxn>
                  <a:cxn ang="0">
                    <a:pos x="365125" y="328613"/>
                  </a:cxn>
                  <a:cxn ang="0">
                    <a:pos x="365125" y="328613"/>
                  </a:cxn>
                  <a:cxn ang="0">
                    <a:pos x="18932" y="328613"/>
                  </a:cxn>
                </a:cxnLst>
                <a:pathLst>
                  <a:path w="189" h="121">
                    <a:moveTo>
                      <a:pt x="7" y="121"/>
                    </a:moveTo>
                    <a:cubicBezTo>
                      <a:pt x="3" y="121"/>
                      <a:pt x="0" y="118"/>
                      <a:pt x="0" y="114"/>
                    </a:cubicBezTo>
                    <a:cubicBezTo>
                      <a:pt x="0" y="114"/>
                      <a:pt x="0" y="114"/>
                      <a:pt x="0" y="114"/>
                    </a:cubicBezTo>
                    <a:cubicBezTo>
                      <a:pt x="0" y="110"/>
                      <a:pt x="3" y="107"/>
                      <a:pt x="7" y="107"/>
                    </a:cubicBezTo>
                    <a:cubicBezTo>
                      <a:pt x="7" y="107"/>
                      <a:pt x="7" y="107"/>
                      <a:pt x="7" y="107"/>
                    </a:cubicBezTo>
                    <a:cubicBezTo>
                      <a:pt x="130" y="107"/>
                      <a:pt x="130" y="107"/>
                      <a:pt x="130" y="107"/>
                    </a:cubicBezTo>
                    <a:cubicBezTo>
                      <a:pt x="144" y="24"/>
                      <a:pt x="144" y="24"/>
                      <a:pt x="144" y="24"/>
                    </a:cubicBezTo>
                    <a:cubicBezTo>
                      <a:pt x="145" y="22"/>
                      <a:pt x="146" y="21"/>
                      <a:pt x="147" y="20"/>
                    </a:cubicBezTo>
                    <a:cubicBezTo>
                      <a:pt x="147" y="20"/>
                      <a:pt x="147" y="20"/>
                      <a:pt x="147" y="20"/>
                    </a:cubicBezTo>
                    <a:cubicBezTo>
                      <a:pt x="178" y="2"/>
                      <a:pt x="178" y="2"/>
                      <a:pt x="178" y="2"/>
                    </a:cubicBezTo>
                    <a:cubicBezTo>
                      <a:pt x="181" y="0"/>
                      <a:pt x="185" y="1"/>
                      <a:pt x="187" y="5"/>
                    </a:cubicBezTo>
                    <a:cubicBezTo>
                      <a:pt x="187" y="5"/>
                      <a:pt x="187" y="5"/>
                      <a:pt x="187" y="5"/>
                    </a:cubicBezTo>
                    <a:cubicBezTo>
                      <a:pt x="189" y="8"/>
                      <a:pt x="187" y="13"/>
                      <a:pt x="184" y="14"/>
                    </a:cubicBezTo>
                    <a:cubicBezTo>
                      <a:pt x="184" y="14"/>
                      <a:pt x="184" y="14"/>
                      <a:pt x="184" y="14"/>
                    </a:cubicBezTo>
                    <a:cubicBezTo>
                      <a:pt x="156" y="31"/>
                      <a:pt x="156" y="31"/>
                      <a:pt x="156" y="31"/>
                    </a:cubicBezTo>
                    <a:cubicBezTo>
                      <a:pt x="142" y="116"/>
                      <a:pt x="142" y="116"/>
                      <a:pt x="142" y="116"/>
                    </a:cubicBezTo>
                    <a:cubicBezTo>
                      <a:pt x="141" y="119"/>
                      <a:pt x="138" y="121"/>
                      <a:pt x="135" y="121"/>
                    </a:cubicBezTo>
                    <a:cubicBezTo>
                      <a:pt x="135" y="121"/>
                      <a:pt x="135" y="121"/>
                      <a:pt x="135" y="121"/>
                    </a:cubicBezTo>
                    <a:cubicBezTo>
                      <a:pt x="7" y="121"/>
                      <a:pt x="7" y="121"/>
                      <a:pt x="7" y="121"/>
                    </a:cubicBezTo>
                    <a:close/>
                  </a:path>
                </a:pathLst>
              </a:custGeom>
              <a:solidFill>
                <a:srgbClr val="5F3E21">
                  <a:alpha val="100000"/>
                </a:srgbClr>
              </a:solidFill>
              <a:ln w="9525">
                <a:noFill/>
              </a:ln>
            </p:spPr>
            <p:txBody>
              <a:bodyPr/>
              <a:p>
                <a:endParaRPr lang="zh-CN" altLang="en-US"/>
              </a:p>
            </p:txBody>
          </p:sp>
          <p:sp>
            <p:nvSpPr>
              <p:cNvPr id="48798" name="Freeform 79"/>
              <p:cNvSpPr>
                <a:spLocks noEditPoints="1"/>
              </p:cNvSpPr>
              <p:nvPr/>
            </p:nvSpPr>
            <p:spPr>
              <a:xfrm>
                <a:off x="1662113" y="5978526"/>
                <a:ext cx="317500" cy="233363"/>
              </a:xfrm>
              <a:custGeom>
                <a:avLst/>
                <a:gdLst/>
                <a:ahLst/>
                <a:cxnLst>
                  <a:cxn ang="0">
                    <a:pos x="268654" y="0"/>
                  </a:cxn>
                  <a:cxn ang="0">
                    <a:pos x="246944" y="0"/>
                  </a:cxn>
                  <a:cxn ang="0">
                    <a:pos x="246944" y="233363"/>
                  </a:cxn>
                  <a:cxn ang="0">
                    <a:pos x="268654" y="233363"/>
                  </a:cxn>
                  <a:cxn ang="0">
                    <a:pos x="317500" y="179093"/>
                  </a:cxn>
                  <a:cxn ang="0">
                    <a:pos x="317500" y="51557"/>
                  </a:cxn>
                  <a:cxn ang="0">
                    <a:pos x="268654" y="0"/>
                  </a:cxn>
                  <a:cxn ang="0">
                    <a:pos x="100406" y="233363"/>
                  </a:cxn>
                  <a:cxn ang="0">
                    <a:pos x="214380" y="233363"/>
                  </a:cxn>
                  <a:cxn ang="0">
                    <a:pos x="214380" y="0"/>
                  </a:cxn>
                  <a:cxn ang="0">
                    <a:pos x="100406" y="0"/>
                  </a:cxn>
                  <a:cxn ang="0">
                    <a:pos x="100406" y="233363"/>
                  </a:cxn>
                  <a:cxn ang="0">
                    <a:pos x="0" y="51557"/>
                  </a:cxn>
                  <a:cxn ang="0">
                    <a:pos x="0" y="179093"/>
                  </a:cxn>
                  <a:cxn ang="0">
                    <a:pos x="48846" y="233363"/>
                  </a:cxn>
                  <a:cxn ang="0">
                    <a:pos x="70556" y="233363"/>
                  </a:cxn>
                  <a:cxn ang="0">
                    <a:pos x="70556" y="0"/>
                  </a:cxn>
                  <a:cxn ang="0">
                    <a:pos x="48846" y="0"/>
                  </a:cxn>
                  <a:cxn ang="0">
                    <a:pos x="0" y="51557"/>
                  </a:cxn>
                </a:cxnLst>
                <a:pathLst>
                  <a:path w="117" h="86">
                    <a:moveTo>
                      <a:pt x="99" y="0"/>
                    </a:moveTo>
                    <a:cubicBezTo>
                      <a:pt x="91" y="0"/>
                      <a:pt x="91" y="0"/>
                      <a:pt x="91" y="0"/>
                    </a:cubicBezTo>
                    <a:cubicBezTo>
                      <a:pt x="91" y="86"/>
                      <a:pt x="91" y="86"/>
                      <a:pt x="91" y="86"/>
                    </a:cubicBezTo>
                    <a:cubicBezTo>
                      <a:pt x="99" y="86"/>
                      <a:pt x="99" y="86"/>
                      <a:pt x="99" y="86"/>
                    </a:cubicBezTo>
                    <a:cubicBezTo>
                      <a:pt x="109" y="86"/>
                      <a:pt x="117" y="77"/>
                      <a:pt x="117" y="66"/>
                    </a:cubicBezTo>
                    <a:cubicBezTo>
                      <a:pt x="117" y="19"/>
                      <a:pt x="117" y="19"/>
                      <a:pt x="117" y="19"/>
                    </a:cubicBezTo>
                    <a:cubicBezTo>
                      <a:pt x="117" y="8"/>
                      <a:pt x="109" y="0"/>
                      <a:pt x="99" y="0"/>
                    </a:cubicBezTo>
                    <a:close/>
                    <a:moveTo>
                      <a:pt x="37" y="86"/>
                    </a:moveTo>
                    <a:cubicBezTo>
                      <a:pt x="79" y="86"/>
                      <a:pt x="79" y="86"/>
                      <a:pt x="79" y="86"/>
                    </a:cubicBezTo>
                    <a:cubicBezTo>
                      <a:pt x="79" y="0"/>
                      <a:pt x="79" y="0"/>
                      <a:pt x="79" y="0"/>
                    </a:cubicBezTo>
                    <a:cubicBezTo>
                      <a:pt x="37" y="0"/>
                      <a:pt x="37" y="0"/>
                      <a:pt x="37" y="0"/>
                    </a:cubicBezTo>
                    <a:lnTo>
                      <a:pt x="37" y="86"/>
                    </a:lnTo>
                    <a:close/>
                    <a:moveTo>
                      <a:pt x="0" y="19"/>
                    </a:moveTo>
                    <a:cubicBezTo>
                      <a:pt x="0" y="66"/>
                      <a:pt x="0" y="66"/>
                      <a:pt x="0" y="66"/>
                    </a:cubicBezTo>
                    <a:cubicBezTo>
                      <a:pt x="0" y="77"/>
                      <a:pt x="8" y="86"/>
                      <a:pt x="18" y="86"/>
                    </a:cubicBezTo>
                    <a:cubicBezTo>
                      <a:pt x="26" y="86"/>
                      <a:pt x="26" y="86"/>
                      <a:pt x="26" y="86"/>
                    </a:cubicBezTo>
                    <a:cubicBezTo>
                      <a:pt x="26" y="0"/>
                      <a:pt x="26" y="0"/>
                      <a:pt x="26" y="0"/>
                    </a:cubicBezTo>
                    <a:cubicBezTo>
                      <a:pt x="18" y="0"/>
                      <a:pt x="18" y="0"/>
                      <a:pt x="18" y="0"/>
                    </a:cubicBezTo>
                    <a:cubicBezTo>
                      <a:pt x="8" y="0"/>
                      <a:pt x="0" y="8"/>
                      <a:pt x="0" y="19"/>
                    </a:cubicBezTo>
                    <a:close/>
                  </a:path>
                </a:pathLst>
              </a:custGeom>
              <a:solidFill>
                <a:srgbClr val="87CAAD">
                  <a:alpha val="100000"/>
                </a:srgbClr>
              </a:solidFill>
              <a:ln w="9525">
                <a:noFill/>
              </a:ln>
            </p:spPr>
            <p:txBody>
              <a:bodyPr/>
              <a:p>
                <a:endParaRPr lang="zh-CN" altLang="en-US"/>
              </a:p>
            </p:txBody>
          </p:sp>
          <p:sp>
            <p:nvSpPr>
              <p:cNvPr id="48799" name="Oval 80"/>
              <p:cNvSpPr/>
              <p:nvPr/>
            </p:nvSpPr>
            <p:spPr>
              <a:xfrm>
                <a:off x="1649413" y="6291263"/>
                <a:ext cx="80963" cy="85725"/>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00" name="Oval 81"/>
              <p:cNvSpPr/>
              <p:nvPr/>
            </p:nvSpPr>
            <p:spPr>
              <a:xfrm>
                <a:off x="1671638" y="6315076"/>
                <a:ext cx="36513" cy="38100"/>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01" name="Oval 82"/>
              <p:cNvSpPr/>
              <p:nvPr/>
            </p:nvSpPr>
            <p:spPr>
              <a:xfrm>
                <a:off x="1949451" y="6291263"/>
                <a:ext cx="80963" cy="85725"/>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02" name="Oval 83"/>
              <p:cNvSpPr/>
              <p:nvPr/>
            </p:nvSpPr>
            <p:spPr>
              <a:xfrm>
                <a:off x="1971676" y="6315076"/>
                <a:ext cx="38100" cy="38100"/>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03" name="Rectangle 84"/>
              <p:cNvSpPr/>
              <p:nvPr/>
            </p:nvSpPr>
            <p:spPr>
              <a:xfrm>
                <a:off x="1871663" y="5978526"/>
                <a:ext cx="42863" cy="233363"/>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804" name="Rectangle 85"/>
              <p:cNvSpPr/>
              <p:nvPr/>
            </p:nvSpPr>
            <p:spPr>
              <a:xfrm>
                <a:off x="1722438" y="5978526"/>
                <a:ext cx="46038" cy="233363"/>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44" name="组合 1939"/>
            <p:cNvGrpSpPr/>
            <p:nvPr/>
          </p:nvGrpSpPr>
          <p:grpSpPr>
            <a:xfrm>
              <a:off x="989013" y="5900738"/>
              <a:ext cx="461963" cy="509588"/>
              <a:chOff x="989013" y="5900738"/>
              <a:chExt cx="461963" cy="509588"/>
            </a:xfrm>
          </p:grpSpPr>
          <p:sp>
            <p:nvSpPr>
              <p:cNvPr id="48785" name="Freeform 86"/>
              <p:cNvSpPr/>
              <p:nvPr/>
            </p:nvSpPr>
            <p:spPr>
              <a:xfrm>
                <a:off x="1035051" y="6049963"/>
                <a:ext cx="373063" cy="176213"/>
              </a:xfrm>
              <a:custGeom>
                <a:avLst/>
                <a:gdLst/>
                <a:ahLst/>
                <a:cxnLst>
                  <a:cxn ang="0">
                    <a:pos x="373063" y="154525"/>
                  </a:cxn>
                  <a:cxn ang="0">
                    <a:pos x="351436" y="176213"/>
                  </a:cxn>
                  <a:cxn ang="0">
                    <a:pos x="18923" y="176213"/>
                  </a:cxn>
                  <a:cxn ang="0">
                    <a:pos x="0" y="154525"/>
                  </a:cxn>
                  <a:cxn ang="0">
                    <a:pos x="0" y="21688"/>
                  </a:cxn>
                  <a:cxn ang="0">
                    <a:pos x="18923" y="0"/>
                  </a:cxn>
                  <a:cxn ang="0">
                    <a:pos x="351436" y="0"/>
                  </a:cxn>
                  <a:cxn ang="0">
                    <a:pos x="373063" y="21688"/>
                  </a:cxn>
                  <a:cxn ang="0">
                    <a:pos x="373063" y="154525"/>
                  </a:cxn>
                </a:cxnLst>
                <a:pathLst>
                  <a:path w="138" h="65">
                    <a:moveTo>
                      <a:pt x="138" y="57"/>
                    </a:moveTo>
                    <a:cubicBezTo>
                      <a:pt x="138" y="61"/>
                      <a:pt x="134" y="65"/>
                      <a:pt x="130" y="65"/>
                    </a:cubicBezTo>
                    <a:cubicBezTo>
                      <a:pt x="7" y="65"/>
                      <a:pt x="7" y="65"/>
                      <a:pt x="7" y="65"/>
                    </a:cubicBezTo>
                    <a:cubicBezTo>
                      <a:pt x="3" y="65"/>
                      <a:pt x="0" y="61"/>
                      <a:pt x="0" y="57"/>
                    </a:cubicBezTo>
                    <a:cubicBezTo>
                      <a:pt x="0" y="8"/>
                      <a:pt x="0" y="8"/>
                      <a:pt x="0" y="8"/>
                    </a:cubicBezTo>
                    <a:cubicBezTo>
                      <a:pt x="0" y="4"/>
                      <a:pt x="3" y="0"/>
                      <a:pt x="7" y="0"/>
                    </a:cubicBezTo>
                    <a:cubicBezTo>
                      <a:pt x="130" y="0"/>
                      <a:pt x="130" y="0"/>
                      <a:pt x="130" y="0"/>
                    </a:cubicBezTo>
                    <a:cubicBezTo>
                      <a:pt x="134" y="0"/>
                      <a:pt x="138" y="4"/>
                      <a:pt x="138" y="8"/>
                    </a:cubicBezTo>
                    <a:lnTo>
                      <a:pt x="138" y="57"/>
                    </a:lnTo>
                    <a:close/>
                  </a:path>
                </a:pathLst>
              </a:custGeom>
              <a:solidFill>
                <a:srgbClr val="87CAAD">
                  <a:alpha val="100000"/>
                </a:srgbClr>
              </a:solidFill>
              <a:ln w="9525">
                <a:noFill/>
              </a:ln>
            </p:spPr>
            <p:txBody>
              <a:bodyPr/>
              <a:p>
                <a:endParaRPr lang="zh-CN" altLang="en-US"/>
              </a:p>
            </p:txBody>
          </p:sp>
          <p:sp>
            <p:nvSpPr>
              <p:cNvPr id="48786" name="Freeform 87"/>
              <p:cNvSpPr/>
              <p:nvPr/>
            </p:nvSpPr>
            <p:spPr>
              <a:xfrm>
                <a:off x="1077913" y="5900738"/>
                <a:ext cx="284163" cy="360363"/>
              </a:xfrm>
              <a:custGeom>
                <a:avLst/>
                <a:gdLst/>
                <a:ahLst/>
                <a:cxnLst>
                  <a:cxn ang="0">
                    <a:pos x="284163" y="327849"/>
                  </a:cxn>
                  <a:cxn ang="0">
                    <a:pos x="251687" y="360363"/>
                  </a:cxn>
                  <a:cxn ang="0">
                    <a:pos x="35182" y="360363"/>
                  </a:cxn>
                  <a:cxn ang="0">
                    <a:pos x="0" y="327849"/>
                  </a:cxn>
                  <a:cxn ang="0">
                    <a:pos x="0" y="32514"/>
                  </a:cxn>
                  <a:cxn ang="0">
                    <a:pos x="35182" y="0"/>
                  </a:cxn>
                  <a:cxn ang="0">
                    <a:pos x="251687" y="0"/>
                  </a:cxn>
                  <a:cxn ang="0">
                    <a:pos x="284163" y="32514"/>
                  </a:cxn>
                  <a:cxn ang="0">
                    <a:pos x="284163" y="327849"/>
                  </a:cxn>
                </a:cxnLst>
                <a:pathLst>
                  <a:path w="105" h="133">
                    <a:moveTo>
                      <a:pt x="105" y="121"/>
                    </a:moveTo>
                    <a:cubicBezTo>
                      <a:pt x="105" y="128"/>
                      <a:pt x="100" y="133"/>
                      <a:pt x="93" y="133"/>
                    </a:cubicBezTo>
                    <a:cubicBezTo>
                      <a:pt x="13" y="133"/>
                      <a:pt x="13" y="133"/>
                      <a:pt x="13" y="133"/>
                    </a:cubicBezTo>
                    <a:cubicBezTo>
                      <a:pt x="6" y="133"/>
                      <a:pt x="0" y="128"/>
                      <a:pt x="0" y="121"/>
                    </a:cubicBezTo>
                    <a:cubicBezTo>
                      <a:pt x="0" y="12"/>
                      <a:pt x="0" y="12"/>
                      <a:pt x="0" y="12"/>
                    </a:cubicBezTo>
                    <a:cubicBezTo>
                      <a:pt x="0" y="6"/>
                      <a:pt x="6" y="0"/>
                      <a:pt x="13" y="0"/>
                    </a:cubicBezTo>
                    <a:cubicBezTo>
                      <a:pt x="93" y="0"/>
                      <a:pt x="93" y="0"/>
                      <a:pt x="93" y="0"/>
                    </a:cubicBezTo>
                    <a:cubicBezTo>
                      <a:pt x="100" y="0"/>
                      <a:pt x="105" y="6"/>
                      <a:pt x="105" y="12"/>
                    </a:cubicBezTo>
                    <a:lnTo>
                      <a:pt x="105" y="121"/>
                    </a:lnTo>
                    <a:close/>
                  </a:path>
                </a:pathLst>
              </a:custGeom>
              <a:solidFill>
                <a:srgbClr val="F5E8CE">
                  <a:alpha val="100000"/>
                </a:srgbClr>
              </a:solidFill>
              <a:ln w="9525">
                <a:noFill/>
              </a:ln>
            </p:spPr>
            <p:txBody>
              <a:bodyPr/>
              <a:p>
                <a:endParaRPr lang="zh-CN" altLang="en-US"/>
              </a:p>
            </p:txBody>
          </p:sp>
          <p:sp>
            <p:nvSpPr>
              <p:cNvPr id="48787" name="Rectangle 88"/>
              <p:cNvSpPr/>
              <p:nvPr/>
            </p:nvSpPr>
            <p:spPr>
              <a:xfrm>
                <a:off x="1116013" y="5951538"/>
                <a:ext cx="214313" cy="7938"/>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88" name="Rectangle 89"/>
              <p:cNvSpPr/>
              <p:nvPr/>
            </p:nvSpPr>
            <p:spPr>
              <a:xfrm>
                <a:off x="1116013" y="6011863"/>
                <a:ext cx="214313" cy="7938"/>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89" name="Rectangle 90"/>
              <p:cNvSpPr/>
              <p:nvPr/>
            </p:nvSpPr>
            <p:spPr>
              <a:xfrm>
                <a:off x="1116013" y="6070601"/>
                <a:ext cx="214313" cy="11113"/>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90" name="Rectangle 91"/>
              <p:cNvSpPr/>
              <p:nvPr/>
            </p:nvSpPr>
            <p:spPr>
              <a:xfrm>
                <a:off x="1116013" y="6134101"/>
                <a:ext cx="214313" cy="7938"/>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91" name="Rectangle 92"/>
              <p:cNvSpPr/>
              <p:nvPr/>
            </p:nvSpPr>
            <p:spPr>
              <a:xfrm>
                <a:off x="1116013" y="6192838"/>
                <a:ext cx="214313" cy="7938"/>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92" name="Rectangle 93"/>
              <p:cNvSpPr/>
              <p:nvPr/>
            </p:nvSpPr>
            <p:spPr>
              <a:xfrm>
                <a:off x="989013" y="6176963"/>
                <a:ext cx="461963" cy="16510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93" name="Oval 94"/>
              <p:cNvSpPr/>
              <p:nvPr/>
            </p:nvSpPr>
            <p:spPr>
              <a:xfrm>
                <a:off x="1027113" y="6216651"/>
                <a:ext cx="42863" cy="41275"/>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94" name="Freeform 95"/>
              <p:cNvSpPr/>
              <p:nvPr/>
            </p:nvSpPr>
            <p:spPr>
              <a:xfrm>
                <a:off x="1096963" y="6242051"/>
                <a:ext cx="246063" cy="85725"/>
              </a:xfrm>
              <a:custGeom>
                <a:avLst/>
                <a:gdLst/>
                <a:ahLst/>
                <a:cxnLst>
                  <a:cxn ang="0">
                    <a:pos x="0" y="26789"/>
                  </a:cxn>
                  <a:cxn ang="0">
                    <a:pos x="21632" y="0"/>
                  </a:cxn>
                  <a:cxn ang="0">
                    <a:pos x="224431" y="0"/>
                  </a:cxn>
                  <a:cxn ang="0">
                    <a:pos x="246063" y="26789"/>
                  </a:cxn>
                  <a:cxn ang="0">
                    <a:pos x="246063" y="58936"/>
                  </a:cxn>
                  <a:cxn ang="0">
                    <a:pos x="224431" y="85725"/>
                  </a:cxn>
                  <a:cxn ang="0">
                    <a:pos x="21632" y="85725"/>
                  </a:cxn>
                  <a:cxn ang="0">
                    <a:pos x="0" y="58936"/>
                  </a:cxn>
                  <a:cxn ang="0">
                    <a:pos x="0" y="26789"/>
                  </a:cxn>
                </a:cxnLst>
                <a:pathLst>
                  <a:path w="91" h="32">
                    <a:moveTo>
                      <a:pt x="0" y="10"/>
                    </a:moveTo>
                    <a:cubicBezTo>
                      <a:pt x="0" y="4"/>
                      <a:pt x="4" y="0"/>
                      <a:pt x="8" y="0"/>
                    </a:cubicBezTo>
                    <a:cubicBezTo>
                      <a:pt x="83" y="0"/>
                      <a:pt x="83" y="0"/>
                      <a:pt x="83" y="0"/>
                    </a:cubicBezTo>
                    <a:cubicBezTo>
                      <a:pt x="88" y="0"/>
                      <a:pt x="91" y="4"/>
                      <a:pt x="91" y="10"/>
                    </a:cubicBezTo>
                    <a:cubicBezTo>
                      <a:pt x="91" y="22"/>
                      <a:pt x="91" y="22"/>
                      <a:pt x="91" y="22"/>
                    </a:cubicBezTo>
                    <a:cubicBezTo>
                      <a:pt x="91" y="27"/>
                      <a:pt x="88" y="32"/>
                      <a:pt x="83" y="32"/>
                    </a:cubicBezTo>
                    <a:cubicBezTo>
                      <a:pt x="8" y="32"/>
                      <a:pt x="8" y="32"/>
                      <a:pt x="8" y="32"/>
                    </a:cubicBezTo>
                    <a:cubicBezTo>
                      <a:pt x="4" y="32"/>
                      <a:pt x="0" y="27"/>
                      <a:pt x="0" y="22"/>
                    </a:cubicBezTo>
                    <a:lnTo>
                      <a:pt x="0" y="10"/>
                    </a:lnTo>
                    <a:close/>
                  </a:path>
                </a:pathLst>
              </a:custGeom>
              <a:solidFill>
                <a:srgbClr val="EE7800">
                  <a:alpha val="100000"/>
                </a:srgbClr>
              </a:solidFill>
              <a:ln w="9525">
                <a:noFill/>
              </a:ln>
            </p:spPr>
            <p:txBody>
              <a:bodyPr/>
              <a:p>
                <a:endParaRPr lang="zh-CN" altLang="en-US"/>
              </a:p>
            </p:txBody>
          </p:sp>
          <p:sp>
            <p:nvSpPr>
              <p:cNvPr id="48795" name="Freeform 96"/>
              <p:cNvSpPr/>
              <p:nvPr/>
            </p:nvSpPr>
            <p:spPr>
              <a:xfrm>
                <a:off x="1031876" y="6365876"/>
                <a:ext cx="379413" cy="44450"/>
              </a:xfrm>
              <a:custGeom>
                <a:avLst/>
                <a:gdLst/>
                <a:ahLst/>
                <a:cxnLst>
                  <a:cxn ang="0">
                    <a:pos x="379413" y="25003"/>
                  </a:cxn>
                  <a:cxn ang="0">
                    <a:pos x="357732" y="44450"/>
                  </a:cxn>
                  <a:cxn ang="0">
                    <a:pos x="21681" y="44450"/>
                  </a:cxn>
                  <a:cxn ang="0">
                    <a:pos x="0" y="25003"/>
                  </a:cxn>
                  <a:cxn ang="0">
                    <a:pos x="0" y="19447"/>
                  </a:cxn>
                  <a:cxn ang="0">
                    <a:pos x="21681" y="0"/>
                  </a:cxn>
                  <a:cxn ang="0">
                    <a:pos x="357732" y="0"/>
                  </a:cxn>
                  <a:cxn ang="0">
                    <a:pos x="379413" y="19447"/>
                  </a:cxn>
                  <a:cxn ang="0">
                    <a:pos x="379413" y="25003"/>
                  </a:cxn>
                </a:cxnLst>
                <a:pathLst>
                  <a:path w="140" h="16">
                    <a:moveTo>
                      <a:pt x="140" y="9"/>
                    </a:moveTo>
                    <a:cubicBezTo>
                      <a:pt x="140" y="13"/>
                      <a:pt x="136" y="16"/>
                      <a:pt x="132" y="16"/>
                    </a:cubicBezTo>
                    <a:cubicBezTo>
                      <a:pt x="8" y="16"/>
                      <a:pt x="8" y="16"/>
                      <a:pt x="8" y="16"/>
                    </a:cubicBezTo>
                    <a:cubicBezTo>
                      <a:pt x="3" y="16"/>
                      <a:pt x="0" y="13"/>
                      <a:pt x="0" y="9"/>
                    </a:cubicBezTo>
                    <a:cubicBezTo>
                      <a:pt x="0" y="7"/>
                      <a:pt x="0" y="7"/>
                      <a:pt x="0" y="7"/>
                    </a:cubicBezTo>
                    <a:cubicBezTo>
                      <a:pt x="0" y="3"/>
                      <a:pt x="3" y="0"/>
                      <a:pt x="8" y="0"/>
                    </a:cubicBezTo>
                    <a:cubicBezTo>
                      <a:pt x="132" y="0"/>
                      <a:pt x="132" y="0"/>
                      <a:pt x="132" y="0"/>
                    </a:cubicBezTo>
                    <a:cubicBezTo>
                      <a:pt x="136" y="0"/>
                      <a:pt x="140" y="3"/>
                      <a:pt x="140" y="7"/>
                    </a:cubicBezTo>
                    <a:lnTo>
                      <a:pt x="140" y="9"/>
                    </a:lnTo>
                    <a:close/>
                  </a:path>
                </a:pathLst>
              </a:custGeom>
              <a:solidFill>
                <a:srgbClr val="87CAAD">
                  <a:alpha val="100000"/>
                </a:srgbClr>
              </a:solidFill>
              <a:ln w="9525">
                <a:noFill/>
              </a:ln>
            </p:spPr>
            <p:txBody>
              <a:bodyPr/>
              <a:p>
                <a:endParaRPr lang="zh-CN" altLang="en-US"/>
              </a:p>
            </p:txBody>
          </p:sp>
        </p:grpSp>
        <p:grpSp>
          <p:nvGrpSpPr>
            <p:cNvPr id="48145" name="组合 1938"/>
            <p:cNvGrpSpPr/>
            <p:nvPr/>
          </p:nvGrpSpPr>
          <p:grpSpPr>
            <a:xfrm>
              <a:off x="10696575" y="5202239"/>
              <a:ext cx="506413" cy="509587"/>
              <a:chOff x="8410576" y="5222876"/>
              <a:chExt cx="506413" cy="509587"/>
            </a:xfrm>
          </p:grpSpPr>
          <p:sp>
            <p:nvSpPr>
              <p:cNvPr id="48776" name="Freeform 97"/>
              <p:cNvSpPr/>
              <p:nvPr/>
            </p:nvSpPr>
            <p:spPr>
              <a:xfrm>
                <a:off x="8628063" y="5319713"/>
                <a:ext cx="74613" cy="250825"/>
              </a:xfrm>
              <a:custGeom>
                <a:avLst/>
                <a:gdLst/>
                <a:ahLst/>
                <a:cxnLst>
                  <a:cxn ang="0">
                    <a:pos x="74613" y="231740"/>
                  </a:cxn>
                  <a:cxn ang="0">
                    <a:pos x="45301" y="250825"/>
                  </a:cxn>
                  <a:cxn ang="0">
                    <a:pos x="26648" y="250825"/>
                  </a:cxn>
                  <a:cxn ang="0">
                    <a:pos x="0" y="231740"/>
                  </a:cxn>
                  <a:cxn ang="0">
                    <a:pos x="0" y="24537"/>
                  </a:cxn>
                  <a:cxn ang="0">
                    <a:pos x="26648" y="0"/>
                  </a:cxn>
                  <a:cxn ang="0">
                    <a:pos x="45301" y="0"/>
                  </a:cxn>
                  <a:cxn ang="0">
                    <a:pos x="74613" y="24537"/>
                  </a:cxn>
                  <a:cxn ang="0">
                    <a:pos x="74613" y="231740"/>
                  </a:cxn>
                </a:cxnLst>
                <a:pathLst>
                  <a:path w="28" h="92">
                    <a:moveTo>
                      <a:pt x="28" y="85"/>
                    </a:moveTo>
                    <a:cubicBezTo>
                      <a:pt x="28" y="89"/>
                      <a:pt x="23" y="92"/>
                      <a:pt x="17" y="92"/>
                    </a:cubicBezTo>
                    <a:cubicBezTo>
                      <a:pt x="10" y="92"/>
                      <a:pt x="10" y="92"/>
                      <a:pt x="10" y="92"/>
                    </a:cubicBezTo>
                    <a:cubicBezTo>
                      <a:pt x="5" y="92"/>
                      <a:pt x="0" y="89"/>
                      <a:pt x="0" y="85"/>
                    </a:cubicBezTo>
                    <a:cubicBezTo>
                      <a:pt x="0" y="9"/>
                      <a:pt x="0" y="9"/>
                      <a:pt x="0" y="9"/>
                    </a:cubicBezTo>
                    <a:cubicBezTo>
                      <a:pt x="0" y="5"/>
                      <a:pt x="5" y="0"/>
                      <a:pt x="10" y="0"/>
                    </a:cubicBezTo>
                    <a:cubicBezTo>
                      <a:pt x="17" y="0"/>
                      <a:pt x="17" y="0"/>
                      <a:pt x="17" y="0"/>
                    </a:cubicBezTo>
                    <a:cubicBezTo>
                      <a:pt x="23" y="0"/>
                      <a:pt x="28" y="5"/>
                      <a:pt x="28" y="9"/>
                    </a:cubicBezTo>
                    <a:lnTo>
                      <a:pt x="28" y="85"/>
                    </a:lnTo>
                    <a:close/>
                  </a:path>
                </a:pathLst>
              </a:custGeom>
              <a:solidFill>
                <a:srgbClr val="5F3E21">
                  <a:alpha val="100000"/>
                </a:srgbClr>
              </a:solidFill>
              <a:ln w="9525">
                <a:noFill/>
              </a:ln>
            </p:spPr>
            <p:txBody>
              <a:bodyPr/>
              <a:p>
                <a:endParaRPr lang="zh-CN" altLang="en-US"/>
              </a:p>
            </p:txBody>
          </p:sp>
          <p:sp>
            <p:nvSpPr>
              <p:cNvPr id="48777" name="Freeform 98"/>
              <p:cNvSpPr/>
              <p:nvPr/>
            </p:nvSpPr>
            <p:spPr>
              <a:xfrm>
                <a:off x="8410576" y="5548313"/>
                <a:ext cx="506413" cy="184150"/>
              </a:xfrm>
              <a:custGeom>
                <a:avLst/>
                <a:gdLst/>
                <a:ahLst/>
                <a:cxnLst>
                  <a:cxn ang="0">
                    <a:pos x="506413" y="127280"/>
                  </a:cxn>
                  <a:cxn ang="0">
                    <a:pos x="449543" y="184150"/>
                  </a:cxn>
                  <a:cxn ang="0">
                    <a:pos x="56870" y="184150"/>
                  </a:cxn>
                  <a:cxn ang="0">
                    <a:pos x="0" y="127280"/>
                  </a:cxn>
                  <a:cxn ang="0">
                    <a:pos x="0" y="56870"/>
                  </a:cxn>
                  <a:cxn ang="0">
                    <a:pos x="56870" y="0"/>
                  </a:cxn>
                  <a:cxn ang="0">
                    <a:pos x="449543" y="0"/>
                  </a:cxn>
                  <a:cxn ang="0">
                    <a:pos x="506413" y="56870"/>
                  </a:cxn>
                  <a:cxn ang="0">
                    <a:pos x="506413" y="127280"/>
                  </a:cxn>
                </a:cxnLst>
                <a:pathLst>
                  <a:path w="187" h="68">
                    <a:moveTo>
                      <a:pt x="187" y="47"/>
                    </a:moveTo>
                    <a:cubicBezTo>
                      <a:pt x="187" y="58"/>
                      <a:pt x="178" y="68"/>
                      <a:pt x="166" y="68"/>
                    </a:cubicBezTo>
                    <a:cubicBezTo>
                      <a:pt x="21" y="68"/>
                      <a:pt x="21" y="68"/>
                      <a:pt x="21" y="68"/>
                    </a:cubicBezTo>
                    <a:cubicBezTo>
                      <a:pt x="10" y="68"/>
                      <a:pt x="0" y="58"/>
                      <a:pt x="0" y="47"/>
                    </a:cubicBezTo>
                    <a:cubicBezTo>
                      <a:pt x="0" y="21"/>
                      <a:pt x="0" y="21"/>
                      <a:pt x="0" y="21"/>
                    </a:cubicBezTo>
                    <a:cubicBezTo>
                      <a:pt x="0" y="10"/>
                      <a:pt x="10" y="0"/>
                      <a:pt x="21" y="0"/>
                    </a:cubicBezTo>
                    <a:cubicBezTo>
                      <a:pt x="166" y="0"/>
                      <a:pt x="166" y="0"/>
                      <a:pt x="166" y="0"/>
                    </a:cubicBezTo>
                    <a:cubicBezTo>
                      <a:pt x="178" y="0"/>
                      <a:pt x="187" y="10"/>
                      <a:pt x="187" y="21"/>
                    </a:cubicBezTo>
                    <a:lnTo>
                      <a:pt x="187" y="47"/>
                    </a:lnTo>
                    <a:close/>
                  </a:path>
                </a:pathLst>
              </a:custGeom>
              <a:solidFill>
                <a:srgbClr val="EE7800">
                  <a:alpha val="100000"/>
                </a:srgbClr>
              </a:solidFill>
              <a:ln w="9525">
                <a:noFill/>
              </a:ln>
            </p:spPr>
            <p:txBody>
              <a:bodyPr/>
              <a:p>
                <a:endParaRPr lang="zh-CN" altLang="en-US"/>
              </a:p>
            </p:txBody>
          </p:sp>
          <p:sp>
            <p:nvSpPr>
              <p:cNvPr id="48778" name="Oval 99"/>
              <p:cNvSpPr/>
              <p:nvPr/>
            </p:nvSpPr>
            <p:spPr>
              <a:xfrm>
                <a:off x="8448676" y="5602288"/>
                <a:ext cx="79375" cy="76200"/>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79" name="Freeform 100"/>
              <p:cNvSpPr/>
              <p:nvPr/>
            </p:nvSpPr>
            <p:spPr>
              <a:xfrm>
                <a:off x="8743951" y="5583238"/>
                <a:ext cx="50800" cy="114300"/>
              </a:xfrm>
              <a:custGeom>
                <a:avLst/>
                <a:gdLst/>
                <a:ahLst/>
                <a:cxnLst>
                  <a:cxn ang="0">
                    <a:pos x="50800" y="103414"/>
                  </a:cxn>
                  <a:cxn ang="0">
                    <a:pos x="40105" y="114300"/>
                  </a:cxn>
                  <a:cxn ang="0">
                    <a:pos x="10695" y="114300"/>
                  </a:cxn>
                  <a:cxn ang="0">
                    <a:pos x="0" y="103414"/>
                  </a:cxn>
                  <a:cxn ang="0">
                    <a:pos x="0" y="10886"/>
                  </a:cxn>
                  <a:cxn ang="0">
                    <a:pos x="10695" y="0"/>
                  </a:cxn>
                  <a:cxn ang="0">
                    <a:pos x="40105" y="0"/>
                  </a:cxn>
                  <a:cxn ang="0">
                    <a:pos x="50800" y="10886"/>
                  </a:cxn>
                  <a:cxn ang="0">
                    <a:pos x="50800" y="103414"/>
                  </a:cxn>
                </a:cxnLst>
                <a:pathLst>
                  <a:path w="19" h="42">
                    <a:moveTo>
                      <a:pt x="19" y="38"/>
                    </a:moveTo>
                    <a:cubicBezTo>
                      <a:pt x="19" y="40"/>
                      <a:pt x="17" y="42"/>
                      <a:pt x="15" y="42"/>
                    </a:cubicBezTo>
                    <a:cubicBezTo>
                      <a:pt x="4" y="42"/>
                      <a:pt x="4" y="42"/>
                      <a:pt x="4" y="42"/>
                    </a:cubicBezTo>
                    <a:cubicBezTo>
                      <a:pt x="2" y="42"/>
                      <a:pt x="0" y="40"/>
                      <a:pt x="0" y="38"/>
                    </a:cubicBezTo>
                    <a:cubicBezTo>
                      <a:pt x="0" y="4"/>
                      <a:pt x="0" y="4"/>
                      <a:pt x="0" y="4"/>
                    </a:cubicBezTo>
                    <a:cubicBezTo>
                      <a:pt x="0" y="2"/>
                      <a:pt x="2" y="0"/>
                      <a:pt x="4" y="0"/>
                    </a:cubicBezTo>
                    <a:cubicBezTo>
                      <a:pt x="15" y="0"/>
                      <a:pt x="15" y="0"/>
                      <a:pt x="15" y="0"/>
                    </a:cubicBezTo>
                    <a:cubicBezTo>
                      <a:pt x="17" y="0"/>
                      <a:pt x="19" y="2"/>
                      <a:pt x="19" y="4"/>
                    </a:cubicBezTo>
                    <a:lnTo>
                      <a:pt x="19" y="38"/>
                    </a:lnTo>
                    <a:close/>
                  </a:path>
                </a:pathLst>
              </a:custGeom>
              <a:solidFill>
                <a:srgbClr val="F5E8CE">
                  <a:alpha val="100000"/>
                </a:srgbClr>
              </a:solidFill>
              <a:ln w="9525">
                <a:noFill/>
              </a:ln>
            </p:spPr>
            <p:txBody>
              <a:bodyPr/>
              <a:p>
                <a:endParaRPr lang="zh-CN" altLang="en-US"/>
              </a:p>
            </p:txBody>
          </p:sp>
          <p:sp>
            <p:nvSpPr>
              <p:cNvPr id="48780" name="Freeform 101"/>
              <p:cNvSpPr/>
              <p:nvPr/>
            </p:nvSpPr>
            <p:spPr>
              <a:xfrm>
                <a:off x="8816976" y="5583238"/>
                <a:ext cx="52388" cy="114300"/>
              </a:xfrm>
              <a:custGeom>
                <a:avLst/>
                <a:gdLst/>
                <a:ahLst/>
                <a:cxnLst>
                  <a:cxn ang="0">
                    <a:pos x="52388" y="103414"/>
                  </a:cxn>
                  <a:cxn ang="0">
                    <a:pos x="41359" y="114300"/>
                  </a:cxn>
                  <a:cxn ang="0">
                    <a:pos x="11029" y="114300"/>
                  </a:cxn>
                  <a:cxn ang="0">
                    <a:pos x="0" y="103414"/>
                  </a:cxn>
                  <a:cxn ang="0">
                    <a:pos x="0" y="10886"/>
                  </a:cxn>
                  <a:cxn ang="0">
                    <a:pos x="11029" y="0"/>
                  </a:cxn>
                  <a:cxn ang="0">
                    <a:pos x="41359" y="0"/>
                  </a:cxn>
                  <a:cxn ang="0">
                    <a:pos x="52388" y="10886"/>
                  </a:cxn>
                  <a:cxn ang="0">
                    <a:pos x="52388" y="103414"/>
                  </a:cxn>
                </a:cxnLst>
                <a:pathLst>
                  <a:path w="19" h="42">
                    <a:moveTo>
                      <a:pt x="19" y="38"/>
                    </a:moveTo>
                    <a:cubicBezTo>
                      <a:pt x="19" y="40"/>
                      <a:pt x="17" y="42"/>
                      <a:pt x="15" y="42"/>
                    </a:cubicBezTo>
                    <a:cubicBezTo>
                      <a:pt x="4" y="42"/>
                      <a:pt x="4" y="42"/>
                      <a:pt x="4" y="42"/>
                    </a:cubicBezTo>
                    <a:cubicBezTo>
                      <a:pt x="2" y="42"/>
                      <a:pt x="0" y="40"/>
                      <a:pt x="0" y="38"/>
                    </a:cubicBezTo>
                    <a:cubicBezTo>
                      <a:pt x="0" y="4"/>
                      <a:pt x="0" y="4"/>
                      <a:pt x="0" y="4"/>
                    </a:cubicBezTo>
                    <a:cubicBezTo>
                      <a:pt x="0" y="2"/>
                      <a:pt x="2" y="0"/>
                      <a:pt x="4" y="0"/>
                    </a:cubicBezTo>
                    <a:cubicBezTo>
                      <a:pt x="15" y="0"/>
                      <a:pt x="15" y="0"/>
                      <a:pt x="15" y="0"/>
                    </a:cubicBezTo>
                    <a:cubicBezTo>
                      <a:pt x="17" y="0"/>
                      <a:pt x="19" y="2"/>
                      <a:pt x="19" y="4"/>
                    </a:cubicBezTo>
                    <a:lnTo>
                      <a:pt x="19" y="38"/>
                    </a:lnTo>
                    <a:close/>
                  </a:path>
                </a:pathLst>
              </a:custGeom>
              <a:solidFill>
                <a:srgbClr val="F5E8CE">
                  <a:alpha val="100000"/>
                </a:srgbClr>
              </a:solidFill>
              <a:ln w="9525">
                <a:noFill/>
              </a:ln>
            </p:spPr>
            <p:txBody>
              <a:bodyPr/>
              <a:p>
                <a:endParaRPr lang="zh-CN" altLang="en-US"/>
              </a:p>
            </p:txBody>
          </p:sp>
          <p:sp>
            <p:nvSpPr>
              <p:cNvPr id="48781" name="Freeform 102"/>
              <p:cNvSpPr/>
              <p:nvPr/>
            </p:nvSpPr>
            <p:spPr>
              <a:xfrm>
                <a:off x="8801101" y="5222876"/>
                <a:ext cx="107950" cy="284163"/>
              </a:xfrm>
              <a:custGeom>
                <a:avLst/>
                <a:gdLst/>
                <a:ahLst/>
                <a:cxnLst>
                  <a:cxn ang="0">
                    <a:pos x="107950" y="140728"/>
                  </a:cxn>
                  <a:cxn ang="0">
                    <a:pos x="29686" y="0"/>
                  </a:cxn>
                  <a:cxn ang="0">
                    <a:pos x="0" y="29769"/>
                  </a:cxn>
                  <a:cxn ang="0">
                    <a:pos x="64770" y="140728"/>
                  </a:cxn>
                  <a:cxn ang="0">
                    <a:pos x="0" y="254394"/>
                  </a:cxn>
                  <a:cxn ang="0">
                    <a:pos x="29686" y="284163"/>
                  </a:cxn>
                  <a:cxn ang="0">
                    <a:pos x="107950" y="140728"/>
                  </a:cxn>
                </a:cxnLst>
                <a:pathLst>
                  <a:path w="40" h="105">
                    <a:moveTo>
                      <a:pt x="40" y="52"/>
                    </a:moveTo>
                    <a:cubicBezTo>
                      <a:pt x="40" y="31"/>
                      <a:pt x="28" y="12"/>
                      <a:pt x="11" y="0"/>
                    </a:cubicBezTo>
                    <a:cubicBezTo>
                      <a:pt x="0" y="11"/>
                      <a:pt x="0" y="11"/>
                      <a:pt x="0" y="11"/>
                    </a:cubicBezTo>
                    <a:cubicBezTo>
                      <a:pt x="14" y="20"/>
                      <a:pt x="24" y="35"/>
                      <a:pt x="24" y="52"/>
                    </a:cubicBezTo>
                    <a:cubicBezTo>
                      <a:pt x="24" y="70"/>
                      <a:pt x="14" y="85"/>
                      <a:pt x="0" y="94"/>
                    </a:cubicBezTo>
                    <a:cubicBezTo>
                      <a:pt x="11" y="105"/>
                      <a:pt x="11" y="105"/>
                      <a:pt x="11" y="105"/>
                    </a:cubicBezTo>
                    <a:cubicBezTo>
                      <a:pt x="28" y="93"/>
                      <a:pt x="40" y="74"/>
                      <a:pt x="40" y="52"/>
                    </a:cubicBezTo>
                    <a:close/>
                  </a:path>
                </a:pathLst>
              </a:custGeom>
              <a:solidFill>
                <a:srgbClr val="87CAAD">
                  <a:alpha val="100000"/>
                </a:srgbClr>
              </a:solidFill>
              <a:ln w="9525">
                <a:noFill/>
              </a:ln>
            </p:spPr>
            <p:txBody>
              <a:bodyPr/>
              <a:p>
                <a:endParaRPr lang="zh-CN" altLang="en-US"/>
              </a:p>
            </p:txBody>
          </p:sp>
          <p:sp>
            <p:nvSpPr>
              <p:cNvPr id="48782" name="Freeform 103"/>
              <p:cNvSpPr/>
              <p:nvPr/>
            </p:nvSpPr>
            <p:spPr>
              <a:xfrm>
                <a:off x="8736013" y="5283201"/>
                <a:ext cx="87313" cy="165100"/>
              </a:xfrm>
              <a:custGeom>
                <a:avLst/>
                <a:gdLst/>
                <a:ahLst/>
                <a:cxnLst>
                  <a:cxn ang="0">
                    <a:pos x="87313" y="81197"/>
                  </a:cxn>
                  <a:cxn ang="0">
                    <a:pos x="32742" y="0"/>
                  </a:cxn>
                  <a:cxn ang="0">
                    <a:pos x="0" y="32479"/>
                  </a:cxn>
                  <a:cxn ang="0">
                    <a:pos x="46385" y="81197"/>
                  </a:cxn>
                  <a:cxn ang="0">
                    <a:pos x="0" y="132621"/>
                  </a:cxn>
                  <a:cxn ang="0">
                    <a:pos x="32742" y="165100"/>
                  </a:cxn>
                  <a:cxn ang="0">
                    <a:pos x="87313" y="81197"/>
                  </a:cxn>
                </a:cxnLst>
                <a:pathLst>
                  <a:path w="32" h="61">
                    <a:moveTo>
                      <a:pt x="32" y="30"/>
                    </a:moveTo>
                    <a:cubicBezTo>
                      <a:pt x="32" y="17"/>
                      <a:pt x="24" y="6"/>
                      <a:pt x="12" y="0"/>
                    </a:cubicBezTo>
                    <a:cubicBezTo>
                      <a:pt x="0" y="12"/>
                      <a:pt x="0" y="12"/>
                      <a:pt x="0" y="12"/>
                    </a:cubicBezTo>
                    <a:cubicBezTo>
                      <a:pt x="9" y="13"/>
                      <a:pt x="17" y="21"/>
                      <a:pt x="17" y="30"/>
                    </a:cubicBezTo>
                    <a:cubicBezTo>
                      <a:pt x="17" y="40"/>
                      <a:pt x="9" y="48"/>
                      <a:pt x="0" y="49"/>
                    </a:cubicBezTo>
                    <a:cubicBezTo>
                      <a:pt x="12" y="61"/>
                      <a:pt x="12" y="61"/>
                      <a:pt x="12" y="61"/>
                    </a:cubicBezTo>
                    <a:cubicBezTo>
                      <a:pt x="24" y="55"/>
                      <a:pt x="32" y="44"/>
                      <a:pt x="32" y="30"/>
                    </a:cubicBezTo>
                    <a:close/>
                  </a:path>
                </a:pathLst>
              </a:custGeom>
              <a:solidFill>
                <a:srgbClr val="87CAAD">
                  <a:alpha val="100000"/>
                </a:srgbClr>
              </a:solidFill>
              <a:ln w="9525">
                <a:noFill/>
              </a:ln>
            </p:spPr>
            <p:txBody>
              <a:bodyPr/>
              <a:p>
                <a:endParaRPr lang="zh-CN" altLang="en-US"/>
              </a:p>
            </p:txBody>
          </p:sp>
          <p:sp>
            <p:nvSpPr>
              <p:cNvPr id="48783" name="Freeform 104"/>
              <p:cNvSpPr/>
              <p:nvPr/>
            </p:nvSpPr>
            <p:spPr>
              <a:xfrm>
                <a:off x="8421688" y="5222876"/>
                <a:ext cx="107950" cy="284163"/>
              </a:xfrm>
              <a:custGeom>
                <a:avLst/>
                <a:gdLst/>
                <a:ahLst/>
                <a:cxnLst>
                  <a:cxn ang="0">
                    <a:pos x="0" y="140728"/>
                  </a:cxn>
                  <a:cxn ang="0">
                    <a:pos x="78264" y="0"/>
                  </a:cxn>
                  <a:cxn ang="0">
                    <a:pos x="107950" y="29769"/>
                  </a:cxn>
                  <a:cxn ang="0">
                    <a:pos x="43180" y="140728"/>
                  </a:cxn>
                  <a:cxn ang="0">
                    <a:pos x="107950" y="254394"/>
                  </a:cxn>
                  <a:cxn ang="0">
                    <a:pos x="78264" y="284163"/>
                  </a:cxn>
                  <a:cxn ang="0">
                    <a:pos x="0" y="140728"/>
                  </a:cxn>
                </a:cxnLst>
                <a:pathLst>
                  <a:path w="40" h="105">
                    <a:moveTo>
                      <a:pt x="0" y="52"/>
                    </a:moveTo>
                    <a:cubicBezTo>
                      <a:pt x="0" y="31"/>
                      <a:pt x="11" y="12"/>
                      <a:pt x="29" y="0"/>
                    </a:cubicBezTo>
                    <a:cubicBezTo>
                      <a:pt x="40" y="11"/>
                      <a:pt x="40" y="11"/>
                      <a:pt x="40" y="11"/>
                    </a:cubicBezTo>
                    <a:cubicBezTo>
                      <a:pt x="25" y="20"/>
                      <a:pt x="16" y="35"/>
                      <a:pt x="16" y="52"/>
                    </a:cubicBezTo>
                    <a:cubicBezTo>
                      <a:pt x="16" y="70"/>
                      <a:pt x="25" y="85"/>
                      <a:pt x="40" y="94"/>
                    </a:cubicBezTo>
                    <a:cubicBezTo>
                      <a:pt x="29" y="105"/>
                      <a:pt x="29" y="105"/>
                      <a:pt x="29" y="105"/>
                    </a:cubicBezTo>
                    <a:cubicBezTo>
                      <a:pt x="11" y="93"/>
                      <a:pt x="0" y="74"/>
                      <a:pt x="0" y="52"/>
                    </a:cubicBezTo>
                    <a:close/>
                  </a:path>
                </a:pathLst>
              </a:custGeom>
              <a:solidFill>
                <a:srgbClr val="87CAAD">
                  <a:alpha val="100000"/>
                </a:srgbClr>
              </a:solidFill>
              <a:ln w="9525">
                <a:noFill/>
              </a:ln>
            </p:spPr>
            <p:txBody>
              <a:bodyPr/>
              <a:p>
                <a:endParaRPr lang="zh-CN" altLang="en-US"/>
              </a:p>
            </p:txBody>
          </p:sp>
          <p:sp>
            <p:nvSpPr>
              <p:cNvPr id="48784" name="Freeform 105"/>
              <p:cNvSpPr/>
              <p:nvPr/>
            </p:nvSpPr>
            <p:spPr>
              <a:xfrm>
                <a:off x="8509001" y="5283201"/>
                <a:ext cx="85725" cy="165100"/>
              </a:xfrm>
              <a:custGeom>
                <a:avLst/>
                <a:gdLst/>
                <a:ahLst/>
                <a:cxnLst>
                  <a:cxn ang="0">
                    <a:pos x="0" y="81197"/>
                  </a:cxn>
                  <a:cxn ang="0">
                    <a:pos x="53578" y="0"/>
                  </a:cxn>
                  <a:cxn ang="0">
                    <a:pos x="85725" y="32479"/>
                  </a:cxn>
                  <a:cxn ang="0">
                    <a:pos x="40184" y="81197"/>
                  </a:cxn>
                  <a:cxn ang="0">
                    <a:pos x="85725" y="132621"/>
                  </a:cxn>
                  <a:cxn ang="0">
                    <a:pos x="53578" y="165100"/>
                  </a:cxn>
                  <a:cxn ang="0">
                    <a:pos x="0" y="81197"/>
                  </a:cxn>
                </a:cxnLst>
                <a:pathLst>
                  <a:path w="32" h="61">
                    <a:moveTo>
                      <a:pt x="0" y="30"/>
                    </a:moveTo>
                    <a:cubicBezTo>
                      <a:pt x="0" y="17"/>
                      <a:pt x="8" y="6"/>
                      <a:pt x="20" y="0"/>
                    </a:cubicBezTo>
                    <a:cubicBezTo>
                      <a:pt x="32" y="12"/>
                      <a:pt x="32" y="12"/>
                      <a:pt x="32" y="12"/>
                    </a:cubicBezTo>
                    <a:cubicBezTo>
                      <a:pt x="22" y="13"/>
                      <a:pt x="15" y="21"/>
                      <a:pt x="15" y="30"/>
                    </a:cubicBezTo>
                    <a:cubicBezTo>
                      <a:pt x="15" y="40"/>
                      <a:pt x="22" y="48"/>
                      <a:pt x="32" y="49"/>
                    </a:cubicBezTo>
                    <a:cubicBezTo>
                      <a:pt x="20" y="61"/>
                      <a:pt x="20" y="61"/>
                      <a:pt x="20" y="61"/>
                    </a:cubicBezTo>
                    <a:cubicBezTo>
                      <a:pt x="8" y="55"/>
                      <a:pt x="0" y="44"/>
                      <a:pt x="0" y="30"/>
                    </a:cubicBezTo>
                    <a:close/>
                  </a:path>
                </a:pathLst>
              </a:custGeom>
              <a:solidFill>
                <a:srgbClr val="87CAAD">
                  <a:alpha val="100000"/>
                </a:srgbClr>
              </a:solidFill>
              <a:ln w="9525">
                <a:noFill/>
              </a:ln>
            </p:spPr>
            <p:txBody>
              <a:bodyPr/>
              <a:p>
                <a:endParaRPr lang="zh-CN" altLang="en-US"/>
              </a:p>
            </p:txBody>
          </p:sp>
        </p:grpSp>
        <p:grpSp>
          <p:nvGrpSpPr>
            <p:cNvPr id="48146" name="组合 1937"/>
            <p:cNvGrpSpPr/>
            <p:nvPr/>
          </p:nvGrpSpPr>
          <p:grpSpPr>
            <a:xfrm>
              <a:off x="9766878" y="5283201"/>
              <a:ext cx="519112" cy="392113"/>
              <a:chOff x="7734301" y="5283201"/>
              <a:chExt cx="519112" cy="392113"/>
            </a:xfrm>
          </p:grpSpPr>
          <p:sp>
            <p:nvSpPr>
              <p:cNvPr id="48765" name="Freeform 106"/>
              <p:cNvSpPr/>
              <p:nvPr/>
            </p:nvSpPr>
            <p:spPr>
              <a:xfrm>
                <a:off x="7734301" y="5283201"/>
                <a:ext cx="395288" cy="349250"/>
              </a:xfrm>
              <a:custGeom>
                <a:avLst/>
                <a:gdLst/>
                <a:ahLst/>
                <a:cxnLst>
                  <a:cxn ang="0">
                    <a:pos x="373628" y="78514"/>
                  </a:cxn>
                  <a:cxn ang="0">
                    <a:pos x="216596" y="78514"/>
                  </a:cxn>
                  <a:cxn ang="0">
                    <a:pos x="216596" y="21659"/>
                  </a:cxn>
                  <a:cxn ang="0">
                    <a:pos x="197644" y="0"/>
                  </a:cxn>
                  <a:cxn ang="0">
                    <a:pos x="32489" y="0"/>
                  </a:cxn>
                  <a:cxn ang="0">
                    <a:pos x="13537" y="21659"/>
                  </a:cxn>
                  <a:cxn ang="0">
                    <a:pos x="13537" y="67684"/>
                  </a:cxn>
                  <a:cxn ang="0">
                    <a:pos x="0" y="86636"/>
                  </a:cxn>
                  <a:cxn ang="0">
                    <a:pos x="0" y="327591"/>
                  </a:cxn>
                  <a:cxn ang="0">
                    <a:pos x="21660" y="349250"/>
                  </a:cxn>
                  <a:cxn ang="0">
                    <a:pos x="373628" y="349250"/>
                  </a:cxn>
                  <a:cxn ang="0">
                    <a:pos x="395288" y="327591"/>
                  </a:cxn>
                  <a:cxn ang="0">
                    <a:pos x="395288" y="97465"/>
                  </a:cxn>
                  <a:cxn ang="0">
                    <a:pos x="373628" y="78514"/>
                  </a:cxn>
                </a:cxnLst>
                <a:pathLst>
                  <a:path w="146" h="129">
                    <a:moveTo>
                      <a:pt x="138" y="29"/>
                    </a:moveTo>
                    <a:cubicBezTo>
                      <a:pt x="80" y="29"/>
                      <a:pt x="80" y="29"/>
                      <a:pt x="80" y="29"/>
                    </a:cubicBezTo>
                    <a:cubicBezTo>
                      <a:pt x="80" y="8"/>
                      <a:pt x="80" y="8"/>
                      <a:pt x="80" y="8"/>
                    </a:cubicBezTo>
                    <a:cubicBezTo>
                      <a:pt x="80" y="4"/>
                      <a:pt x="77" y="0"/>
                      <a:pt x="73" y="0"/>
                    </a:cubicBezTo>
                    <a:cubicBezTo>
                      <a:pt x="12" y="0"/>
                      <a:pt x="12" y="0"/>
                      <a:pt x="12" y="0"/>
                    </a:cubicBezTo>
                    <a:cubicBezTo>
                      <a:pt x="8" y="0"/>
                      <a:pt x="5" y="4"/>
                      <a:pt x="5" y="8"/>
                    </a:cubicBezTo>
                    <a:cubicBezTo>
                      <a:pt x="5" y="25"/>
                      <a:pt x="5" y="25"/>
                      <a:pt x="5" y="25"/>
                    </a:cubicBezTo>
                    <a:cubicBezTo>
                      <a:pt x="2" y="26"/>
                      <a:pt x="0" y="29"/>
                      <a:pt x="0" y="32"/>
                    </a:cubicBezTo>
                    <a:cubicBezTo>
                      <a:pt x="0" y="121"/>
                      <a:pt x="0" y="121"/>
                      <a:pt x="0" y="121"/>
                    </a:cubicBezTo>
                    <a:cubicBezTo>
                      <a:pt x="0" y="125"/>
                      <a:pt x="3" y="129"/>
                      <a:pt x="8" y="129"/>
                    </a:cubicBezTo>
                    <a:cubicBezTo>
                      <a:pt x="138" y="129"/>
                      <a:pt x="138" y="129"/>
                      <a:pt x="138" y="129"/>
                    </a:cubicBezTo>
                    <a:cubicBezTo>
                      <a:pt x="143" y="129"/>
                      <a:pt x="146" y="125"/>
                      <a:pt x="146" y="121"/>
                    </a:cubicBezTo>
                    <a:cubicBezTo>
                      <a:pt x="146" y="36"/>
                      <a:pt x="146" y="36"/>
                      <a:pt x="146" y="36"/>
                    </a:cubicBezTo>
                    <a:cubicBezTo>
                      <a:pt x="146" y="32"/>
                      <a:pt x="143" y="29"/>
                      <a:pt x="138" y="29"/>
                    </a:cubicBezTo>
                    <a:close/>
                  </a:path>
                </a:pathLst>
              </a:custGeom>
              <a:solidFill>
                <a:srgbClr val="EE7800">
                  <a:alpha val="100000"/>
                </a:srgbClr>
              </a:solidFill>
              <a:ln w="9525">
                <a:noFill/>
              </a:ln>
            </p:spPr>
            <p:txBody>
              <a:bodyPr/>
              <a:p>
                <a:endParaRPr lang="zh-CN" altLang="en-US"/>
              </a:p>
            </p:txBody>
          </p:sp>
          <p:sp>
            <p:nvSpPr>
              <p:cNvPr id="48766" name="Freeform 107"/>
              <p:cNvSpPr/>
              <p:nvPr/>
            </p:nvSpPr>
            <p:spPr>
              <a:xfrm>
                <a:off x="7745413" y="5353051"/>
                <a:ext cx="427038" cy="279400"/>
              </a:xfrm>
              <a:custGeom>
                <a:avLst/>
                <a:gdLst/>
                <a:ahLst/>
                <a:cxnLst>
                  <a:cxn ang="0">
                    <a:pos x="386496" y="257699"/>
                  </a:cxn>
                  <a:cxn ang="0">
                    <a:pos x="362171" y="279400"/>
                  </a:cxn>
                  <a:cxn ang="0">
                    <a:pos x="16217" y="279400"/>
                  </a:cxn>
                  <a:cxn ang="0">
                    <a:pos x="2703" y="257699"/>
                  </a:cxn>
                  <a:cxn ang="0">
                    <a:pos x="40542" y="21701"/>
                  </a:cxn>
                  <a:cxn ang="0">
                    <a:pos x="62164" y="0"/>
                  </a:cxn>
                  <a:cxn ang="0">
                    <a:pos x="408119" y="0"/>
                  </a:cxn>
                  <a:cxn ang="0">
                    <a:pos x="424335" y="21701"/>
                  </a:cxn>
                  <a:cxn ang="0">
                    <a:pos x="386496" y="257699"/>
                  </a:cxn>
                </a:cxnLst>
                <a:pathLst>
                  <a:path w="158" h="103">
                    <a:moveTo>
                      <a:pt x="143" y="95"/>
                    </a:moveTo>
                    <a:cubicBezTo>
                      <a:pt x="142" y="99"/>
                      <a:pt x="138" y="103"/>
                      <a:pt x="134" y="103"/>
                    </a:cubicBezTo>
                    <a:cubicBezTo>
                      <a:pt x="6" y="103"/>
                      <a:pt x="6" y="103"/>
                      <a:pt x="6" y="103"/>
                    </a:cubicBezTo>
                    <a:cubicBezTo>
                      <a:pt x="2" y="103"/>
                      <a:pt x="0" y="99"/>
                      <a:pt x="1" y="95"/>
                    </a:cubicBezTo>
                    <a:cubicBezTo>
                      <a:pt x="15" y="8"/>
                      <a:pt x="15" y="8"/>
                      <a:pt x="15" y="8"/>
                    </a:cubicBezTo>
                    <a:cubicBezTo>
                      <a:pt x="16" y="3"/>
                      <a:pt x="19" y="0"/>
                      <a:pt x="23" y="0"/>
                    </a:cubicBezTo>
                    <a:cubicBezTo>
                      <a:pt x="151" y="0"/>
                      <a:pt x="151" y="0"/>
                      <a:pt x="151" y="0"/>
                    </a:cubicBezTo>
                    <a:cubicBezTo>
                      <a:pt x="155" y="0"/>
                      <a:pt x="158" y="3"/>
                      <a:pt x="157" y="8"/>
                    </a:cubicBezTo>
                    <a:lnTo>
                      <a:pt x="143" y="95"/>
                    </a:lnTo>
                    <a:close/>
                  </a:path>
                </a:pathLst>
              </a:custGeom>
              <a:solidFill>
                <a:srgbClr val="87CAAD">
                  <a:alpha val="100000"/>
                </a:srgbClr>
              </a:solidFill>
              <a:ln w="9525">
                <a:noFill/>
              </a:ln>
            </p:spPr>
            <p:txBody>
              <a:bodyPr/>
              <a:p>
                <a:endParaRPr lang="zh-CN" altLang="en-US"/>
              </a:p>
            </p:txBody>
          </p:sp>
          <p:sp>
            <p:nvSpPr>
              <p:cNvPr id="48767" name="Freeform 108"/>
              <p:cNvSpPr/>
              <p:nvPr/>
            </p:nvSpPr>
            <p:spPr>
              <a:xfrm>
                <a:off x="7988301" y="5445126"/>
                <a:ext cx="87313" cy="68263"/>
              </a:xfrm>
              <a:custGeom>
                <a:avLst/>
                <a:gdLst/>
                <a:ahLst/>
                <a:cxnLst>
                  <a:cxn ang="0">
                    <a:pos x="62756" y="0"/>
                  </a:cxn>
                  <a:cxn ang="0">
                    <a:pos x="84584" y="21844"/>
                  </a:cxn>
                  <a:cxn ang="0">
                    <a:pos x="87313" y="43688"/>
                  </a:cxn>
                  <a:cxn ang="0">
                    <a:pos x="40928" y="60071"/>
                  </a:cxn>
                  <a:cxn ang="0">
                    <a:pos x="10914" y="30036"/>
                  </a:cxn>
                  <a:cxn ang="0">
                    <a:pos x="16371" y="21844"/>
                  </a:cxn>
                  <a:cxn ang="0">
                    <a:pos x="40928" y="0"/>
                  </a:cxn>
                  <a:cxn ang="0">
                    <a:pos x="51842" y="16383"/>
                  </a:cxn>
                  <a:cxn ang="0">
                    <a:pos x="62756" y="0"/>
                  </a:cxn>
                </a:cxnLst>
                <a:pathLst>
                  <a:path w="32" h="25">
                    <a:moveTo>
                      <a:pt x="23" y="0"/>
                    </a:moveTo>
                    <a:cubicBezTo>
                      <a:pt x="23" y="0"/>
                      <a:pt x="29" y="1"/>
                      <a:pt x="31" y="8"/>
                    </a:cubicBezTo>
                    <a:cubicBezTo>
                      <a:pt x="31" y="8"/>
                      <a:pt x="32" y="14"/>
                      <a:pt x="32" y="16"/>
                    </a:cubicBezTo>
                    <a:cubicBezTo>
                      <a:pt x="32" y="17"/>
                      <a:pt x="30" y="25"/>
                      <a:pt x="15" y="22"/>
                    </a:cubicBezTo>
                    <a:cubicBezTo>
                      <a:pt x="0" y="20"/>
                      <a:pt x="4" y="11"/>
                      <a:pt x="4" y="11"/>
                    </a:cubicBezTo>
                    <a:cubicBezTo>
                      <a:pt x="6" y="8"/>
                      <a:pt x="6" y="8"/>
                      <a:pt x="6" y="8"/>
                    </a:cubicBezTo>
                    <a:cubicBezTo>
                      <a:pt x="10" y="0"/>
                      <a:pt x="15" y="0"/>
                      <a:pt x="15" y="0"/>
                    </a:cubicBezTo>
                    <a:cubicBezTo>
                      <a:pt x="15" y="0"/>
                      <a:pt x="16" y="6"/>
                      <a:pt x="19" y="6"/>
                    </a:cubicBezTo>
                    <a:cubicBezTo>
                      <a:pt x="22" y="7"/>
                      <a:pt x="24" y="4"/>
                      <a:pt x="23" y="0"/>
                    </a:cubicBezTo>
                    <a:close/>
                  </a:path>
                </a:pathLst>
              </a:custGeom>
              <a:solidFill>
                <a:srgbClr val="EE7800">
                  <a:alpha val="100000"/>
                </a:srgbClr>
              </a:solidFill>
              <a:ln w="9525">
                <a:noFill/>
              </a:ln>
            </p:spPr>
            <p:txBody>
              <a:bodyPr/>
              <a:p>
                <a:endParaRPr lang="zh-CN" altLang="en-US"/>
              </a:p>
            </p:txBody>
          </p:sp>
          <p:sp>
            <p:nvSpPr>
              <p:cNvPr id="48768" name="Freeform 109"/>
              <p:cNvSpPr/>
              <p:nvPr/>
            </p:nvSpPr>
            <p:spPr>
              <a:xfrm>
                <a:off x="7910513" y="5467351"/>
                <a:ext cx="249238" cy="207963"/>
              </a:xfrm>
              <a:custGeom>
                <a:avLst/>
                <a:gdLst/>
                <a:ahLst/>
                <a:cxnLst>
                  <a:cxn ang="0">
                    <a:pos x="162547" y="0"/>
                  </a:cxn>
                  <a:cxn ang="0">
                    <a:pos x="232983" y="118836"/>
                  </a:cxn>
                  <a:cxn ang="0">
                    <a:pos x="111073" y="202561"/>
                  </a:cxn>
                  <a:cxn ang="0">
                    <a:pos x="16255" y="70221"/>
                  </a:cxn>
                  <a:cxn ang="0">
                    <a:pos x="94819" y="0"/>
                  </a:cxn>
                  <a:cxn ang="0">
                    <a:pos x="89401" y="8102"/>
                  </a:cxn>
                  <a:cxn ang="0">
                    <a:pos x="119201" y="37811"/>
                  </a:cxn>
                  <a:cxn ang="0">
                    <a:pos x="165256" y="21607"/>
                  </a:cxn>
                  <a:cxn ang="0">
                    <a:pos x="162547" y="0"/>
                  </a:cxn>
                </a:cxnLst>
                <a:pathLst>
                  <a:path w="92" h="77">
                    <a:moveTo>
                      <a:pt x="60" y="0"/>
                    </a:moveTo>
                    <a:cubicBezTo>
                      <a:pt x="75" y="4"/>
                      <a:pt x="92" y="22"/>
                      <a:pt x="86" y="44"/>
                    </a:cubicBezTo>
                    <a:cubicBezTo>
                      <a:pt x="80" y="65"/>
                      <a:pt x="61" y="77"/>
                      <a:pt x="41" y="75"/>
                    </a:cubicBezTo>
                    <a:cubicBezTo>
                      <a:pt x="21" y="73"/>
                      <a:pt x="0" y="48"/>
                      <a:pt x="6" y="26"/>
                    </a:cubicBezTo>
                    <a:cubicBezTo>
                      <a:pt x="13" y="3"/>
                      <a:pt x="35" y="0"/>
                      <a:pt x="35" y="0"/>
                    </a:cubicBezTo>
                    <a:cubicBezTo>
                      <a:pt x="33" y="3"/>
                      <a:pt x="33" y="3"/>
                      <a:pt x="33" y="3"/>
                    </a:cubicBezTo>
                    <a:cubicBezTo>
                      <a:pt x="33" y="3"/>
                      <a:pt x="29" y="12"/>
                      <a:pt x="44" y="14"/>
                    </a:cubicBezTo>
                    <a:cubicBezTo>
                      <a:pt x="59" y="17"/>
                      <a:pt x="61" y="9"/>
                      <a:pt x="61" y="8"/>
                    </a:cubicBezTo>
                    <a:cubicBezTo>
                      <a:pt x="61" y="6"/>
                      <a:pt x="60" y="0"/>
                      <a:pt x="60" y="0"/>
                    </a:cubicBezTo>
                    <a:close/>
                  </a:path>
                </a:pathLst>
              </a:custGeom>
              <a:solidFill>
                <a:srgbClr val="5F3E21">
                  <a:alpha val="100000"/>
                </a:srgbClr>
              </a:solidFill>
              <a:ln w="9525">
                <a:noFill/>
              </a:ln>
            </p:spPr>
            <p:txBody>
              <a:bodyPr/>
              <a:p>
                <a:endParaRPr lang="zh-CN" altLang="en-US"/>
              </a:p>
            </p:txBody>
          </p:sp>
          <p:sp>
            <p:nvSpPr>
              <p:cNvPr id="48769" name="Freeform 110"/>
              <p:cNvSpPr/>
              <p:nvPr/>
            </p:nvSpPr>
            <p:spPr>
              <a:xfrm>
                <a:off x="8007351" y="5459413"/>
                <a:ext cx="0" cy="0"/>
              </a:xfrm>
              <a:custGeom>
                <a:avLst/>
                <a:gdLst/>
                <a:ahLst/>
                <a:cxnLst>
                  <a:cxn ang="0">
                    <a:pos x="0" y="0"/>
                  </a:cxn>
                  <a:cxn ang="0">
                    <a:pos x="0" y="0"/>
                  </a:cxn>
                  <a:cxn ang="0">
                    <a:pos x="0" y="0"/>
                  </a:cxn>
                </a:cxnLst>
                <a:pathLst>
                  <a:path>
                    <a:moveTo>
                      <a:pt x="0" y="0"/>
                    </a:moveTo>
                    <a:lnTo>
                      <a:pt x="0" y="0"/>
                    </a:lnTo>
                    <a:lnTo>
                      <a:pt x="0" y="0"/>
                    </a:lnTo>
                    <a:close/>
                  </a:path>
                </a:pathLst>
              </a:custGeom>
              <a:solidFill>
                <a:srgbClr val="3E3A39">
                  <a:alpha val="100000"/>
                </a:srgbClr>
              </a:solidFill>
              <a:ln w="9525">
                <a:noFill/>
              </a:ln>
            </p:spPr>
            <p:txBody>
              <a:bodyPr/>
              <a:p>
                <a:endParaRPr lang="zh-CN" altLang="en-US"/>
              </a:p>
            </p:txBody>
          </p:sp>
          <p:sp>
            <p:nvSpPr>
              <p:cNvPr id="48770" name="Freeform 111"/>
              <p:cNvSpPr/>
              <p:nvPr/>
            </p:nvSpPr>
            <p:spPr>
              <a:xfrm>
                <a:off x="8024813" y="5380038"/>
                <a:ext cx="150813" cy="84138"/>
              </a:xfrm>
              <a:custGeom>
                <a:avLst/>
                <a:gdLst/>
                <a:ahLst/>
                <a:cxnLst>
                  <a:cxn ang="0">
                    <a:pos x="131961" y="43426"/>
                  </a:cxn>
                  <a:cxn ang="0">
                    <a:pos x="148120" y="40712"/>
                  </a:cxn>
                  <a:cxn ang="0">
                    <a:pos x="140041" y="56997"/>
                  </a:cxn>
                  <a:cxn ang="0">
                    <a:pos x="134654" y="59711"/>
                  </a:cxn>
                  <a:cxn ang="0">
                    <a:pos x="129268" y="62425"/>
                  </a:cxn>
                  <a:cxn ang="0">
                    <a:pos x="91565" y="56997"/>
                  </a:cxn>
                  <a:cxn ang="0">
                    <a:pos x="37703" y="35284"/>
                  </a:cxn>
                  <a:cxn ang="0">
                    <a:pos x="26931" y="65139"/>
                  </a:cxn>
                  <a:cxn ang="0">
                    <a:pos x="16159" y="81424"/>
                  </a:cxn>
                  <a:cxn ang="0">
                    <a:pos x="5386" y="65139"/>
                  </a:cxn>
                  <a:cxn ang="0">
                    <a:pos x="24238" y="21713"/>
                  </a:cxn>
                  <a:cxn ang="0">
                    <a:pos x="94258" y="35284"/>
                  </a:cxn>
                  <a:cxn ang="0">
                    <a:pos x="121189" y="48854"/>
                  </a:cxn>
                  <a:cxn ang="0">
                    <a:pos x="129268" y="43426"/>
                  </a:cxn>
                  <a:cxn ang="0">
                    <a:pos x="131961" y="43426"/>
                  </a:cxn>
                </a:cxnLst>
                <a:pathLst>
                  <a:path w="56" h="31">
                    <a:moveTo>
                      <a:pt x="49" y="16"/>
                    </a:moveTo>
                    <a:cubicBezTo>
                      <a:pt x="52" y="14"/>
                      <a:pt x="53" y="13"/>
                      <a:pt x="55" y="15"/>
                    </a:cubicBezTo>
                    <a:cubicBezTo>
                      <a:pt x="56" y="17"/>
                      <a:pt x="55" y="19"/>
                      <a:pt x="52" y="21"/>
                    </a:cubicBezTo>
                    <a:cubicBezTo>
                      <a:pt x="52" y="21"/>
                      <a:pt x="51" y="22"/>
                      <a:pt x="50" y="22"/>
                    </a:cubicBezTo>
                    <a:cubicBezTo>
                      <a:pt x="49" y="23"/>
                      <a:pt x="49" y="23"/>
                      <a:pt x="48" y="23"/>
                    </a:cubicBezTo>
                    <a:cubicBezTo>
                      <a:pt x="43" y="25"/>
                      <a:pt x="38" y="26"/>
                      <a:pt x="34" y="21"/>
                    </a:cubicBezTo>
                    <a:cubicBezTo>
                      <a:pt x="29" y="14"/>
                      <a:pt x="23" y="6"/>
                      <a:pt x="14" y="13"/>
                    </a:cubicBezTo>
                    <a:cubicBezTo>
                      <a:pt x="7" y="18"/>
                      <a:pt x="10" y="24"/>
                      <a:pt x="10" y="24"/>
                    </a:cubicBezTo>
                    <a:cubicBezTo>
                      <a:pt x="11" y="28"/>
                      <a:pt x="9" y="31"/>
                      <a:pt x="6" y="30"/>
                    </a:cubicBezTo>
                    <a:cubicBezTo>
                      <a:pt x="3" y="30"/>
                      <a:pt x="2" y="24"/>
                      <a:pt x="2" y="24"/>
                    </a:cubicBezTo>
                    <a:cubicBezTo>
                      <a:pt x="2" y="24"/>
                      <a:pt x="0" y="14"/>
                      <a:pt x="9" y="8"/>
                    </a:cubicBezTo>
                    <a:cubicBezTo>
                      <a:pt x="20" y="0"/>
                      <a:pt x="28" y="6"/>
                      <a:pt x="35" y="13"/>
                    </a:cubicBezTo>
                    <a:cubicBezTo>
                      <a:pt x="40" y="18"/>
                      <a:pt x="42" y="18"/>
                      <a:pt x="45" y="18"/>
                    </a:cubicBezTo>
                    <a:cubicBezTo>
                      <a:pt x="46" y="17"/>
                      <a:pt x="47" y="17"/>
                      <a:pt x="48" y="16"/>
                    </a:cubicBezTo>
                    <a:cubicBezTo>
                      <a:pt x="48" y="16"/>
                      <a:pt x="49" y="16"/>
                      <a:pt x="49" y="16"/>
                    </a:cubicBezTo>
                    <a:close/>
                  </a:path>
                </a:pathLst>
              </a:custGeom>
              <a:solidFill>
                <a:srgbClr val="F5E8CE">
                  <a:alpha val="100000"/>
                </a:srgbClr>
              </a:solidFill>
              <a:ln w="9525">
                <a:noFill/>
              </a:ln>
            </p:spPr>
            <p:txBody>
              <a:bodyPr/>
              <a:p>
                <a:endParaRPr lang="zh-CN" altLang="en-US"/>
              </a:p>
            </p:txBody>
          </p:sp>
          <p:sp>
            <p:nvSpPr>
              <p:cNvPr id="48771" name="Freeform 112"/>
              <p:cNvSpPr/>
              <p:nvPr/>
            </p:nvSpPr>
            <p:spPr>
              <a:xfrm>
                <a:off x="8113713" y="5345113"/>
                <a:ext cx="58738" cy="66675"/>
              </a:xfrm>
              <a:custGeom>
                <a:avLst/>
                <a:gdLst/>
                <a:ahLst/>
                <a:cxnLst>
                  <a:cxn ang="0">
                    <a:pos x="58738" y="66675"/>
                  </a:cxn>
                  <a:cxn ang="0">
                    <a:pos x="26699" y="13335"/>
                  </a:cxn>
                  <a:cxn ang="0">
                    <a:pos x="58738" y="66675"/>
                  </a:cxn>
                </a:cxnLst>
                <a:pathLst>
                  <a:path w="22" h="25">
                    <a:moveTo>
                      <a:pt x="22" y="25"/>
                    </a:moveTo>
                    <a:cubicBezTo>
                      <a:pt x="22" y="25"/>
                      <a:pt x="0" y="10"/>
                      <a:pt x="10" y="5"/>
                    </a:cubicBezTo>
                    <a:cubicBezTo>
                      <a:pt x="21" y="0"/>
                      <a:pt x="22" y="25"/>
                      <a:pt x="22" y="25"/>
                    </a:cubicBezTo>
                    <a:close/>
                  </a:path>
                </a:pathLst>
              </a:custGeom>
              <a:solidFill>
                <a:srgbClr val="EE7800">
                  <a:alpha val="100000"/>
                </a:srgbClr>
              </a:solidFill>
              <a:ln w="9525">
                <a:noFill/>
              </a:ln>
            </p:spPr>
            <p:txBody>
              <a:bodyPr/>
              <a:p>
                <a:endParaRPr lang="zh-CN" altLang="en-US"/>
              </a:p>
            </p:txBody>
          </p:sp>
          <p:sp>
            <p:nvSpPr>
              <p:cNvPr id="48772" name="Freeform 113"/>
              <p:cNvSpPr/>
              <p:nvPr/>
            </p:nvSpPr>
            <p:spPr>
              <a:xfrm>
                <a:off x="8159751" y="5437188"/>
                <a:ext cx="61913" cy="68263"/>
              </a:xfrm>
              <a:custGeom>
                <a:avLst/>
                <a:gdLst/>
                <a:ahLst/>
                <a:cxnLst>
                  <a:cxn ang="0">
                    <a:pos x="21535" y="0"/>
                  </a:cxn>
                  <a:cxn ang="0">
                    <a:pos x="29611" y="60071"/>
                  </a:cxn>
                  <a:cxn ang="0">
                    <a:pos x="21535" y="0"/>
                  </a:cxn>
                </a:cxnLst>
                <a:pathLst>
                  <a:path w="23" h="25">
                    <a:moveTo>
                      <a:pt x="8" y="0"/>
                    </a:moveTo>
                    <a:cubicBezTo>
                      <a:pt x="8" y="0"/>
                      <a:pt x="0" y="25"/>
                      <a:pt x="11" y="22"/>
                    </a:cubicBezTo>
                    <a:cubicBezTo>
                      <a:pt x="23" y="20"/>
                      <a:pt x="8" y="0"/>
                      <a:pt x="8" y="0"/>
                    </a:cubicBezTo>
                    <a:close/>
                  </a:path>
                </a:pathLst>
              </a:custGeom>
              <a:solidFill>
                <a:srgbClr val="EE7800">
                  <a:alpha val="100000"/>
                </a:srgbClr>
              </a:solidFill>
              <a:ln w="9525">
                <a:noFill/>
              </a:ln>
            </p:spPr>
            <p:txBody>
              <a:bodyPr/>
              <a:p>
                <a:endParaRPr lang="zh-CN" altLang="en-US"/>
              </a:p>
            </p:txBody>
          </p:sp>
          <p:sp>
            <p:nvSpPr>
              <p:cNvPr id="48773" name="Freeform 114"/>
              <p:cNvSpPr/>
              <p:nvPr/>
            </p:nvSpPr>
            <p:spPr>
              <a:xfrm>
                <a:off x="8172451" y="5345113"/>
                <a:ext cx="57150" cy="69850"/>
              </a:xfrm>
              <a:custGeom>
                <a:avLst/>
                <a:gdLst/>
                <a:ahLst/>
                <a:cxnLst>
                  <a:cxn ang="0">
                    <a:pos x="5443" y="69850"/>
                  </a:cxn>
                  <a:cxn ang="0">
                    <a:pos x="27214" y="13433"/>
                  </a:cxn>
                  <a:cxn ang="0">
                    <a:pos x="5443" y="69850"/>
                  </a:cxn>
                </a:cxnLst>
                <a:pathLst>
                  <a:path w="21" h="26">
                    <a:moveTo>
                      <a:pt x="2" y="26"/>
                    </a:moveTo>
                    <a:cubicBezTo>
                      <a:pt x="2" y="26"/>
                      <a:pt x="0" y="0"/>
                      <a:pt x="10" y="5"/>
                    </a:cubicBezTo>
                    <a:cubicBezTo>
                      <a:pt x="21" y="10"/>
                      <a:pt x="2" y="26"/>
                      <a:pt x="2" y="26"/>
                    </a:cubicBezTo>
                    <a:close/>
                  </a:path>
                </a:pathLst>
              </a:custGeom>
              <a:solidFill>
                <a:srgbClr val="EE7800">
                  <a:alpha val="100000"/>
                </a:srgbClr>
              </a:solidFill>
              <a:ln w="9525">
                <a:noFill/>
              </a:ln>
            </p:spPr>
            <p:txBody>
              <a:bodyPr/>
              <a:p>
                <a:endParaRPr lang="zh-CN" altLang="en-US"/>
              </a:p>
            </p:txBody>
          </p:sp>
          <p:sp>
            <p:nvSpPr>
              <p:cNvPr id="48774" name="Freeform 115"/>
              <p:cNvSpPr/>
              <p:nvPr/>
            </p:nvSpPr>
            <p:spPr>
              <a:xfrm>
                <a:off x="8186738" y="5430838"/>
                <a:ext cx="66675" cy="60325"/>
              </a:xfrm>
              <a:custGeom>
                <a:avLst/>
                <a:gdLst/>
                <a:ahLst/>
                <a:cxnLst>
                  <a:cxn ang="0">
                    <a:pos x="0" y="0"/>
                  </a:cxn>
                  <a:cxn ang="0">
                    <a:pos x="50673" y="32905"/>
                  </a:cxn>
                  <a:cxn ang="0">
                    <a:pos x="0" y="0"/>
                  </a:cxn>
                </a:cxnLst>
                <a:pathLst>
                  <a:path w="25" h="22">
                    <a:moveTo>
                      <a:pt x="0" y="0"/>
                    </a:moveTo>
                    <a:cubicBezTo>
                      <a:pt x="0" y="0"/>
                      <a:pt x="14" y="22"/>
                      <a:pt x="19" y="12"/>
                    </a:cubicBezTo>
                    <a:cubicBezTo>
                      <a:pt x="25" y="1"/>
                      <a:pt x="0" y="0"/>
                      <a:pt x="0" y="0"/>
                    </a:cubicBezTo>
                    <a:close/>
                  </a:path>
                </a:pathLst>
              </a:custGeom>
              <a:solidFill>
                <a:srgbClr val="EE7800">
                  <a:alpha val="100000"/>
                </a:srgbClr>
              </a:solidFill>
              <a:ln w="9525">
                <a:noFill/>
              </a:ln>
            </p:spPr>
            <p:txBody>
              <a:bodyPr/>
              <a:p>
                <a:endParaRPr lang="zh-CN" altLang="en-US"/>
              </a:p>
            </p:txBody>
          </p:sp>
          <p:sp>
            <p:nvSpPr>
              <p:cNvPr id="48775" name="Freeform 116"/>
              <p:cNvSpPr/>
              <p:nvPr/>
            </p:nvSpPr>
            <p:spPr>
              <a:xfrm>
                <a:off x="8183563" y="5376863"/>
                <a:ext cx="65088" cy="60325"/>
              </a:xfrm>
              <a:custGeom>
                <a:avLst/>
                <a:gdLst/>
                <a:ahLst/>
                <a:cxnLst>
                  <a:cxn ang="0">
                    <a:pos x="0" y="46615"/>
                  </a:cxn>
                  <a:cxn ang="0">
                    <a:pos x="56952" y="30163"/>
                  </a:cxn>
                  <a:cxn ang="0">
                    <a:pos x="0" y="46615"/>
                  </a:cxn>
                </a:cxnLst>
                <a:pathLst>
                  <a:path w="24" h="22">
                    <a:moveTo>
                      <a:pt x="0" y="17"/>
                    </a:moveTo>
                    <a:cubicBezTo>
                      <a:pt x="0" y="17"/>
                      <a:pt x="19" y="0"/>
                      <a:pt x="21" y="11"/>
                    </a:cubicBezTo>
                    <a:cubicBezTo>
                      <a:pt x="24" y="22"/>
                      <a:pt x="0" y="17"/>
                      <a:pt x="0" y="17"/>
                    </a:cubicBezTo>
                    <a:close/>
                  </a:path>
                </a:pathLst>
              </a:custGeom>
              <a:solidFill>
                <a:srgbClr val="EE7800">
                  <a:alpha val="100000"/>
                </a:srgbClr>
              </a:solidFill>
              <a:ln w="9525">
                <a:noFill/>
              </a:ln>
            </p:spPr>
            <p:txBody>
              <a:bodyPr/>
              <a:p>
                <a:endParaRPr lang="zh-CN" altLang="en-US"/>
              </a:p>
            </p:txBody>
          </p:sp>
        </p:grpSp>
        <p:grpSp>
          <p:nvGrpSpPr>
            <p:cNvPr id="48147" name="组合 1936"/>
            <p:cNvGrpSpPr/>
            <p:nvPr/>
          </p:nvGrpSpPr>
          <p:grpSpPr>
            <a:xfrm>
              <a:off x="8848293" y="5273676"/>
              <a:ext cx="508000" cy="406400"/>
              <a:chOff x="7058026" y="5273676"/>
              <a:chExt cx="508000" cy="406400"/>
            </a:xfrm>
          </p:grpSpPr>
          <p:sp>
            <p:nvSpPr>
              <p:cNvPr id="48759" name="Freeform 117"/>
              <p:cNvSpPr/>
              <p:nvPr/>
            </p:nvSpPr>
            <p:spPr>
              <a:xfrm>
                <a:off x="7058026" y="5273676"/>
                <a:ext cx="460375" cy="406400"/>
              </a:xfrm>
              <a:custGeom>
                <a:avLst/>
                <a:gdLst/>
                <a:ahLst/>
                <a:cxnLst>
                  <a:cxn ang="0">
                    <a:pos x="436002" y="89408"/>
                  </a:cxn>
                  <a:cxn ang="0">
                    <a:pos x="251852" y="89408"/>
                  </a:cxn>
                  <a:cxn ang="0">
                    <a:pos x="251852" y="24384"/>
                  </a:cxn>
                  <a:cxn ang="0">
                    <a:pos x="230188" y="0"/>
                  </a:cxn>
                  <a:cxn ang="0">
                    <a:pos x="37913" y="0"/>
                  </a:cxn>
                  <a:cxn ang="0">
                    <a:pos x="16249" y="24384"/>
                  </a:cxn>
                  <a:cxn ang="0">
                    <a:pos x="16249" y="78571"/>
                  </a:cxn>
                  <a:cxn ang="0">
                    <a:pos x="0" y="100245"/>
                  </a:cxn>
                  <a:cxn ang="0">
                    <a:pos x="0" y="382016"/>
                  </a:cxn>
                  <a:cxn ang="0">
                    <a:pos x="24373" y="406400"/>
                  </a:cxn>
                  <a:cxn ang="0">
                    <a:pos x="436002" y="406400"/>
                  </a:cxn>
                  <a:cxn ang="0">
                    <a:pos x="460375" y="382016"/>
                  </a:cxn>
                  <a:cxn ang="0">
                    <a:pos x="460375" y="113792"/>
                  </a:cxn>
                  <a:cxn ang="0">
                    <a:pos x="436002" y="89408"/>
                  </a:cxn>
                </a:cxnLst>
                <a:pathLst>
                  <a:path w="170" h="150">
                    <a:moveTo>
                      <a:pt x="161" y="33"/>
                    </a:moveTo>
                    <a:cubicBezTo>
                      <a:pt x="93" y="33"/>
                      <a:pt x="93" y="33"/>
                      <a:pt x="93" y="33"/>
                    </a:cubicBezTo>
                    <a:cubicBezTo>
                      <a:pt x="93" y="9"/>
                      <a:pt x="93" y="9"/>
                      <a:pt x="93" y="9"/>
                    </a:cubicBezTo>
                    <a:cubicBezTo>
                      <a:pt x="93" y="4"/>
                      <a:pt x="90" y="0"/>
                      <a:pt x="85" y="0"/>
                    </a:cubicBezTo>
                    <a:cubicBezTo>
                      <a:pt x="14" y="0"/>
                      <a:pt x="14" y="0"/>
                      <a:pt x="14" y="0"/>
                    </a:cubicBezTo>
                    <a:cubicBezTo>
                      <a:pt x="9" y="0"/>
                      <a:pt x="6" y="4"/>
                      <a:pt x="6" y="9"/>
                    </a:cubicBezTo>
                    <a:cubicBezTo>
                      <a:pt x="6" y="29"/>
                      <a:pt x="6" y="29"/>
                      <a:pt x="6" y="29"/>
                    </a:cubicBezTo>
                    <a:cubicBezTo>
                      <a:pt x="2" y="30"/>
                      <a:pt x="0" y="33"/>
                      <a:pt x="0" y="37"/>
                    </a:cubicBezTo>
                    <a:cubicBezTo>
                      <a:pt x="0" y="141"/>
                      <a:pt x="0" y="141"/>
                      <a:pt x="0" y="141"/>
                    </a:cubicBezTo>
                    <a:cubicBezTo>
                      <a:pt x="0" y="146"/>
                      <a:pt x="4" y="150"/>
                      <a:pt x="9" y="150"/>
                    </a:cubicBezTo>
                    <a:cubicBezTo>
                      <a:pt x="161" y="150"/>
                      <a:pt x="161" y="150"/>
                      <a:pt x="161" y="150"/>
                    </a:cubicBezTo>
                    <a:cubicBezTo>
                      <a:pt x="166" y="150"/>
                      <a:pt x="170" y="146"/>
                      <a:pt x="170" y="141"/>
                    </a:cubicBezTo>
                    <a:cubicBezTo>
                      <a:pt x="170" y="42"/>
                      <a:pt x="170" y="42"/>
                      <a:pt x="170" y="42"/>
                    </a:cubicBezTo>
                    <a:cubicBezTo>
                      <a:pt x="170" y="37"/>
                      <a:pt x="166" y="33"/>
                      <a:pt x="161" y="33"/>
                    </a:cubicBezTo>
                    <a:close/>
                  </a:path>
                </a:pathLst>
              </a:custGeom>
              <a:solidFill>
                <a:srgbClr val="EE7800">
                  <a:alpha val="100000"/>
                </a:srgbClr>
              </a:solidFill>
              <a:ln w="9525">
                <a:noFill/>
              </a:ln>
            </p:spPr>
            <p:txBody>
              <a:bodyPr/>
              <a:p>
                <a:endParaRPr lang="zh-CN" altLang="en-US"/>
              </a:p>
            </p:txBody>
          </p:sp>
          <p:sp>
            <p:nvSpPr>
              <p:cNvPr id="48760" name="Freeform 118"/>
              <p:cNvSpPr/>
              <p:nvPr/>
            </p:nvSpPr>
            <p:spPr>
              <a:xfrm>
                <a:off x="7070726" y="5356226"/>
                <a:ext cx="495300" cy="323850"/>
              </a:xfrm>
              <a:custGeom>
                <a:avLst/>
                <a:gdLst/>
                <a:ahLst/>
                <a:cxnLst>
                  <a:cxn ang="0">
                    <a:pos x="449289" y="296863"/>
                  </a:cxn>
                  <a:cxn ang="0">
                    <a:pos x="422223" y="323850"/>
                  </a:cxn>
                  <a:cxn ang="0">
                    <a:pos x="18946" y="323850"/>
                  </a:cxn>
                  <a:cxn ang="0">
                    <a:pos x="0" y="296863"/>
                  </a:cxn>
                  <a:cxn ang="0">
                    <a:pos x="46011" y="24289"/>
                  </a:cxn>
                  <a:cxn ang="0">
                    <a:pos x="73077" y="0"/>
                  </a:cxn>
                  <a:cxn ang="0">
                    <a:pos x="476354" y="0"/>
                  </a:cxn>
                  <a:cxn ang="0">
                    <a:pos x="492593" y="24289"/>
                  </a:cxn>
                  <a:cxn ang="0">
                    <a:pos x="449289" y="296863"/>
                  </a:cxn>
                </a:cxnLst>
                <a:pathLst>
                  <a:path w="183" h="120">
                    <a:moveTo>
                      <a:pt x="166" y="110"/>
                    </a:moveTo>
                    <a:cubicBezTo>
                      <a:pt x="165" y="115"/>
                      <a:pt x="161" y="120"/>
                      <a:pt x="156" y="120"/>
                    </a:cubicBezTo>
                    <a:cubicBezTo>
                      <a:pt x="7" y="120"/>
                      <a:pt x="7" y="120"/>
                      <a:pt x="7" y="120"/>
                    </a:cubicBezTo>
                    <a:cubicBezTo>
                      <a:pt x="3" y="120"/>
                      <a:pt x="0" y="115"/>
                      <a:pt x="0" y="110"/>
                    </a:cubicBezTo>
                    <a:cubicBezTo>
                      <a:pt x="17" y="9"/>
                      <a:pt x="17" y="9"/>
                      <a:pt x="17" y="9"/>
                    </a:cubicBezTo>
                    <a:cubicBezTo>
                      <a:pt x="18" y="4"/>
                      <a:pt x="22" y="0"/>
                      <a:pt x="27" y="0"/>
                    </a:cubicBezTo>
                    <a:cubicBezTo>
                      <a:pt x="176" y="0"/>
                      <a:pt x="176" y="0"/>
                      <a:pt x="176" y="0"/>
                    </a:cubicBezTo>
                    <a:cubicBezTo>
                      <a:pt x="180" y="0"/>
                      <a:pt x="183" y="4"/>
                      <a:pt x="182" y="9"/>
                    </a:cubicBezTo>
                    <a:lnTo>
                      <a:pt x="166" y="110"/>
                    </a:lnTo>
                    <a:close/>
                  </a:path>
                </a:pathLst>
              </a:custGeom>
              <a:solidFill>
                <a:srgbClr val="87CAAD">
                  <a:alpha val="100000"/>
                </a:srgbClr>
              </a:solidFill>
              <a:ln w="9525">
                <a:noFill/>
              </a:ln>
            </p:spPr>
            <p:txBody>
              <a:bodyPr/>
              <a:p>
                <a:endParaRPr lang="zh-CN" altLang="en-US"/>
              </a:p>
            </p:txBody>
          </p:sp>
          <p:sp>
            <p:nvSpPr>
              <p:cNvPr id="48761" name="Freeform 119"/>
              <p:cNvSpPr/>
              <p:nvPr/>
            </p:nvSpPr>
            <p:spPr>
              <a:xfrm>
                <a:off x="7262813" y="5403851"/>
                <a:ext cx="144463" cy="101600"/>
              </a:xfrm>
              <a:custGeom>
                <a:avLst/>
                <a:gdLst/>
                <a:ahLst/>
                <a:cxnLst>
                  <a:cxn ang="0">
                    <a:pos x="0" y="101600"/>
                  </a:cxn>
                  <a:cxn ang="0">
                    <a:pos x="8177" y="65903"/>
                  </a:cxn>
                  <a:cxn ang="0">
                    <a:pos x="84497" y="0"/>
                  </a:cxn>
                  <a:cxn ang="0">
                    <a:pos x="84497" y="0"/>
                  </a:cxn>
                  <a:cxn ang="0">
                    <a:pos x="136286" y="65903"/>
                  </a:cxn>
                  <a:cxn ang="0">
                    <a:pos x="136286" y="65903"/>
                  </a:cxn>
                  <a:cxn ang="0">
                    <a:pos x="130834" y="101600"/>
                  </a:cxn>
                  <a:cxn ang="0">
                    <a:pos x="92674" y="101600"/>
                  </a:cxn>
                  <a:cxn ang="0">
                    <a:pos x="98126" y="65903"/>
                  </a:cxn>
                  <a:cxn ang="0">
                    <a:pos x="76320" y="38443"/>
                  </a:cxn>
                  <a:cxn ang="0">
                    <a:pos x="76320" y="38443"/>
                  </a:cxn>
                  <a:cxn ang="0">
                    <a:pos x="46337" y="65903"/>
                  </a:cxn>
                  <a:cxn ang="0">
                    <a:pos x="46337" y="65903"/>
                  </a:cxn>
                  <a:cxn ang="0">
                    <a:pos x="38160" y="101600"/>
                  </a:cxn>
                  <a:cxn ang="0">
                    <a:pos x="0" y="101600"/>
                  </a:cxn>
                </a:cxnLst>
                <a:pathLst>
                  <a:path w="53" h="37">
                    <a:moveTo>
                      <a:pt x="0" y="37"/>
                    </a:moveTo>
                    <a:cubicBezTo>
                      <a:pt x="3" y="24"/>
                      <a:pt x="3" y="24"/>
                      <a:pt x="3" y="24"/>
                    </a:cubicBezTo>
                    <a:cubicBezTo>
                      <a:pt x="5" y="11"/>
                      <a:pt x="18" y="0"/>
                      <a:pt x="31" y="0"/>
                    </a:cubicBezTo>
                    <a:cubicBezTo>
                      <a:pt x="31" y="0"/>
                      <a:pt x="31" y="0"/>
                      <a:pt x="31" y="0"/>
                    </a:cubicBezTo>
                    <a:cubicBezTo>
                      <a:pt x="44" y="0"/>
                      <a:pt x="53" y="10"/>
                      <a:pt x="50" y="24"/>
                    </a:cubicBezTo>
                    <a:cubicBezTo>
                      <a:pt x="50" y="24"/>
                      <a:pt x="50" y="24"/>
                      <a:pt x="50" y="24"/>
                    </a:cubicBezTo>
                    <a:cubicBezTo>
                      <a:pt x="48" y="37"/>
                      <a:pt x="48" y="37"/>
                      <a:pt x="48" y="37"/>
                    </a:cubicBezTo>
                    <a:cubicBezTo>
                      <a:pt x="34" y="37"/>
                      <a:pt x="34" y="37"/>
                      <a:pt x="34" y="37"/>
                    </a:cubicBezTo>
                    <a:cubicBezTo>
                      <a:pt x="36" y="24"/>
                      <a:pt x="36" y="24"/>
                      <a:pt x="36" y="24"/>
                    </a:cubicBezTo>
                    <a:cubicBezTo>
                      <a:pt x="37" y="18"/>
                      <a:pt x="34" y="14"/>
                      <a:pt x="28" y="14"/>
                    </a:cubicBezTo>
                    <a:cubicBezTo>
                      <a:pt x="28" y="14"/>
                      <a:pt x="28" y="14"/>
                      <a:pt x="28" y="14"/>
                    </a:cubicBezTo>
                    <a:cubicBezTo>
                      <a:pt x="23" y="14"/>
                      <a:pt x="18" y="18"/>
                      <a:pt x="17" y="24"/>
                    </a:cubicBezTo>
                    <a:cubicBezTo>
                      <a:pt x="17" y="24"/>
                      <a:pt x="17" y="24"/>
                      <a:pt x="17" y="24"/>
                    </a:cubicBezTo>
                    <a:cubicBezTo>
                      <a:pt x="14" y="37"/>
                      <a:pt x="14" y="37"/>
                      <a:pt x="14" y="37"/>
                    </a:cubicBezTo>
                    <a:cubicBezTo>
                      <a:pt x="0" y="37"/>
                      <a:pt x="0" y="37"/>
                      <a:pt x="0" y="37"/>
                    </a:cubicBezTo>
                    <a:close/>
                  </a:path>
                </a:pathLst>
              </a:custGeom>
              <a:solidFill>
                <a:srgbClr val="F5E8CE">
                  <a:alpha val="100000"/>
                </a:srgbClr>
              </a:solidFill>
              <a:ln w="9525">
                <a:noFill/>
              </a:ln>
            </p:spPr>
            <p:txBody>
              <a:bodyPr/>
              <a:p>
                <a:endParaRPr lang="zh-CN" altLang="en-US"/>
              </a:p>
            </p:txBody>
          </p:sp>
          <p:sp>
            <p:nvSpPr>
              <p:cNvPr id="48762" name="Freeform 120"/>
              <p:cNvSpPr/>
              <p:nvPr/>
            </p:nvSpPr>
            <p:spPr>
              <a:xfrm>
                <a:off x="7231063" y="5502276"/>
                <a:ext cx="169863" cy="123825"/>
              </a:xfrm>
              <a:custGeom>
                <a:avLst/>
                <a:gdLst/>
                <a:ahLst/>
                <a:cxnLst>
                  <a:cxn ang="0">
                    <a:pos x="150989" y="104982"/>
                  </a:cxn>
                  <a:cxn ang="0">
                    <a:pos x="129419" y="123825"/>
                  </a:cxn>
                  <a:cxn ang="0">
                    <a:pos x="18874" y="123825"/>
                  </a:cxn>
                  <a:cxn ang="0">
                    <a:pos x="2696" y="104982"/>
                  </a:cxn>
                  <a:cxn ang="0">
                    <a:pos x="18874" y="21535"/>
                  </a:cxn>
                  <a:cxn ang="0">
                    <a:pos x="40444" y="0"/>
                  </a:cxn>
                  <a:cxn ang="0">
                    <a:pos x="150989" y="0"/>
                  </a:cxn>
                  <a:cxn ang="0">
                    <a:pos x="167167" y="18843"/>
                  </a:cxn>
                  <a:cxn ang="0">
                    <a:pos x="150989" y="104982"/>
                  </a:cxn>
                </a:cxnLst>
                <a:pathLst>
                  <a:path w="63" h="46">
                    <a:moveTo>
                      <a:pt x="56" y="39"/>
                    </a:moveTo>
                    <a:cubicBezTo>
                      <a:pt x="55" y="43"/>
                      <a:pt x="52" y="46"/>
                      <a:pt x="48" y="46"/>
                    </a:cubicBezTo>
                    <a:cubicBezTo>
                      <a:pt x="7" y="46"/>
                      <a:pt x="7" y="46"/>
                      <a:pt x="7" y="46"/>
                    </a:cubicBezTo>
                    <a:cubicBezTo>
                      <a:pt x="3" y="46"/>
                      <a:pt x="0" y="43"/>
                      <a:pt x="1" y="39"/>
                    </a:cubicBezTo>
                    <a:cubicBezTo>
                      <a:pt x="7" y="8"/>
                      <a:pt x="7" y="8"/>
                      <a:pt x="7" y="8"/>
                    </a:cubicBezTo>
                    <a:cubicBezTo>
                      <a:pt x="8" y="4"/>
                      <a:pt x="12" y="1"/>
                      <a:pt x="15" y="0"/>
                    </a:cubicBezTo>
                    <a:cubicBezTo>
                      <a:pt x="56" y="0"/>
                      <a:pt x="56" y="0"/>
                      <a:pt x="56" y="0"/>
                    </a:cubicBezTo>
                    <a:cubicBezTo>
                      <a:pt x="60" y="0"/>
                      <a:pt x="63" y="3"/>
                      <a:pt x="62" y="7"/>
                    </a:cubicBezTo>
                    <a:lnTo>
                      <a:pt x="56" y="39"/>
                    </a:lnTo>
                    <a:close/>
                  </a:path>
                </a:pathLst>
              </a:custGeom>
              <a:solidFill>
                <a:srgbClr val="5F3E21">
                  <a:alpha val="100000"/>
                </a:srgbClr>
              </a:solidFill>
              <a:ln w="9525">
                <a:noFill/>
              </a:ln>
            </p:spPr>
            <p:txBody>
              <a:bodyPr/>
              <a:p>
                <a:endParaRPr lang="zh-CN" altLang="en-US"/>
              </a:p>
            </p:txBody>
          </p:sp>
          <p:sp>
            <p:nvSpPr>
              <p:cNvPr id="48763" name="Freeform 121"/>
              <p:cNvSpPr/>
              <p:nvPr/>
            </p:nvSpPr>
            <p:spPr>
              <a:xfrm>
                <a:off x="7299326" y="5534026"/>
                <a:ext cx="39688" cy="36513"/>
              </a:xfrm>
              <a:custGeom>
                <a:avLst/>
                <a:gdLst/>
                <a:ahLst/>
                <a:cxnLst>
                  <a:cxn ang="0">
                    <a:pos x="37042" y="16852"/>
                  </a:cxn>
                  <a:cxn ang="0">
                    <a:pos x="15875" y="36513"/>
                  </a:cxn>
                  <a:cxn ang="0">
                    <a:pos x="2646" y="16852"/>
                  </a:cxn>
                  <a:cxn ang="0">
                    <a:pos x="23813" y="0"/>
                  </a:cxn>
                  <a:cxn ang="0">
                    <a:pos x="37042" y="16852"/>
                  </a:cxn>
                </a:cxnLst>
                <a:pathLst>
                  <a:path w="15" h="13">
                    <a:moveTo>
                      <a:pt x="14" y="6"/>
                    </a:moveTo>
                    <a:cubicBezTo>
                      <a:pt x="13" y="10"/>
                      <a:pt x="10" y="13"/>
                      <a:pt x="6" y="13"/>
                    </a:cubicBezTo>
                    <a:cubicBezTo>
                      <a:pt x="2" y="13"/>
                      <a:pt x="0" y="10"/>
                      <a:pt x="1" y="6"/>
                    </a:cubicBezTo>
                    <a:cubicBezTo>
                      <a:pt x="1" y="3"/>
                      <a:pt x="5" y="0"/>
                      <a:pt x="9" y="0"/>
                    </a:cubicBezTo>
                    <a:cubicBezTo>
                      <a:pt x="12" y="0"/>
                      <a:pt x="15" y="3"/>
                      <a:pt x="14" y="6"/>
                    </a:cubicBezTo>
                    <a:close/>
                  </a:path>
                </a:pathLst>
              </a:custGeom>
              <a:solidFill>
                <a:srgbClr val="F5E8CE">
                  <a:alpha val="100000"/>
                </a:srgbClr>
              </a:solidFill>
              <a:ln w="9525">
                <a:noFill/>
              </a:ln>
            </p:spPr>
            <p:txBody>
              <a:bodyPr/>
              <a:p>
                <a:endParaRPr lang="zh-CN" altLang="en-US"/>
              </a:p>
            </p:txBody>
          </p:sp>
          <p:sp>
            <p:nvSpPr>
              <p:cNvPr id="48764" name="Freeform 122"/>
              <p:cNvSpPr/>
              <p:nvPr/>
            </p:nvSpPr>
            <p:spPr>
              <a:xfrm>
                <a:off x="7304088" y="5556251"/>
                <a:ext cx="22225" cy="38100"/>
              </a:xfrm>
              <a:custGeom>
                <a:avLst/>
                <a:gdLst/>
                <a:ahLst/>
                <a:cxnLst>
                  <a:cxn ang="0">
                    <a:pos x="16669" y="29936"/>
                  </a:cxn>
                  <a:cxn ang="0">
                    <a:pos x="5556" y="38100"/>
                  </a:cxn>
                  <a:cxn ang="0">
                    <a:pos x="5556" y="38100"/>
                  </a:cxn>
                  <a:cxn ang="0">
                    <a:pos x="0" y="29936"/>
                  </a:cxn>
                  <a:cxn ang="0">
                    <a:pos x="5556" y="5443"/>
                  </a:cxn>
                  <a:cxn ang="0">
                    <a:pos x="13891" y="0"/>
                  </a:cxn>
                  <a:cxn ang="0">
                    <a:pos x="13891" y="0"/>
                  </a:cxn>
                  <a:cxn ang="0">
                    <a:pos x="22225" y="5443"/>
                  </a:cxn>
                  <a:cxn ang="0">
                    <a:pos x="16669" y="29936"/>
                  </a:cxn>
                </a:cxnLst>
                <a:pathLst>
                  <a:path w="8" h="14">
                    <a:moveTo>
                      <a:pt x="6" y="11"/>
                    </a:moveTo>
                    <a:cubicBezTo>
                      <a:pt x="6" y="13"/>
                      <a:pt x="4" y="14"/>
                      <a:pt x="2" y="14"/>
                    </a:cubicBezTo>
                    <a:cubicBezTo>
                      <a:pt x="2" y="14"/>
                      <a:pt x="2" y="14"/>
                      <a:pt x="2" y="14"/>
                    </a:cubicBezTo>
                    <a:cubicBezTo>
                      <a:pt x="1" y="14"/>
                      <a:pt x="0" y="13"/>
                      <a:pt x="0" y="11"/>
                    </a:cubicBezTo>
                    <a:cubicBezTo>
                      <a:pt x="2" y="2"/>
                      <a:pt x="2" y="2"/>
                      <a:pt x="2" y="2"/>
                    </a:cubicBezTo>
                    <a:cubicBezTo>
                      <a:pt x="2" y="1"/>
                      <a:pt x="4" y="0"/>
                      <a:pt x="5" y="0"/>
                    </a:cubicBezTo>
                    <a:cubicBezTo>
                      <a:pt x="5" y="0"/>
                      <a:pt x="5" y="0"/>
                      <a:pt x="5" y="0"/>
                    </a:cubicBezTo>
                    <a:cubicBezTo>
                      <a:pt x="7" y="0"/>
                      <a:pt x="8" y="1"/>
                      <a:pt x="8" y="2"/>
                    </a:cubicBezTo>
                    <a:lnTo>
                      <a:pt x="6" y="11"/>
                    </a:lnTo>
                    <a:close/>
                  </a:path>
                </a:pathLst>
              </a:custGeom>
              <a:solidFill>
                <a:srgbClr val="F5E8CE">
                  <a:alpha val="100000"/>
                </a:srgbClr>
              </a:solidFill>
              <a:ln w="9525">
                <a:noFill/>
              </a:ln>
            </p:spPr>
            <p:txBody>
              <a:bodyPr/>
              <a:p>
                <a:endParaRPr lang="zh-CN" altLang="en-US"/>
              </a:p>
            </p:txBody>
          </p:sp>
        </p:grpSp>
        <p:grpSp>
          <p:nvGrpSpPr>
            <p:cNvPr id="48148" name="组合 1935"/>
            <p:cNvGrpSpPr/>
            <p:nvPr/>
          </p:nvGrpSpPr>
          <p:grpSpPr>
            <a:xfrm>
              <a:off x="7928120" y="5272088"/>
              <a:ext cx="509588" cy="411163"/>
              <a:chOff x="6380163" y="5272088"/>
              <a:chExt cx="509588" cy="411163"/>
            </a:xfrm>
          </p:grpSpPr>
          <p:sp>
            <p:nvSpPr>
              <p:cNvPr id="48746" name="Freeform 123"/>
              <p:cNvSpPr/>
              <p:nvPr/>
            </p:nvSpPr>
            <p:spPr>
              <a:xfrm>
                <a:off x="6380163" y="5272088"/>
                <a:ext cx="436563" cy="384175"/>
              </a:xfrm>
              <a:custGeom>
                <a:avLst/>
                <a:gdLst/>
                <a:ahLst/>
                <a:cxnLst>
                  <a:cxn ang="0">
                    <a:pos x="414870" y="83869"/>
                  </a:cxn>
                  <a:cxn ang="0">
                    <a:pos x="241330" y="83869"/>
                  </a:cxn>
                  <a:cxn ang="0">
                    <a:pos x="241330" y="21644"/>
                  </a:cxn>
                  <a:cxn ang="0">
                    <a:pos x="216926" y="0"/>
                  </a:cxn>
                  <a:cxn ang="0">
                    <a:pos x="37962" y="0"/>
                  </a:cxn>
                  <a:cxn ang="0">
                    <a:pos x="13558" y="21644"/>
                  </a:cxn>
                  <a:cxn ang="0">
                    <a:pos x="13558" y="73047"/>
                  </a:cxn>
                  <a:cxn ang="0">
                    <a:pos x="0" y="94691"/>
                  </a:cxn>
                  <a:cxn ang="0">
                    <a:pos x="0" y="359826"/>
                  </a:cxn>
                  <a:cxn ang="0">
                    <a:pos x="21693" y="384175"/>
                  </a:cxn>
                  <a:cxn ang="0">
                    <a:pos x="414870" y="384175"/>
                  </a:cxn>
                  <a:cxn ang="0">
                    <a:pos x="436563" y="359826"/>
                  </a:cxn>
                  <a:cxn ang="0">
                    <a:pos x="436563" y="105513"/>
                  </a:cxn>
                  <a:cxn ang="0">
                    <a:pos x="414870" y="83869"/>
                  </a:cxn>
                </a:cxnLst>
                <a:pathLst>
                  <a:path w="161" h="142">
                    <a:moveTo>
                      <a:pt x="153" y="31"/>
                    </a:moveTo>
                    <a:cubicBezTo>
                      <a:pt x="89" y="31"/>
                      <a:pt x="89" y="31"/>
                      <a:pt x="89" y="31"/>
                    </a:cubicBezTo>
                    <a:cubicBezTo>
                      <a:pt x="89" y="8"/>
                      <a:pt x="89" y="8"/>
                      <a:pt x="89" y="8"/>
                    </a:cubicBezTo>
                    <a:cubicBezTo>
                      <a:pt x="89" y="4"/>
                      <a:pt x="85" y="0"/>
                      <a:pt x="80" y="0"/>
                    </a:cubicBezTo>
                    <a:cubicBezTo>
                      <a:pt x="14" y="0"/>
                      <a:pt x="14" y="0"/>
                      <a:pt x="14" y="0"/>
                    </a:cubicBezTo>
                    <a:cubicBezTo>
                      <a:pt x="9" y="0"/>
                      <a:pt x="5" y="4"/>
                      <a:pt x="5" y="8"/>
                    </a:cubicBezTo>
                    <a:cubicBezTo>
                      <a:pt x="5" y="27"/>
                      <a:pt x="5" y="27"/>
                      <a:pt x="5" y="27"/>
                    </a:cubicBezTo>
                    <a:cubicBezTo>
                      <a:pt x="2" y="28"/>
                      <a:pt x="0" y="31"/>
                      <a:pt x="0" y="35"/>
                    </a:cubicBezTo>
                    <a:cubicBezTo>
                      <a:pt x="0" y="133"/>
                      <a:pt x="0" y="133"/>
                      <a:pt x="0" y="133"/>
                    </a:cubicBezTo>
                    <a:cubicBezTo>
                      <a:pt x="0" y="138"/>
                      <a:pt x="4" y="142"/>
                      <a:pt x="8" y="142"/>
                    </a:cubicBezTo>
                    <a:cubicBezTo>
                      <a:pt x="153" y="142"/>
                      <a:pt x="153" y="142"/>
                      <a:pt x="153" y="142"/>
                    </a:cubicBezTo>
                    <a:cubicBezTo>
                      <a:pt x="158" y="142"/>
                      <a:pt x="161" y="138"/>
                      <a:pt x="161" y="133"/>
                    </a:cubicBezTo>
                    <a:cubicBezTo>
                      <a:pt x="161" y="39"/>
                      <a:pt x="161" y="39"/>
                      <a:pt x="161" y="39"/>
                    </a:cubicBezTo>
                    <a:cubicBezTo>
                      <a:pt x="161" y="35"/>
                      <a:pt x="158" y="31"/>
                      <a:pt x="153" y="31"/>
                    </a:cubicBezTo>
                    <a:close/>
                  </a:path>
                </a:pathLst>
              </a:custGeom>
              <a:solidFill>
                <a:srgbClr val="EE7800">
                  <a:alpha val="100000"/>
                </a:srgbClr>
              </a:solidFill>
              <a:ln w="9525">
                <a:noFill/>
              </a:ln>
            </p:spPr>
            <p:txBody>
              <a:bodyPr/>
              <a:p>
                <a:endParaRPr lang="zh-CN" altLang="en-US"/>
              </a:p>
            </p:txBody>
          </p:sp>
          <p:sp>
            <p:nvSpPr>
              <p:cNvPr id="48747" name="Freeform 124"/>
              <p:cNvSpPr/>
              <p:nvPr/>
            </p:nvSpPr>
            <p:spPr>
              <a:xfrm>
                <a:off x="6391276" y="5348288"/>
                <a:ext cx="474663" cy="307975"/>
              </a:xfrm>
              <a:custGeom>
                <a:avLst/>
                <a:gdLst/>
                <a:ahLst/>
                <a:cxnLst>
                  <a:cxn ang="0">
                    <a:pos x="428553" y="283661"/>
                  </a:cxn>
                  <a:cxn ang="0">
                    <a:pos x="404142" y="307975"/>
                  </a:cxn>
                  <a:cxn ang="0">
                    <a:pos x="21699" y="307975"/>
                  </a:cxn>
                  <a:cxn ang="0">
                    <a:pos x="2712" y="283661"/>
                  </a:cxn>
                  <a:cxn ang="0">
                    <a:pos x="46110" y="24314"/>
                  </a:cxn>
                  <a:cxn ang="0">
                    <a:pos x="70521" y="0"/>
                  </a:cxn>
                  <a:cxn ang="0">
                    <a:pos x="455676" y="0"/>
                  </a:cxn>
                  <a:cxn ang="0">
                    <a:pos x="471951" y="24314"/>
                  </a:cxn>
                  <a:cxn ang="0">
                    <a:pos x="428553" y="283661"/>
                  </a:cxn>
                </a:cxnLst>
                <a:pathLst>
                  <a:path w="175" h="114">
                    <a:moveTo>
                      <a:pt x="158" y="105"/>
                    </a:moveTo>
                    <a:cubicBezTo>
                      <a:pt x="157" y="110"/>
                      <a:pt x="153" y="114"/>
                      <a:pt x="149" y="114"/>
                    </a:cubicBezTo>
                    <a:cubicBezTo>
                      <a:pt x="8" y="114"/>
                      <a:pt x="8" y="114"/>
                      <a:pt x="8" y="114"/>
                    </a:cubicBezTo>
                    <a:cubicBezTo>
                      <a:pt x="3" y="114"/>
                      <a:pt x="0" y="110"/>
                      <a:pt x="1" y="105"/>
                    </a:cubicBezTo>
                    <a:cubicBezTo>
                      <a:pt x="17" y="9"/>
                      <a:pt x="17" y="9"/>
                      <a:pt x="17" y="9"/>
                    </a:cubicBezTo>
                    <a:cubicBezTo>
                      <a:pt x="18" y="4"/>
                      <a:pt x="22" y="0"/>
                      <a:pt x="26" y="0"/>
                    </a:cubicBezTo>
                    <a:cubicBezTo>
                      <a:pt x="168" y="0"/>
                      <a:pt x="168" y="0"/>
                      <a:pt x="168" y="0"/>
                    </a:cubicBezTo>
                    <a:cubicBezTo>
                      <a:pt x="172" y="0"/>
                      <a:pt x="175" y="4"/>
                      <a:pt x="174" y="9"/>
                    </a:cubicBezTo>
                    <a:lnTo>
                      <a:pt x="158" y="105"/>
                    </a:lnTo>
                    <a:close/>
                  </a:path>
                </a:pathLst>
              </a:custGeom>
              <a:solidFill>
                <a:srgbClr val="87CAAD">
                  <a:alpha val="100000"/>
                </a:srgbClr>
              </a:solidFill>
              <a:ln w="9525">
                <a:noFill/>
              </a:ln>
            </p:spPr>
            <p:txBody>
              <a:bodyPr/>
              <a:p>
                <a:endParaRPr lang="zh-CN" altLang="en-US"/>
              </a:p>
            </p:txBody>
          </p:sp>
          <p:sp>
            <p:nvSpPr>
              <p:cNvPr id="48748" name="Freeform 125"/>
              <p:cNvSpPr/>
              <p:nvPr/>
            </p:nvSpPr>
            <p:spPr>
              <a:xfrm>
                <a:off x="6621463" y="5448301"/>
                <a:ext cx="61913" cy="57150"/>
              </a:xfrm>
              <a:custGeom>
                <a:avLst/>
                <a:gdLst/>
                <a:ahLst/>
                <a:cxnLst>
                  <a:cxn ang="0">
                    <a:pos x="59221" y="54429"/>
                  </a:cxn>
                  <a:cxn ang="0">
                    <a:pos x="51146" y="54429"/>
                  </a:cxn>
                  <a:cxn ang="0">
                    <a:pos x="2692" y="13607"/>
                  </a:cxn>
                  <a:cxn ang="0">
                    <a:pos x="2692" y="5443"/>
                  </a:cxn>
                  <a:cxn ang="0">
                    <a:pos x="13459" y="2721"/>
                  </a:cxn>
                  <a:cxn ang="0">
                    <a:pos x="59221" y="43543"/>
                  </a:cxn>
                  <a:cxn ang="0">
                    <a:pos x="59221" y="54429"/>
                  </a:cxn>
                  <a:cxn ang="0">
                    <a:pos x="59221" y="54429"/>
                  </a:cxn>
                </a:cxnLst>
                <a:pathLst>
                  <a:path w="23" h="21">
                    <a:moveTo>
                      <a:pt x="22" y="20"/>
                    </a:moveTo>
                    <a:cubicBezTo>
                      <a:pt x="21" y="21"/>
                      <a:pt x="20" y="21"/>
                      <a:pt x="19" y="20"/>
                    </a:cubicBezTo>
                    <a:cubicBezTo>
                      <a:pt x="1" y="5"/>
                      <a:pt x="1" y="5"/>
                      <a:pt x="1" y="5"/>
                    </a:cubicBezTo>
                    <a:cubicBezTo>
                      <a:pt x="0" y="4"/>
                      <a:pt x="0" y="3"/>
                      <a:pt x="1" y="2"/>
                    </a:cubicBezTo>
                    <a:cubicBezTo>
                      <a:pt x="2" y="1"/>
                      <a:pt x="4" y="0"/>
                      <a:pt x="5" y="1"/>
                    </a:cubicBezTo>
                    <a:cubicBezTo>
                      <a:pt x="22" y="16"/>
                      <a:pt x="22" y="16"/>
                      <a:pt x="22" y="16"/>
                    </a:cubicBezTo>
                    <a:cubicBezTo>
                      <a:pt x="23" y="17"/>
                      <a:pt x="23" y="19"/>
                      <a:pt x="22" y="20"/>
                    </a:cubicBezTo>
                    <a:cubicBezTo>
                      <a:pt x="22" y="20"/>
                      <a:pt x="22" y="20"/>
                      <a:pt x="22" y="20"/>
                    </a:cubicBezTo>
                    <a:close/>
                  </a:path>
                </a:pathLst>
              </a:custGeom>
              <a:solidFill>
                <a:srgbClr val="5F3E21">
                  <a:alpha val="100000"/>
                </a:srgbClr>
              </a:solidFill>
              <a:ln w="9525">
                <a:noFill/>
              </a:ln>
            </p:spPr>
            <p:txBody>
              <a:bodyPr/>
              <a:p>
                <a:endParaRPr lang="zh-CN" altLang="en-US"/>
              </a:p>
            </p:txBody>
          </p:sp>
          <p:sp>
            <p:nvSpPr>
              <p:cNvPr id="48749" name="Freeform 126"/>
              <p:cNvSpPr/>
              <p:nvPr/>
            </p:nvSpPr>
            <p:spPr>
              <a:xfrm>
                <a:off x="6616701" y="5591176"/>
                <a:ext cx="73025" cy="68263"/>
              </a:xfrm>
              <a:custGeom>
                <a:avLst/>
                <a:gdLst/>
                <a:ahLst/>
                <a:cxnLst>
                  <a:cxn ang="0">
                    <a:pos x="70320" y="10922"/>
                  </a:cxn>
                  <a:cxn ang="0">
                    <a:pos x="64911" y="13653"/>
                  </a:cxn>
                  <a:cxn ang="0">
                    <a:pos x="24342" y="16383"/>
                  </a:cxn>
                  <a:cxn ang="0">
                    <a:pos x="16228" y="60071"/>
                  </a:cxn>
                  <a:cxn ang="0">
                    <a:pos x="8114" y="68263"/>
                  </a:cxn>
                  <a:cxn ang="0">
                    <a:pos x="2705" y="60071"/>
                  </a:cxn>
                  <a:cxn ang="0">
                    <a:pos x="10819" y="8192"/>
                  </a:cxn>
                  <a:cxn ang="0">
                    <a:pos x="16228" y="2731"/>
                  </a:cxn>
                  <a:cxn ang="0">
                    <a:pos x="64911" y="0"/>
                  </a:cxn>
                  <a:cxn ang="0">
                    <a:pos x="73025" y="5461"/>
                  </a:cxn>
                  <a:cxn ang="0">
                    <a:pos x="70320" y="10922"/>
                  </a:cxn>
                </a:cxnLst>
                <a:pathLst>
                  <a:path w="27" h="25">
                    <a:moveTo>
                      <a:pt x="26" y="4"/>
                    </a:moveTo>
                    <a:cubicBezTo>
                      <a:pt x="25" y="5"/>
                      <a:pt x="25" y="5"/>
                      <a:pt x="24" y="5"/>
                    </a:cubicBezTo>
                    <a:cubicBezTo>
                      <a:pt x="9" y="6"/>
                      <a:pt x="9" y="6"/>
                      <a:pt x="9" y="6"/>
                    </a:cubicBezTo>
                    <a:cubicBezTo>
                      <a:pt x="6" y="22"/>
                      <a:pt x="6" y="22"/>
                      <a:pt x="6" y="22"/>
                    </a:cubicBezTo>
                    <a:cubicBezTo>
                      <a:pt x="6" y="24"/>
                      <a:pt x="4" y="25"/>
                      <a:pt x="3" y="25"/>
                    </a:cubicBezTo>
                    <a:cubicBezTo>
                      <a:pt x="1" y="24"/>
                      <a:pt x="0" y="23"/>
                      <a:pt x="1" y="22"/>
                    </a:cubicBezTo>
                    <a:cubicBezTo>
                      <a:pt x="4" y="3"/>
                      <a:pt x="4" y="3"/>
                      <a:pt x="4" y="3"/>
                    </a:cubicBezTo>
                    <a:cubicBezTo>
                      <a:pt x="4" y="2"/>
                      <a:pt x="5" y="1"/>
                      <a:pt x="6" y="1"/>
                    </a:cubicBezTo>
                    <a:cubicBezTo>
                      <a:pt x="24" y="0"/>
                      <a:pt x="24" y="0"/>
                      <a:pt x="24" y="0"/>
                    </a:cubicBezTo>
                    <a:cubicBezTo>
                      <a:pt x="25" y="0"/>
                      <a:pt x="26" y="1"/>
                      <a:pt x="27" y="2"/>
                    </a:cubicBezTo>
                    <a:cubicBezTo>
                      <a:pt x="27" y="3"/>
                      <a:pt x="26" y="4"/>
                      <a:pt x="26" y="4"/>
                    </a:cubicBezTo>
                    <a:close/>
                  </a:path>
                </a:pathLst>
              </a:custGeom>
              <a:solidFill>
                <a:srgbClr val="5F3E21">
                  <a:alpha val="100000"/>
                </a:srgbClr>
              </a:solidFill>
              <a:ln w="9525">
                <a:noFill/>
              </a:ln>
            </p:spPr>
            <p:txBody>
              <a:bodyPr/>
              <a:p>
                <a:endParaRPr lang="zh-CN" altLang="en-US"/>
              </a:p>
            </p:txBody>
          </p:sp>
          <p:sp>
            <p:nvSpPr>
              <p:cNvPr id="48750" name="Oval 127"/>
              <p:cNvSpPr/>
              <p:nvPr/>
            </p:nvSpPr>
            <p:spPr>
              <a:xfrm>
                <a:off x="6665913" y="5403851"/>
                <a:ext cx="182563" cy="279400"/>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51" name="Freeform 128"/>
              <p:cNvSpPr/>
              <p:nvPr/>
            </p:nvSpPr>
            <p:spPr>
              <a:xfrm>
                <a:off x="6811963" y="5448301"/>
                <a:ext cx="61913" cy="57150"/>
              </a:xfrm>
              <a:custGeom>
                <a:avLst/>
                <a:gdLst/>
                <a:ahLst/>
                <a:cxnLst>
                  <a:cxn ang="0">
                    <a:pos x="59221" y="13607"/>
                  </a:cxn>
                  <a:cxn ang="0">
                    <a:pos x="59221" y="13607"/>
                  </a:cxn>
                  <a:cxn ang="0">
                    <a:pos x="13459" y="54429"/>
                  </a:cxn>
                  <a:cxn ang="0">
                    <a:pos x="2692" y="54429"/>
                  </a:cxn>
                  <a:cxn ang="0">
                    <a:pos x="5384" y="43543"/>
                  </a:cxn>
                  <a:cxn ang="0">
                    <a:pos x="51146" y="2721"/>
                  </a:cxn>
                  <a:cxn ang="0">
                    <a:pos x="61913" y="5443"/>
                  </a:cxn>
                  <a:cxn ang="0">
                    <a:pos x="59221" y="13607"/>
                  </a:cxn>
                </a:cxnLst>
                <a:pathLst>
                  <a:path w="23" h="21">
                    <a:moveTo>
                      <a:pt x="22" y="5"/>
                    </a:moveTo>
                    <a:cubicBezTo>
                      <a:pt x="22" y="5"/>
                      <a:pt x="22" y="5"/>
                      <a:pt x="22" y="5"/>
                    </a:cubicBezTo>
                    <a:cubicBezTo>
                      <a:pt x="5" y="20"/>
                      <a:pt x="5" y="20"/>
                      <a:pt x="5" y="20"/>
                    </a:cubicBezTo>
                    <a:cubicBezTo>
                      <a:pt x="4" y="21"/>
                      <a:pt x="2" y="21"/>
                      <a:pt x="1" y="20"/>
                    </a:cubicBezTo>
                    <a:cubicBezTo>
                      <a:pt x="0" y="19"/>
                      <a:pt x="0" y="17"/>
                      <a:pt x="2" y="16"/>
                    </a:cubicBezTo>
                    <a:cubicBezTo>
                      <a:pt x="19" y="1"/>
                      <a:pt x="19" y="1"/>
                      <a:pt x="19" y="1"/>
                    </a:cubicBezTo>
                    <a:cubicBezTo>
                      <a:pt x="20" y="0"/>
                      <a:pt x="22" y="1"/>
                      <a:pt x="23" y="2"/>
                    </a:cubicBezTo>
                    <a:cubicBezTo>
                      <a:pt x="23" y="3"/>
                      <a:pt x="23" y="4"/>
                      <a:pt x="22" y="5"/>
                    </a:cubicBezTo>
                    <a:close/>
                  </a:path>
                </a:pathLst>
              </a:custGeom>
              <a:solidFill>
                <a:srgbClr val="5F3E21">
                  <a:alpha val="100000"/>
                </a:srgbClr>
              </a:solidFill>
              <a:ln w="9525">
                <a:noFill/>
              </a:ln>
            </p:spPr>
            <p:txBody>
              <a:bodyPr/>
              <a:p>
                <a:endParaRPr lang="zh-CN" altLang="en-US"/>
              </a:p>
            </p:txBody>
          </p:sp>
          <p:sp>
            <p:nvSpPr>
              <p:cNvPr id="48752" name="Freeform 129"/>
              <p:cNvSpPr/>
              <p:nvPr/>
            </p:nvSpPr>
            <p:spPr>
              <a:xfrm>
                <a:off x="6808788" y="5591176"/>
                <a:ext cx="69850" cy="68263"/>
              </a:xfrm>
              <a:custGeom>
                <a:avLst/>
                <a:gdLst/>
                <a:ahLst/>
                <a:cxnLst>
                  <a:cxn ang="0">
                    <a:pos x="67163" y="65532"/>
                  </a:cxn>
                  <a:cxn ang="0">
                    <a:pos x="64477" y="68263"/>
                  </a:cxn>
                  <a:cxn ang="0">
                    <a:pos x="56417" y="60071"/>
                  </a:cxn>
                  <a:cxn ang="0">
                    <a:pos x="48358" y="16383"/>
                  </a:cxn>
                  <a:cxn ang="0">
                    <a:pos x="8060" y="13653"/>
                  </a:cxn>
                  <a:cxn ang="0">
                    <a:pos x="0" y="5461"/>
                  </a:cxn>
                  <a:cxn ang="0">
                    <a:pos x="8060" y="0"/>
                  </a:cxn>
                  <a:cxn ang="0">
                    <a:pos x="53731" y="2731"/>
                  </a:cxn>
                  <a:cxn ang="0">
                    <a:pos x="61790" y="8192"/>
                  </a:cxn>
                  <a:cxn ang="0">
                    <a:pos x="69850" y="60071"/>
                  </a:cxn>
                  <a:cxn ang="0">
                    <a:pos x="67163" y="65532"/>
                  </a:cxn>
                </a:cxnLst>
                <a:pathLst>
                  <a:path w="26" h="25">
                    <a:moveTo>
                      <a:pt x="25" y="24"/>
                    </a:moveTo>
                    <a:cubicBezTo>
                      <a:pt x="25" y="24"/>
                      <a:pt x="24" y="24"/>
                      <a:pt x="24" y="25"/>
                    </a:cubicBezTo>
                    <a:cubicBezTo>
                      <a:pt x="22" y="25"/>
                      <a:pt x="21" y="24"/>
                      <a:pt x="21" y="22"/>
                    </a:cubicBezTo>
                    <a:cubicBezTo>
                      <a:pt x="18" y="6"/>
                      <a:pt x="18" y="6"/>
                      <a:pt x="18" y="6"/>
                    </a:cubicBezTo>
                    <a:cubicBezTo>
                      <a:pt x="3" y="5"/>
                      <a:pt x="3" y="5"/>
                      <a:pt x="3" y="5"/>
                    </a:cubicBezTo>
                    <a:cubicBezTo>
                      <a:pt x="1" y="5"/>
                      <a:pt x="0" y="4"/>
                      <a:pt x="0" y="2"/>
                    </a:cubicBezTo>
                    <a:cubicBezTo>
                      <a:pt x="0" y="1"/>
                      <a:pt x="2" y="0"/>
                      <a:pt x="3" y="0"/>
                    </a:cubicBezTo>
                    <a:cubicBezTo>
                      <a:pt x="20" y="1"/>
                      <a:pt x="20" y="1"/>
                      <a:pt x="20" y="1"/>
                    </a:cubicBezTo>
                    <a:cubicBezTo>
                      <a:pt x="22" y="1"/>
                      <a:pt x="23" y="2"/>
                      <a:pt x="23" y="3"/>
                    </a:cubicBezTo>
                    <a:cubicBezTo>
                      <a:pt x="26" y="22"/>
                      <a:pt x="26" y="22"/>
                      <a:pt x="26" y="22"/>
                    </a:cubicBezTo>
                    <a:cubicBezTo>
                      <a:pt x="26" y="22"/>
                      <a:pt x="26" y="23"/>
                      <a:pt x="25" y="24"/>
                    </a:cubicBezTo>
                    <a:close/>
                  </a:path>
                </a:pathLst>
              </a:custGeom>
              <a:solidFill>
                <a:srgbClr val="5F3E21">
                  <a:alpha val="100000"/>
                </a:srgbClr>
              </a:solidFill>
              <a:ln w="9525">
                <a:noFill/>
              </a:ln>
            </p:spPr>
            <p:txBody>
              <a:bodyPr/>
              <a:p>
                <a:endParaRPr lang="zh-CN" altLang="en-US"/>
              </a:p>
            </p:txBody>
          </p:sp>
          <p:sp>
            <p:nvSpPr>
              <p:cNvPr id="48753" name="Freeform 130"/>
              <p:cNvSpPr/>
              <p:nvPr/>
            </p:nvSpPr>
            <p:spPr>
              <a:xfrm>
                <a:off x="6824663" y="5532438"/>
                <a:ext cx="65088" cy="19050"/>
              </a:xfrm>
              <a:custGeom>
                <a:avLst/>
                <a:gdLst/>
                <a:ahLst/>
                <a:cxnLst>
                  <a:cxn ang="0">
                    <a:pos x="62376" y="13607"/>
                  </a:cxn>
                  <a:cxn ang="0">
                    <a:pos x="56952" y="16329"/>
                  </a:cxn>
                  <a:cxn ang="0">
                    <a:pos x="8136" y="19050"/>
                  </a:cxn>
                  <a:cxn ang="0">
                    <a:pos x="0" y="13607"/>
                  </a:cxn>
                  <a:cxn ang="0">
                    <a:pos x="8136" y="5443"/>
                  </a:cxn>
                  <a:cxn ang="0">
                    <a:pos x="56952" y="2721"/>
                  </a:cxn>
                  <a:cxn ang="0">
                    <a:pos x="65088" y="8164"/>
                  </a:cxn>
                  <a:cxn ang="0">
                    <a:pos x="62376" y="13607"/>
                  </a:cxn>
                </a:cxnLst>
                <a:pathLst>
                  <a:path w="24" h="7">
                    <a:moveTo>
                      <a:pt x="23" y="5"/>
                    </a:moveTo>
                    <a:cubicBezTo>
                      <a:pt x="22" y="5"/>
                      <a:pt x="22" y="6"/>
                      <a:pt x="21" y="6"/>
                    </a:cubicBezTo>
                    <a:cubicBezTo>
                      <a:pt x="3" y="7"/>
                      <a:pt x="3" y="7"/>
                      <a:pt x="3" y="7"/>
                    </a:cubicBezTo>
                    <a:cubicBezTo>
                      <a:pt x="2" y="7"/>
                      <a:pt x="0" y="6"/>
                      <a:pt x="0" y="5"/>
                    </a:cubicBezTo>
                    <a:cubicBezTo>
                      <a:pt x="0" y="3"/>
                      <a:pt x="1" y="2"/>
                      <a:pt x="3" y="2"/>
                    </a:cubicBezTo>
                    <a:cubicBezTo>
                      <a:pt x="21" y="1"/>
                      <a:pt x="21" y="1"/>
                      <a:pt x="21" y="1"/>
                    </a:cubicBezTo>
                    <a:cubicBezTo>
                      <a:pt x="22" y="0"/>
                      <a:pt x="24" y="2"/>
                      <a:pt x="24" y="3"/>
                    </a:cubicBezTo>
                    <a:cubicBezTo>
                      <a:pt x="24" y="4"/>
                      <a:pt x="23" y="5"/>
                      <a:pt x="23" y="5"/>
                    </a:cubicBezTo>
                    <a:close/>
                  </a:path>
                </a:pathLst>
              </a:custGeom>
              <a:solidFill>
                <a:srgbClr val="5F3E21">
                  <a:alpha val="100000"/>
                </a:srgbClr>
              </a:solidFill>
              <a:ln w="9525">
                <a:noFill/>
              </a:ln>
            </p:spPr>
            <p:txBody>
              <a:bodyPr/>
              <a:p>
                <a:endParaRPr lang="zh-CN" altLang="en-US"/>
              </a:p>
            </p:txBody>
          </p:sp>
          <p:sp>
            <p:nvSpPr>
              <p:cNvPr id="48754" name="Freeform 131"/>
              <p:cNvSpPr/>
              <p:nvPr/>
            </p:nvSpPr>
            <p:spPr>
              <a:xfrm>
                <a:off x="6751638" y="5403851"/>
                <a:ext cx="96838" cy="279400"/>
              </a:xfrm>
              <a:custGeom>
                <a:avLst/>
                <a:gdLst/>
                <a:ahLst/>
                <a:cxnLst>
                  <a:cxn ang="0">
                    <a:pos x="5380" y="0"/>
                  </a:cxn>
                  <a:cxn ang="0">
                    <a:pos x="0" y="2713"/>
                  </a:cxn>
                  <a:cxn ang="0">
                    <a:pos x="0" y="279400"/>
                  </a:cxn>
                  <a:cxn ang="0">
                    <a:pos x="5380" y="279400"/>
                  </a:cxn>
                  <a:cxn ang="0">
                    <a:pos x="96838" y="141056"/>
                  </a:cxn>
                  <a:cxn ang="0">
                    <a:pos x="5380" y="0"/>
                  </a:cxn>
                </a:cxnLst>
                <a:pathLst>
                  <a:path w="36" h="103">
                    <a:moveTo>
                      <a:pt x="2" y="0"/>
                    </a:moveTo>
                    <a:cubicBezTo>
                      <a:pt x="1" y="0"/>
                      <a:pt x="0" y="1"/>
                      <a:pt x="0" y="1"/>
                    </a:cubicBezTo>
                    <a:cubicBezTo>
                      <a:pt x="0" y="103"/>
                      <a:pt x="0" y="103"/>
                      <a:pt x="0" y="103"/>
                    </a:cubicBezTo>
                    <a:cubicBezTo>
                      <a:pt x="0" y="103"/>
                      <a:pt x="1" y="103"/>
                      <a:pt x="2" y="103"/>
                    </a:cubicBezTo>
                    <a:cubicBezTo>
                      <a:pt x="20" y="103"/>
                      <a:pt x="36" y="80"/>
                      <a:pt x="36" y="52"/>
                    </a:cubicBezTo>
                    <a:cubicBezTo>
                      <a:pt x="36" y="23"/>
                      <a:pt x="20" y="0"/>
                      <a:pt x="2" y="0"/>
                    </a:cubicBezTo>
                    <a:close/>
                  </a:path>
                </a:pathLst>
              </a:custGeom>
              <a:solidFill>
                <a:srgbClr val="EE7800">
                  <a:alpha val="100000"/>
                </a:srgbClr>
              </a:solidFill>
              <a:ln w="9525">
                <a:noFill/>
              </a:ln>
            </p:spPr>
            <p:txBody>
              <a:bodyPr/>
              <a:p>
                <a:endParaRPr lang="zh-CN" altLang="en-US"/>
              </a:p>
            </p:txBody>
          </p:sp>
          <p:sp>
            <p:nvSpPr>
              <p:cNvPr id="48755" name="Freeform 132"/>
              <p:cNvSpPr/>
              <p:nvPr/>
            </p:nvSpPr>
            <p:spPr>
              <a:xfrm>
                <a:off x="6670676" y="5403851"/>
                <a:ext cx="169863" cy="98425"/>
              </a:xfrm>
              <a:custGeom>
                <a:avLst/>
                <a:gdLst/>
                <a:ahLst/>
                <a:cxnLst>
                  <a:cxn ang="0">
                    <a:pos x="0" y="90223"/>
                  </a:cxn>
                  <a:cxn ang="0">
                    <a:pos x="169863" y="87489"/>
                  </a:cxn>
                  <a:cxn ang="0">
                    <a:pos x="86280" y="0"/>
                  </a:cxn>
                  <a:cxn ang="0">
                    <a:pos x="0" y="90223"/>
                  </a:cxn>
                </a:cxnLst>
                <a:pathLst>
                  <a:path w="63" h="36">
                    <a:moveTo>
                      <a:pt x="0" y="33"/>
                    </a:moveTo>
                    <a:cubicBezTo>
                      <a:pt x="22" y="35"/>
                      <a:pt x="41" y="36"/>
                      <a:pt x="63" y="32"/>
                    </a:cubicBezTo>
                    <a:cubicBezTo>
                      <a:pt x="58" y="14"/>
                      <a:pt x="46" y="0"/>
                      <a:pt x="32" y="0"/>
                    </a:cubicBezTo>
                    <a:cubicBezTo>
                      <a:pt x="17" y="0"/>
                      <a:pt x="5" y="14"/>
                      <a:pt x="0" y="33"/>
                    </a:cubicBezTo>
                    <a:close/>
                  </a:path>
                </a:pathLst>
              </a:custGeom>
              <a:solidFill>
                <a:srgbClr val="F5E8CE">
                  <a:alpha val="100000"/>
                </a:srgbClr>
              </a:solidFill>
              <a:ln w="9525">
                <a:noFill/>
              </a:ln>
            </p:spPr>
            <p:txBody>
              <a:bodyPr/>
              <a:p>
                <a:endParaRPr lang="zh-CN" altLang="en-US"/>
              </a:p>
            </p:txBody>
          </p:sp>
          <p:sp>
            <p:nvSpPr>
              <p:cNvPr id="48756" name="Freeform 133"/>
              <p:cNvSpPr/>
              <p:nvPr/>
            </p:nvSpPr>
            <p:spPr>
              <a:xfrm>
                <a:off x="6608763" y="5532438"/>
                <a:ext cx="65088" cy="19050"/>
              </a:xfrm>
              <a:custGeom>
                <a:avLst/>
                <a:gdLst/>
                <a:ahLst/>
                <a:cxnLst>
                  <a:cxn ang="0">
                    <a:pos x="62376" y="19050"/>
                  </a:cxn>
                  <a:cxn ang="0">
                    <a:pos x="56952" y="19050"/>
                  </a:cxn>
                  <a:cxn ang="0">
                    <a:pos x="5424" y="16329"/>
                  </a:cxn>
                  <a:cxn ang="0">
                    <a:pos x="0" y="8164"/>
                  </a:cxn>
                  <a:cxn ang="0">
                    <a:pos x="8136" y="2721"/>
                  </a:cxn>
                  <a:cxn ang="0">
                    <a:pos x="56952" y="5443"/>
                  </a:cxn>
                  <a:cxn ang="0">
                    <a:pos x="62376" y="13607"/>
                  </a:cxn>
                  <a:cxn ang="0">
                    <a:pos x="62376" y="19050"/>
                  </a:cxn>
                </a:cxnLst>
                <a:pathLst>
                  <a:path w="24" h="7">
                    <a:moveTo>
                      <a:pt x="23" y="7"/>
                    </a:moveTo>
                    <a:cubicBezTo>
                      <a:pt x="22" y="7"/>
                      <a:pt x="21" y="7"/>
                      <a:pt x="21" y="7"/>
                    </a:cubicBezTo>
                    <a:cubicBezTo>
                      <a:pt x="2" y="6"/>
                      <a:pt x="2" y="6"/>
                      <a:pt x="2" y="6"/>
                    </a:cubicBezTo>
                    <a:cubicBezTo>
                      <a:pt x="1" y="6"/>
                      <a:pt x="0" y="4"/>
                      <a:pt x="0" y="3"/>
                    </a:cubicBezTo>
                    <a:cubicBezTo>
                      <a:pt x="0" y="2"/>
                      <a:pt x="1" y="0"/>
                      <a:pt x="3" y="1"/>
                    </a:cubicBezTo>
                    <a:cubicBezTo>
                      <a:pt x="21" y="2"/>
                      <a:pt x="21" y="2"/>
                      <a:pt x="21" y="2"/>
                    </a:cubicBezTo>
                    <a:cubicBezTo>
                      <a:pt x="22" y="2"/>
                      <a:pt x="24" y="3"/>
                      <a:pt x="23" y="5"/>
                    </a:cubicBezTo>
                    <a:cubicBezTo>
                      <a:pt x="23" y="6"/>
                      <a:pt x="23" y="6"/>
                      <a:pt x="23" y="7"/>
                    </a:cubicBezTo>
                    <a:close/>
                  </a:path>
                </a:pathLst>
              </a:custGeom>
              <a:solidFill>
                <a:srgbClr val="5F3E21">
                  <a:alpha val="100000"/>
                </a:srgbClr>
              </a:solidFill>
              <a:ln w="9525">
                <a:noFill/>
              </a:ln>
            </p:spPr>
            <p:txBody>
              <a:bodyPr/>
              <a:p>
                <a:endParaRPr lang="zh-CN" altLang="en-US"/>
              </a:p>
            </p:txBody>
          </p:sp>
          <p:sp>
            <p:nvSpPr>
              <p:cNvPr id="48757" name="Oval 134"/>
              <p:cNvSpPr/>
              <p:nvPr/>
            </p:nvSpPr>
            <p:spPr>
              <a:xfrm>
                <a:off x="6705601" y="5441951"/>
                <a:ext cx="26988" cy="26988"/>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58" name="Oval 135"/>
              <p:cNvSpPr/>
              <p:nvPr/>
            </p:nvSpPr>
            <p:spPr>
              <a:xfrm>
                <a:off x="6775451" y="5441951"/>
                <a:ext cx="26988" cy="26988"/>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49" name="组合 1934"/>
            <p:cNvGrpSpPr/>
            <p:nvPr/>
          </p:nvGrpSpPr>
          <p:grpSpPr>
            <a:xfrm>
              <a:off x="7007947" y="5268913"/>
              <a:ext cx="509588" cy="420688"/>
              <a:chOff x="5703888" y="5268913"/>
              <a:chExt cx="509588" cy="420688"/>
            </a:xfrm>
          </p:grpSpPr>
          <p:sp>
            <p:nvSpPr>
              <p:cNvPr id="48738" name="Freeform 136"/>
              <p:cNvSpPr/>
              <p:nvPr/>
            </p:nvSpPr>
            <p:spPr>
              <a:xfrm>
                <a:off x="5703888" y="5268913"/>
                <a:ext cx="420688" cy="368300"/>
              </a:xfrm>
              <a:custGeom>
                <a:avLst/>
                <a:gdLst/>
                <a:ahLst/>
                <a:cxnLst>
                  <a:cxn ang="0">
                    <a:pos x="398975" y="81243"/>
                  </a:cxn>
                  <a:cxn ang="0">
                    <a:pos x="230700" y="81243"/>
                  </a:cxn>
                  <a:cxn ang="0">
                    <a:pos x="230700" y="21665"/>
                  </a:cxn>
                  <a:cxn ang="0">
                    <a:pos x="208987" y="0"/>
                  </a:cxn>
                  <a:cxn ang="0">
                    <a:pos x="35284" y="0"/>
                  </a:cxn>
                  <a:cxn ang="0">
                    <a:pos x="13571" y="21665"/>
                  </a:cxn>
                  <a:cxn ang="0">
                    <a:pos x="13571" y="70410"/>
                  </a:cxn>
                  <a:cxn ang="0">
                    <a:pos x="0" y="89367"/>
                  </a:cxn>
                  <a:cxn ang="0">
                    <a:pos x="0" y="346635"/>
                  </a:cxn>
                  <a:cxn ang="0">
                    <a:pos x="21713" y="368300"/>
                  </a:cxn>
                  <a:cxn ang="0">
                    <a:pos x="398975" y="368300"/>
                  </a:cxn>
                  <a:cxn ang="0">
                    <a:pos x="420688" y="346635"/>
                  </a:cxn>
                  <a:cxn ang="0">
                    <a:pos x="420688" y="102907"/>
                  </a:cxn>
                  <a:cxn ang="0">
                    <a:pos x="398975" y="81243"/>
                  </a:cxn>
                </a:cxnLst>
                <a:pathLst>
                  <a:path w="155" h="136">
                    <a:moveTo>
                      <a:pt x="147" y="30"/>
                    </a:moveTo>
                    <a:cubicBezTo>
                      <a:pt x="85" y="30"/>
                      <a:pt x="85" y="30"/>
                      <a:pt x="85" y="30"/>
                    </a:cubicBezTo>
                    <a:cubicBezTo>
                      <a:pt x="85" y="8"/>
                      <a:pt x="85" y="8"/>
                      <a:pt x="85" y="8"/>
                    </a:cubicBezTo>
                    <a:cubicBezTo>
                      <a:pt x="85" y="3"/>
                      <a:pt x="82" y="0"/>
                      <a:pt x="77" y="0"/>
                    </a:cubicBezTo>
                    <a:cubicBezTo>
                      <a:pt x="13" y="0"/>
                      <a:pt x="13" y="0"/>
                      <a:pt x="13" y="0"/>
                    </a:cubicBezTo>
                    <a:cubicBezTo>
                      <a:pt x="9" y="0"/>
                      <a:pt x="5" y="3"/>
                      <a:pt x="5" y="8"/>
                    </a:cubicBezTo>
                    <a:cubicBezTo>
                      <a:pt x="5" y="26"/>
                      <a:pt x="5" y="26"/>
                      <a:pt x="5" y="26"/>
                    </a:cubicBezTo>
                    <a:cubicBezTo>
                      <a:pt x="2" y="27"/>
                      <a:pt x="0" y="30"/>
                      <a:pt x="0" y="33"/>
                    </a:cubicBezTo>
                    <a:cubicBezTo>
                      <a:pt x="0" y="128"/>
                      <a:pt x="0" y="128"/>
                      <a:pt x="0" y="128"/>
                    </a:cubicBezTo>
                    <a:cubicBezTo>
                      <a:pt x="0" y="133"/>
                      <a:pt x="4" y="136"/>
                      <a:pt x="8" y="136"/>
                    </a:cubicBezTo>
                    <a:cubicBezTo>
                      <a:pt x="147" y="136"/>
                      <a:pt x="147" y="136"/>
                      <a:pt x="147" y="136"/>
                    </a:cubicBezTo>
                    <a:cubicBezTo>
                      <a:pt x="151" y="136"/>
                      <a:pt x="155" y="133"/>
                      <a:pt x="155" y="128"/>
                    </a:cubicBezTo>
                    <a:cubicBezTo>
                      <a:pt x="155" y="38"/>
                      <a:pt x="155" y="38"/>
                      <a:pt x="155" y="38"/>
                    </a:cubicBezTo>
                    <a:cubicBezTo>
                      <a:pt x="155" y="33"/>
                      <a:pt x="151" y="30"/>
                      <a:pt x="147" y="30"/>
                    </a:cubicBezTo>
                    <a:close/>
                  </a:path>
                </a:pathLst>
              </a:custGeom>
              <a:solidFill>
                <a:srgbClr val="EE7800">
                  <a:alpha val="100000"/>
                </a:srgbClr>
              </a:solidFill>
              <a:ln w="9525">
                <a:noFill/>
              </a:ln>
            </p:spPr>
            <p:txBody>
              <a:bodyPr/>
              <a:p>
                <a:endParaRPr lang="zh-CN" altLang="en-US"/>
              </a:p>
            </p:txBody>
          </p:sp>
          <p:sp>
            <p:nvSpPr>
              <p:cNvPr id="48739" name="Freeform 137"/>
              <p:cNvSpPr/>
              <p:nvPr/>
            </p:nvSpPr>
            <p:spPr>
              <a:xfrm>
                <a:off x="5715001" y="5341938"/>
                <a:ext cx="454025" cy="295275"/>
              </a:xfrm>
              <a:custGeom>
                <a:avLst/>
                <a:gdLst/>
                <a:ahLst/>
                <a:cxnLst>
                  <a:cxn ang="0">
                    <a:pos x="410785" y="270894"/>
                  </a:cxn>
                  <a:cxn ang="0">
                    <a:pos x="386462" y="295275"/>
                  </a:cxn>
                  <a:cxn ang="0">
                    <a:pos x="18918" y="295275"/>
                  </a:cxn>
                  <a:cxn ang="0">
                    <a:pos x="2703" y="270894"/>
                  </a:cxn>
                  <a:cxn ang="0">
                    <a:pos x="43240" y="21672"/>
                  </a:cxn>
                  <a:cxn ang="0">
                    <a:pos x="67563" y="0"/>
                  </a:cxn>
                  <a:cxn ang="0">
                    <a:pos x="435107" y="0"/>
                  </a:cxn>
                  <a:cxn ang="0">
                    <a:pos x="451322" y="21672"/>
                  </a:cxn>
                  <a:cxn ang="0">
                    <a:pos x="410785" y="270894"/>
                  </a:cxn>
                </a:cxnLst>
                <a:pathLst>
                  <a:path w="168" h="109">
                    <a:moveTo>
                      <a:pt x="152" y="100"/>
                    </a:moveTo>
                    <a:cubicBezTo>
                      <a:pt x="151" y="105"/>
                      <a:pt x="147" y="109"/>
                      <a:pt x="143" y="109"/>
                    </a:cubicBezTo>
                    <a:cubicBezTo>
                      <a:pt x="7" y="109"/>
                      <a:pt x="7" y="109"/>
                      <a:pt x="7" y="109"/>
                    </a:cubicBezTo>
                    <a:cubicBezTo>
                      <a:pt x="3" y="109"/>
                      <a:pt x="0" y="105"/>
                      <a:pt x="1" y="100"/>
                    </a:cubicBezTo>
                    <a:cubicBezTo>
                      <a:pt x="16" y="8"/>
                      <a:pt x="16" y="8"/>
                      <a:pt x="16" y="8"/>
                    </a:cubicBezTo>
                    <a:cubicBezTo>
                      <a:pt x="17" y="4"/>
                      <a:pt x="21" y="0"/>
                      <a:pt x="25" y="0"/>
                    </a:cubicBezTo>
                    <a:cubicBezTo>
                      <a:pt x="161" y="0"/>
                      <a:pt x="161" y="0"/>
                      <a:pt x="161" y="0"/>
                    </a:cubicBezTo>
                    <a:cubicBezTo>
                      <a:pt x="165" y="0"/>
                      <a:pt x="168" y="4"/>
                      <a:pt x="167" y="8"/>
                    </a:cubicBezTo>
                    <a:lnTo>
                      <a:pt x="152" y="100"/>
                    </a:lnTo>
                    <a:close/>
                  </a:path>
                </a:pathLst>
              </a:custGeom>
              <a:solidFill>
                <a:srgbClr val="87CAAD">
                  <a:alpha val="100000"/>
                </a:srgbClr>
              </a:solidFill>
              <a:ln w="9525">
                <a:noFill/>
              </a:ln>
            </p:spPr>
            <p:txBody>
              <a:bodyPr/>
              <a:p>
                <a:endParaRPr lang="zh-CN" altLang="en-US"/>
              </a:p>
            </p:txBody>
          </p:sp>
          <p:sp>
            <p:nvSpPr>
              <p:cNvPr id="48740" name="Freeform 138"/>
              <p:cNvSpPr/>
              <p:nvPr/>
            </p:nvSpPr>
            <p:spPr>
              <a:xfrm>
                <a:off x="6013451" y="5486401"/>
                <a:ext cx="200025" cy="203200"/>
              </a:xfrm>
              <a:custGeom>
                <a:avLst/>
                <a:gdLst/>
                <a:ahLst/>
                <a:cxnLst>
                  <a:cxn ang="0">
                    <a:pos x="194619" y="157141"/>
                  </a:cxn>
                  <a:cxn ang="0">
                    <a:pos x="194619" y="178816"/>
                  </a:cxn>
                  <a:cxn ang="0">
                    <a:pos x="178401" y="195072"/>
                  </a:cxn>
                  <a:cxn ang="0">
                    <a:pos x="154073" y="195072"/>
                  </a:cxn>
                  <a:cxn ang="0">
                    <a:pos x="5406" y="46059"/>
                  </a:cxn>
                  <a:cxn ang="0">
                    <a:pos x="5406" y="24384"/>
                  </a:cxn>
                  <a:cxn ang="0">
                    <a:pos x="21624" y="5419"/>
                  </a:cxn>
                  <a:cxn ang="0">
                    <a:pos x="45952" y="5419"/>
                  </a:cxn>
                  <a:cxn ang="0">
                    <a:pos x="194619" y="157141"/>
                  </a:cxn>
                </a:cxnLst>
                <a:pathLst>
                  <a:path w="74" h="75">
                    <a:moveTo>
                      <a:pt x="72" y="58"/>
                    </a:moveTo>
                    <a:cubicBezTo>
                      <a:pt x="74" y="60"/>
                      <a:pt x="74" y="64"/>
                      <a:pt x="72" y="66"/>
                    </a:cubicBezTo>
                    <a:cubicBezTo>
                      <a:pt x="66" y="72"/>
                      <a:pt x="66" y="72"/>
                      <a:pt x="66" y="72"/>
                    </a:cubicBezTo>
                    <a:cubicBezTo>
                      <a:pt x="63" y="75"/>
                      <a:pt x="60" y="75"/>
                      <a:pt x="57" y="72"/>
                    </a:cubicBezTo>
                    <a:cubicBezTo>
                      <a:pt x="2" y="17"/>
                      <a:pt x="2" y="17"/>
                      <a:pt x="2" y="17"/>
                    </a:cubicBezTo>
                    <a:cubicBezTo>
                      <a:pt x="0" y="15"/>
                      <a:pt x="0" y="11"/>
                      <a:pt x="2" y="9"/>
                    </a:cubicBezTo>
                    <a:cubicBezTo>
                      <a:pt x="8" y="2"/>
                      <a:pt x="8" y="2"/>
                      <a:pt x="8" y="2"/>
                    </a:cubicBezTo>
                    <a:cubicBezTo>
                      <a:pt x="11" y="0"/>
                      <a:pt x="14" y="0"/>
                      <a:pt x="17" y="2"/>
                    </a:cubicBezTo>
                    <a:lnTo>
                      <a:pt x="72" y="58"/>
                    </a:lnTo>
                    <a:close/>
                  </a:path>
                </a:pathLst>
              </a:custGeom>
              <a:solidFill>
                <a:srgbClr val="5F3E21">
                  <a:alpha val="100000"/>
                </a:srgbClr>
              </a:solidFill>
              <a:ln w="9525">
                <a:noFill/>
              </a:ln>
            </p:spPr>
            <p:txBody>
              <a:bodyPr/>
              <a:p>
                <a:endParaRPr lang="zh-CN" altLang="en-US"/>
              </a:p>
            </p:txBody>
          </p:sp>
          <p:sp>
            <p:nvSpPr>
              <p:cNvPr id="48741" name="Freeform 139"/>
              <p:cNvSpPr/>
              <p:nvPr/>
            </p:nvSpPr>
            <p:spPr>
              <a:xfrm>
                <a:off x="6132513" y="5607051"/>
                <a:ext cx="80963" cy="82550"/>
              </a:xfrm>
              <a:custGeom>
                <a:avLst/>
                <a:gdLst/>
                <a:ahLst/>
                <a:cxnLst>
                  <a:cxn ang="0">
                    <a:pos x="0" y="38523"/>
                  </a:cxn>
                  <a:cxn ang="0">
                    <a:pos x="35084" y="74295"/>
                  </a:cxn>
                  <a:cxn ang="0">
                    <a:pos x="59373" y="74295"/>
                  </a:cxn>
                  <a:cxn ang="0">
                    <a:pos x="75565" y="57785"/>
                  </a:cxn>
                  <a:cxn ang="0">
                    <a:pos x="75565" y="35772"/>
                  </a:cxn>
                  <a:cxn ang="0">
                    <a:pos x="40482" y="0"/>
                  </a:cxn>
                  <a:cxn ang="0">
                    <a:pos x="0" y="38523"/>
                  </a:cxn>
                </a:cxnLst>
                <a:pathLst>
                  <a:path w="30" h="30">
                    <a:moveTo>
                      <a:pt x="0" y="14"/>
                    </a:moveTo>
                    <a:cubicBezTo>
                      <a:pt x="13" y="27"/>
                      <a:pt x="13" y="27"/>
                      <a:pt x="13" y="27"/>
                    </a:cubicBezTo>
                    <a:cubicBezTo>
                      <a:pt x="16" y="30"/>
                      <a:pt x="19" y="30"/>
                      <a:pt x="22" y="27"/>
                    </a:cubicBezTo>
                    <a:cubicBezTo>
                      <a:pt x="28" y="21"/>
                      <a:pt x="28" y="21"/>
                      <a:pt x="28" y="21"/>
                    </a:cubicBezTo>
                    <a:cubicBezTo>
                      <a:pt x="30" y="19"/>
                      <a:pt x="30" y="15"/>
                      <a:pt x="28" y="13"/>
                    </a:cubicBezTo>
                    <a:cubicBezTo>
                      <a:pt x="15" y="0"/>
                      <a:pt x="15" y="0"/>
                      <a:pt x="15" y="0"/>
                    </a:cubicBezTo>
                    <a:lnTo>
                      <a:pt x="0" y="14"/>
                    </a:lnTo>
                    <a:close/>
                  </a:path>
                </a:pathLst>
              </a:custGeom>
              <a:solidFill>
                <a:srgbClr val="EE7800">
                  <a:alpha val="100000"/>
                </a:srgbClr>
              </a:solidFill>
              <a:ln w="9525">
                <a:noFill/>
              </a:ln>
            </p:spPr>
            <p:txBody>
              <a:bodyPr/>
              <a:p>
                <a:endParaRPr lang="zh-CN" altLang="en-US"/>
              </a:p>
            </p:txBody>
          </p:sp>
          <p:sp>
            <p:nvSpPr>
              <p:cNvPr id="48742" name="Freeform 140"/>
              <p:cNvSpPr/>
              <p:nvPr/>
            </p:nvSpPr>
            <p:spPr>
              <a:xfrm>
                <a:off x="5888038" y="5360988"/>
                <a:ext cx="249238" cy="249238"/>
              </a:xfrm>
              <a:custGeom>
                <a:avLst/>
                <a:gdLst/>
                <a:ahLst/>
                <a:cxnLst>
                  <a:cxn ang="0">
                    <a:pos x="205892" y="43346"/>
                  </a:cxn>
                  <a:cxn ang="0">
                    <a:pos x="205892" y="205892"/>
                  </a:cxn>
                  <a:cxn ang="0">
                    <a:pos x="43346" y="205892"/>
                  </a:cxn>
                  <a:cxn ang="0">
                    <a:pos x="43346" y="43346"/>
                  </a:cxn>
                  <a:cxn ang="0">
                    <a:pos x="205892" y="43346"/>
                  </a:cxn>
                </a:cxnLst>
                <a:pathLst>
                  <a:path w="92" h="92">
                    <a:moveTo>
                      <a:pt x="76" y="16"/>
                    </a:moveTo>
                    <a:cubicBezTo>
                      <a:pt x="92" y="33"/>
                      <a:pt x="92" y="60"/>
                      <a:pt x="76" y="76"/>
                    </a:cubicBezTo>
                    <a:cubicBezTo>
                      <a:pt x="59" y="92"/>
                      <a:pt x="33" y="92"/>
                      <a:pt x="16" y="76"/>
                    </a:cubicBezTo>
                    <a:cubicBezTo>
                      <a:pt x="0" y="60"/>
                      <a:pt x="0" y="33"/>
                      <a:pt x="16" y="16"/>
                    </a:cubicBezTo>
                    <a:cubicBezTo>
                      <a:pt x="33" y="0"/>
                      <a:pt x="59" y="0"/>
                      <a:pt x="76" y="16"/>
                    </a:cubicBezTo>
                    <a:close/>
                  </a:path>
                </a:pathLst>
              </a:custGeom>
              <a:solidFill>
                <a:srgbClr val="5F3E21">
                  <a:alpha val="100000"/>
                </a:srgbClr>
              </a:solidFill>
              <a:ln w="9525">
                <a:noFill/>
              </a:ln>
            </p:spPr>
            <p:txBody>
              <a:bodyPr/>
              <a:p>
                <a:endParaRPr lang="zh-CN" altLang="en-US"/>
              </a:p>
            </p:txBody>
          </p:sp>
          <p:sp>
            <p:nvSpPr>
              <p:cNvPr id="48743" name="Freeform 141"/>
              <p:cNvSpPr/>
              <p:nvPr/>
            </p:nvSpPr>
            <p:spPr>
              <a:xfrm>
                <a:off x="5922963" y="5395913"/>
                <a:ext cx="179388" cy="179388"/>
              </a:xfrm>
              <a:custGeom>
                <a:avLst/>
                <a:gdLst/>
                <a:ahLst/>
                <a:cxnLst>
                  <a:cxn ang="0">
                    <a:pos x="146772" y="32616"/>
                  </a:cxn>
                  <a:cxn ang="0">
                    <a:pos x="146772" y="149490"/>
                  </a:cxn>
                  <a:cxn ang="0">
                    <a:pos x="29898" y="149490"/>
                  </a:cxn>
                  <a:cxn ang="0">
                    <a:pos x="29898" y="32616"/>
                  </a:cxn>
                  <a:cxn ang="0">
                    <a:pos x="146772" y="32616"/>
                  </a:cxn>
                </a:cxnLst>
                <a:pathLst>
                  <a:path w="66" h="66">
                    <a:moveTo>
                      <a:pt x="54" y="12"/>
                    </a:moveTo>
                    <a:cubicBezTo>
                      <a:pt x="66" y="24"/>
                      <a:pt x="66" y="43"/>
                      <a:pt x="54" y="55"/>
                    </a:cubicBezTo>
                    <a:cubicBezTo>
                      <a:pt x="42" y="66"/>
                      <a:pt x="23" y="66"/>
                      <a:pt x="11" y="55"/>
                    </a:cubicBezTo>
                    <a:cubicBezTo>
                      <a:pt x="0" y="43"/>
                      <a:pt x="0" y="24"/>
                      <a:pt x="11" y="12"/>
                    </a:cubicBezTo>
                    <a:cubicBezTo>
                      <a:pt x="23" y="0"/>
                      <a:pt x="42" y="0"/>
                      <a:pt x="54" y="12"/>
                    </a:cubicBezTo>
                    <a:close/>
                  </a:path>
                </a:pathLst>
              </a:custGeom>
              <a:solidFill>
                <a:srgbClr val="EE7800">
                  <a:alpha val="100000"/>
                </a:srgbClr>
              </a:solidFill>
              <a:ln w="9525">
                <a:noFill/>
              </a:ln>
            </p:spPr>
            <p:txBody>
              <a:bodyPr/>
              <a:p>
                <a:endParaRPr lang="zh-CN" altLang="en-US"/>
              </a:p>
            </p:txBody>
          </p:sp>
          <p:sp>
            <p:nvSpPr>
              <p:cNvPr id="48744" name="Freeform 142"/>
              <p:cNvSpPr/>
              <p:nvPr/>
            </p:nvSpPr>
            <p:spPr>
              <a:xfrm>
                <a:off x="5934076" y="5410201"/>
                <a:ext cx="125413" cy="122238"/>
              </a:xfrm>
              <a:custGeom>
                <a:avLst/>
                <a:gdLst/>
                <a:ahLst/>
                <a:cxnLst>
                  <a:cxn ang="0">
                    <a:pos x="10905" y="122238"/>
                  </a:cxn>
                  <a:cxn ang="0">
                    <a:pos x="125413" y="8149"/>
                  </a:cxn>
                  <a:cxn ang="0">
                    <a:pos x="106328" y="0"/>
                  </a:cxn>
                  <a:cxn ang="0">
                    <a:pos x="0" y="103223"/>
                  </a:cxn>
                  <a:cxn ang="0">
                    <a:pos x="10905" y="122238"/>
                  </a:cxn>
                </a:cxnLst>
                <a:pathLst>
                  <a:path w="46" h="45">
                    <a:moveTo>
                      <a:pt x="4" y="45"/>
                    </a:moveTo>
                    <a:cubicBezTo>
                      <a:pt x="46" y="3"/>
                      <a:pt x="46" y="3"/>
                      <a:pt x="46" y="3"/>
                    </a:cubicBezTo>
                    <a:cubicBezTo>
                      <a:pt x="43" y="2"/>
                      <a:pt x="41" y="1"/>
                      <a:pt x="39" y="0"/>
                    </a:cubicBezTo>
                    <a:cubicBezTo>
                      <a:pt x="0" y="38"/>
                      <a:pt x="0" y="38"/>
                      <a:pt x="0" y="38"/>
                    </a:cubicBezTo>
                    <a:cubicBezTo>
                      <a:pt x="1" y="41"/>
                      <a:pt x="2" y="43"/>
                      <a:pt x="4" y="45"/>
                    </a:cubicBezTo>
                    <a:close/>
                  </a:path>
                </a:pathLst>
              </a:custGeom>
              <a:solidFill>
                <a:srgbClr val="F5E8CE">
                  <a:alpha val="100000"/>
                </a:srgbClr>
              </a:solidFill>
              <a:ln w="9525">
                <a:noFill/>
              </a:ln>
            </p:spPr>
            <p:txBody>
              <a:bodyPr/>
              <a:p>
                <a:endParaRPr lang="zh-CN" altLang="en-US"/>
              </a:p>
            </p:txBody>
          </p:sp>
          <p:sp>
            <p:nvSpPr>
              <p:cNvPr id="48745" name="Freeform 143"/>
              <p:cNvSpPr/>
              <p:nvPr/>
            </p:nvSpPr>
            <p:spPr>
              <a:xfrm>
                <a:off x="5967413" y="5441951"/>
                <a:ext cx="120650" cy="122238"/>
              </a:xfrm>
              <a:custGeom>
                <a:avLst/>
                <a:gdLst/>
                <a:ahLst/>
                <a:cxnLst>
                  <a:cxn ang="0">
                    <a:pos x="18768" y="122238"/>
                  </a:cxn>
                  <a:cxn ang="0">
                    <a:pos x="120650" y="16298"/>
                  </a:cxn>
                  <a:cxn ang="0">
                    <a:pos x="112607" y="0"/>
                  </a:cxn>
                  <a:cxn ang="0">
                    <a:pos x="0" y="111372"/>
                  </a:cxn>
                  <a:cxn ang="0">
                    <a:pos x="18768" y="122238"/>
                  </a:cxn>
                </a:cxnLst>
                <a:pathLst>
                  <a:path w="45" h="45">
                    <a:moveTo>
                      <a:pt x="7" y="45"/>
                    </a:moveTo>
                    <a:cubicBezTo>
                      <a:pt x="45" y="6"/>
                      <a:pt x="45" y="6"/>
                      <a:pt x="45" y="6"/>
                    </a:cubicBezTo>
                    <a:cubicBezTo>
                      <a:pt x="45" y="4"/>
                      <a:pt x="43" y="2"/>
                      <a:pt x="42" y="0"/>
                    </a:cubicBezTo>
                    <a:cubicBezTo>
                      <a:pt x="0" y="41"/>
                      <a:pt x="0" y="41"/>
                      <a:pt x="0" y="41"/>
                    </a:cubicBezTo>
                    <a:cubicBezTo>
                      <a:pt x="2" y="43"/>
                      <a:pt x="4" y="44"/>
                      <a:pt x="7" y="45"/>
                    </a:cubicBezTo>
                    <a:close/>
                  </a:path>
                </a:pathLst>
              </a:custGeom>
              <a:solidFill>
                <a:srgbClr val="F5E8CE">
                  <a:alpha val="100000"/>
                </a:srgbClr>
              </a:solidFill>
              <a:ln w="9525">
                <a:noFill/>
              </a:ln>
            </p:spPr>
            <p:txBody>
              <a:bodyPr/>
              <a:p>
                <a:endParaRPr lang="zh-CN" altLang="en-US"/>
              </a:p>
            </p:txBody>
          </p:sp>
        </p:grpSp>
        <p:grpSp>
          <p:nvGrpSpPr>
            <p:cNvPr id="48150" name="组合 1933"/>
            <p:cNvGrpSpPr/>
            <p:nvPr/>
          </p:nvGrpSpPr>
          <p:grpSpPr>
            <a:xfrm>
              <a:off x="6271924" y="5222876"/>
              <a:ext cx="325438" cy="509587"/>
              <a:chOff x="5124451" y="5222876"/>
              <a:chExt cx="325438" cy="509587"/>
            </a:xfrm>
          </p:grpSpPr>
          <p:sp>
            <p:nvSpPr>
              <p:cNvPr id="48733" name="Freeform 144"/>
              <p:cNvSpPr/>
              <p:nvPr/>
            </p:nvSpPr>
            <p:spPr>
              <a:xfrm>
                <a:off x="5124451" y="5302251"/>
                <a:ext cx="263525" cy="284163"/>
              </a:xfrm>
              <a:custGeom>
                <a:avLst/>
                <a:gdLst/>
                <a:ahLst/>
                <a:cxnLst>
                  <a:cxn ang="0">
                    <a:pos x="263525" y="48714"/>
                  </a:cxn>
                  <a:cxn ang="0">
                    <a:pos x="103237" y="267925"/>
                  </a:cxn>
                  <a:cxn ang="0">
                    <a:pos x="8150" y="276044"/>
                  </a:cxn>
                  <a:cxn ang="0">
                    <a:pos x="8150" y="184029"/>
                  </a:cxn>
                  <a:cxn ang="0">
                    <a:pos x="209190" y="0"/>
                  </a:cxn>
                  <a:cxn ang="0">
                    <a:pos x="263525" y="48714"/>
                  </a:cxn>
                </a:cxnLst>
                <a:pathLst>
                  <a:path w="97" h="105">
                    <a:moveTo>
                      <a:pt x="97" y="18"/>
                    </a:moveTo>
                    <a:cubicBezTo>
                      <a:pt x="97" y="18"/>
                      <a:pt x="49" y="92"/>
                      <a:pt x="38" y="99"/>
                    </a:cubicBezTo>
                    <a:cubicBezTo>
                      <a:pt x="32" y="103"/>
                      <a:pt x="7" y="105"/>
                      <a:pt x="3" y="102"/>
                    </a:cubicBezTo>
                    <a:cubicBezTo>
                      <a:pt x="0" y="99"/>
                      <a:pt x="0" y="74"/>
                      <a:pt x="3" y="68"/>
                    </a:cubicBezTo>
                    <a:cubicBezTo>
                      <a:pt x="9" y="55"/>
                      <a:pt x="77" y="0"/>
                      <a:pt x="77" y="0"/>
                    </a:cubicBezTo>
                    <a:lnTo>
                      <a:pt x="97" y="18"/>
                    </a:lnTo>
                    <a:close/>
                  </a:path>
                </a:pathLst>
              </a:custGeom>
              <a:solidFill>
                <a:srgbClr val="87CAAD">
                  <a:alpha val="100000"/>
                </a:srgbClr>
              </a:solidFill>
              <a:ln w="9525">
                <a:noFill/>
              </a:ln>
            </p:spPr>
            <p:txBody>
              <a:bodyPr/>
              <a:p>
                <a:endParaRPr lang="zh-CN" altLang="en-US"/>
              </a:p>
            </p:txBody>
          </p:sp>
          <p:sp>
            <p:nvSpPr>
              <p:cNvPr id="48734" name="Freeform 145"/>
              <p:cNvSpPr/>
              <p:nvPr/>
            </p:nvSpPr>
            <p:spPr>
              <a:xfrm>
                <a:off x="5241926" y="5319713"/>
                <a:ext cx="207963" cy="412750"/>
              </a:xfrm>
              <a:custGeom>
                <a:avLst/>
                <a:gdLst/>
                <a:ahLst/>
                <a:cxnLst>
                  <a:cxn ang="0">
                    <a:pos x="153947" y="0"/>
                  </a:cxn>
                  <a:cxn ang="0">
                    <a:pos x="191758" y="328571"/>
                  </a:cxn>
                  <a:cxn ang="0">
                    <a:pos x="102631" y="412750"/>
                  </a:cxn>
                  <a:cxn ang="0">
                    <a:pos x="13504" y="328571"/>
                  </a:cxn>
                  <a:cxn ang="0">
                    <a:pos x="51316" y="0"/>
                  </a:cxn>
                  <a:cxn ang="0">
                    <a:pos x="153947" y="0"/>
                  </a:cxn>
                </a:cxnLst>
                <a:pathLst>
                  <a:path w="77" h="152">
                    <a:moveTo>
                      <a:pt x="57" y="0"/>
                    </a:moveTo>
                    <a:cubicBezTo>
                      <a:pt x="57" y="0"/>
                      <a:pt x="77" y="105"/>
                      <a:pt x="71" y="121"/>
                    </a:cubicBezTo>
                    <a:cubicBezTo>
                      <a:pt x="68" y="129"/>
                      <a:pt x="44" y="152"/>
                      <a:pt x="38" y="152"/>
                    </a:cubicBezTo>
                    <a:cubicBezTo>
                      <a:pt x="32" y="152"/>
                      <a:pt x="8" y="129"/>
                      <a:pt x="5" y="121"/>
                    </a:cubicBezTo>
                    <a:cubicBezTo>
                      <a:pt x="0" y="105"/>
                      <a:pt x="19" y="0"/>
                      <a:pt x="19" y="0"/>
                    </a:cubicBezTo>
                    <a:lnTo>
                      <a:pt x="57" y="0"/>
                    </a:lnTo>
                    <a:close/>
                  </a:path>
                </a:pathLst>
              </a:custGeom>
              <a:solidFill>
                <a:srgbClr val="5F3E21">
                  <a:alpha val="100000"/>
                </a:srgbClr>
              </a:solidFill>
              <a:ln w="9525">
                <a:noFill/>
              </a:ln>
            </p:spPr>
            <p:txBody>
              <a:bodyPr/>
              <a:p>
                <a:endParaRPr lang="zh-CN" altLang="en-US"/>
              </a:p>
            </p:txBody>
          </p:sp>
          <p:sp>
            <p:nvSpPr>
              <p:cNvPr id="48735" name="Freeform 146"/>
              <p:cNvSpPr/>
              <p:nvPr/>
            </p:nvSpPr>
            <p:spPr>
              <a:xfrm>
                <a:off x="5270501" y="5222876"/>
                <a:ext cx="146050" cy="119063"/>
              </a:xfrm>
              <a:custGeom>
                <a:avLst/>
                <a:gdLst/>
                <a:ahLst/>
                <a:cxnLst>
                  <a:cxn ang="0">
                    <a:pos x="146050" y="83885"/>
                  </a:cxn>
                  <a:cxn ang="0">
                    <a:pos x="110890" y="119063"/>
                  </a:cxn>
                  <a:cxn ang="0">
                    <a:pos x="35160" y="119063"/>
                  </a:cxn>
                  <a:cxn ang="0">
                    <a:pos x="0" y="83885"/>
                  </a:cxn>
                  <a:cxn ang="0">
                    <a:pos x="0" y="35178"/>
                  </a:cxn>
                  <a:cxn ang="0">
                    <a:pos x="35160" y="0"/>
                  </a:cxn>
                  <a:cxn ang="0">
                    <a:pos x="110890" y="0"/>
                  </a:cxn>
                  <a:cxn ang="0">
                    <a:pos x="146050" y="35178"/>
                  </a:cxn>
                  <a:cxn ang="0">
                    <a:pos x="146050" y="83885"/>
                  </a:cxn>
                </a:cxnLst>
                <a:pathLst>
                  <a:path w="54" h="44">
                    <a:moveTo>
                      <a:pt x="54" y="31"/>
                    </a:moveTo>
                    <a:cubicBezTo>
                      <a:pt x="54" y="39"/>
                      <a:pt x="48" y="44"/>
                      <a:pt x="41" y="44"/>
                    </a:cubicBezTo>
                    <a:cubicBezTo>
                      <a:pt x="13" y="44"/>
                      <a:pt x="13" y="44"/>
                      <a:pt x="13" y="44"/>
                    </a:cubicBezTo>
                    <a:cubicBezTo>
                      <a:pt x="6" y="44"/>
                      <a:pt x="0" y="39"/>
                      <a:pt x="0" y="31"/>
                    </a:cubicBezTo>
                    <a:cubicBezTo>
                      <a:pt x="0" y="13"/>
                      <a:pt x="0" y="13"/>
                      <a:pt x="0" y="13"/>
                    </a:cubicBezTo>
                    <a:cubicBezTo>
                      <a:pt x="0" y="6"/>
                      <a:pt x="6" y="0"/>
                      <a:pt x="13" y="0"/>
                    </a:cubicBezTo>
                    <a:cubicBezTo>
                      <a:pt x="41" y="0"/>
                      <a:pt x="41" y="0"/>
                      <a:pt x="41" y="0"/>
                    </a:cubicBezTo>
                    <a:cubicBezTo>
                      <a:pt x="48" y="0"/>
                      <a:pt x="54" y="6"/>
                      <a:pt x="54" y="13"/>
                    </a:cubicBezTo>
                    <a:lnTo>
                      <a:pt x="54" y="31"/>
                    </a:lnTo>
                    <a:close/>
                  </a:path>
                </a:pathLst>
              </a:custGeom>
              <a:solidFill>
                <a:srgbClr val="EE7800">
                  <a:alpha val="100000"/>
                </a:srgbClr>
              </a:solidFill>
              <a:ln w="9525">
                <a:noFill/>
              </a:ln>
            </p:spPr>
            <p:txBody>
              <a:bodyPr/>
              <a:p>
                <a:endParaRPr lang="zh-CN" altLang="en-US"/>
              </a:p>
            </p:txBody>
          </p:sp>
          <p:sp>
            <p:nvSpPr>
              <p:cNvPr id="48736" name="Freeform 147"/>
              <p:cNvSpPr/>
              <p:nvPr/>
            </p:nvSpPr>
            <p:spPr>
              <a:xfrm>
                <a:off x="5251451" y="5518151"/>
                <a:ext cx="184150" cy="184150"/>
              </a:xfrm>
              <a:custGeom>
                <a:avLst/>
                <a:gdLst/>
                <a:ahLst/>
                <a:cxnLst>
                  <a:cxn ang="0">
                    <a:pos x="176026" y="0"/>
                  </a:cxn>
                  <a:cxn ang="0">
                    <a:pos x="0" y="92075"/>
                  </a:cxn>
                  <a:cxn ang="0">
                    <a:pos x="2708" y="129988"/>
                  </a:cxn>
                  <a:cxn ang="0">
                    <a:pos x="48746" y="184150"/>
                  </a:cxn>
                  <a:cxn ang="0">
                    <a:pos x="184150" y="105615"/>
                  </a:cxn>
                  <a:cxn ang="0">
                    <a:pos x="176026" y="0"/>
                  </a:cxn>
                </a:cxnLst>
                <a:pathLst>
                  <a:path w="68" h="68">
                    <a:moveTo>
                      <a:pt x="65" y="0"/>
                    </a:moveTo>
                    <a:cubicBezTo>
                      <a:pt x="37" y="13"/>
                      <a:pt x="12" y="28"/>
                      <a:pt x="0" y="34"/>
                    </a:cubicBezTo>
                    <a:cubicBezTo>
                      <a:pt x="0" y="41"/>
                      <a:pt x="0" y="46"/>
                      <a:pt x="1" y="48"/>
                    </a:cubicBezTo>
                    <a:cubicBezTo>
                      <a:pt x="3" y="53"/>
                      <a:pt x="10" y="61"/>
                      <a:pt x="18" y="68"/>
                    </a:cubicBezTo>
                    <a:cubicBezTo>
                      <a:pt x="40" y="57"/>
                      <a:pt x="56" y="47"/>
                      <a:pt x="68" y="39"/>
                    </a:cubicBezTo>
                    <a:cubicBezTo>
                      <a:pt x="68" y="30"/>
                      <a:pt x="67" y="15"/>
                      <a:pt x="65" y="0"/>
                    </a:cubicBezTo>
                    <a:close/>
                  </a:path>
                </a:pathLst>
              </a:custGeom>
              <a:solidFill>
                <a:srgbClr val="EE7800">
                  <a:alpha val="100000"/>
                </a:srgbClr>
              </a:solidFill>
              <a:ln w="9525">
                <a:noFill/>
              </a:ln>
            </p:spPr>
            <p:txBody>
              <a:bodyPr/>
              <a:p>
                <a:endParaRPr lang="zh-CN" altLang="en-US"/>
              </a:p>
            </p:txBody>
          </p:sp>
          <p:sp>
            <p:nvSpPr>
              <p:cNvPr id="48737" name="Freeform 148"/>
              <p:cNvSpPr/>
              <p:nvPr/>
            </p:nvSpPr>
            <p:spPr>
              <a:xfrm>
                <a:off x="5260976" y="5353051"/>
                <a:ext cx="155575" cy="180975"/>
              </a:xfrm>
              <a:custGeom>
                <a:avLst/>
                <a:gdLst/>
                <a:ahLst/>
                <a:cxnLst>
                  <a:cxn ang="0">
                    <a:pos x="139481" y="0"/>
                  </a:cxn>
                  <a:cxn ang="0">
                    <a:pos x="16094" y="62126"/>
                  </a:cxn>
                  <a:cxn ang="0">
                    <a:pos x="0" y="180975"/>
                  </a:cxn>
                  <a:cxn ang="0">
                    <a:pos x="155575" y="97240"/>
                  </a:cxn>
                  <a:cxn ang="0">
                    <a:pos x="139481" y="0"/>
                  </a:cxn>
                </a:cxnLst>
                <a:pathLst>
                  <a:path w="58" h="67">
                    <a:moveTo>
                      <a:pt x="52" y="0"/>
                    </a:moveTo>
                    <a:cubicBezTo>
                      <a:pt x="34" y="9"/>
                      <a:pt x="16" y="18"/>
                      <a:pt x="6" y="23"/>
                    </a:cubicBezTo>
                    <a:cubicBezTo>
                      <a:pt x="4" y="37"/>
                      <a:pt x="2" y="53"/>
                      <a:pt x="0" y="67"/>
                    </a:cubicBezTo>
                    <a:cubicBezTo>
                      <a:pt x="26" y="56"/>
                      <a:pt x="45" y="45"/>
                      <a:pt x="58" y="36"/>
                    </a:cubicBezTo>
                    <a:cubicBezTo>
                      <a:pt x="56" y="22"/>
                      <a:pt x="54" y="8"/>
                      <a:pt x="52" y="0"/>
                    </a:cubicBezTo>
                    <a:close/>
                  </a:path>
                </a:pathLst>
              </a:custGeom>
              <a:solidFill>
                <a:srgbClr val="EE7800">
                  <a:alpha val="100000"/>
                </a:srgbClr>
              </a:solidFill>
              <a:ln w="9525">
                <a:noFill/>
              </a:ln>
            </p:spPr>
            <p:txBody>
              <a:bodyPr/>
              <a:p>
                <a:endParaRPr lang="zh-CN" altLang="en-US"/>
              </a:p>
            </p:txBody>
          </p:sp>
        </p:grpSp>
        <p:grpSp>
          <p:nvGrpSpPr>
            <p:cNvPr id="48151" name="组合 1932"/>
            <p:cNvGrpSpPr/>
            <p:nvPr/>
          </p:nvGrpSpPr>
          <p:grpSpPr>
            <a:xfrm>
              <a:off x="5499389" y="5222876"/>
              <a:ext cx="361950" cy="509588"/>
              <a:chOff x="4424363" y="5222876"/>
              <a:chExt cx="361950" cy="509588"/>
            </a:xfrm>
          </p:grpSpPr>
          <p:sp>
            <p:nvSpPr>
              <p:cNvPr id="48718" name="Freeform 149"/>
              <p:cNvSpPr/>
              <p:nvPr/>
            </p:nvSpPr>
            <p:spPr>
              <a:xfrm>
                <a:off x="4489451" y="5222876"/>
                <a:ext cx="231775" cy="509588"/>
              </a:xfrm>
              <a:custGeom>
                <a:avLst/>
                <a:gdLst/>
                <a:ahLst/>
                <a:cxnLst>
                  <a:cxn ang="0">
                    <a:pos x="185959" y="300874"/>
                  </a:cxn>
                  <a:cxn ang="0">
                    <a:pos x="185959" y="73186"/>
                  </a:cxn>
                  <a:cxn ang="0">
                    <a:pos x="115888" y="0"/>
                  </a:cxn>
                  <a:cxn ang="0">
                    <a:pos x="43121" y="73186"/>
                  </a:cxn>
                  <a:cxn ang="0">
                    <a:pos x="43121" y="300874"/>
                  </a:cxn>
                  <a:cxn ang="0">
                    <a:pos x="0" y="393033"/>
                  </a:cxn>
                  <a:cxn ang="0">
                    <a:pos x="115888" y="509588"/>
                  </a:cxn>
                  <a:cxn ang="0">
                    <a:pos x="231775" y="393033"/>
                  </a:cxn>
                  <a:cxn ang="0">
                    <a:pos x="185959" y="300874"/>
                  </a:cxn>
                </a:cxnLst>
                <a:pathLst>
                  <a:path w="86" h="188">
                    <a:moveTo>
                      <a:pt x="69" y="111"/>
                    </a:moveTo>
                    <a:cubicBezTo>
                      <a:pt x="69" y="27"/>
                      <a:pt x="69" y="27"/>
                      <a:pt x="69" y="27"/>
                    </a:cubicBezTo>
                    <a:cubicBezTo>
                      <a:pt x="69" y="12"/>
                      <a:pt x="57" y="0"/>
                      <a:pt x="43" y="0"/>
                    </a:cubicBezTo>
                    <a:cubicBezTo>
                      <a:pt x="28" y="0"/>
                      <a:pt x="16" y="12"/>
                      <a:pt x="16" y="27"/>
                    </a:cubicBezTo>
                    <a:cubicBezTo>
                      <a:pt x="16" y="111"/>
                      <a:pt x="16" y="111"/>
                      <a:pt x="16" y="111"/>
                    </a:cubicBezTo>
                    <a:cubicBezTo>
                      <a:pt x="6" y="119"/>
                      <a:pt x="0" y="131"/>
                      <a:pt x="0" y="145"/>
                    </a:cubicBezTo>
                    <a:cubicBezTo>
                      <a:pt x="0" y="168"/>
                      <a:pt x="19" y="188"/>
                      <a:pt x="43" y="188"/>
                    </a:cubicBezTo>
                    <a:cubicBezTo>
                      <a:pt x="67" y="188"/>
                      <a:pt x="86" y="168"/>
                      <a:pt x="86" y="145"/>
                    </a:cubicBezTo>
                    <a:cubicBezTo>
                      <a:pt x="86" y="131"/>
                      <a:pt x="79" y="119"/>
                      <a:pt x="69" y="111"/>
                    </a:cubicBezTo>
                    <a:close/>
                  </a:path>
                </a:pathLst>
              </a:custGeom>
              <a:solidFill>
                <a:srgbClr val="F5E8CE">
                  <a:alpha val="100000"/>
                </a:srgbClr>
              </a:solidFill>
              <a:ln w="9525">
                <a:noFill/>
              </a:ln>
            </p:spPr>
            <p:txBody>
              <a:bodyPr/>
              <a:p>
                <a:endParaRPr lang="zh-CN" altLang="en-US"/>
              </a:p>
            </p:txBody>
          </p:sp>
          <p:sp>
            <p:nvSpPr>
              <p:cNvPr id="48719" name="Oval 150"/>
              <p:cNvSpPr/>
              <p:nvPr/>
            </p:nvSpPr>
            <p:spPr>
              <a:xfrm>
                <a:off x="4540251" y="5551488"/>
                <a:ext cx="130175" cy="127000"/>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20" name="Freeform 151"/>
              <p:cNvSpPr/>
              <p:nvPr/>
            </p:nvSpPr>
            <p:spPr>
              <a:xfrm>
                <a:off x="4581526" y="5273676"/>
                <a:ext cx="47625" cy="325438"/>
              </a:xfrm>
              <a:custGeom>
                <a:avLst/>
                <a:gdLst/>
                <a:ahLst/>
                <a:cxnLst>
                  <a:cxn ang="0">
                    <a:pos x="47625" y="21696"/>
                  </a:cxn>
                  <a:cxn ang="0">
                    <a:pos x="23813" y="0"/>
                  </a:cxn>
                  <a:cxn ang="0">
                    <a:pos x="23813" y="0"/>
                  </a:cxn>
                  <a:cxn ang="0">
                    <a:pos x="0" y="21696"/>
                  </a:cxn>
                  <a:cxn ang="0">
                    <a:pos x="0" y="306454"/>
                  </a:cxn>
                  <a:cxn ang="0">
                    <a:pos x="23813" y="325438"/>
                  </a:cxn>
                  <a:cxn ang="0">
                    <a:pos x="23813" y="325438"/>
                  </a:cxn>
                  <a:cxn ang="0">
                    <a:pos x="47625" y="306454"/>
                  </a:cxn>
                  <a:cxn ang="0">
                    <a:pos x="47625" y="21696"/>
                  </a:cxn>
                </a:cxnLst>
                <a:pathLst>
                  <a:path w="18" h="120">
                    <a:moveTo>
                      <a:pt x="18" y="8"/>
                    </a:moveTo>
                    <a:cubicBezTo>
                      <a:pt x="18" y="4"/>
                      <a:pt x="14" y="0"/>
                      <a:pt x="9" y="0"/>
                    </a:cubicBezTo>
                    <a:cubicBezTo>
                      <a:pt x="9" y="0"/>
                      <a:pt x="9" y="0"/>
                      <a:pt x="9" y="0"/>
                    </a:cubicBezTo>
                    <a:cubicBezTo>
                      <a:pt x="4" y="0"/>
                      <a:pt x="0" y="4"/>
                      <a:pt x="0" y="8"/>
                    </a:cubicBezTo>
                    <a:cubicBezTo>
                      <a:pt x="0" y="113"/>
                      <a:pt x="0" y="113"/>
                      <a:pt x="0" y="113"/>
                    </a:cubicBezTo>
                    <a:cubicBezTo>
                      <a:pt x="0" y="117"/>
                      <a:pt x="4" y="120"/>
                      <a:pt x="9" y="120"/>
                    </a:cubicBezTo>
                    <a:cubicBezTo>
                      <a:pt x="9" y="120"/>
                      <a:pt x="9" y="120"/>
                      <a:pt x="9" y="120"/>
                    </a:cubicBezTo>
                    <a:cubicBezTo>
                      <a:pt x="14" y="120"/>
                      <a:pt x="18" y="117"/>
                      <a:pt x="18" y="113"/>
                    </a:cubicBezTo>
                    <a:lnTo>
                      <a:pt x="18" y="8"/>
                    </a:lnTo>
                    <a:close/>
                  </a:path>
                </a:pathLst>
              </a:custGeom>
              <a:solidFill>
                <a:srgbClr val="EE7800">
                  <a:alpha val="100000"/>
                </a:srgbClr>
              </a:solidFill>
              <a:ln w="9525">
                <a:noFill/>
              </a:ln>
            </p:spPr>
            <p:txBody>
              <a:bodyPr/>
              <a:p>
                <a:endParaRPr lang="zh-CN" altLang="en-US"/>
              </a:p>
            </p:txBody>
          </p:sp>
          <p:sp>
            <p:nvSpPr>
              <p:cNvPr id="48721" name="Freeform 152"/>
              <p:cNvSpPr/>
              <p:nvPr/>
            </p:nvSpPr>
            <p:spPr>
              <a:xfrm>
                <a:off x="4424363" y="5287963"/>
                <a:ext cx="85725" cy="61913"/>
              </a:xfrm>
              <a:custGeom>
                <a:avLst/>
                <a:gdLst/>
                <a:ahLst/>
                <a:cxnLst>
                  <a:cxn ang="0">
                    <a:pos x="85725" y="61913"/>
                  </a:cxn>
                  <a:cxn ang="0">
                    <a:pos x="42863" y="0"/>
                  </a:cxn>
                  <a:cxn ang="0">
                    <a:pos x="0" y="61913"/>
                  </a:cxn>
                  <a:cxn ang="0">
                    <a:pos x="85725" y="61913"/>
                  </a:cxn>
                </a:cxnLst>
                <a:pathLst>
                  <a:path w="54" h="39">
                    <a:moveTo>
                      <a:pt x="54" y="39"/>
                    </a:moveTo>
                    <a:lnTo>
                      <a:pt x="27" y="0"/>
                    </a:lnTo>
                    <a:lnTo>
                      <a:pt x="0" y="39"/>
                    </a:lnTo>
                    <a:lnTo>
                      <a:pt x="54" y="39"/>
                    </a:lnTo>
                    <a:close/>
                  </a:path>
                </a:pathLst>
              </a:custGeom>
              <a:solidFill>
                <a:srgbClr val="5F3E21">
                  <a:alpha val="100000"/>
                </a:srgbClr>
              </a:solidFill>
              <a:ln w="9525">
                <a:noFill/>
              </a:ln>
            </p:spPr>
            <p:txBody>
              <a:bodyPr/>
              <a:p>
                <a:endParaRPr lang="zh-CN" altLang="en-US"/>
              </a:p>
            </p:txBody>
          </p:sp>
          <p:sp>
            <p:nvSpPr>
              <p:cNvPr id="48722" name="Rectangle 153"/>
              <p:cNvSpPr/>
              <p:nvPr/>
            </p:nvSpPr>
            <p:spPr>
              <a:xfrm>
                <a:off x="4459288" y="5341938"/>
                <a:ext cx="12700" cy="180975"/>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23" name="Freeform 154"/>
              <p:cNvSpPr/>
              <p:nvPr/>
            </p:nvSpPr>
            <p:spPr>
              <a:xfrm>
                <a:off x="4700588" y="5287963"/>
                <a:ext cx="85725" cy="61913"/>
              </a:xfrm>
              <a:custGeom>
                <a:avLst/>
                <a:gdLst/>
                <a:ahLst/>
                <a:cxnLst>
                  <a:cxn ang="0">
                    <a:pos x="0" y="61913"/>
                  </a:cxn>
                  <a:cxn ang="0">
                    <a:pos x="42863" y="0"/>
                  </a:cxn>
                  <a:cxn ang="0">
                    <a:pos x="85725" y="61913"/>
                  </a:cxn>
                  <a:cxn ang="0">
                    <a:pos x="0" y="61913"/>
                  </a:cxn>
                </a:cxnLst>
                <a:pathLst>
                  <a:path w="54" h="39">
                    <a:moveTo>
                      <a:pt x="0" y="39"/>
                    </a:moveTo>
                    <a:lnTo>
                      <a:pt x="27" y="0"/>
                    </a:lnTo>
                    <a:lnTo>
                      <a:pt x="54" y="39"/>
                    </a:lnTo>
                    <a:lnTo>
                      <a:pt x="0" y="39"/>
                    </a:lnTo>
                    <a:close/>
                  </a:path>
                </a:pathLst>
              </a:custGeom>
              <a:solidFill>
                <a:srgbClr val="A1C9D8">
                  <a:alpha val="100000"/>
                </a:srgbClr>
              </a:solidFill>
              <a:ln w="9525">
                <a:noFill/>
              </a:ln>
            </p:spPr>
            <p:txBody>
              <a:bodyPr/>
              <a:p>
                <a:endParaRPr lang="zh-CN" altLang="en-US"/>
              </a:p>
            </p:txBody>
          </p:sp>
          <p:sp>
            <p:nvSpPr>
              <p:cNvPr id="48724" name="Rectangle 155"/>
              <p:cNvSpPr/>
              <p:nvPr/>
            </p:nvSpPr>
            <p:spPr>
              <a:xfrm>
                <a:off x="4735513" y="5341938"/>
                <a:ext cx="15875" cy="180975"/>
              </a:xfrm>
              <a:prstGeom prst="rect">
                <a:avLst/>
              </a:prstGeom>
              <a:solidFill>
                <a:srgbClr val="A1C9D8"/>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25" name="Freeform 156"/>
              <p:cNvSpPr/>
              <p:nvPr/>
            </p:nvSpPr>
            <p:spPr>
              <a:xfrm>
                <a:off x="4613276" y="5303838"/>
                <a:ext cx="38100" cy="11113"/>
              </a:xfrm>
              <a:custGeom>
                <a:avLst/>
                <a:gdLst/>
                <a:ahLst/>
                <a:cxnLst>
                  <a:cxn ang="0">
                    <a:pos x="38100" y="5557"/>
                  </a:cxn>
                  <a:cxn ang="0">
                    <a:pos x="32657" y="11113"/>
                  </a:cxn>
                  <a:cxn ang="0">
                    <a:pos x="5443" y="11113"/>
                  </a:cxn>
                  <a:cxn ang="0">
                    <a:pos x="0" y="5557"/>
                  </a:cxn>
                  <a:cxn ang="0">
                    <a:pos x="0" y="5557"/>
                  </a:cxn>
                  <a:cxn ang="0">
                    <a:pos x="5443" y="0"/>
                  </a:cxn>
                  <a:cxn ang="0">
                    <a:pos x="32657" y="0"/>
                  </a:cxn>
                  <a:cxn ang="0">
                    <a:pos x="38100" y="5557"/>
                  </a:cxn>
                </a:cxnLst>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alpha val="100000"/>
                </a:srgbClr>
              </a:solidFill>
              <a:ln w="9525">
                <a:noFill/>
              </a:ln>
            </p:spPr>
            <p:txBody>
              <a:bodyPr/>
              <a:p>
                <a:endParaRPr lang="zh-CN" altLang="en-US"/>
              </a:p>
            </p:txBody>
          </p:sp>
          <p:sp>
            <p:nvSpPr>
              <p:cNvPr id="48726" name="Freeform 157"/>
              <p:cNvSpPr/>
              <p:nvPr/>
            </p:nvSpPr>
            <p:spPr>
              <a:xfrm>
                <a:off x="4613276" y="5330826"/>
                <a:ext cx="38100" cy="11113"/>
              </a:xfrm>
              <a:custGeom>
                <a:avLst/>
                <a:gdLst/>
                <a:ahLst/>
                <a:cxnLst>
                  <a:cxn ang="0">
                    <a:pos x="38100" y="5557"/>
                  </a:cxn>
                  <a:cxn ang="0">
                    <a:pos x="32657" y="11113"/>
                  </a:cxn>
                  <a:cxn ang="0">
                    <a:pos x="5443" y="11113"/>
                  </a:cxn>
                  <a:cxn ang="0">
                    <a:pos x="0" y="5557"/>
                  </a:cxn>
                  <a:cxn ang="0">
                    <a:pos x="0" y="5557"/>
                  </a:cxn>
                  <a:cxn ang="0">
                    <a:pos x="5443" y="0"/>
                  </a:cxn>
                  <a:cxn ang="0">
                    <a:pos x="32657" y="0"/>
                  </a:cxn>
                  <a:cxn ang="0">
                    <a:pos x="38100" y="5557"/>
                  </a:cxn>
                </a:cxnLst>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alpha val="100000"/>
                </a:srgbClr>
              </a:solidFill>
              <a:ln w="9525">
                <a:noFill/>
              </a:ln>
            </p:spPr>
            <p:txBody>
              <a:bodyPr/>
              <a:p>
                <a:endParaRPr lang="zh-CN" altLang="en-US"/>
              </a:p>
            </p:txBody>
          </p:sp>
          <p:sp>
            <p:nvSpPr>
              <p:cNvPr id="48727" name="Freeform 158"/>
              <p:cNvSpPr/>
              <p:nvPr/>
            </p:nvSpPr>
            <p:spPr>
              <a:xfrm>
                <a:off x="4613276" y="5357813"/>
                <a:ext cx="38100" cy="11113"/>
              </a:xfrm>
              <a:custGeom>
                <a:avLst/>
                <a:gdLst/>
                <a:ahLst/>
                <a:cxnLst>
                  <a:cxn ang="0">
                    <a:pos x="38100" y="5557"/>
                  </a:cxn>
                  <a:cxn ang="0">
                    <a:pos x="32657" y="11113"/>
                  </a:cxn>
                  <a:cxn ang="0">
                    <a:pos x="5443" y="11113"/>
                  </a:cxn>
                  <a:cxn ang="0">
                    <a:pos x="0" y="5557"/>
                  </a:cxn>
                  <a:cxn ang="0">
                    <a:pos x="0" y="5557"/>
                  </a:cxn>
                  <a:cxn ang="0">
                    <a:pos x="5443" y="0"/>
                  </a:cxn>
                  <a:cxn ang="0">
                    <a:pos x="32657" y="0"/>
                  </a:cxn>
                  <a:cxn ang="0">
                    <a:pos x="38100" y="5557"/>
                  </a:cxn>
                </a:cxnLst>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alpha val="100000"/>
                </a:srgbClr>
              </a:solidFill>
              <a:ln w="9525">
                <a:noFill/>
              </a:ln>
            </p:spPr>
            <p:txBody>
              <a:bodyPr/>
              <a:p>
                <a:endParaRPr lang="zh-CN" altLang="en-US"/>
              </a:p>
            </p:txBody>
          </p:sp>
          <p:sp>
            <p:nvSpPr>
              <p:cNvPr id="48728" name="Freeform 159"/>
              <p:cNvSpPr/>
              <p:nvPr/>
            </p:nvSpPr>
            <p:spPr>
              <a:xfrm>
                <a:off x="4613276" y="5384801"/>
                <a:ext cx="38100" cy="9525"/>
              </a:xfrm>
              <a:custGeom>
                <a:avLst/>
                <a:gdLst/>
                <a:ahLst/>
                <a:cxnLst>
                  <a:cxn ang="0">
                    <a:pos x="38100" y="6350"/>
                  </a:cxn>
                  <a:cxn ang="0">
                    <a:pos x="32657" y="9525"/>
                  </a:cxn>
                  <a:cxn ang="0">
                    <a:pos x="5443" y="9525"/>
                  </a:cxn>
                  <a:cxn ang="0">
                    <a:pos x="0" y="6350"/>
                  </a:cxn>
                  <a:cxn ang="0">
                    <a:pos x="0" y="6350"/>
                  </a:cxn>
                  <a:cxn ang="0">
                    <a:pos x="5443" y="0"/>
                  </a:cxn>
                  <a:cxn ang="0">
                    <a:pos x="32657" y="0"/>
                  </a:cxn>
                  <a:cxn ang="0">
                    <a:pos x="38100" y="6350"/>
                  </a:cxn>
                </a:cxnLst>
                <a:pathLst>
                  <a:path w="14" h="3">
                    <a:moveTo>
                      <a:pt x="14" y="2"/>
                    </a:moveTo>
                    <a:cubicBezTo>
                      <a:pt x="14" y="3"/>
                      <a:pt x="13" y="3"/>
                      <a:pt x="12" y="3"/>
                    </a:cubicBezTo>
                    <a:cubicBezTo>
                      <a:pt x="2" y="3"/>
                      <a:pt x="2" y="3"/>
                      <a:pt x="2" y="3"/>
                    </a:cubicBezTo>
                    <a:cubicBezTo>
                      <a:pt x="1" y="3"/>
                      <a:pt x="0" y="3"/>
                      <a:pt x="0" y="2"/>
                    </a:cubicBezTo>
                    <a:cubicBezTo>
                      <a:pt x="0" y="2"/>
                      <a:pt x="0" y="2"/>
                      <a:pt x="0" y="2"/>
                    </a:cubicBezTo>
                    <a:cubicBezTo>
                      <a:pt x="0" y="0"/>
                      <a:pt x="1" y="0"/>
                      <a:pt x="2" y="0"/>
                    </a:cubicBezTo>
                    <a:cubicBezTo>
                      <a:pt x="12" y="0"/>
                      <a:pt x="12" y="0"/>
                      <a:pt x="12" y="0"/>
                    </a:cubicBezTo>
                    <a:cubicBezTo>
                      <a:pt x="13" y="0"/>
                      <a:pt x="14" y="0"/>
                      <a:pt x="14" y="2"/>
                    </a:cubicBezTo>
                    <a:close/>
                  </a:path>
                </a:pathLst>
              </a:custGeom>
              <a:solidFill>
                <a:srgbClr val="5F3E21">
                  <a:alpha val="100000"/>
                </a:srgbClr>
              </a:solidFill>
              <a:ln w="9525">
                <a:noFill/>
              </a:ln>
            </p:spPr>
            <p:txBody>
              <a:bodyPr/>
              <a:p>
                <a:endParaRPr lang="zh-CN" altLang="en-US"/>
              </a:p>
            </p:txBody>
          </p:sp>
          <p:sp>
            <p:nvSpPr>
              <p:cNvPr id="48729" name="Freeform 160"/>
              <p:cNvSpPr/>
              <p:nvPr/>
            </p:nvSpPr>
            <p:spPr>
              <a:xfrm>
                <a:off x="4613276" y="5410201"/>
                <a:ext cx="38100" cy="11113"/>
              </a:xfrm>
              <a:custGeom>
                <a:avLst/>
                <a:gdLst/>
                <a:ahLst/>
                <a:cxnLst>
                  <a:cxn ang="0">
                    <a:pos x="38100" y="5557"/>
                  </a:cxn>
                  <a:cxn ang="0">
                    <a:pos x="32657" y="11113"/>
                  </a:cxn>
                  <a:cxn ang="0">
                    <a:pos x="5443" y="11113"/>
                  </a:cxn>
                  <a:cxn ang="0">
                    <a:pos x="0" y="5557"/>
                  </a:cxn>
                  <a:cxn ang="0">
                    <a:pos x="0" y="5557"/>
                  </a:cxn>
                  <a:cxn ang="0">
                    <a:pos x="5443" y="0"/>
                  </a:cxn>
                  <a:cxn ang="0">
                    <a:pos x="32657" y="0"/>
                  </a:cxn>
                  <a:cxn ang="0">
                    <a:pos x="38100" y="5557"/>
                  </a:cxn>
                </a:cxnLst>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alpha val="100000"/>
                </a:srgbClr>
              </a:solidFill>
              <a:ln w="9525">
                <a:noFill/>
              </a:ln>
            </p:spPr>
            <p:txBody>
              <a:bodyPr/>
              <a:p>
                <a:endParaRPr lang="zh-CN" altLang="en-US"/>
              </a:p>
            </p:txBody>
          </p:sp>
          <p:sp>
            <p:nvSpPr>
              <p:cNvPr id="48730" name="Freeform 161"/>
              <p:cNvSpPr/>
              <p:nvPr/>
            </p:nvSpPr>
            <p:spPr>
              <a:xfrm>
                <a:off x="4613276" y="5437188"/>
                <a:ext cx="38100" cy="11113"/>
              </a:xfrm>
              <a:custGeom>
                <a:avLst/>
                <a:gdLst/>
                <a:ahLst/>
                <a:cxnLst>
                  <a:cxn ang="0">
                    <a:pos x="38100" y="5557"/>
                  </a:cxn>
                  <a:cxn ang="0">
                    <a:pos x="32657" y="11113"/>
                  </a:cxn>
                  <a:cxn ang="0">
                    <a:pos x="5443" y="11113"/>
                  </a:cxn>
                  <a:cxn ang="0">
                    <a:pos x="0" y="5557"/>
                  </a:cxn>
                  <a:cxn ang="0">
                    <a:pos x="0" y="5557"/>
                  </a:cxn>
                  <a:cxn ang="0">
                    <a:pos x="5443" y="0"/>
                  </a:cxn>
                  <a:cxn ang="0">
                    <a:pos x="32657" y="0"/>
                  </a:cxn>
                  <a:cxn ang="0">
                    <a:pos x="38100" y="5557"/>
                  </a:cxn>
                </a:cxnLst>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alpha val="100000"/>
                </a:srgbClr>
              </a:solidFill>
              <a:ln w="9525">
                <a:noFill/>
              </a:ln>
            </p:spPr>
            <p:txBody>
              <a:bodyPr/>
              <a:p>
                <a:endParaRPr lang="zh-CN" altLang="en-US"/>
              </a:p>
            </p:txBody>
          </p:sp>
          <p:sp>
            <p:nvSpPr>
              <p:cNvPr id="48731" name="Freeform 162"/>
              <p:cNvSpPr/>
              <p:nvPr/>
            </p:nvSpPr>
            <p:spPr>
              <a:xfrm>
                <a:off x="4613276" y="5464176"/>
                <a:ext cx="38100" cy="11113"/>
              </a:xfrm>
              <a:custGeom>
                <a:avLst/>
                <a:gdLst/>
                <a:ahLst/>
                <a:cxnLst>
                  <a:cxn ang="0">
                    <a:pos x="38100" y="5557"/>
                  </a:cxn>
                  <a:cxn ang="0">
                    <a:pos x="32657" y="11113"/>
                  </a:cxn>
                  <a:cxn ang="0">
                    <a:pos x="5443" y="11113"/>
                  </a:cxn>
                  <a:cxn ang="0">
                    <a:pos x="0" y="5557"/>
                  </a:cxn>
                  <a:cxn ang="0">
                    <a:pos x="0" y="5557"/>
                  </a:cxn>
                  <a:cxn ang="0">
                    <a:pos x="5443" y="0"/>
                  </a:cxn>
                  <a:cxn ang="0">
                    <a:pos x="32657" y="0"/>
                  </a:cxn>
                  <a:cxn ang="0">
                    <a:pos x="38100" y="5557"/>
                  </a:cxn>
                </a:cxnLst>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alpha val="100000"/>
                </a:srgbClr>
              </a:solidFill>
              <a:ln w="9525">
                <a:noFill/>
              </a:ln>
            </p:spPr>
            <p:txBody>
              <a:bodyPr/>
              <a:p>
                <a:endParaRPr lang="zh-CN" altLang="en-US"/>
              </a:p>
            </p:txBody>
          </p:sp>
          <p:sp>
            <p:nvSpPr>
              <p:cNvPr id="48732" name="Freeform 163"/>
              <p:cNvSpPr/>
              <p:nvPr/>
            </p:nvSpPr>
            <p:spPr>
              <a:xfrm>
                <a:off x="4613276" y="5491163"/>
                <a:ext cx="38100" cy="11113"/>
              </a:xfrm>
              <a:custGeom>
                <a:avLst/>
                <a:gdLst/>
                <a:ahLst/>
                <a:cxnLst>
                  <a:cxn ang="0">
                    <a:pos x="38100" y="5557"/>
                  </a:cxn>
                  <a:cxn ang="0">
                    <a:pos x="32657" y="11113"/>
                  </a:cxn>
                  <a:cxn ang="0">
                    <a:pos x="5443" y="11113"/>
                  </a:cxn>
                  <a:cxn ang="0">
                    <a:pos x="0" y="5557"/>
                  </a:cxn>
                  <a:cxn ang="0">
                    <a:pos x="0" y="5557"/>
                  </a:cxn>
                  <a:cxn ang="0">
                    <a:pos x="5443" y="0"/>
                  </a:cxn>
                  <a:cxn ang="0">
                    <a:pos x="32657" y="0"/>
                  </a:cxn>
                  <a:cxn ang="0">
                    <a:pos x="38100" y="5557"/>
                  </a:cxn>
                </a:cxnLst>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alpha val="100000"/>
                </a:srgbClr>
              </a:solidFill>
              <a:ln w="9525">
                <a:noFill/>
              </a:ln>
            </p:spPr>
            <p:txBody>
              <a:bodyPr/>
              <a:p>
                <a:endParaRPr lang="zh-CN" altLang="en-US"/>
              </a:p>
            </p:txBody>
          </p:sp>
        </p:grpSp>
        <p:grpSp>
          <p:nvGrpSpPr>
            <p:cNvPr id="48152" name="组合 1931"/>
            <p:cNvGrpSpPr/>
            <p:nvPr/>
          </p:nvGrpSpPr>
          <p:grpSpPr>
            <a:xfrm>
              <a:off x="4579216" y="5237163"/>
              <a:ext cx="509588" cy="481013"/>
              <a:chOff x="3673476" y="5237163"/>
              <a:chExt cx="509588" cy="481013"/>
            </a:xfrm>
          </p:grpSpPr>
          <p:sp>
            <p:nvSpPr>
              <p:cNvPr id="48711" name="Freeform 164"/>
              <p:cNvSpPr/>
              <p:nvPr/>
            </p:nvSpPr>
            <p:spPr>
              <a:xfrm>
                <a:off x="3911601" y="5578476"/>
                <a:ext cx="176213" cy="138113"/>
              </a:xfrm>
              <a:custGeom>
                <a:avLst/>
                <a:gdLst/>
                <a:ahLst/>
                <a:cxnLst>
                  <a:cxn ang="0">
                    <a:pos x="128588" y="138113"/>
                  </a:cxn>
                  <a:cxn ang="0">
                    <a:pos x="176213" y="138113"/>
                  </a:cxn>
                  <a:cxn ang="0">
                    <a:pos x="26988" y="0"/>
                  </a:cxn>
                  <a:cxn ang="0">
                    <a:pos x="0" y="20638"/>
                  </a:cxn>
                  <a:cxn ang="0">
                    <a:pos x="128588" y="138113"/>
                  </a:cxn>
                </a:cxnLst>
                <a:pathLst>
                  <a:path w="111" h="87">
                    <a:moveTo>
                      <a:pt x="81" y="87"/>
                    </a:moveTo>
                    <a:lnTo>
                      <a:pt x="111" y="87"/>
                    </a:lnTo>
                    <a:lnTo>
                      <a:pt x="17" y="0"/>
                    </a:lnTo>
                    <a:lnTo>
                      <a:pt x="0" y="13"/>
                    </a:lnTo>
                    <a:lnTo>
                      <a:pt x="81" y="87"/>
                    </a:lnTo>
                    <a:close/>
                  </a:path>
                </a:pathLst>
              </a:custGeom>
              <a:solidFill>
                <a:srgbClr val="87CAAD">
                  <a:alpha val="100000"/>
                </a:srgbClr>
              </a:solidFill>
              <a:ln w="9525">
                <a:noFill/>
              </a:ln>
            </p:spPr>
            <p:txBody>
              <a:bodyPr/>
              <a:p>
                <a:endParaRPr lang="zh-CN" altLang="en-US"/>
              </a:p>
            </p:txBody>
          </p:sp>
          <p:sp>
            <p:nvSpPr>
              <p:cNvPr id="48712" name="Freeform 165"/>
              <p:cNvSpPr/>
              <p:nvPr/>
            </p:nvSpPr>
            <p:spPr>
              <a:xfrm>
                <a:off x="3765551" y="5578476"/>
                <a:ext cx="176213" cy="138113"/>
              </a:xfrm>
              <a:custGeom>
                <a:avLst/>
                <a:gdLst/>
                <a:ahLst/>
                <a:cxnLst>
                  <a:cxn ang="0">
                    <a:pos x="49213" y="138113"/>
                  </a:cxn>
                  <a:cxn ang="0">
                    <a:pos x="0" y="138113"/>
                  </a:cxn>
                  <a:cxn ang="0">
                    <a:pos x="152400" y="0"/>
                  </a:cxn>
                  <a:cxn ang="0">
                    <a:pos x="176213" y="20638"/>
                  </a:cxn>
                  <a:cxn ang="0">
                    <a:pos x="49213" y="138113"/>
                  </a:cxn>
                </a:cxnLst>
                <a:pathLst>
                  <a:path w="111" h="87">
                    <a:moveTo>
                      <a:pt x="31" y="87"/>
                    </a:moveTo>
                    <a:lnTo>
                      <a:pt x="0" y="87"/>
                    </a:lnTo>
                    <a:lnTo>
                      <a:pt x="96" y="0"/>
                    </a:lnTo>
                    <a:lnTo>
                      <a:pt x="111" y="13"/>
                    </a:lnTo>
                    <a:lnTo>
                      <a:pt x="31" y="87"/>
                    </a:lnTo>
                    <a:close/>
                  </a:path>
                </a:pathLst>
              </a:custGeom>
              <a:solidFill>
                <a:srgbClr val="87CAAD">
                  <a:alpha val="100000"/>
                </a:srgbClr>
              </a:solidFill>
              <a:ln w="9525">
                <a:noFill/>
              </a:ln>
            </p:spPr>
            <p:txBody>
              <a:bodyPr/>
              <a:p>
                <a:endParaRPr lang="zh-CN" altLang="en-US"/>
              </a:p>
            </p:txBody>
          </p:sp>
          <p:sp>
            <p:nvSpPr>
              <p:cNvPr id="48713" name="Rectangle 166"/>
              <p:cNvSpPr/>
              <p:nvPr/>
            </p:nvSpPr>
            <p:spPr>
              <a:xfrm>
                <a:off x="3911601" y="5395913"/>
                <a:ext cx="33338" cy="322263"/>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14" name="Freeform 167"/>
              <p:cNvSpPr/>
              <p:nvPr/>
            </p:nvSpPr>
            <p:spPr>
              <a:xfrm>
                <a:off x="3673476" y="5237163"/>
                <a:ext cx="509588" cy="42863"/>
              </a:xfrm>
              <a:custGeom>
                <a:avLst/>
                <a:gdLst/>
                <a:ahLst/>
                <a:cxnLst>
                  <a:cxn ang="0">
                    <a:pos x="509588" y="26789"/>
                  </a:cxn>
                  <a:cxn ang="0">
                    <a:pos x="479772" y="0"/>
                  </a:cxn>
                  <a:cxn ang="0">
                    <a:pos x="27106" y="0"/>
                  </a:cxn>
                  <a:cxn ang="0">
                    <a:pos x="0" y="26789"/>
                  </a:cxn>
                  <a:cxn ang="0">
                    <a:pos x="0" y="42863"/>
                  </a:cxn>
                  <a:cxn ang="0">
                    <a:pos x="509588" y="42863"/>
                  </a:cxn>
                  <a:cxn ang="0">
                    <a:pos x="509588" y="26789"/>
                  </a:cxn>
                </a:cxnLst>
                <a:pathLst>
                  <a:path w="188" h="16">
                    <a:moveTo>
                      <a:pt x="188" y="10"/>
                    </a:moveTo>
                    <a:cubicBezTo>
                      <a:pt x="188" y="4"/>
                      <a:pt x="183" y="0"/>
                      <a:pt x="177" y="0"/>
                    </a:cubicBezTo>
                    <a:cubicBezTo>
                      <a:pt x="10" y="0"/>
                      <a:pt x="10" y="0"/>
                      <a:pt x="10" y="0"/>
                    </a:cubicBezTo>
                    <a:cubicBezTo>
                      <a:pt x="5" y="0"/>
                      <a:pt x="0" y="4"/>
                      <a:pt x="0" y="10"/>
                    </a:cubicBezTo>
                    <a:cubicBezTo>
                      <a:pt x="0" y="16"/>
                      <a:pt x="0" y="16"/>
                      <a:pt x="0" y="16"/>
                    </a:cubicBezTo>
                    <a:cubicBezTo>
                      <a:pt x="188" y="16"/>
                      <a:pt x="188" y="16"/>
                      <a:pt x="188" y="16"/>
                    </a:cubicBezTo>
                    <a:lnTo>
                      <a:pt x="188" y="10"/>
                    </a:lnTo>
                    <a:close/>
                  </a:path>
                </a:pathLst>
              </a:custGeom>
              <a:solidFill>
                <a:srgbClr val="5F3E21">
                  <a:alpha val="100000"/>
                </a:srgbClr>
              </a:solidFill>
              <a:ln w="9525">
                <a:noFill/>
              </a:ln>
            </p:spPr>
            <p:txBody>
              <a:bodyPr/>
              <a:p>
                <a:endParaRPr lang="zh-CN" altLang="en-US"/>
              </a:p>
            </p:txBody>
          </p:sp>
          <p:sp>
            <p:nvSpPr>
              <p:cNvPr id="48715" name="Freeform 168"/>
              <p:cNvSpPr/>
              <p:nvPr/>
            </p:nvSpPr>
            <p:spPr>
              <a:xfrm>
                <a:off x="3676651" y="5280026"/>
                <a:ext cx="503238" cy="311150"/>
              </a:xfrm>
              <a:custGeom>
                <a:avLst/>
                <a:gdLst/>
                <a:ahLst/>
                <a:cxnLst>
                  <a:cxn ang="0">
                    <a:pos x="0" y="0"/>
                  </a:cxn>
                  <a:cxn ang="0">
                    <a:pos x="0" y="284093"/>
                  </a:cxn>
                  <a:cxn ang="0">
                    <a:pos x="27056" y="311150"/>
                  </a:cxn>
                  <a:cxn ang="0">
                    <a:pos x="476182" y="311150"/>
                  </a:cxn>
                  <a:cxn ang="0">
                    <a:pos x="503238" y="284093"/>
                  </a:cxn>
                  <a:cxn ang="0">
                    <a:pos x="503238" y="0"/>
                  </a:cxn>
                  <a:cxn ang="0">
                    <a:pos x="0" y="0"/>
                  </a:cxn>
                </a:cxnLst>
                <a:pathLst>
                  <a:path w="186" h="115">
                    <a:moveTo>
                      <a:pt x="0" y="0"/>
                    </a:moveTo>
                    <a:cubicBezTo>
                      <a:pt x="0" y="105"/>
                      <a:pt x="0" y="105"/>
                      <a:pt x="0" y="105"/>
                    </a:cubicBezTo>
                    <a:cubicBezTo>
                      <a:pt x="0" y="111"/>
                      <a:pt x="4" y="115"/>
                      <a:pt x="10" y="115"/>
                    </a:cubicBezTo>
                    <a:cubicBezTo>
                      <a:pt x="176" y="115"/>
                      <a:pt x="176" y="115"/>
                      <a:pt x="176" y="115"/>
                    </a:cubicBezTo>
                    <a:cubicBezTo>
                      <a:pt x="181" y="115"/>
                      <a:pt x="186" y="111"/>
                      <a:pt x="186" y="105"/>
                    </a:cubicBezTo>
                    <a:cubicBezTo>
                      <a:pt x="186" y="0"/>
                      <a:pt x="186" y="0"/>
                      <a:pt x="186" y="0"/>
                    </a:cubicBezTo>
                    <a:lnTo>
                      <a:pt x="0" y="0"/>
                    </a:lnTo>
                    <a:close/>
                  </a:path>
                </a:pathLst>
              </a:custGeom>
              <a:solidFill>
                <a:srgbClr val="EE7800">
                  <a:alpha val="100000"/>
                </a:srgbClr>
              </a:solidFill>
              <a:ln w="9525">
                <a:noFill/>
              </a:ln>
            </p:spPr>
            <p:txBody>
              <a:bodyPr/>
              <a:p>
                <a:endParaRPr lang="zh-CN" altLang="en-US"/>
              </a:p>
            </p:txBody>
          </p:sp>
          <p:sp>
            <p:nvSpPr>
              <p:cNvPr id="48716" name="Freeform 169"/>
              <p:cNvSpPr>
                <a:spLocks noEditPoints="1"/>
              </p:cNvSpPr>
              <p:nvPr/>
            </p:nvSpPr>
            <p:spPr>
              <a:xfrm>
                <a:off x="3752851" y="5364163"/>
                <a:ext cx="357188" cy="115888"/>
              </a:xfrm>
              <a:custGeom>
                <a:avLst/>
                <a:gdLst/>
                <a:ahLst/>
                <a:cxnLst>
                  <a:cxn ang="0">
                    <a:pos x="124475" y="59292"/>
                  </a:cxn>
                  <a:cxn ang="0">
                    <a:pos x="119063" y="26951"/>
                  </a:cxn>
                  <a:cxn ang="0">
                    <a:pos x="110945" y="59292"/>
                  </a:cxn>
                  <a:cxn ang="0">
                    <a:pos x="75767" y="67377"/>
                  </a:cxn>
                  <a:cxn ang="0">
                    <a:pos x="81179" y="72767"/>
                  </a:cxn>
                  <a:cxn ang="0">
                    <a:pos x="108239" y="99718"/>
                  </a:cxn>
                  <a:cxn ang="0">
                    <a:pos x="113651" y="105108"/>
                  </a:cxn>
                  <a:cxn ang="0">
                    <a:pos x="121769" y="99718"/>
                  </a:cxn>
                  <a:cxn ang="0">
                    <a:pos x="146122" y="72767"/>
                  </a:cxn>
                  <a:cxn ang="0">
                    <a:pos x="146122" y="59292"/>
                  </a:cxn>
                  <a:cxn ang="0">
                    <a:pos x="197536" y="91632"/>
                  </a:cxn>
                  <a:cxn ang="0">
                    <a:pos x="205654" y="2695"/>
                  </a:cxn>
                  <a:cxn ang="0">
                    <a:pos x="197536" y="5390"/>
                  </a:cxn>
                  <a:cxn ang="0">
                    <a:pos x="170476" y="32341"/>
                  </a:cxn>
                  <a:cxn ang="0">
                    <a:pos x="175888" y="40426"/>
                  </a:cxn>
                  <a:cxn ang="0">
                    <a:pos x="194830" y="24256"/>
                  </a:cxn>
                  <a:cxn ang="0">
                    <a:pos x="165064" y="91632"/>
                  </a:cxn>
                  <a:cxn ang="0">
                    <a:pos x="159652" y="99718"/>
                  </a:cxn>
                  <a:cxn ang="0">
                    <a:pos x="165064" y="105108"/>
                  </a:cxn>
                  <a:cxn ang="0">
                    <a:pos x="213772" y="105108"/>
                  </a:cxn>
                  <a:cxn ang="0">
                    <a:pos x="213772" y="91632"/>
                  </a:cxn>
                  <a:cxn ang="0">
                    <a:pos x="40590" y="102413"/>
                  </a:cxn>
                  <a:cxn ang="0">
                    <a:pos x="46001" y="13475"/>
                  </a:cxn>
                  <a:cxn ang="0">
                    <a:pos x="40590" y="16170"/>
                  </a:cxn>
                  <a:cxn ang="0">
                    <a:pos x="13530" y="48511"/>
                  </a:cxn>
                  <a:cxn ang="0">
                    <a:pos x="21648" y="48511"/>
                  </a:cxn>
                  <a:cxn ang="0">
                    <a:pos x="27060" y="102413"/>
                  </a:cxn>
                  <a:cxn ang="0">
                    <a:pos x="0" y="110498"/>
                  </a:cxn>
                  <a:cxn ang="0">
                    <a:pos x="8118" y="115888"/>
                  </a:cxn>
                  <a:cxn ang="0">
                    <a:pos x="54119" y="113193"/>
                  </a:cxn>
                  <a:cxn ang="0">
                    <a:pos x="59531" y="107803"/>
                  </a:cxn>
                  <a:cxn ang="0">
                    <a:pos x="351776" y="56596"/>
                  </a:cxn>
                  <a:cxn ang="0">
                    <a:pos x="335540" y="5390"/>
                  </a:cxn>
                  <a:cxn ang="0">
                    <a:pos x="303069" y="2695"/>
                  </a:cxn>
                  <a:cxn ang="0">
                    <a:pos x="286833" y="24256"/>
                  </a:cxn>
                  <a:cxn ang="0">
                    <a:pos x="289539" y="32341"/>
                  </a:cxn>
                  <a:cxn ang="0">
                    <a:pos x="292245" y="32341"/>
                  </a:cxn>
                  <a:cxn ang="0">
                    <a:pos x="300363" y="24256"/>
                  </a:cxn>
                  <a:cxn ang="0">
                    <a:pos x="316598" y="10780"/>
                  </a:cxn>
                  <a:cxn ang="0">
                    <a:pos x="343658" y="29646"/>
                  </a:cxn>
                  <a:cxn ang="0">
                    <a:pos x="289539" y="86242"/>
                  </a:cxn>
                  <a:cxn ang="0">
                    <a:pos x="286833" y="97023"/>
                  </a:cxn>
                  <a:cxn ang="0">
                    <a:pos x="289539" y="97023"/>
                  </a:cxn>
                  <a:cxn ang="0">
                    <a:pos x="338246" y="107803"/>
                  </a:cxn>
                  <a:cxn ang="0">
                    <a:pos x="346364" y="105108"/>
                  </a:cxn>
                  <a:cxn ang="0">
                    <a:pos x="340952" y="97023"/>
                  </a:cxn>
                  <a:cxn ang="0">
                    <a:pos x="351776" y="56596"/>
                  </a:cxn>
                  <a:cxn ang="0">
                    <a:pos x="273303" y="64682"/>
                  </a:cxn>
                  <a:cxn ang="0">
                    <a:pos x="230007" y="72767"/>
                  </a:cxn>
                  <a:cxn ang="0">
                    <a:pos x="230007" y="83547"/>
                  </a:cxn>
                  <a:cxn ang="0">
                    <a:pos x="232713" y="83547"/>
                  </a:cxn>
                  <a:cxn ang="0">
                    <a:pos x="276009" y="78157"/>
                  </a:cxn>
                  <a:cxn ang="0">
                    <a:pos x="281421" y="70072"/>
                  </a:cxn>
                  <a:cxn ang="0">
                    <a:pos x="276009" y="24256"/>
                  </a:cxn>
                  <a:cxn ang="0">
                    <a:pos x="227301" y="29646"/>
                  </a:cxn>
                  <a:cxn ang="0">
                    <a:pos x="232713" y="35036"/>
                  </a:cxn>
                  <a:cxn ang="0">
                    <a:pos x="276009" y="37731"/>
                  </a:cxn>
                  <a:cxn ang="0">
                    <a:pos x="281421" y="26951"/>
                  </a:cxn>
                </a:cxnLst>
                <a:pathLst>
                  <a:path w="132" h="43">
                    <a:moveTo>
                      <a:pt x="54" y="22"/>
                    </a:moveTo>
                    <a:cubicBezTo>
                      <a:pt x="46" y="22"/>
                      <a:pt x="46" y="22"/>
                      <a:pt x="46" y="22"/>
                    </a:cubicBezTo>
                    <a:cubicBezTo>
                      <a:pt x="46" y="12"/>
                      <a:pt x="46" y="12"/>
                      <a:pt x="46" y="12"/>
                    </a:cubicBezTo>
                    <a:cubicBezTo>
                      <a:pt x="46" y="11"/>
                      <a:pt x="46" y="10"/>
                      <a:pt x="44" y="10"/>
                    </a:cubicBezTo>
                    <a:cubicBezTo>
                      <a:pt x="43" y="10"/>
                      <a:pt x="42" y="11"/>
                      <a:pt x="42" y="12"/>
                    </a:cubicBezTo>
                    <a:cubicBezTo>
                      <a:pt x="41" y="22"/>
                      <a:pt x="41" y="22"/>
                      <a:pt x="41" y="22"/>
                    </a:cubicBezTo>
                    <a:cubicBezTo>
                      <a:pt x="30" y="22"/>
                      <a:pt x="30" y="22"/>
                      <a:pt x="30" y="22"/>
                    </a:cubicBezTo>
                    <a:cubicBezTo>
                      <a:pt x="29" y="22"/>
                      <a:pt x="28" y="23"/>
                      <a:pt x="28" y="25"/>
                    </a:cubicBezTo>
                    <a:cubicBezTo>
                      <a:pt x="28" y="26"/>
                      <a:pt x="29" y="26"/>
                      <a:pt x="29" y="27"/>
                    </a:cubicBezTo>
                    <a:cubicBezTo>
                      <a:pt x="30" y="27"/>
                      <a:pt x="30" y="27"/>
                      <a:pt x="30" y="27"/>
                    </a:cubicBezTo>
                    <a:cubicBezTo>
                      <a:pt x="41" y="27"/>
                      <a:pt x="41" y="27"/>
                      <a:pt x="41" y="27"/>
                    </a:cubicBezTo>
                    <a:cubicBezTo>
                      <a:pt x="40" y="37"/>
                      <a:pt x="40" y="37"/>
                      <a:pt x="40" y="37"/>
                    </a:cubicBezTo>
                    <a:cubicBezTo>
                      <a:pt x="40" y="38"/>
                      <a:pt x="41" y="39"/>
                      <a:pt x="41" y="39"/>
                    </a:cubicBezTo>
                    <a:cubicBezTo>
                      <a:pt x="42" y="39"/>
                      <a:pt x="42" y="39"/>
                      <a:pt x="42" y="39"/>
                    </a:cubicBezTo>
                    <a:cubicBezTo>
                      <a:pt x="42" y="39"/>
                      <a:pt x="42" y="39"/>
                      <a:pt x="42" y="39"/>
                    </a:cubicBezTo>
                    <a:cubicBezTo>
                      <a:pt x="44" y="39"/>
                      <a:pt x="45" y="39"/>
                      <a:pt x="45" y="37"/>
                    </a:cubicBezTo>
                    <a:cubicBezTo>
                      <a:pt x="45" y="27"/>
                      <a:pt x="45" y="27"/>
                      <a:pt x="45" y="27"/>
                    </a:cubicBezTo>
                    <a:cubicBezTo>
                      <a:pt x="54" y="27"/>
                      <a:pt x="54" y="27"/>
                      <a:pt x="54" y="27"/>
                    </a:cubicBezTo>
                    <a:cubicBezTo>
                      <a:pt x="56" y="27"/>
                      <a:pt x="57" y="26"/>
                      <a:pt x="57" y="25"/>
                    </a:cubicBezTo>
                    <a:cubicBezTo>
                      <a:pt x="57" y="23"/>
                      <a:pt x="56" y="22"/>
                      <a:pt x="54" y="22"/>
                    </a:cubicBezTo>
                    <a:close/>
                    <a:moveTo>
                      <a:pt x="79" y="34"/>
                    </a:moveTo>
                    <a:cubicBezTo>
                      <a:pt x="73" y="34"/>
                      <a:pt x="73" y="34"/>
                      <a:pt x="73" y="34"/>
                    </a:cubicBezTo>
                    <a:cubicBezTo>
                      <a:pt x="77" y="4"/>
                      <a:pt x="77" y="4"/>
                      <a:pt x="77" y="4"/>
                    </a:cubicBezTo>
                    <a:cubicBezTo>
                      <a:pt x="77" y="3"/>
                      <a:pt x="77" y="2"/>
                      <a:pt x="76" y="1"/>
                    </a:cubicBezTo>
                    <a:cubicBezTo>
                      <a:pt x="76" y="1"/>
                      <a:pt x="75" y="1"/>
                      <a:pt x="75" y="1"/>
                    </a:cubicBezTo>
                    <a:cubicBezTo>
                      <a:pt x="74" y="1"/>
                      <a:pt x="74" y="1"/>
                      <a:pt x="73" y="2"/>
                    </a:cubicBezTo>
                    <a:cubicBezTo>
                      <a:pt x="64" y="11"/>
                      <a:pt x="64" y="11"/>
                      <a:pt x="64" y="11"/>
                    </a:cubicBezTo>
                    <a:cubicBezTo>
                      <a:pt x="63" y="11"/>
                      <a:pt x="63" y="12"/>
                      <a:pt x="63" y="12"/>
                    </a:cubicBezTo>
                    <a:cubicBezTo>
                      <a:pt x="63" y="13"/>
                      <a:pt x="63" y="14"/>
                      <a:pt x="64" y="14"/>
                    </a:cubicBezTo>
                    <a:cubicBezTo>
                      <a:pt x="64" y="15"/>
                      <a:pt x="65" y="15"/>
                      <a:pt x="65" y="15"/>
                    </a:cubicBezTo>
                    <a:cubicBezTo>
                      <a:pt x="66" y="15"/>
                      <a:pt x="66" y="15"/>
                      <a:pt x="67" y="14"/>
                    </a:cubicBezTo>
                    <a:cubicBezTo>
                      <a:pt x="72" y="9"/>
                      <a:pt x="72" y="9"/>
                      <a:pt x="72" y="9"/>
                    </a:cubicBezTo>
                    <a:cubicBezTo>
                      <a:pt x="69" y="34"/>
                      <a:pt x="69" y="34"/>
                      <a:pt x="69" y="34"/>
                    </a:cubicBezTo>
                    <a:cubicBezTo>
                      <a:pt x="61" y="34"/>
                      <a:pt x="61" y="34"/>
                      <a:pt x="61" y="34"/>
                    </a:cubicBezTo>
                    <a:cubicBezTo>
                      <a:pt x="60" y="34"/>
                      <a:pt x="60" y="35"/>
                      <a:pt x="59" y="35"/>
                    </a:cubicBezTo>
                    <a:cubicBezTo>
                      <a:pt x="59" y="36"/>
                      <a:pt x="59" y="36"/>
                      <a:pt x="59" y="37"/>
                    </a:cubicBezTo>
                    <a:cubicBezTo>
                      <a:pt x="59" y="38"/>
                      <a:pt x="59" y="38"/>
                      <a:pt x="60" y="39"/>
                    </a:cubicBezTo>
                    <a:cubicBezTo>
                      <a:pt x="60" y="39"/>
                      <a:pt x="61" y="39"/>
                      <a:pt x="61" y="39"/>
                    </a:cubicBezTo>
                    <a:cubicBezTo>
                      <a:pt x="61" y="39"/>
                      <a:pt x="61" y="39"/>
                      <a:pt x="61" y="39"/>
                    </a:cubicBezTo>
                    <a:cubicBezTo>
                      <a:pt x="79" y="39"/>
                      <a:pt x="79" y="39"/>
                      <a:pt x="79" y="39"/>
                    </a:cubicBezTo>
                    <a:cubicBezTo>
                      <a:pt x="80" y="38"/>
                      <a:pt x="81" y="37"/>
                      <a:pt x="81" y="36"/>
                    </a:cubicBezTo>
                    <a:cubicBezTo>
                      <a:pt x="81" y="35"/>
                      <a:pt x="80" y="34"/>
                      <a:pt x="79" y="34"/>
                    </a:cubicBezTo>
                    <a:close/>
                    <a:moveTo>
                      <a:pt x="20" y="38"/>
                    </a:moveTo>
                    <a:cubicBezTo>
                      <a:pt x="15" y="38"/>
                      <a:pt x="15" y="38"/>
                      <a:pt x="15" y="38"/>
                    </a:cubicBezTo>
                    <a:cubicBezTo>
                      <a:pt x="19" y="8"/>
                      <a:pt x="19" y="8"/>
                      <a:pt x="19" y="8"/>
                    </a:cubicBezTo>
                    <a:cubicBezTo>
                      <a:pt x="19" y="7"/>
                      <a:pt x="18" y="6"/>
                      <a:pt x="17" y="5"/>
                    </a:cubicBezTo>
                    <a:cubicBezTo>
                      <a:pt x="17" y="5"/>
                      <a:pt x="17" y="5"/>
                      <a:pt x="16" y="5"/>
                    </a:cubicBezTo>
                    <a:cubicBezTo>
                      <a:pt x="16" y="5"/>
                      <a:pt x="15" y="5"/>
                      <a:pt x="15" y="6"/>
                    </a:cubicBezTo>
                    <a:cubicBezTo>
                      <a:pt x="5" y="15"/>
                      <a:pt x="5" y="15"/>
                      <a:pt x="5" y="15"/>
                    </a:cubicBezTo>
                    <a:cubicBezTo>
                      <a:pt x="4" y="16"/>
                      <a:pt x="4" y="17"/>
                      <a:pt x="5" y="18"/>
                    </a:cubicBezTo>
                    <a:cubicBezTo>
                      <a:pt x="5" y="18"/>
                      <a:pt x="6" y="19"/>
                      <a:pt x="7" y="19"/>
                    </a:cubicBezTo>
                    <a:cubicBezTo>
                      <a:pt x="7" y="19"/>
                      <a:pt x="8" y="19"/>
                      <a:pt x="8" y="18"/>
                    </a:cubicBezTo>
                    <a:cubicBezTo>
                      <a:pt x="13" y="13"/>
                      <a:pt x="13" y="13"/>
                      <a:pt x="13" y="13"/>
                    </a:cubicBezTo>
                    <a:cubicBezTo>
                      <a:pt x="10" y="38"/>
                      <a:pt x="10" y="38"/>
                      <a:pt x="10" y="38"/>
                    </a:cubicBezTo>
                    <a:cubicBezTo>
                      <a:pt x="3" y="38"/>
                      <a:pt x="3" y="38"/>
                      <a:pt x="3" y="38"/>
                    </a:cubicBezTo>
                    <a:cubicBezTo>
                      <a:pt x="1" y="38"/>
                      <a:pt x="0" y="39"/>
                      <a:pt x="0" y="41"/>
                    </a:cubicBezTo>
                    <a:cubicBezTo>
                      <a:pt x="0" y="42"/>
                      <a:pt x="1" y="42"/>
                      <a:pt x="2" y="43"/>
                    </a:cubicBezTo>
                    <a:cubicBezTo>
                      <a:pt x="2" y="43"/>
                      <a:pt x="2" y="43"/>
                      <a:pt x="3" y="43"/>
                    </a:cubicBezTo>
                    <a:cubicBezTo>
                      <a:pt x="3" y="43"/>
                      <a:pt x="3" y="43"/>
                      <a:pt x="3" y="43"/>
                    </a:cubicBezTo>
                    <a:cubicBezTo>
                      <a:pt x="20" y="42"/>
                      <a:pt x="20" y="42"/>
                      <a:pt x="20" y="42"/>
                    </a:cubicBezTo>
                    <a:cubicBezTo>
                      <a:pt x="21" y="42"/>
                      <a:pt x="21" y="42"/>
                      <a:pt x="22" y="42"/>
                    </a:cubicBezTo>
                    <a:cubicBezTo>
                      <a:pt x="22" y="41"/>
                      <a:pt x="22" y="41"/>
                      <a:pt x="22" y="40"/>
                    </a:cubicBezTo>
                    <a:cubicBezTo>
                      <a:pt x="22" y="39"/>
                      <a:pt x="21" y="38"/>
                      <a:pt x="20" y="38"/>
                    </a:cubicBezTo>
                    <a:close/>
                    <a:moveTo>
                      <a:pt x="130" y="21"/>
                    </a:moveTo>
                    <a:cubicBezTo>
                      <a:pt x="132" y="17"/>
                      <a:pt x="132" y="13"/>
                      <a:pt x="131" y="10"/>
                    </a:cubicBezTo>
                    <a:cubicBezTo>
                      <a:pt x="130" y="6"/>
                      <a:pt x="128" y="4"/>
                      <a:pt x="124" y="2"/>
                    </a:cubicBezTo>
                    <a:cubicBezTo>
                      <a:pt x="122" y="0"/>
                      <a:pt x="119" y="0"/>
                      <a:pt x="117" y="0"/>
                    </a:cubicBezTo>
                    <a:cubicBezTo>
                      <a:pt x="115" y="0"/>
                      <a:pt x="113" y="0"/>
                      <a:pt x="112" y="1"/>
                    </a:cubicBezTo>
                    <a:cubicBezTo>
                      <a:pt x="109" y="2"/>
                      <a:pt x="107" y="5"/>
                      <a:pt x="107" y="7"/>
                    </a:cubicBezTo>
                    <a:cubicBezTo>
                      <a:pt x="106" y="8"/>
                      <a:pt x="106" y="9"/>
                      <a:pt x="106" y="9"/>
                    </a:cubicBezTo>
                    <a:cubicBezTo>
                      <a:pt x="106" y="9"/>
                      <a:pt x="106" y="10"/>
                      <a:pt x="106" y="11"/>
                    </a:cubicBezTo>
                    <a:cubicBezTo>
                      <a:pt x="106" y="11"/>
                      <a:pt x="107" y="11"/>
                      <a:pt x="107" y="12"/>
                    </a:cubicBezTo>
                    <a:cubicBezTo>
                      <a:pt x="108" y="12"/>
                      <a:pt x="108" y="12"/>
                      <a:pt x="108" y="12"/>
                    </a:cubicBezTo>
                    <a:cubicBezTo>
                      <a:pt x="108" y="12"/>
                      <a:pt x="108" y="12"/>
                      <a:pt x="108" y="12"/>
                    </a:cubicBezTo>
                    <a:cubicBezTo>
                      <a:pt x="109" y="12"/>
                      <a:pt x="110" y="11"/>
                      <a:pt x="110" y="10"/>
                    </a:cubicBezTo>
                    <a:cubicBezTo>
                      <a:pt x="110" y="9"/>
                      <a:pt x="111" y="9"/>
                      <a:pt x="111" y="9"/>
                    </a:cubicBezTo>
                    <a:cubicBezTo>
                      <a:pt x="111" y="8"/>
                      <a:pt x="112" y="6"/>
                      <a:pt x="114" y="5"/>
                    </a:cubicBezTo>
                    <a:cubicBezTo>
                      <a:pt x="115" y="5"/>
                      <a:pt x="116" y="4"/>
                      <a:pt x="117" y="4"/>
                    </a:cubicBezTo>
                    <a:cubicBezTo>
                      <a:pt x="118" y="4"/>
                      <a:pt x="120" y="5"/>
                      <a:pt x="122" y="6"/>
                    </a:cubicBezTo>
                    <a:cubicBezTo>
                      <a:pt x="125" y="7"/>
                      <a:pt x="126" y="9"/>
                      <a:pt x="127" y="11"/>
                    </a:cubicBezTo>
                    <a:cubicBezTo>
                      <a:pt x="128" y="13"/>
                      <a:pt x="127" y="16"/>
                      <a:pt x="126" y="19"/>
                    </a:cubicBezTo>
                    <a:cubicBezTo>
                      <a:pt x="123" y="25"/>
                      <a:pt x="116" y="30"/>
                      <a:pt x="107" y="32"/>
                    </a:cubicBezTo>
                    <a:cubicBezTo>
                      <a:pt x="106" y="32"/>
                      <a:pt x="105" y="33"/>
                      <a:pt x="105" y="34"/>
                    </a:cubicBezTo>
                    <a:cubicBezTo>
                      <a:pt x="105" y="35"/>
                      <a:pt x="105" y="36"/>
                      <a:pt x="106" y="36"/>
                    </a:cubicBezTo>
                    <a:cubicBezTo>
                      <a:pt x="107" y="36"/>
                      <a:pt x="107" y="36"/>
                      <a:pt x="107" y="36"/>
                    </a:cubicBezTo>
                    <a:cubicBezTo>
                      <a:pt x="107" y="36"/>
                      <a:pt x="107" y="36"/>
                      <a:pt x="107" y="36"/>
                    </a:cubicBezTo>
                    <a:cubicBezTo>
                      <a:pt x="125" y="40"/>
                      <a:pt x="125" y="40"/>
                      <a:pt x="125" y="40"/>
                    </a:cubicBezTo>
                    <a:cubicBezTo>
                      <a:pt x="125" y="40"/>
                      <a:pt x="125" y="40"/>
                      <a:pt x="125" y="40"/>
                    </a:cubicBezTo>
                    <a:cubicBezTo>
                      <a:pt x="125" y="40"/>
                      <a:pt x="125" y="40"/>
                      <a:pt x="125" y="40"/>
                    </a:cubicBezTo>
                    <a:cubicBezTo>
                      <a:pt x="127" y="40"/>
                      <a:pt x="127" y="40"/>
                      <a:pt x="128" y="39"/>
                    </a:cubicBezTo>
                    <a:cubicBezTo>
                      <a:pt x="128" y="38"/>
                      <a:pt x="128" y="38"/>
                      <a:pt x="127" y="37"/>
                    </a:cubicBezTo>
                    <a:cubicBezTo>
                      <a:pt x="127" y="36"/>
                      <a:pt x="127" y="36"/>
                      <a:pt x="126" y="36"/>
                    </a:cubicBezTo>
                    <a:cubicBezTo>
                      <a:pt x="116" y="34"/>
                      <a:pt x="116" y="34"/>
                      <a:pt x="116" y="34"/>
                    </a:cubicBezTo>
                    <a:cubicBezTo>
                      <a:pt x="123" y="31"/>
                      <a:pt x="128" y="26"/>
                      <a:pt x="130" y="21"/>
                    </a:cubicBezTo>
                    <a:close/>
                    <a:moveTo>
                      <a:pt x="102" y="24"/>
                    </a:moveTo>
                    <a:cubicBezTo>
                      <a:pt x="101" y="24"/>
                      <a:pt x="101" y="24"/>
                      <a:pt x="101" y="24"/>
                    </a:cubicBezTo>
                    <a:cubicBezTo>
                      <a:pt x="101" y="24"/>
                      <a:pt x="101" y="24"/>
                      <a:pt x="101" y="24"/>
                    </a:cubicBezTo>
                    <a:cubicBezTo>
                      <a:pt x="85" y="27"/>
                      <a:pt x="85" y="27"/>
                      <a:pt x="85" y="27"/>
                    </a:cubicBezTo>
                    <a:cubicBezTo>
                      <a:pt x="84" y="27"/>
                      <a:pt x="83" y="28"/>
                      <a:pt x="84" y="29"/>
                    </a:cubicBezTo>
                    <a:cubicBezTo>
                      <a:pt x="84" y="30"/>
                      <a:pt x="84" y="31"/>
                      <a:pt x="85" y="31"/>
                    </a:cubicBezTo>
                    <a:cubicBezTo>
                      <a:pt x="85" y="31"/>
                      <a:pt x="85" y="31"/>
                      <a:pt x="86" y="31"/>
                    </a:cubicBezTo>
                    <a:cubicBezTo>
                      <a:pt x="86" y="31"/>
                      <a:pt x="86" y="31"/>
                      <a:pt x="86" y="31"/>
                    </a:cubicBezTo>
                    <a:cubicBezTo>
                      <a:pt x="86" y="31"/>
                      <a:pt x="86" y="31"/>
                      <a:pt x="86" y="31"/>
                    </a:cubicBezTo>
                    <a:cubicBezTo>
                      <a:pt x="102" y="29"/>
                      <a:pt x="102" y="29"/>
                      <a:pt x="102" y="29"/>
                    </a:cubicBezTo>
                    <a:cubicBezTo>
                      <a:pt x="103" y="28"/>
                      <a:pt x="103" y="28"/>
                      <a:pt x="103" y="28"/>
                    </a:cubicBezTo>
                    <a:cubicBezTo>
                      <a:pt x="104" y="27"/>
                      <a:pt x="104" y="26"/>
                      <a:pt x="104" y="26"/>
                    </a:cubicBezTo>
                    <a:cubicBezTo>
                      <a:pt x="104" y="25"/>
                      <a:pt x="103" y="24"/>
                      <a:pt x="102" y="24"/>
                    </a:cubicBezTo>
                    <a:close/>
                    <a:moveTo>
                      <a:pt x="102" y="9"/>
                    </a:moveTo>
                    <a:cubicBezTo>
                      <a:pt x="86" y="9"/>
                      <a:pt x="86" y="9"/>
                      <a:pt x="86" y="9"/>
                    </a:cubicBezTo>
                    <a:cubicBezTo>
                      <a:pt x="85" y="9"/>
                      <a:pt x="84" y="9"/>
                      <a:pt x="84" y="11"/>
                    </a:cubicBezTo>
                    <a:cubicBezTo>
                      <a:pt x="84" y="12"/>
                      <a:pt x="85" y="12"/>
                      <a:pt x="85" y="13"/>
                    </a:cubicBezTo>
                    <a:cubicBezTo>
                      <a:pt x="86" y="13"/>
                      <a:pt x="86" y="13"/>
                      <a:pt x="86" y="13"/>
                    </a:cubicBezTo>
                    <a:cubicBezTo>
                      <a:pt x="102" y="14"/>
                      <a:pt x="102" y="14"/>
                      <a:pt x="102" y="14"/>
                    </a:cubicBezTo>
                    <a:cubicBezTo>
                      <a:pt x="102" y="14"/>
                      <a:pt x="102" y="14"/>
                      <a:pt x="102" y="14"/>
                    </a:cubicBezTo>
                    <a:cubicBezTo>
                      <a:pt x="103" y="14"/>
                      <a:pt x="104" y="13"/>
                      <a:pt x="104" y="12"/>
                    </a:cubicBezTo>
                    <a:cubicBezTo>
                      <a:pt x="104" y="11"/>
                      <a:pt x="104" y="10"/>
                      <a:pt x="104" y="10"/>
                    </a:cubicBezTo>
                    <a:cubicBezTo>
                      <a:pt x="103" y="10"/>
                      <a:pt x="103" y="9"/>
                      <a:pt x="102" y="9"/>
                    </a:cubicBezTo>
                    <a:close/>
                  </a:path>
                </a:pathLst>
              </a:custGeom>
              <a:solidFill>
                <a:srgbClr val="F5E8CE">
                  <a:alpha val="100000"/>
                </a:srgbClr>
              </a:solidFill>
              <a:ln w="9525">
                <a:noFill/>
              </a:ln>
            </p:spPr>
            <p:txBody>
              <a:bodyPr/>
              <a:p>
                <a:endParaRPr lang="zh-CN" altLang="en-US"/>
              </a:p>
            </p:txBody>
          </p:sp>
          <p:sp>
            <p:nvSpPr>
              <p:cNvPr id="48717" name="Freeform 170"/>
              <p:cNvSpPr/>
              <p:nvPr/>
            </p:nvSpPr>
            <p:spPr>
              <a:xfrm>
                <a:off x="3673476" y="5551488"/>
                <a:ext cx="509588" cy="46038"/>
              </a:xfrm>
              <a:custGeom>
                <a:avLst/>
                <a:gdLst/>
                <a:ahLst/>
                <a:cxnLst>
                  <a:cxn ang="0">
                    <a:pos x="0" y="18957"/>
                  </a:cxn>
                  <a:cxn ang="0">
                    <a:pos x="27106" y="46038"/>
                  </a:cxn>
                  <a:cxn ang="0">
                    <a:pos x="479772" y="46038"/>
                  </a:cxn>
                  <a:cxn ang="0">
                    <a:pos x="509588" y="18957"/>
                  </a:cxn>
                  <a:cxn ang="0">
                    <a:pos x="509588" y="0"/>
                  </a:cxn>
                  <a:cxn ang="0">
                    <a:pos x="0" y="0"/>
                  </a:cxn>
                  <a:cxn ang="0">
                    <a:pos x="0" y="18957"/>
                  </a:cxn>
                </a:cxnLst>
                <a:pathLst>
                  <a:path w="188" h="17">
                    <a:moveTo>
                      <a:pt x="0" y="7"/>
                    </a:moveTo>
                    <a:cubicBezTo>
                      <a:pt x="0" y="12"/>
                      <a:pt x="5" y="17"/>
                      <a:pt x="10" y="17"/>
                    </a:cubicBezTo>
                    <a:cubicBezTo>
                      <a:pt x="177" y="17"/>
                      <a:pt x="177" y="17"/>
                      <a:pt x="177" y="17"/>
                    </a:cubicBezTo>
                    <a:cubicBezTo>
                      <a:pt x="183" y="17"/>
                      <a:pt x="188" y="12"/>
                      <a:pt x="188" y="7"/>
                    </a:cubicBezTo>
                    <a:cubicBezTo>
                      <a:pt x="188" y="0"/>
                      <a:pt x="188" y="0"/>
                      <a:pt x="188" y="0"/>
                    </a:cubicBezTo>
                    <a:cubicBezTo>
                      <a:pt x="0" y="0"/>
                      <a:pt x="0" y="0"/>
                      <a:pt x="0" y="0"/>
                    </a:cubicBezTo>
                    <a:lnTo>
                      <a:pt x="0" y="7"/>
                    </a:lnTo>
                    <a:close/>
                  </a:path>
                </a:pathLst>
              </a:custGeom>
              <a:solidFill>
                <a:srgbClr val="5F3E21">
                  <a:alpha val="100000"/>
                </a:srgbClr>
              </a:solidFill>
              <a:ln w="9525">
                <a:noFill/>
              </a:ln>
            </p:spPr>
            <p:txBody>
              <a:bodyPr/>
              <a:p>
                <a:endParaRPr lang="zh-CN" altLang="en-US"/>
              </a:p>
            </p:txBody>
          </p:sp>
        </p:grpSp>
        <p:grpSp>
          <p:nvGrpSpPr>
            <p:cNvPr id="48153" name="组合 1930"/>
            <p:cNvGrpSpPr/>
            <p:nvPr/>
          </p:nvGrpSpPr>
          <p:grpSpPr>
            <a:xfrm>
              <a:off x="3670156" y="5218113"/>
              <a:ext cx="498475" cy="517525"/>
              <a:chOff x="3001963" y="5218113"/>
              <a:chExt cx="498475" cy="517525"/>
            </a:xfrm>
          </p:grpSpPr>
          <p:sp>
            <p:nvSpPr>
              <p:cNvPr id="48705" name="Freeform 171"/>
              <p:cNvSpPr>
                <a:spLocks noEditPoints="1"/>
              </p:cNvSpPr>
              <p:nvPr/>
            </p:nvSpPr>
            <p:spPr>
              <a:xfrm>
                <a:off x="3001963" y="5218113"/>
                <a:ext cx="498475" cy="517525"/>
              </a:xfrm>
              <a:custGeom>
                <a:avLst/>
                <a:gdLst/>
                <a:ahLst/>
                <a:cxnLst>
                  <a:cxn ang="0">
                    <a:pos x="471384" y="157154"/>
                  </a:cxn>
                  <a:cxn ang="0">
                    <a:pos x="406365" y="70448"/>
                  </a:cxn>
                  <a:cxn ang="0">
                    <a:pos x="197765" y="8129"/>
                  </a:cxn>
                  <a:cxn ang="0">
                    <a:pos x="65018" y="54191"/>
                  </a:cxn>
                  <a:cxn ang="0">
                    <a:pos x="21673" y="205926"/>
                  </a:cxn>
                  <a:cxn ang="0">
                    <a:pos x="189637" y="330566"/>
                  </a:cxn>
                  <a:cxn ang="0">
                    <a:pos x="157128" y="468753"/>
                  </a:cxn>
                  <a:cxn ang="0">
                    <a:pos x="281747" y="512106"/>
                  </a:cxn>
                  <a:cxn ang="0">
                    <a:pos x="433457" y="433529"/>
                  </a:cxn>
                  <a:cxn ang="0">
                    <a:pos x="471384" y="157154"/>
                  </a:cxn>
                  <a:cxn ang="0">
                    <a:pos x="270910" y="476882"/>
                  </a:cxn>
                  <a:cxn ang="0">
                    <a:pos x="205892" y="419981"/>
                  </a:cxn>
                  <a:cxn ang="0">
                    <a:pos x="276329" y="368499"/>
                  </a:cxn>
                  <a:cxn ang="0">
                    <a:pos x="341347" y="425400"/>
                  </a:cxn>
                  <a:cxn ang="0">
                    <a:pos x="270910" y="476882"/>
                  </a:cxn>
                </a:cxnLst>
                <a:pathLst>
                  <a:path w="184" h="191">
                    <a:moveTo>
                      <a:pt x="174" y="58"/>
                    </a:moveTo>
                    <a:cubicBezTo>
                      <a:pt x="170" y="45"/>
                      <a:pt x="161" y="34"/>
                      <a:pt x="150" y="26"/>
                    </a:cubicBezTo>
                    <a:cubicBezTo>
                      <a:pt x="130" y="9"/>
                      <a:pt x="100" y="0"/>
                      <a:pt x="73" y="3"/>
                    </a:cubicBezTo>
                    <a:cubicBezTo>
                      <a:pt x="65" y="3"/>
                      <a:pt x="39" y="7"/>
                      <a:pt x="24" y="20"/>
                    </a:cubicBezTo>
                    <a:cubicBezTo>
                      <a:pt x="6" y="35"/>
                      <a:pt x="0" y="61"/>
                      <a:pt x="8" y="76"/>
                    </a:cubicBezTo>
                    <a:cubicBezTo>
                      <a:pt x="23" y="104"/>
                      <a:pt x="66" y="102"/>
                      <a:pt x="70" y="122"/>
                    </a:cubicBezTo>
                    <a:cubicBezTo>
                      <a:pt x="74" y="145"/>
                      <a:pt x="47" y="148"/>
                      <a:pt x="58" y="173"/>
                    </a:cubicBezTo>
                    <a:cubicBezTo>
                      <a:pt x="65" y="189"/>
                      <a:pt x="90" y="191"/>
                      <a:pt x="104" y="189"/>
                    </a:cubicBezTo>
                    <a:cubicBezTo>
                      <a:pt x="126" y="187"/>
                      <a:pt x="146" y="178"/>
                      <a:pt x="160" y="160"/>
                    </a:cubicBezTo>
                    <a:cubicBezTo>
                      <a:pt x="180" y="134"/>
                      <a:pt x="184" y="89"/>
                      <a:pt x="174" y="58"/>
                    </a:cubicBezTo>
                    <a:close/>
                    <a:moveTo>
                      <a:pt x="100" y="176"/>
                    </a:moveTo>
                    <a:cubicBezTo>
                      <a:pt x="86" y="175"/>
                      <a:pt x="75" y="166"/>
                      <a:pt x="76" y="155"/>
                    </a:cubicBezTo>
                    <a:cubicBezTo>
                      <a:pt x="76" y="144"/>
                      <a:pt x="88" y="136"/>
                      <a:pt x="102" y="136"/>
                    </a:cubicBezTo>
                    <a:cubicBezTo>
                      <a:pt x="116" y="137"/>
                      <a:pt x="127" y="146"/>
                      <a:pt x="126" y="157"/>
                    </a:cubicBezTo>
                    <a:cubicBezTo>
                      <a:pt x="126" y="168"/>
                      <a:pt x="114" y="176"/>
                      <a:pt x="100" y="176"/>
                    </a:cubicBezTo>
                    <a:close/>
                  </a:path>
                </a:pathLst>
              </a:custGeom>
              <a:solidFill>
                <a:srgbClr val="5F3E21">
                  <a:alpha val="100000"/>
                </a:srgbClr>
              </a:solidFill>
              <a:ln w="9525">
                <a:noFill/>
              </a:ln>
            </p:spPr>
            <p:txBody>
              <a:bodyPr/>
              <a:p>
                <a:endParaRPr lang="zh-CN" altLang="en-US"/>
              </a:p>
            </p:txBody>
          </p:sp>
          <p:sp>
            <p:nvSpPr>
              <p:cNvPr id="48706" name="Oval 172"/>
              <p:cNvSpPr/>
              <p:nvPr/>
            </p:nvSpPr>
            <p:spPr>
              <a:xfrm>
                <a:off x="3051176" y="5334001"/>
                <a:ext cx="88900" cy="88900"/>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07" name="Oval 173"/>
              <p:cNvSpPr/>
              <p:nvPr/>
            </p:nvSpPr>
            <p:spPr>
              <a:xfrm>
                <a:off x="3149601" y="5257801"/>
                <a:ext cx="88900" cy="92075"/>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08" name="Oval 174"/>
              <p:cNvSpPr/>
              <p:nvPr/>
            </p:nvSpPr>
            <p:spPr>
              <a:xfrm>
                <a:off x="3276601" y="5283201"/>
                <a:ext cx="88900" cy="88900"/>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09" name="Oval 175"/>
              <p:cNvSpPr/>
              <p:nvPr/>
            </p:nvSpPr>
            <p:spPr>
              <a:xfrm>
                <a:off x="3360738" y="5372101"/>
                <a:ext cx="92075" cy="92075"/>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10" name="Oval 176"/>
              <p:cNvSpPr/>
              <p:nvPr/>
            </p:nvSpPr>
            <p:spPr>
              <a:xfrm>
                <a:off x="3360738" y="5491163"/>
                <a:ext cx="92075" cy="88900"/>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54" name="组合 1929"/>
            <p:cNvGrpSpPr/>
            <p:nvPr/>
          </p:nvGrpSpPr>
          <p:grpSpPr>
            <a:xfrm>
              <a:off x="2751571" y="5233988"/>
              <a:ext cx="508000" cy="487363"/>
              <a:chOff x="2320926" y="5233988"/>
              <a:chExt cx="508000" cy="487363"/>
            </a:xfrm>
          </p:grpSpPr>
          <p:sp>
            <p:nvSpPr>
              <p:cNvPr id="48700" name="Freeform 177"/>
              <p:cNvSpPr/>
              <p:nvPr/>
            </p:nvSpPr>
            <p:spPr>
              <a:xfrm>
                <a:off x="2320926" y="5233988"/>
                <a:ext cx="508000" cy="487363"/>
              </a:xfrm>
              <a:custGeom>
                <a:avLst/>
                <a:gdLst/>
                <a:ahLst/>
                <a:cxnLst>
                  <a:cxn ang="0">
                    <a:pos x="240489" y="8123"/>
                  </a:cxn>
                  <a:cxn ang="0">
                    <a:pos x="254000" y="0"/>
                  </a:cxn>
                  <a:cxn ang="0">
                    <a:pos x="267511" y="8123"/>
                  </a:cxn>
                  <a:cxn ang="0">
                    <a:pos x="337766" y="151624"/>
                  </a:cxn>
                  <a:cxn ang="0">
                    <a:pos x="494489" y="175992"/>
                  </a:cxn>
                  <a:cxn ang="0">
                    <a:pos x="505298" y="184115"/>
                  </a:cxn>
                  <a:cxn ang="0">
                    <a:pos x="502596" y="200360"/>
                  </a:cxn>
                  <a:cxn ang="0">
                    <a:pos x="389106" y="311371"/>
                  </a:cxn>
                  <a:cxn ang="0">
                    <a:pos x="416128" y="468410"/>
                  </a:cxn>
                  <a:cxn ang="0">
                    <a:pos x="410723" y="481948"/>
                  </a:cxn>
                  <a:cxn ang="0">
                    <a:pos x="394511" y="484655"/>
                  </a:cxn>
                  <a:cxn ang="0">
                    <a:pos x="254000" y="408843"/>
                  </a:cxn>
                  <a:cxn ang="0">
                    <a:pos x="113489" y="484655"/>
                  </a:cxn>
                  <a:cxn ang="0">
                    <a:pos x="97277" y="481948"/>
                  </a:cxn>
                  <a:cxn ang="0">
                    <a:pos x="91872" y="468410"/>
                  </a:cxn>
                  <a:cxn ang="0">
                    <a:pos x="118894" y="311371"/>
                  </a:cxn>
                  <a:cxn ang="0">
                    <a:pos x="5404" y="200360"/>
                  </a:cxn>
                  <a:cxn ang="0">
                    <a:pos x="0" y="184115"/>
                  </a:cxn>
                  <a:cxn ang="0">
                    <a:pos x="13511" y="175992"/>
                  </a:cxn>
                  <a:cxn ang="0">
                    <a:pos x="170234" y="151624"/>
                  </a:cxn>
                  <a:cxn ang="0">
                    <a:pos x="240489" y="8123"/>
                  </a:cxn>
                </a:cxnLst>
                <a:pathLst>
                  <a:path w="188" h="180">
                    <a:moveTo>
                      <a:pt x="89" y="3"/>
                    </a:moveTo>
                    <a:cubicBezTo>
                      <a:pt x="90" y="2"/>
                      <a:pt x="92" y="0"/>
                      <a:pt x="94" y="0"/>
                    </a:cubicBezTo>
                    <a:cubicBezTo>
                      <a:pt x="96" y="0"/>
                      <a:pt x="98" y="2"/>
                      <a:pt x="99" y="3"/>
                    </a:cubicBezTo>
                    <a:cubicBezTo>
                      <a:pt x="125" y="56"/>
                      <a:pt x="125" y="56"/>
                      <a:pt x="125" y="56"/>
                    </a:cubicBezTo>
                    <a:cubicBezTo>
                      <a:pt x="183" y="65"/>
                      <a:pt x="183" y="65"/>
                      <a:pt x="183" y="65"/>
                    </a:cubicBezTo>
                    <a:cubicBezTo>
                      <a:pt x="185" y="65"/>
                      <a:pt x="187" y="66"/>
                      <a:pt x="187" y="68"/>
                    </a:cubicBezTo>
                    <a:cubicBezTo>
                      <a:pt x="188" y="70"/>
                      <a:pt x="187" y="72"/>
                      <a:pt x="186" y="74"/>
                    </a:cubicBezTo>
                    <a:cubicBezTo>
                      <a:pt x="144" y="115"/>
                      <a:pt x="144" y="115"/>
                      <a:pt x="144" y="115"/>
                    </a:cubicBezTo>
                    <a:cubicBezTo>
                      <a:pt x="154" y="173"/>
                      <a:pt x="154" y="173"/>
                      <a:pt x="154" y="173"/>
                    </a:cubicBezTo>
                    <a:cubicBezTo>
                      <a:pt x="154" y="175"/>
                      <a:pt x="153" y="177"/>
                      <a:pt x="152" y="178"/>
                    </a:cubicBezTo>
                    <a:cubicBezTo>
                      <a:pt x="150" y="179"/>
                      <a:pt x="148" y="180"/>
                      <a:pt x="146" y="179"/>
                    </a:cubicBezTo>
                    <a:cubicBezTo>
                      <a:pt x="94" y="151"/>
                      <a:pt x="94" y="151"/>
                      <a:pt x="94" y="151"/>
                    </a:cubicBezTo>
                    <a:cubicBezTo>
                      <a:pt x="42" y="179"/>
                      <a:pt x="42" y="179"/>
                      <a:pt x="42" y="179"/>
                    </a:cubicBezTo>
                    <a:cubicBezTo>
                      <a:pt x="40" y="180"/>
                      <a:pt x="38" y="180"/>
                      <a:pt x="36" y="178"/>
                    </a:cubicBezTo>
                    <a:cubicBezTo>
                      <a:pt x="34" y="177"/>
                      <a:pt x="34" y="175"/>
                      <a:pt x="34" y="173"/>
                    </a:cubicBezTo>
                    <a:cubicBezTo>
                      <a:pt x="44" y="115"/>
                      <a:pt x="44" y="115"/>
                      <a:pt x="44" y="115"/>
                    </a:cubicBezTo>
                    <a:cubicBezTo>
                      <a:pt x="2" y="74"/>
                      <a:pt x="2" y="74"/>
                      <a:pt x="2" y="74"/>
                    </a:cubicBezTo>
                    <a:cubicBezTo>
                      <a:pt x="0" y="72"/>
                      <a:pt x="0" y="70"/>
                      <a:pt x="0" y="68"/>
                    </a:cubicBezTo>
                    <a:cubicBezTo>
                      <a:pt x="1" y="66"/>
                      <a:pt x="3" y="65"/>
                      <a:pt x="5" y="65"/>
                    </a:cubicBezTo>
                    <a:cubicBezTo>
                      <a:pt x="63" y="56"/>
                      <a:pt x="63" y="56"/>
                      <a:pt x="63" y="56"/>
                    </a:cubicBezTo>
                    <a:lnTo>
                      <a:pt x="89" y="3"/>
                    </a:lnTo>
                    <a:close/>
                  </a:path>
                </a:pathLst>
              </a:custGeom>
              <a:solidFill>
                <a:srgbClr val="EECC4B">
                  <a:alpha val="100000"/>
                </a:srgbClr>
              </a:solidFill>
              <a:ln w="9525">
                <a:noFill/>
              </a:ln>
            </p:spPr>
            <p:txBody>
              <a:bodyPr/>
              <a:p>
                <a:endParaRPr lang="zh-CN" altLang="en-US"/>
              </a:p>
            </p:txBody>
          </p:sp>
          <p:sp>
            <p:nvSpPr>
              <p:cNvPr id="48701" name="Oval 178"/>
              <p:cNvSpPr/>
              <p:nvPr/>
            </p:nvSpPr>
            <p:spPr>
              <a:xfrm>
                <a:off x="2470151" y="5422901"/>
                <a:ext cx="55563" cy="57150"/>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02" name="Oval 179"/>
              <p:cNvSpPr/>
              <p:nvPr/>
            </p:nvSpPr>
            <p:spPr>
              <a:xfrm>
                <a:off x="2620963" y="5422901"/>
                <a:ext cx="57150" cy="57150"/>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703" name="Freeform 180"/>
              <p:cNvSpPr/>
              <p:nvPr/>
            </p:nvSpPr>
            <p:spPr>
              <a:xfrm>
                <a:off x="2525713" y="5475288"/>
                <a:ext cx="98425" cy="47625"/>
              </a:xfrm>
              <a:custGeom>
                <a:avLst/>
                <a:gdLst/>
                <a:ahLst/>
                <a:cxnLst>
                  <a:cxn ang="0">
                    <a:pos x="98425" y="47625"/>
                  </a:cxn>
                  <a:cxn ang="0">
                    <a:pos x="87489" y="47625"/>
                  </a:cxn>
                  <a:cxn ang="0">
                    <a:pos x="49213" y="10583"/>
                  </a:cxn>
                  <a:cxn ang="0">
                    <a:pos x="10936" y="47625"/>
                  </a:cxn>
                  <a:cxn ang="0">
                    <a:pos x="0" y="47625"/>
                  </a:cxn>
                  <a:cxn ang="0">
                    <a:pos x="49213" y="0"/>
                  </a:cxn>
                  <a:cxn ang="0">
                    <a:pos x="98425" y="47625"/>
                  </a:cxn>
                </a:cxnLst>
                <a:pathLst>
                  <a:path w="36" h="18">
                    <a:moveTo>
                      <a:pt x="36" y="18"/>
                    </a:moveTo>
                    <a:cubicBezTo>
                      <a:pt x="32" y="18"/>
                      <a:pt x="32" y="18"/>
                      <a:pt x="32" y="18"/>
                    </a:cubicBezTo>
                    <a:cubicBezTo>
                      <a:pt x="32" y="10"/>
                      <a:pt x="26" y="4"/>
                      <a:pt x="18" y="4"/>
                    </a:cubicBezTo>
                    <a:cubicBezTo>
                      <a:pt x="10" y="4"/>
                      <a:pt x="4" y="10"/>
                      <a:pt x="4" y="18"/>
                    </a:cubicBezTo>
                    <a:cubicBezTo>
                      <a:pt x="0" y="18"/>
                      <a:pt x="0" y="18"/>
                      <a:pt x="0" y="18"/>
                    </a:cubicBezTo>
                    <a:cubicBezTo>
                      <a:pt x="0" y="8"/>
                      <a:pt x="8" y="0"/>
                      <a:pt x="18" y="0"/>
                    </a:cubicBezTo>
                    <a:cubicBezTo>
                      <a:pt x="28" y="0"/>
                      <a:pt x="36" y="8"/>
                      <a:pt x="36" y="18"/>
                    </a:cubicBezTo>
                    <a:close/>
                  </a:path>
                </a:pathLst>
              </a:custGeom>
              <a:solidFill>
                <a:srgbClr val="5F3E21">
                  <a:alpha val="100000"/>
                </a:srgbClr>
              </a:solidFill>
              <a:ln w="9525">
                <a:noFill/>
              </a:ln>
            </p:spPr>
            <p:txBody>
              <a:bodyPr/>
              <a:p>
                <a:endParaRPr lang="zh-CN" altLang="en-US"/>
              </a:p>
            </p:txBody>
          </p:sp>
          <p:sp>
            <p:nvSpPr>
              <p:cNvPr id="48704" name="Freeform 181"/>
              <p:cNvSpPr/>
              <p:nvPr/>
            </p:nvSpPr>
            <p:spPr>
              <a:xfrm>
                <a:off x="2490788" y="5522913"/>
                <a:ext cx="168275" cy="71438"/>
              </a:xfrm>
              <a:custGeom>
                <a:avLst/>
                <a:gdLst/>
                <a:ahLst/>
                <a:cxnLst>
                  <a:cxn ang="0">
                    <a:pos x="84138" y="71438"/>
                  </a:cxn>
                  <a:cxn ang="0">
                    <a:pos x="0" y="0"/>
                  </a:cxn>
                  <a:cxn ang="0">
                    <a:pos x="10856" y="0"/>
                  </a:cxn>
                  <a:cxn ang="0">
                    <a:pos x="84138" y="60448"/>
                  </a:cxn>
                  <a:cxn ang="0">
                    <a:pos x="157419" y="0"/>
                  </a:cxn>
                  <a:cxn ang="0">
                    <a:pos x="168275" y="0"/>
                  </a:cxn>
                  <a:cxn ang="0">
                    <a:pos x="84138" y="71438"/>
                  </a:cxn>
                </a:cxnLst>
                <a:pathLst>
                  <a:path w="62" h="26">
                    <a:moveTo>
                      <a:pt x="31" y="26"/>
                    </a:moveTo>
                    <a:cubicBezTo>
                      <a:pt x="14" y="26"/>
                      <a:pt x="0" y="14"/>
                      <a:pt x="0" y="0"/>
                    </a:cubicBezTo>
                    <a:cubicBezTo>
                      <a:pt x="4" y="0"/>
                      <a:pt x="4" y="0"/>
                      <a:pt x="4" y="0"/>
                    </a:cubicBezTo>
                    <a:cubicBezTo>
                      <a:pt x="4" y="12"/>
                      <a:pt x="16" y="22"/>
                      <a:pt x="31" y="22"/>
                    </a:cubicBezTo>
                    <a:cubicBezTo>
                      <a:pt x="46" y="22"/>
                      <a:pt x="58" y="12"/>
                      <a:pt x="58" y="0"/>
                    </a:cubicBezTo>
                    <a:cubicBezTo>
                      <a:pt x="62" y="0"/>
                      <a:pt x="62" y="0"/>
                      <a:pt x="62" y="0"/>
                    </a:cubicBezTo>
                    <a:cubicBezTo>
                      <a:pt x="62" y="14"/>
                      <a:pt x="48" y="26"/>
                      <a:pt x="31" y="26"/>
                    </a:cubicBezTo>
                    <a:close/>
                  </a:path>
                </a:pathLst>
              </a:custGeom>
              <a:solidFill>
                <a:srgbClr val="EE7800">
                  <a:alpha val="100000"/>
                </a:srgbClr>
              </a:solidFill>
              <a:ln w="9525">
                <a:noFill/>
              </a:ln>
            </p:spPr>
            <p:txBody>
              <a:bodyPr/>
              <a:p>
                <a:endParaRPr lang="zh-CN" altLang="en-US"/>
              </a:p>
            </p:txBody>
          </p:sp>
        </p:grpSp>
        <p:grpSp>
          <p:nvGrpSpPr>
            <p:cNvPr id="48155" name="组合 1928"/>
            <p:cNvGrpSpPr/>
            <p:nvPr/>
          </p:nvGrpSpPr>
          <p:grpSpPr>
            <a:xfrm>
              <a:off x="1886961" y="5222876"/>
              <a:ext cx="454025" cy="512763"/>
              <a:chOff x="1671638" y="5222876"/>
              <a:chExt cx="454025" cy="512763"/>
            </a:xfrm>
          </p:grpSpPr>
          <p:sp>
            <p:nvSpPr>
              <p:cNvPr id="48676" name="Freeform 182"/>
              <p:cNvSpPr/>
              <p:nvPr/>
            </p:nvSpPr>
            <p:spPr>
              <a:xfrm>
                <a:off x="1727201" y="5284788"/>
                <a:ext cx="60325" cy="68263"/>
              </a:xfrm>
              <a:custGeom>
                <a:avLst/>
                <a:gdLst/>
                <a:ahLst/>
                <a:cxnLst>
                  <a:cxn ang="0">
                    <a:pos x="60325" y="52388"/>
                  </a:cxn>
                  <a:cxn ang="0">
                    <a:pos x="41275" y="68263"/>
                  </a:cxn>
                  <a:cxn ang="0">
                    <a:pos x="0" y="17463"/>
                  </a:cxn>
                  <a:cxn ang="0">
                    <a:pos x="22225" y="0"/>
                  </a:cxn>
                  <a:cxn ang="0">
                    <a:pos x="60325" y="52388"/>
                  </a:cxn>
                </a:cxnLst>
                <a:pathLst>
                  <a:path w="38" h="43">
                    <a:moveTo>
                      <a:pt x="38" y="33"/>
                    </a:moveTo>
                    <a:lnTo>
                      <a:pt x="26" y="43"/>
                    </a:lnTo>
                    <a:lnTo>
                      <a:pt x="0" y="11"/>
                    </a:lnTo>
                    <a:lnTo>
                      <a:pt x="14" y="0"/>
                    </a:lnTo>
                    <a:lnTo>
                      <a:pt x="38" y="33"/>
                    </a:lnTo>
                    <a:close/>
                  </a:path>
                </a:pathLst>
              </a:custGeom>
              <a:solidFill>
                <a:srgbClr val="5F3E21">
                  <a:alpha val="100000"/>
                </a:srgbClr>
              </a:solidFill>
              <a:ln w="9525">
                <a:noFill/>
              </a:ln>
            </p:spPr>
            <p:txBody>
              <a:bodyPr/>
              <a:p>
                <a:endParaRPr lang="zh-CN" altLang="en-US"/>
              </a:p>
            </p:txBody>
          </p:sp>
          <p:sp>
            <p:nvSpPr>
              <p:cNvPr id="48677" name="Freeform 183"/>
              <p:cNvSpPr/>
              <p:nvPr/>
            </p:nvSpPr>
            <p:spPr>
              <a:xfrm>
                <a:off x="2009776" y="5284788"/>
                <a:ext cx="61913" cy="68263"/>
              </a:xfrm>
              <a:custGeom>
                <a:avLst/>
                <a:gdLst/>
                <a:ahLst/>
                <a:cxnLst>
                  <a:cxn ang="0">
                    <a:pos x="0" y="52388"/>
                  </a:cxn>
                  <a:cxn ang="0">
                    <a:pos x="20638" y="68263"/>
                  </a:cxn>
                  <a:cxn ang="0">
                    <a:pos x="61913" y="17463"/>
                  </a:cxn>
                  <a:cxn ang="0">
                    <a:pos x="39688" y="0"/>
                  </a:cxn>
                  <a:cxn ang="0">
                    <a:pos x="0" y="52388"/>
                  </a:cxn>
                </a:cxnLst>
                <a:pathLst>
                  <a:path w="39" h="43">
                    <a:moveTo>
                      <a:pt x="0" y="33"/>
                    </a:moveTo>
                    <a:lnTo>
                      <a:pt x="13" y="43"/>
                    </a:lnTo>
                    <a:lnTo>
                      <a:pt x="39" y="11"/>
                    </a:lnTo>
                    <a:lnTo>
                      <a:pt x="25" y="0"/>
                    </a:lnTo>
                    <a:lnTo>
                      <a:pt x="0" y="33"/>
                    </a:lnTo>
                    <a:close/>
                  </a:path>
                </a:pathLst>
              </a:custGeom>
              <a:solidFill>
                <a:srgbClr val="5F3E21">
                  <a:alpha val="100000"/>
                </a:srgbClr>
              </a:solidFill>
              <a:ln w="9525">
                <a:noFill/>
              </a:ln>
            </p:spPr>
            <p:txBody>
              <a:bodyPr/>
              <a:p>
                <a:endParaRPr lang="zh-CN" altLang="en-US"/>
              </a:p>
            </p:txBody>
          </p:sp>
          <p:sp>
            <p:nvSpPr>
              <p:cNvPr id="48678" name="Freeform 184"/>
              <p:cNvSpPr/>
              <p:nvPr/>
            </p:nvSpPr>
            <p:spPr>
              <a:xfrm>
                <a:off x="1671638" y="5222876"/>
                <a:ext cx="128588" cy="130175"/>
              </a:xfrm>
              <a:custGeom>
                <a:avLst/>
                <a:gdLst/>
                <a:ahLst/>
                <a:cxnLst>
                  <a:cxn ang="0">
                    <a:pos x="69652" y="0"/>
                  </a:cxn>
                  <a:cxn ang="0">
                    <a:pos x="0" y="73223"/>
                  </a:cxn>
                  <a:cxn ang="0">
                    <a:pos x="24110" y="130175"/>
                  </a:cxn>
                  <a:cxn ang="0">
                    <a:pos x="128588" y="37968"/>
                  </a:cxn>
                  <a:cxn ang="0">
                    <a:pos x="69652" y="0"/>
                  </a:cxn>
                </a:cxnLst>
                <a:pathLst>
                  <a:path w="48" h="48">
                    <a:moveTo>
                      <a:pt x="26" y="0"/>
                    </a:moveTo>
                    <a:cubicBezTo>
                      <a:pt x="11" y="0"/>
                      <a:pt x="0" y="12"/>
                      <a:pt x="0" y="27"/>
                    </a:cubicBezTo>
                    <a:cubicBezTo>
                      <a:pt x="0" y="35"/>
                      <a:pt x="3" y="43"/>
                      <a:pt x="9" y="48"/>
                    </a:cubicBezTo>
                    <a:cubicBezTo>
                      <a:pt x="19" y="38"/>
                      <a:pt x="37" y="22"/>
                      <a:pt x="48" y="14"/>
                    </a:cubicBezTo>
                    <a:cubicBezTo>
                      <a:pt x="44" y="6"/>
                      <a:pt x="35" y="0"/>
                      <a:pt x="26" y="0"/>
                    </a:cubicBezTo>
                    <a:close/>
                  </a:path>
                </a:pathLst>
              </a:custGeom>
              <a:solidFill>
                <a:srgbClr val="EE7800">
                  <a:alpha val="100000"/>
                </a:srgbClr>
              </a:solidFill>
              <a:ln w="9525">
                <a:noFill/>
              </a:ln>
            </p:spPr>
            <p:txBody>
              <a:bodyPr/>
              <a:p>
                <a:endParaRPr lang="zh-CN" altLang="en-US"/>
              </a:p>
            </p:txBody>
          </p:sp>
          <p:sp>
            <p:nvSpPr>
              <p:cNvPr id="48679" name="Freeform 185"/>
              <p:cNvSpPr/>
              <p:nvPr/>
            </p:nvSpPr>
            <p:spPr>
              <a:xfrm>
                <a:off x="1992313" y="5222876"/>
                <a:ext cx="133350" cy="127000"/>
              </a:xfrm>
              <a:custGeom>
                <a:avLst/>
                <a:gdLst/>
                <a:ahLst/>
                <a:cxnLst>
                  <a:cxn ang="0">
                    <a:pos x="62593" y="0"/>
                  </a:cxn>
                  <a:cxn ang="0">
                    <a:pos x="133350" y="72957"/>
                  </a:cxn>
                  <a:cxn ang="0">
                    <a:pos x="108857" y="127000"/>
                  </a:cxn>
                  <a:cxn ang="0">
                    <a:pos x="0" y="37830"/>
                  </a:cxn>
                  <a:cxn ang="0">
                    <a:pos x="62593" y="0"/>
                  </a:cxn>
                </a:cxnLst>
                <a:pathLst>
                  <a:path w="49" h="47">
                    <a:moveTo>
                      <a:pt x="23" y="0"/>
                    </a:moveTo>
                    <a:cubicBezTo>
                      <a:pt x="37" y="0"/>
                      <a:pt x="49" y="12"/>
                      <a:pt x="49" y="27"/>
                    </a:cubicBezTo>
                    <a:cubicBezTo>
                      <a:pt x="49" y="35"/>
                      <a:pt x="46" y="42"/>
                      <a:pt x="40" y="47"/>
                    </a:cubicBezTo>
                    <a:cubicBezTo>
                      <a:pt x="29" y="38"/>
                      <a:pt x="12" y="22"/>
                      <a:pt x="0" y="14"/>
                    </a:cubicBezTo>
                    <a:cubicBezTo>
                      <a:pt x="5" y="6"/>
                      <a:pt x="13" y="0"/>
                      <a:pt x="23" y="0"/>
                    </a:cubicBezTo>
                    <a:close/>
                  </a:path>
                </a:pathLst>
              </a:custGeom>
              <a:solidFill>
                <a:srgbClr val="EE7800">
                  <a:alpha val="100000"/>
                </a:srgbClr>
              </a:solidFill>
              <a:ln w="9525">
                <a:noFill/>
              </a:ln>
            </p:spPr>
            <p:txBody>
              <a:bodyPr/>
              <a:p>
                <a:endParaRPr lang="zh-CN" altLang="en-US"/>
              </a:p>
            </p:txBody>
          </p:sp>
          <p:sp>
            <p:nvSpPr>
              <p:cNvPr id="48680" name="Rectangle 186"/>
              <p:cNvSpPr/>
              <p:nvPr/>
            </p:nvSpPr>
            <p:spPr>
              <a:xfrm>
                <a:off x="1884363" y="5233988"/>
                <a:ext cx="25400" cy="46038"/>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81" name="Freeform 187"/>
              <p:cNvSpPr/>
              <p:nvPr/>
            </p:nvSpPr>
            <p:spPr>
              <a:xfrm>
                <a:off x="1836738" y="5222876"/>
                <a:ext cx="123825" cy="19050"/>
              </a:xfrm>
              <a:custGeom>
                <a:avLst/>
                <a:gdLst/>
                <a:ahLst/>
                <a:cxnLst>
                  <a:cxn ang="0">
                    <a:pos x="123825" y="10886"/>
                  </a:cxn>
                  <a:cxn ang="0">
                    <a:pos x="113058" y="19050"/>
                  </a:cxn>
                  <a:cxn ang="0">
                    <a:pos x="10767" y="19050"/>
                  </a:cxn>
                  <a:cxn ang="0">
                    <a:pos x="0" y="10886"/>
                  </a:cxn>
                  <a:cxn ang="0">
                    <a:pos x="0" y="10886"/>
                  </a:cxn>
                  <a:cxn ang="0">
                    <a:pos x="10767" y="0"/>
                  </a:cxn>
                  <a:cxn ang="0">
                    <a:pos x="113058" y="0"/>
                  </a:cxn>
                  <a:cxn ang="0">
                    <a:pos x="123825" y="10886"/>
                  </a:cxn>
                </a:cxnLst>
                <a:pathLst>
                  <a:path w="46" h="7">
                    <a:moveTo>
                      <a:pt x="46" y="4"/>
                    </a:moveTo>
                    <a:cubicBezTo>
                      <a:pt x="46" y="6"/>
                      <a:pt x="44" y="7"/>
                      <a:pt x="42" y="7"/>
                    </a:cubicBezTo>
                    <a:cubicBezTo>
                      <a:pt x="4" y="7"/>
                      <a:pt x="4" y="7"/>
                      <a:pt x="4" y="7"/>
                    </a:cubicBezTo>
                    <a:cubicBezTo>
                      <a:pt x="2" y="7"/>
                      <a:pt x="0" y="6"/>
                      <a:pt x="0" y="4"/>
                    </a:cubicBezTo>
                    <a:cubicBezTo>
                      <a:pt x="0" y="4"/>
                      <a:pt x="0" y="4"/>
                      <a:pt x="0" y="4"/>
                    </a:cubicBezTo>
                    <a:cubicBezTo>
                      <a:pt x="0" y="2"/>
                      <a:pt x="2" y="0"/>
                      <a:pt x="4" y="0"/>
                    </a:cubicBezTo>
                    <a:cubicBezTo>
                      <a:pt x="42" y="0"/>
                      <a:pt x="42" y="0"/>
                      <a:pt x="42" y="0"/>
                    </a:cubicBezTo>
                    <a:cubicBezTo>
                      <a:pt x="44" y="0"/>
                      <a:pt x="46" y="2"/>
                      <a:pt x="46" y="4"/>
                    </a:cubicBezTo>
                    <a:close/>
                  </a:path>
                </a:pathLst>
              </a:custGeom>
              <a:solidFill>
                <a:srgbClr val="87CAAD">
                  <a:alpha val="100000"/>
                </a:srgbClr>
              </a:solidFill>
              <a:ln w="9525">
                <a:noFill/>
              </a:ln>
            </p:spPr>
            <p:txBody>
              <a:bodyPr/>
              <a:p>
                <a:endParaRPr lang="zh-CN" altLang="en-US"/>
              </a:p>
            </p:txBody>
          </p:sp>
          <p:sp>
            <p:nvSpPr>
              <p:cNvPr id="48682" name="Freeform 188"/>
              <p:cNvSpPr/>
              <p:nvPr/>
            </p:nvSpPr>
            <p:spPr>
              <a:xfrm>
                <a:off x="1738313" y="5572126"/>
                <a:ext cx="111125" cy="163513"/>
              </a:xfrm>
              <a:custGeom>
                <a:avLst/>
                <a:gdLst/>
                <a:ahLst/>
                <a:cxnLst>
                  <a:cxn ang="0">
                    <a:pos x="32524" y="152612"/>
                  </a:cxn>
                  <a:cxn ang="0">
                    <a:pos x="10841" y="158063"/>
                  </a:cxn>
                  <a:cxn ang="0">
                    <a:pos x="10841" y="158063"/>
                  </a:cxn>
                  <a:cxn ang="0">
                    <a:pos x="5421" y="133536"/>
                  </a:cxn>
                  <a:cxn ang="0">
                    <a:pos x="78601" y="10901"/>
                  </a:cxn>
                  <a:cxn ang="0">
                    <a:pos x="100284" y="2725"/>
                  </a:cxn>
                  <a:cxn ang="0">
                    <a:pos x="100284" y="2725"/>
                  </a:cxn>
                  <a:cxn ang="0">
                    <a:pos x="105704" y="27252"/>
                  </a:cxn>
                  <a:cxn ang="0">
                    <a:pos x="32524" y="152612"/>
                  </a:cxn>
                </a:cxnLst>
                <a:pathLst>
                  <a:path w="41" h="60">
                    <a:moveTo>
                      <a:pt x="12" y="56"/>
                    </a:moveTo>
                    <a:cubicBezTo>
                      <a:pt x="10" y="59"/>
                      <a:pt x="7" y="60"/>
                      <a:pt x="4" y="58"/>
                    </a:cubicBezTo>
                    <a:cubicBezTo>
                      <a:pt x="4" y="58"/>
                      <a:pt x="4" y="58"/>
                      <a:pt x="4" y="58"/>
                    </a:cubicBezTo>
                    <a:cubicBezTo>
                      <a:pt x="1" y="56"/>
                      <a:pt x="0" y="52"/>
                      <a:pt x="2" y="49"/>
                    </a:cubicBezTo>
                    <a:cubicBezTo>
                      <a:pt x="29" y="4"/>
                      <a:pt x="29" y="4"/>
                      <a:pt x="29" y="4"/>
                    </a:cubicBezTo>
                    <a:cubicBezTo>
                      <a:pt x="31" y="1"/>
                      <a:pt x="34" y="0"/>
                      <a:pt x="37" y="1"/>
                    </a:cubicBezTo>
                    <a:cubicBezTo>
                      <a:pt x="37" y="1"/>
                      <a:pt x="37" y="1"/>
                      <a:pt x="37" y="1"/>
                    </a:cubicBezTo>
                    <a:cubicBezTo>
                      <a:pt x="40" y="3"/>
                      <a:pt x="41" y="7"/>
                      <a:pt x="39" y="10"/>
                    </a:cubicBezTo>
                    <a:lnTo>
                      <a:pt x="12" y="56"/>
                    </a:lnTo>
                    <a:close/>
                  </a:path>
                </a:pathLst>
              </a:custGeom>
              <a:solidFill>
                <a:srgbClr val="87CAAD">
                  <a:alpha val="100000"/>
                </a:srgbClr>
              </a:solidFill>
              <a:ln w="9525">
                <a:noFill/>
              </a:ln>
            </p:spPr>
            <p:txBody>
              <a:bodyPr/>
              <a:p>
                <a:endParaRPr lang="zh-CN" altLang="en-US"/>
              </a:p>
            </p:txBody>
          </p:sp>
          <p:sp>
            <p:nvSpPr>
              <p:cNvPr id="48683" name="Freeform 189"/>
              <p:cNvSpPr/>
              <p:nvPr/>
            </p:nvSpPr>
            <p:spPr>
              <a:xfrm>
                <a:off x="1946276" y="5572126"/>
                <a:ext cx="111125" cy="163513"/>
              </a:xfrm>
              <a:custGeom>
                <a:avLst/>
                <a:gdLst/>
                <a:ahLst/>
                <a:cxnLst>
                  <a:cxn ang="0">
                    <a:pos x="78601" y="152612"/>
                  </a:cxn>
                  <a:cxn ang="0">
                    <a:pos x="100284" y="158063"/>
                  </a:cxn>
                  <a:cxn ang="0">
                    <a:pos x="100284" y="158063"/>
                  </a:cxn>
                  <a:cxn ang="0">
                    <a:pos x="105704" y="133536"/>
                  </a:cxn>
                  <a:cxn ang="0">
                    <a:pos x="32524" y="10901"/>
                  </a:cxn>
                  <a:cxn ang="0">
                    <a:pos x="8131" y="2725"/>
                  </a:cxn>
                  <a:cxn ang="0">
                    <a:pos x="8131" y="2725"/>
                  </a:cxn>
                  <a:cxn ang="0">
                    <a:pos x="2710" y="27252"/>
                  </a:cxn>
                  <a:cxn ang="0">
                    <a:pos x="78601" y="152612"/>
                  </a:cxn>
                </a:cxnLst>
                <a:pathLst>
                  <a:path w="41" h="60">
                    <a:moveTo>
                      <a:pt x="29" y="56"/>
                    </a:moveTo>
                    <a:cubicBezTo>
                      <a:pt x="30" y="59"/>
                      <a:pt x="34" y="60"/>
                      <a:pt x="37" y="58"/>
                    </a:cubicBezTo>
                    <a:cubicBezTo>
                      <a:pt x="37" y="58"/>
                      <a:pt x="37" y="58"/>
                      <a:pt x="37" y="58"/>
                    </a:cubicBezTo>
                    <a:cubicBezTo>
                      <a:pt x="40" y="56"/>
                      <a:pt x="41" y="52"/>
                      <a:pt x="39" y="49"/>
                    </a:cubicBezTo>
                    <a:cubicBezTo>
                      <a:pt x="12" y="4"/>
                      <a:pt x="12" y="4"/>
                      <a:pt x="12" y="4"/>
                    </a:cubicBezTo>
                    <a:cubicBezTo>
                      <a:pt x="10" y="1"/>
                      <a:pt x="6" y="0"/>
                      <a:pt x="3" y="1"/>
                    </a:cubicBezTo>
                    <a:cubicBezTo>
                      <a:pt x="3" y="1"/>
                      <a:pt x="3" y="1"/>
                      <a:pt x="3" y="1"/>
                    </a:cubicBezTo>
                    <a:cubicBezTo>
                      <a:pt x="1" y="3"/>
                      <a:pt x="0" y="7"/>
                      <a:pt x="1" y="10"/>
                    </a:cubicBezTo>
                    <a:lnTo>
                      <a:pt x="29" y="56"/>
                    </a:lnTo>
                    <a:close/>
                  </a:path>
                </a:pathLst>
              </a:custGeom>
              <a:solidFill>
                <a:srgbClr val="87CAAD">
                  <a:alpha val="100000"/>
                </a:srgbClr>
              </a:solidFill>
              <a:ln w="9525">
                <a:noFill/>
              </a:ln>
            </p:spPr>
            <p:txBody>
              <a:bodyPr/>
              <a:p>
                <a:endParaRPr lang="zh-CN" altLang="en-US"/>
              </a:p>
            </p:txBody>
          </p:sp>
          <p:sp>
            <p:nvSpPr>
              <p:cNvPr id="48684" name="Oval 190"/>
              <p:cNvSpPr/>
              <p:nvPr/>
            </p:nvSpPr>
            <p:spPr>
              <a:xfrm>
                <a:off x="1687513" y="5273676"/>
                <a:ext cx="422275" cy="423863"/>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85" name="Oval 191"/>
              <p:cNvSpPr/>
              <p:nvPr/>
            </p:nvSpPr>
            <p:spPr>
              <a:xfrm>
                <a:off x="1708151" y="5295901"/>
                <a:ext cx="376238" cy="376238"/>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86" name="Freeform 192"/>
              <p:cNvSpPr/>
              <p:nvPr/>
            </p:nvSpPr>
            <p:spPr>
              <a:xfrm>
                <a:off x="1735138" y="5491163"/>
                <a:ext cx="41275" cy="7938"/>
              </a:xfrm>
              <a:custGeom>
                <a:avLst/>
                <a:gdLst/>
                <a:ahLst/>
                <a:cxnLst>
                  <a:cxn ang="0">
                    <a:pos x="2752" y="7938"/>
                  </a:cxn>
                  <a:cxn ang="0">
                    <a:pos x="0" y="2646"/>
                  </a:cxn>
                  <a:cxn ang="0">
                    <a:pos x="0" y="2646"/>
                  </a:cxn>
                  <a:cxn ang="0">
                    <a:pos x="2752" y="0"/>
                  </a:cxn>
                  <a:cxn ang="0">
                    <a:pos x="2752" y="0"/>
                  </a:cxn>
                  <a:cxn ang="0">
                    <a:pos x="35772" y="0"/>
                  </a:cxn>
                  <a:cxn ang="0">
                    <a:pos x="41275" y="2646"/>
                  </a:cxn>
                  <a:cxn ang="0">
                    <a:pos x="41275" y="2646"/>
                  </a:cxn>
                  <a:cxn ang="0">
                    <a:pos x="35772" y="7938"/>
                  </a:cxn>
                  <a:cxn ang="0">
                    <a:pos x="35772" y="7938"/>
                  </a:cxn>
                  <a:cxn ang="0">
                    <a:pos x="2752" y="7938"/>
                  </a:cxn>
                </a:cxnLst>
                <a:pathLst>
                  <a:path w="15" h="3">
                    <a:moveTo>
                      <a:pt x="1" y="3"/>
                    </a:moveTo>
                    <a:cubicBezTo>
                      <a:pt x="0" y="3"/>
                      <a:pt x="0" y="2"/>
                      <a:pt x="0" y="1"/>
                    </a:cubicBezTo>
                    <a:cubicBezTo>
                      <a:pt x="0" y="1"/>
                      <a:pt x="0" y="1"/>
                      <a:pt x="0" y="1"/>
                    </a:cubicBezTo>
                    <a:cubicBezTo>
                      <a:pt x="0" y="0"/>
                      <a:pt x="0" y="0"/>
                      <a:pt x="1" y="0"/>
                    </a:cubicBezTo>
                    <a:cubicBezTo>
                      <a:pt x="1" y="0"/>
                      <a:pt x="1" y="0"/>
                      <a:pt x="1" y="0"/>
                    </a:cubicBezTo>
                    <a:cubicBezTo>
                      <a:pt x="13" y="0"/>
                      <a:pt x="13" y="0"/>
                      <a:pt x="13" y="0"/>
                    </a:cubicBezTo>
                    <a:cubicBezTo>
                      <a:pt x="14" y="0"/>
                      <a:pt x="15" y="0"/>
                      <a:pt x="15" y="1"/>
                    </a:cubicBezTo>
                    <a:cubicBezTo>
                      <a:pt x="15" y="1"/>
                      <a:pt x="15" y="1"/>
                      <a:pt x="15" y="1"/>
                    </a:cubicBezTo>
                    <a:cubicBezTo>
                      <a:pt x="15" y="2"/>
                      <a:pt x="14" y="3"/>
                      <a:pt x="13" y="3"/>
                    </a:cubicBezTo>
                    <a:cubicBezTo>
                      <a:pt x="13" y="3"/>
                      <a:pt x="13" y="3"/>
                      <a:pt x="13" y="3"/>
                    </a:cubicBezTo>
                    <a:cubicBezTo>
                      <a:pt x="1" y="3"/>
                      <a:pt x="1" y="3"/>
                      <a:pt x="1" y="3"/>
                    </a:cubicBezTo>
                    <a:close/>
                  </a:path>
                </a:pathLst>
              </a:custGeom>
              <a:solidFill>
                <a:srgbClr val="F5E8CE">
                  <a:alpha val="100000"/>
                </a:srgbClr>
              </a:solidFill>
              <a:ln w="9525">
                <a:noFill/>
              </a:ln>
            </p:spPr>
            <p:txBody>
              <a:bodyPr/>
              <a:p>
                <a:endParaRPr lang="zh-CN" altLang="en-US"/>
              </a:p>
            </p:txBody>
          </p:sp>
          <p:sp>
            <p:nvSpPr>
              <p:cNvPr id="48687" name="Freeform 193"/>
              <p:cNvSpPr/>
              <p:nvPr/>
            </p:nvSpPr>
            <p:spPr>
              <a:xfrm>
                <a:off x="2025651" y="5491163"/>
                <a:ext cx="34925" cy="7938"/>
              </a:xfrm>
              <a:custGeom>
                <a:avLst/>
                <a:gdLst/>
                <a:ahLst/>
                <a:cxnLst>
                  <a:cxn ang="0">
                    <a:pos x="2687" y="7938"/>
                  </a:cxn>
                  <a:cxn ang="0">
                    <a:pos x="0" y="2646"/>
                  </a:cxn>
                  <a:cxn ang="0">
                    <a:pos x="0" y="2646"/>
                  </a:cxn>
                  <a:cxn ang="0">
                    <a:pos x="2687" y="0"/>
                  </a:cxn>
                  <a:cxn ang="0">
                    <a:pos x="2687" y="0"/>
                  </a:cxn>
                  <a:cxn ang="0">
                    <a:pos x="32238" y="0"/>
                  </a:cxn>
                  <a:cxn ang="0">
                    <a:pos x="34925" y="2646"/>
                  </a:cxn>
                  <a:cxn ang="0">
                    <a:pos x="34925" y="2646"/>
                  </a:cxn>
                  <a:cxn ang="0">
                    <a:pos x="32238" y="7938"/>
                  </a:cxn>
                  <a:cxn ang="0">
                    <a:pos x="32238" y="7938"/>
                  </a:cxn>
                  <a:cxn ang="0">
                    <a:pos x="2687" y="7938"/>
                  </a:cxn>
                </a:cxnLst>
                <a:pathLst>
                  <a:path w="13" h="3">
                    <a:moveTo>
                      <a:pt x="1" y="3"/>
                    </a:moveTo>
                    <a:cubicBezTo>
                      <a:pt x="0" y="3"/>
                      <a:pt x="0" y="2"/>
                      <a:pt x="0" y="1"/>
                    </a:cubicBezTo>
                    <a:cubicBezTo>
                      <a:pt x="0" y="1"/>
                      <a:pt x="0" y="1"/>
                      <a:pt x="0" y="1"/>
                    </a:cubicBezTo>
                    <a:cubicBezTo>
                      <a:pt x="0" y="0"/>
                      <a:pt x="0" y="0"/>
                      <a:pt x="1" y="0"/>
                    </a:cubicBezTo>
                    <a:cubicBezTo>
                      <a:pt x="1" y="0"/>
                      <a:pt x="1" y="0"/>
                      <a:pt x="1" y="0"/>
                    </a:cubicBezTo>
                    <a:cubicBezTo>
                      <a:pt x="12" y="0"/>
                      <a:pt x="12" y="0"/>
                      <a:pt x="12" y="0"/>
                    </a:cubicBezTo>
                    <a:cubicBezTo>
                      <a:pt x="12" y="0"/>
                      <a:pt x="13" y="0"/>
                      <a:pt x="13" y="1"/>
                    </a:cubicBezTo>
                    <a:cubicBezTo>
                      <a:pt x="13" y="1"/>
                      <a:pt x="13" y="1"/>
                      <a:pt x="13" y="1"/>
                    </a:cubicBezTo>
                    <a:cubicBezTo>
                      <a:pt x="13" y="2"/>
                      <a:pt x="12" y="3"/>
                      <a:pt x="12" y="3"/>
                    </a:cubicBezTo>
                    <a:cubicBezTo>
                      <a:pt x="12" y="3"/>
                      <a:pt x="12" y="3"/>
                      <a:pt x="12" y="3"/>
                    </a:cubicBezTo>
                    <a:cubicBezTo>
                      <a:pt x="1" y="3"/>
                      <a:pt x="1" y="3"/>
                      <a:pt x="1" y="3"/>
                    </a:cubicBezTo>
                    <a:close/>
                  </a:path>
                </a:pathLst>
              </a:custGeom>
              <a:solidFill>
                <a:srgbClr val="F5E8CE">
                  <a:alpha val="100000"/>
                </a:srgbClr>
              </a:solidFill>
              <a:ln w="9525">
                <a:noFill/>
              </a:ln>
            </p:spPr>
            <p:txBody>
              <a:bodyPr/>
              <a:p>
                <a:endParaRPr lang="zh-CN" altLang="en-US"/>
              </a:p>
            </p:txBody>
          </p:sp>
          <p:sp>
            <p:nvSpPr>
              <p:cNvPr id="48688" name="Freeform 194"/>
              <p:cNvSpPr/>
              <p:nvPr/>
            </p:nvSpPr>
            <p:spPr>
              <a:xfrm>
                <a:off x="1892301" y="5314951"/>
                <a:ext cx="9525" cy="41275"/>
              </a:xfrm>
              <a:custGeom>
                <a:avLst/>
                <a:gdLst/>
                <a:ahLst/>
                <a:cxnLst>
                  <a:cxn ang="0">
                    <a:pos x="0" y="38523"/>
                  </a:cxn>
                  <a:cxn ang="0">
                    <a:pos x="0" y="2752"/>
                  </a:cxn>
                  <a:cxn ang="0">
                    <a:pos x="3175" y="0"/>
                  </a:cxn>
                  <a:cxn ang="0">
                    <a:pos x="3175" y="0"/>
                  </a:cxn>
                  <a:cxn ang="0">
                    <a:pos x="9525" y="2752"/>
                  </a:cxn>
                  <a:cxn ang="0">
                    <a:pos x="9525" y="2752"/>
                  </a:cxn>
                  <a:cxn ang="0">
                    <a:pos x="9525" y="38523"/>
                  </a:cxn>
                  <a:cxn ang="0">
                    <a:pos x="3175" y="41275"/>
                  </a:cxn>
                  <a:cxn ang="0">
                    <a:pos x="3175" y="41275"/>
                  </a:cxn>
                  <a:cxn ang="0">
                    <a:pos x="0" y="38523"/>
                  </a:cxn>
                </a:cxnLst>
                <a:pathLst>
                  <a:path w="3" h="15">
                    <a:moveTo>
                      <a:pt x="0" y="14"/>
                    </a:moveTo>
                    <a:cubicBezTo>
                      <a:pt x="0" y="1"/>
                      <a:pt x="0" y="1"/>
                      <a:pt x="0" y="1"/>
                    </a:cubicBezTo>
                    <a:cubicBezTo>
                      <a:pt x="0" y="1"/>
                      <a:pt x="0" y="0"/>
                      <a:pt x="1" y="0"/>
                    </a:cubicBezTo>
                    <a:cubicBezTo>
                      <a:pt x="1" y="0"/>
                      <a:pt x="1" y="0"/>
                      <a:pt x="1" y="0"/>
                    </a:cubicBezTo>
                    <a:cubicBezTo>
                      <a:pt x="2" y="0"/>
                      <a:pt x="3" y="1"/>
                      <a:pt x="3" y="1"/>
                    </a:cubicBezTo>
                    <a:cubicBezTo>
                      <a:pt x="3" y="1"/>
                      <a:pt x="3" y="1"/>
                      <a:pt x="3" y="1"/>
                    </a:cubicBezTo>
                    <a:cubicBezTo>
                      <a:pt x="3" y="14"/>
                      <a:pt x="3" y="14"/>
                      <a:pt x="3" y="14"/>
                    </a:cubicBezTo>
                    <a:cubicBezTo>
                      <a:pt x="3" y="15"/>
                      <a:pt x="2" y="15"/>
                      <a:pt x="1" y="15"/>
                    </a:cubicBezTo>
                    <a:cubicBezTo>
                      <a:pt x="1" y="15"/>
                      <a:pt x="1" y="15"/>
                      <a:pt x="1" y="15"/>
                    </a:cubicBezTo>
                    <a:cubicBezTo>
                      <a:pt x="0" y="15"/>
                      <a:pt x="0" y="15"/>
                      <a:pt x="0" y="14"/>
                    </a:cubicBezTo>
                    <a:close/>
                  </a:path>
                </a:pathLst>
              </a:custGeom>
              <a:solidFill>
                <a:srgbClr val="F5E8CE">
                  <a:alpha val="100000"/>
                </a:srgbClr>
              </a:solidFill>
              <a:ln w="9525">
                <a:noFill/>
              </a:ln>
            </p:spPr>
            <p:txBody>
              <a:bodyPr/>
              <a:p>
                <a:endParaRPr lang="zh-CN" altLang="en-US"/>
              </a:p>
            </p:txBody>
          </p:sp>
          <p:sp>
            <p:nvSpPr>
              <p:cNvPr id="48689" name="Freeform 195"/>
              <p:cNvSpPr/>
              <p:nvPr/>
            </p:nvSpPr>
            <p:spPr>
              <a:xfrm>
                <a:off x="1887538" y="5618163"/>
                <a:ext cx="7938" cy="34925"/>
              </a:xfrm>
              <a:custGeom>
                <a:avLst/>
                <a:gdLst/>
                <a:ahLst/>
                <a:cxnLst>
                  <a:cxn ang="0">
                    <a:pos x="0" y="32238"/>
                  </a:cxn>
                  <a:cxn ang="0">
                    <a:pos x="0" y="5373"/>
                  </a:cxn>
                  <a:cxn ang="0">
                    <a:pos x="2646" y="0"/>
                  </a:cxn>
                  <a:cxn ang="0">
                    <a:pos x="2646" y="0"/>
                  </a:cxn>
                  <a:cxn ang="0">
                    <a:pos x="7938" y="5373"/>
                  </a:cxn>
                  <a:cxn ang="0">
                    <a:pos x="7938" y="5373"/>
                  </a:cxn>
                  <a:cxn ang="0">
                    <a:pos x="7938" y="32238"/>
                  </a:cxn>
                  <a:cxn ang="0">
                    <a:pos x="2646" y="34925"/>
                  </a:cxn>
                  <a:cxn ang="0">
                    <a:pos x="2646" y="34925"/>
                  </a:cxn>
                  <a:cxn ang="0">
                    <a:pos x="0" y="32238"/>
                  </a:cxn>
                </a:cxnLst>
                <a:pathLst>
                  <a:path w="3" h="13">
                    <a:moveTo>
                      <a:pt x="0" y="12"/>
                    </a:moveTo>
                    <a:cubicBezTo>
                      <a:pt x="0" y="2"/>
                      <a:pt x="0" y="2"/>
                      <a:pt x="0" y="2"/>
                    </a:cubicBezTo>
                    <a:cubicBezTo>
                      <a:pt x="0" y="1"/>
                      <a:pt x="0" y="0"/>
                      <a:pt x="1" y="0"/>
                    </a:cubicBezTo>
                    <a:cubicBezTo>
                      <a:pt x="1" y="0"/>
                      <a:pt x="1" y="0"/>
                      <a:pt x="1" y="0"/>
                    </a:cubicBezTo>
                    <a:cubicBezTo>
                      <a:pt x="2" y="0"/>
                      <a:pt x="3" y="1"/>
                      <a:pt x="3" y="2"/>
                    </a:cubicBezTo>
                    <a:cubicBezTo>
                      <a:pt x="3" y="2"/>
                      <a:pt x="3" y="2"/>
                      <a:pt x="3" y="2"/>
                    </a:cubicBezTo>
                    <a:cubicBezTo>
                      <a:pt x="3" y="12"/>
                      <a:pt x="3" y="12"/>
                      <a:pt x="3" y="12"/>
                    </a:cubicBezTo>
                    <a:cubicBezTo>
                      <a:pt x="3" y="13"/>
                      <a:pt x="2" y="13"/>
                      <a:pt x="1" y="13"/>
                    </a:cubicBezTo>
                    <a:cubicBezTo>
                      <a:pt x="1" y="13"/>
                      <a:pt x="1" y="13"/>
                      <a:pt x="1" y="13"/>
                    </a:cubicBezTo>
                    <a:cubicBezTo>
                      <a:pt x="0" y="13"/>
                      <a:pt x="0" y="13"/>
                      <a:pt x="0" y="12"/>
                    </a:cubicBezTo>
                    <a:close/>
                  </a:path>
                </a:pathLst>
              </a:custGeom>
              <a:solidFill>
                <a:srgbClr val="F5E8CE">
                  <a:alpha val="100000"/>
                </a:srgbClr>
              </a:solidFill>
              <a:ln w="9525">
                <a:noFill/>
              </a:ln>
            </p:spPr>
            <p:txBody>
              <a:bodyPr/>
              <a:p>
                <a:endParaRPr lang="zh-CN" altLang="en-US"/>
              </a:p>
            </p:txBody>
          </p:sp>
          <p:sp>
            <p:nvSpPr>
              <p:cNvPr id="48690" name="Freeform 196"/>
              <p:cNvSpPr/>
              <p:nvPr/>
            </p:nvSpPr>
            <p:spPr>
              <a:xfrm>
                <a:off x="1800226" y="5588001"/>
                <a:ext cx="25400" cy="28575"/>
              </a:xfrm>
              <a:custGeom>
                <a:avLst/>
                <a:gdLst/>
                <a:ahLst/>
                <a:cxnLst>
                  <a:cxn ang="0">
                    <a:pos x="2822" y="28575"/>
                  </a:cxn>
                  <a:cxn ang="0">
                    <a:pos x="0" y="22860"/>
                  </a:cxn>
                  <a:cxn ang="0">
                    <a:pos x="0" y="22860"/>
                  </a:cxn>
                  <a:cxn ang="0">
                    <a:pos x="16933" y="0"/>
                  </a:cxn>
                  <a:cxn ang="0">
                    <a:pos x="22578" y="0"/>
                  </a:cxn>
                  <a:cxn ang="0">
                    <a:pos x="22578" y="0"/>
                  </a:cxn>
                  <a:cxn ang="0">
                    <a:pos x="22578" y="5715"/>
                  </a:cxn>
                  <a:cxn ang="0">
                    <a:pos x="22578" y="5715"/>
                  </a:cxn>
                  <a:cxn ang="0">
                    <a:pos x="8467" y="28575"/>
                  </a:cxn>
                  <a:cxn ang="0">
                    <a:pos x="5644" y="28575"/>
                  </a:cxn>
                  <a:cxn ang="0">
                    <a:pos x="5644" y="28575"/>
                  </a:cxn>
                  <a:cxn ang="0">
                    <a:pos x="2822" y="28575"/>
                  </a:cxn>
                </a:cxnLst>
                <a:pathLst>
                  <a:path w="9" h="10">
                    <a:moveTo>
                      <a:pt x="1" y="10"/>
                    </a:moveTo>
                    <a:cubicBezTo>
                      <a:pt x="0" y="9"/>
                      <a:pt x="0" y="8"/>
                      <a:pt x="0" y="8"/>
                    </a:cubicBezTo>
                    <a:cubicBezTo>
                      <a:pt x="0" y="8"/>
                      <a:pt x="0" y="8"/>
                      <a:pt x="0" y="8"/>
                    </a:cubicBezTo>
                    <a:cubicBezTo>
                      <a:pt x="6" y="0"/>
                      <a:pt x="6" y="0"/>
                      <a:pt x="6" y="0"/>
                    </a:cubicBezTo>
                    <a:cubicBezTo>
                      <a:pt x="6" y="0"/>
                      <a:pt x="7" y="0"/>
                      <a:pt x="8" y="0"/>
                    </a:cubicBezTo>
                    <a:cubicBezTo>
                      <a:pt x="8" y="0"/>
                      <a:pt x="8" y="0"/>
                      <a:pt x="8" y="0"/>
                    </a:cubicBezTo>
                    <a:cubicBezTo>
                      <a:pt x="9" y="1"/>
                      <a:pt x="9" y="2"/>
                      <a:pt x="8" y="2"/>
                    </a:cubicBezTo>
                    <a:cubicBezTo>
                      <a:pt x="8" y="2"/>
                      <a:pt x="8" y="2"/>
                      <a:pt x="8" y="2"/>
                    </a:cubicBezTo>
                    <a:cubicBezTo>
                      <a:pt x="3" y="10"/>
                      <a:pt x="3" y="10"/>
                      <a:pt x="3" y="10"/>
                    </a:cubicBezTo>
                    <a:cubicBezTo>
                      <a:pt x="2" y="10"/>
                      <a:pt x="2" y="10"/>
                      <a:pt x="2" y="10"/>
                    </a:cubicBezTo>
                    <a:cubicBezTo>
                      <a:pt x="2" y="10"/>
                      <a:pt x="2" y="10"/>
                      <a:pt x="2" y="10"/>
                    </a:cubicBezTo>
                    <a:cubicBezTo>
                      <a:pt x="1" y="10"/>
                      <a:pt x="1" y="10"/>
                      <a:pt x="1" y="10"/>
                    </a:cubicBezTo>
                    <a:close/>
                  </a:path>
                </a:pathLst>
              </a:custGeom>
              <a:solidFill>
                <a:srgbClr val="F5E8CE">
                  <a:alpha val="100000"/>
                </a:srgbClr>
              </a:solidFill>
              <a:ln w="9525">
                <a:noFill/>
              </a:ln>
            </p:spPr>
            <p:txBody>
              <a:bodyPr/>
              <a:p>
                <a:endParaRPr lang="zh-CN" altLang="en-US"/>
              </a:p>
            </p:txBody>
          </p:sp>
          <p:sp>
            <p:nvSpPr>
              <p:cNvPr id="48691" name="Freeform 197"/>
              <p:cNvSpPr/>
              <p:nvPr/>
            </p:nvSpPr>
            <p:spPr>
              <a:xfrm>
                <a:off x="1957388" y="5338763"/>
                <a:ext cx="25400" cy="30163"/>
              </a:xfrm>
              <a:custGeom>
                <a:avLst/>
                <a:gdLst/>
                <a:ahLst/>
                <a:cxnLst>
                  <a:cxn ang="0">
                    <a:pos x="2822" y="30163"/>
                  </a:cxn>
                  <a:cxn ang="0">
                    <a:pos x="2822" y="21937"/>
                  </a:cxn>
                  <a:cxn ang="0">
                    <a:pos x="2822" y="21937"/>
                  </a:cxn>
                  <a:cxn ang="0">
                    <a:pos x="16933" y="2742"/>
                  </a:cxn>
                  <a:cxn ang="0">
                    <a:pos x="22578" y="0"/>
                  </a:cxn>
                  <a:cxn ang="0">
                    <a:pos x="22578" y="0"/>
                  </a:cxn>
                  <a:cxn ang="0">
                    <a:pos x="22578" y="5484"/>
                  </a:cxn>
                  <a:cxn ang="0">
                    <a:pos x="22578" y="5484"/>
                  </a:cxn>
                  <a:cxn ang="0">
                    <a:pos x="8467" y="27421"/>
                  </a:cxn>
                  <a:cxn ang="0">
                    <a:pos x="5644" y="30163"/>
                  </a:cxn>
                  <a:cxn ang="0">
                    <a:pos x="5644" y="30163"/>
                  </a:cxn>
                  <a:cxn ang="0">
                    <a:pos x="2822" y="30163"/>
                  </a:cxn>
                </a:cxnLst>
                <a:pathLst>
                  <a:path w="9" h="11">
                    <a:moveTo>
                      <a:pt x="1" y="11"/>
                    </a:moveTo>
                    <a:cubicBezTo>
                      <a:pt x="0" y="10"/>
                      <a:pt x="0" y="9"/>
                      <a:pt x="1" y="8"/>
                    </a:cubicBezTo>
                    <a:cubicBezTo>
                      <a:pt x="1" y="8"/>
                      <a:pt x="1" y="8"/>
                      <a:pt x="1" y="8"/>
                    </a:cubicBezTo>
                    <a:cubicBezTo>
                      <a:pt x="6" y="1"/>
                      <a:pt x="6" y="1"/>
                      <a:pt x="6" y="1"/>
                    </a:cubicBezTo>
                    <a:cubicBezTo>
                      <a:pt x="6" y="0"/>
                      <a:pt x="7" y="0"/>
                      <a:pt x="8" y="0"/>
                    </a:cubicBezTo>
                    <a:cubicBezTo>
                      <a:pt x="8" y="0"/>
                      <a:pt x="8" y="0"/>
                      <a:pt x="8" y="0"/>
                    </a:cubicBezTo>
                    <a:cubicBezTo>
                      <a:pt x="9" y="1"/>
                      <a:pt x="9" y="2"/>
                      <a:pt x="8" y="2"/>
                    </a:cubicBezTo>
                    <a:cubicBezTo>
                      <a:pt x="8" y="2"/>
                      <a:pt x="8" y="2"/>
                      <a:pt x="8" y="2"/>
                    </a:cubicBezTo>
                    <a:cubicBezTo>
                      <a:pt x="3" y="10"/>
                      <a:pt x="3" y="10"/>
                      <a:pt x="3" y="10"/>
                    </a:cubicBezTo>
                    <a:cubicBezTo>
                      <a:pt x="3" y="11"/>
                      <a:pt x="2" y="11"/>
                      <a:pt x="2" y="11"/>
                    </a:cubicBezTo>
                    <a:cubicBezTo>
                      <a:pt x="2" y="11"/>
                      <a:pt x="2" y="11"/>
                      <a:pt x="2" y="11"/>
                    </a:cubicBezTo>
                    <a:cubicBezTo>
                      <a:pt x="2" y="11"/>
                      <a:pt x="1" y="11"/>
                      <a:pt x="1" y="11"/>
                    </a:cubicBezTo>
                    <a:close/>
                  </a:path>
                </a:pathLst>
              </a:custGeom>
              <a:solidFill>
                <a:srgbClr val="F5E8CE">
                  <a:alpha val="100000"/>
                </a:srgbClr>
              </a:solidFill>
              <a:ln w="9525">
                <a:noFill/>
              </a:ln>
            </p:spPr>
            <p:txBody>
              <a:bodyPr/>
              <a:p>
                <a:endParaRPr lang="zh-CN" altLang="en-US"/>
              </a:p>
            </p:txBody>
          </p:sp>
          <p:sp>
            <p:nvSpPr>
              <p:cNvPr id="48692" name="Freeform 198"/>
              <p:cNvSpPr/>
              <p:nvPr/>
            </p:nvSpPr>
            <p:spPr>
              <a:xfrm>
                <a:off x="1757363" y="5551488"/>
                <a:ext cx="30163" cy="19050"/>
              </a:xfrm>
              <a:custGeom>
                <a:avLst/>
                <a:gdLst/>
                <a:ahLst/>
                <a:cxnLst>
                  <a:cxn ang="0">
                    <a:pos x="0" y="16329"/>
                  </a:cxn>
                  <a:cxn ang="0">
                    <a:pos x="2742" y="10886"/>
                  </a:cxn>
                  <a:cxn ang="0">
                    <a:pos x="2742" y="10886"/>
                  </a:cxn>
                  <a:cxn ang="0">
                    <a:pos x="24679" y="2721"/>
                  </a:cxn>
                  <a:cxn ang="0">
                    <a:pos x="30163" y="2721"/>
                  </a:cxn>
                  <a:cxn ang="0">
                    <a:pos x="30163" y="2721"/>
                  </a:cxn>
                  <a:cxn ang="0">
                    <a:pos x="27421" y="8164"/>
                  </a:cxn>
                  <a:cxn ang="0">
                    <a:pos x="27421" y="8164"/>
                  </a:cxn>
                  <a:cxn ang="0">
                    <a:pos x="5484" y="19050"/>
                  </a:cxn>
                  <a:cxn ang="0">
                    <a:pos x="2742" y="19050"/>
                  </a:cxn>
                  <a:cxn ang="0">
                    <a:pos x="2742" y="19050"/>
                  </a:cxn>
                  <a:cxn ang="0">
                    <a:pos x="0" y="16329"/>
                  </a:cxn>
                </a:cxnLst>
                <a:pathLst>
                  <a:path w="11" h="7">
                    <a:moveTo>
                      <a:pt x="0" y="6"/>
                    </a:moveTo>
                    <a:cubicBezTo>
                      <a:pt x="0" y="5"/>
                      <a:pt x="0" y="4"/>
                      <a:pt x="1" y="4"/>
                    </a:cubicBezTo>
                    <a:cubicBezTo>
                      <a:pt x="1" y="4"/>
                      <a:pt x="1" y="4"/>
                      <a:pt x="1" y="4"/>
                    </a:cubicBezTo>
                    <a:cubicBezTo>
                      <a:pt x="9" y="1"/>
                      <a:pt x="9" y="1"/>
                      <a:pt x="9" y="1"/>
                    </a:cubicBezTo>
                    <a:cubicBezTo>
                      <a:pt x="9" y="0"/>
                      <a:pt x="10" y="1"/>
                      <a:pt x="11" y="1"/>
                    </a:cubicBezTo>
                    <a:cubicBezTo>
                      <a:pt x="11" y="1"/>
                      <a:pt x="11" y="1"/>
                      <a:pt x="11" y="1"/>
                    </a:cubicBezTo>
                    <a:cubicBezTo>
                      <a:pt x="11" y="2"/>
                      <a:pt x="11" y="3"/>
                      <a:pt x="10" y="3"/>
                    </a:cubicBezTo>
                    <a:cubicBezTo>
                      <a:pt x="10" y="3"/>
                      <a:pt x="10" y="3"/>
                      <a:pt x="10" y="3"/>
                    </a:cubicBezTo>
                    <a:cubicBezTo>
                      <a:pt x="2" y="7"/>
                      <a:pt x="2" y="7"/>
                      <a:pt x="2" y="7"/>
                    </a:cubicBezTo>
                    <a:cubicBezTo>
                      <a:pt x="2" y="7"/>
                      <a:pt x="2" y="7"/>
                      <a:pt x="1" y="7"/>
                    </a:cubicBezTo>
                    <a:cubicBezTo>
                      <a:pt x="1" y="7"/>
                      <a:pt x="1" y="7"/>
                      <a:pt x="1" y="7"/>
                    </a:cubicBezTo>
                    <a:cubicBezTo>
                      <a:pt x="1" y="7"/>
                      <a:pt x="0" y="7"/>
                      <a:pt x="0" y="6"/>
                    </a:cubicBezTo>
                    <a:close/>
                  </a:path>
                </a:pathLst>
              </a:custGeom>
              <a:solidFill>
                <a:srgbClr val="F5E8CE">
                  <a:alpha val="100000"/>
                </a:srgbClr>
              </a:solidFill>
              <a:ln w="9525">
                <a:noFill/>
              </a:ln>
            </p:spPr>
            <p:txBody>
              <a:bodyPr/>
              <a:p>
                <a:endParaRPr lang="zh-CN" altLang="en-US"/>
              </a:p>
            </p:txBody>
          </p:sp>
          <p:sp>
            <p:nvSpPr>
              <p:cNvPr id="48693" name="Freeform 199"/>
              <p:cNvSpPr/>
              <p:nvPr/>
            </p:nvSpPr>
            <p:spPr>
              <a:xfrm>
                <a:off x="2009776" y="5395913"/>
                <a:ext cx="28575" cy="25400"/>
              </a:xfrm>
              <a:custGeom>
                <a:avLst/>
                <a:gdLst/>
                <a:ahLst/>
                <a:cxnLst>
                  <a:cxn ang="0">
                    <a:pos x="0" y="25400"/>
                  </a:cxn>
                  <a:cxn ang="0">
                    <a:pos x="2598" y="19756"/>
                  </a:cxn>
                  <a:cxn ang="0">
                    <a:pos x="2598" y="19756"/>
                  </a:cxn>
                  <a:cxn ang="0">
                    <a:pos x="20782" y="2822"/>
                  </a:cxn>
                  <a:cxn ang="0">
                    <a:pos x="25977" y="2822"/>
                  </a:cxn>
                  <a:cxn ang="0">
                    <a:pos x="25977" y="2822"/>
                  </a:cxn>
                  <a:cxn ang="0">
                    <a:pos x="25977" y="8467"/>
                  </a:cxn>
                  <a:cxn ang="0">
                    <a:pos x="25977" y="8467"/>
                  </a:cxn>
                  <a:cxn ang="0">
                    <a:pos x="7793" y="25400"/>
                  </a:cxn>
                  <a:cxn ang="0">
                    <a:pos x="5195" y="25400"/>
                  </a:cxn>
                  <a:cxn ang="0">
                    <a:pos x="5195" y="25400"/>
                  </a:cxn>
                  <a:cxn ang="0">
                    <a:pos x="0" y="25400"/>
                  </a:cxn>
                </a:cxnLst>
                <a:pathLst>
                  <a:path w="11" h="9">
                    <a:moveTo>
                      <a:pt x="0" y="9"/>
                    </a:moveTo>
                    <a:cubicBezTo>
                      <a:pt x="0" y="8"/>
                      <a:pt x="0" y="7"/>
                      <a:pt x="1" y="7"/>
                    </a:cubicBezTo>
                    <a:cubicBezTo>
                      <a:pt x="1" y="7"/>
                      <a:pt x="1" y="7"/>
                      <a:pt x="1" y="7"/>
                    </a:cubicBezTo>
                    <a:cubicBezTo>
                      <a:pt x="8" y="1"/>
                      <a:pt x="8" y="1"/>
                      <a:pt x="8" y="1"/>
                    </a:cubicBezTo>
                    <a:cubicBezTo>
                      <a:pt x="9" y="0"/>
                      <a:pt x="10" y="1"/>
                      <a:pt x="10" y="1"/>
                    </a:cubicBezTo>
                    <a:cubicBezTo>
                      <a:pt x="10" y="1"/>
                      <a:pt x="10" y="1"/>
                      <a:pt x="10" y="1"/>
                    </a:cubicBezTo>
                    <a:cubicBezTo>
                      <a:pt x="11" y="2"/>
                      <a:pt x="11" y="3"/>
                      <a:pt x="10" y="3"/>
                    </a:cubicBezTo>
                    <a:cubicBezTo>
                      <a:pt x="10" y="3"/>
                      <a:pt x="10" y="3"/>
                      <a:pt x="10" y="3"/>
                    </a:cubicBezTo>
                    <a:cubicBezTo>
                      <a:pt x="3" y="9"/>
                      <a:pt x="3" y="9"/>
                      <a:pt x="3" y="9"/>
                    </a:cubicBezTo>
                    <a:cubicBezTo>
                      <a:pt x="2" y="9"/>
                      <a:pt x="2" y="9"/>
                      <a:pt x="2" y="9"/>
                    </a:cubicBezTo>
                    <a:cubicBezTo>
                      <a:pt x="2" y="9"/>
                      <a:pt x="2" y="9"/>
                      <a:pt x="2" y="9"/>
                    </a:cubicBezTo>
                    <a:cubicBezTo>
                      <a:pt x="1" y="9"/>
                      <a:pt x="1" y="9"/>
                      <a:pt x="0" y="9"/>
                    </a:cubicBezTo>
                    <a:close/>
                  </a:path>
                </a:pathLst>
              </a:custGeom>
              <a:solidFill>
                <a:srgbClr val="F5E8CE">
                  <a:alpha val="100000"/>
                </a:srgbClr>
              </a:solidFill>
              <a:ln w="9525">
                <a:noFill/>
              </a:ln>
            </p:spPr>
            <p:txBody>
              <a:bodyPr/>
              <a:p>
                <a:endParaRPr lang="zh-CN" altLang="en-US"/>
              </a:p>
            </p:txBody>
          </p:sp>
          <p:sp>
            <p:nvSpPr>
              <p:cNvPr id="48694" name="Freeform 200"/>
              <p:cNvSpPr/>
              <p:nvPr/>
            </p:nvSpPr>
            <p:spPr>
              <a:xfrm>
                <a:off x="1814513" y="5353051"/>
                <a:ext cx="26988" cy="26988"/>
              </a:xfrm>
              <a:custGeom>
                <a:avLst/>
                <a:gdLst/>
                <a:ahLst/>
                <a:cxnLst>
                  <a:cxn ang="0">
                    <a:pos x="18892" y="26988"/>
                  </a:cxn>
                  <a:cxn ang="0">
                    <a:pos x="2699" y="8096"/>
                  </a:cxn>
                  <a:cxn ang="0">
                    <a:pos x="2699" y="2699"/>
                  </a:cxn>
                  <a:cxn ang="0">
                    <a:pos x="2699" y="2699"/>
                  </a:cxn>
                  <a:cxn ang="0">
                    <a:pos x="8096" y="2699"/>
                  </a:cxn>
                  <a:cxn ang="0">
                    <a:pos x="8096" y="2699"/>
                  </a:cxn>
                  <a:cxn ang="0">
                    <a:pos x="24289" y="21590"/>
                  </a:cxn>
                  <a:cxn ang="0">
                    <a:pos x="24289" y="26988"/>
                  </a:cxn>
                  <a:cxn ang="0">
                    <a:pos x="24289" y="26988"/>
                  </a:cxn>
                  <a:cxn ang="0">
                    <a:pos x="21590" y="26988"/>
                  </a:cxn>
                  <a:cxn ang="0">
                    <a:pos x="21590" y="26988"/>
                  </a:cxn>
                  <a:cxn ang="0">
                    <a:pos x="18892" y="26988"/>
                  </a:cxn>
                </a:cxnLst>
                <a:pathLst>
                  <a:path w="10" h="10">
                    <a:moveTo>
                      <a:pt x="7" y="10"/>
                    </a:moveTo>
                    <a:cubicBezTo>
                      <a:pt x="1" y="3"/>
                      <a:pt x="1" y="3"/>
                      <a:pt x="1" y="3"/>
                    </a:cubicBezTo>
                    <a:cubicBezTo>
                      <a:pt x="0" y="2"/>
                      <a:pt x="0" y="1"/>
                      <a:pt x="1" y="1"/>
                    </a:cubicBezTo>
                    <a:cubicBezTo>
                      <a:pt x="1" y="1"/>
                      <a:pt x="1" y="1"/>
                      <a:pt x="1" y="1"/>
                    </a:cubicBezTo>
                    <a:cubicBezTo>
                      <a:pt x="2" y="0"/>
                      <a:pt x="3" y="0"/>
                      <a:pt x="3" y="1"/>
                    </a:cubicBezTo>
                    <a:cubicBezTo>
                      <a:pt x="3" y="1"/>
                      <a:pt x="3" y="1"/>
                      <a:pt x="3" y="1"/>
                    </a:cubicBezTo>
                    <a:cubicBezTo>
                      <a:pt x="9" y="8"/>
                      <a:pt x="9" y="8"/>
                      <a:pt x="9" y="8"/>
                    </a:cubicBezTo>
                    <a:cubicBezTo>
                      <a:pt x="10" y="8"/>
                      <a:pt x="10" y="9"/>
                      <a:pt x="9" y="10"/>
                    </a:cubicBezTo>
                    <a:cubicBezTo>
                      <a:pt x="9" y="10"/>
                      <a:pt x="9" y="10"/>
                      <a:pt x="9" y="10"/>
                    </a:cubicBezTo>
                    <a:cubicBezTo>
                      <a:pt x="9" y="10"/>
                      <a:pt x="8" y="10"/>
                      <a:pt x="8" y="10"/>
                    </a:cubicBezTo>
                    <a:cubicBezTo>
                      <a:pt x="8" y="10"/>
                      <a:pt x="8" y="10"/>
                      <a:pt x="8" y="10"/>
                    </a:cubicBezTo>
                    <a:cubicBezTo>
                      <a:pt x="8" y="10"/>
                      <a:pt x="7" y="10"/>
                      <a:pt x="7" y="10"/>
                    </a:cubicBezTo>
                    <a:close/>
                  </a:path>
                </a:pathLst>
              </a:custGeom>
              <a:solidFill>
                <a:srgbClr val="F5E8CE">
                  <a:alpha val="100000"/>
                </a:srgbClr>
              </a:solidFill>
              <a:ln w="9525">
                <a:noFill/>
              </a:ln>
            </p:spPr>
            <p:txBody>
              <a:bodyPr/>
              <a:p>
                <a:endParaRPr lang="zh-CN" altLang="en-US"/>
              </a:p>
            </p:txBody>
          </p:sp>
          <p:sp>
            <p:nvSpPr>
              <p:cNvPr id="48695" name="Freeform 201"/>
              <p:cNvSpPr/>
              <p:nvPr/>
            </p:nvSpPr>
            <p:spPr>
              <a:xfrm>
                <a:off x="1965326" y="5597526"/>
                <a:ext cx="25400" cy="28575"/>
              </a:xfrm>
              <a:custGeom>
                <a:avLst/>
                <a:gdLst/>
                <a:ahLst/>
                <a:cxnLst>
                  <a:cxn ang="0">
                    <a:pos x="16933" y="25977"/>
                  </a:cxn>
                  <a:cxn ang="0">
                    <a:pos x="0" y="7793"/>
                  </a:cxn>
                  <a:cxn ang="0">
                    <a:pos x="2822" y="2598"/>
                  </a:cxn>
                  <a:cxn ang="0">
                    <a:pos x="2822" y="2598"/>
                  </a:cxn>
                  <a:cxn ang="0">
                    <a:pos x="8467" y="2598"/>
                  </a:cxn>
                  <a:cxn ang="0">
                    <a:pos x="8467" y="2598"/>
                  </a:cxn>
                  <a:cxn ang="0">
                    <a:pos x="22578" y="23380"/>
                  </a:cxn>
                  <a:cxn ang="0">
                    <a:pos x="22578" y="28575"/>
                  </a:cxn>
                  <a:cxn ang="0">
                    <a:pos x="22578" y="28575"/>
                  </a:cxn>
                  <a:cxn ang="0">
                    <a:pos x="19756" y="28575"/>
                  </a:cxn>
                  <a:cxn ang="0">
                    <a:pos x="19756" y="28575"/>
                  </a:cxn>
                  <a:cxn ang="0">
                    <a:pos x="16933" y="25977"/>
                  </a:cxn>
                </a:cxnLst>
                <a:pathLst>
                  <a:path w="9" h="11">
                    <a:moveTo>
                      <a:pt x="6" y="10"/>
                    </a:moveTo>
                    <a:cubicBezTo>
                      <a:pt x="0" y="3"/>
                      <a:pt x="0" y="3"/>
                      <a:pt x="0" y="3"/>
                    </a:cubicBezTo>
                    <a:cubicBezTo>
                      <a:pt x="0" y="2"/>
                      <a:pt x="0" y="1"/>
                      <a:pt x="1" y="1"/>
                    </a:cubicBezTo>
                    <a:cubicBezTo>
                      <a:pt x="1" y="1"/>
                      <a:pt x="1" y="1"/>
                      <a:pt x="1" y="1"/>
                    </a:cubicBezTo>
                    <a:cubicBezTo>
                      <a:pt x="1" y="0"/>
                      <a:pt x="2" y="0"/>
                      <a:pt x="3" y="1"/>
                    </a:cubicBezTo>
                    <a:cubicBezTo>
                      <a:pt x="3" y="1"/>
                      <a:pt x="3" y="1"/>
                      <a:pt x="3" y="1"/>
                    </a:cubicBezTo>
                    <a:cubicBezTo>
                      <a:pt x="8" y="9"/>
                      <a:pt x="8" y="9"/>
                      <a:pt x="8" y="9"/>
                    </a:cubicBezTo>
                    <a:cubicBezTo>
                      <a:pt x="9" y="9"/>
                      <a:pt x="9" y="10"/>
                      <a:pt x="8" y="11"/>
                    </a:cubicBezTo>
                    <a:cubicBezTo>
                      <a:pt x="8" y="11"/>
                      <a:pt x="8" y="11"/>
                      <a:pt x="8" y="11"/>
                    </a:cubicBezTo>
                    <a:cubicBezTo>
                      <a:pt x="8" y="11"/>
                      <a:pt x="7" y="11"/>
                      <a:pt x="7" y="11"/>
                    </a:cubicBezTo>
                    <a:cubicBezTo>
                      <a:pt x="7" y="11"/>
                      <a:pt x="7" y="11"/>
                      <a:pt x="7" y="11"/>
                    </a:cubicBezTo>
                    <a:cubicBezTo>
                      <a:pt x="7" y="11"/>
                      <a:pt x="6" y="11"/>
                      <a:pt x="6" y="10"/>
                    </a:cubicBezTo>
                    <a:close/>
                  </a:path>
                </a:pathLst>
              </a:custGeom>
              <a:solidFill>
                <a:srgbClr val="F5E8CE">
                  <a:alpha val="100000"/>
                </a:srgbClr>
              </a:solidFill>
              <a:ln w="9525">
                <a:noFill/>
              </a:ln>
            </p:spPr>
            <p:txBody>
              <a:bodyPr/>
              <a:p>
                <a:endParaRPr lang="zh-CN" altLang="en-US"/>
              </a:p>
            </p:txBody>
          </p:sp>
          <p:sp>
            <p:nvSpPr>
              <p:cNvPr id="48696" name="Freeform 202"/>
              <p:cNvSpPr/>
              <p:nvPr/>
            </p:nvSpPr>
            <p:spPr>
              <a:xfrm>
                <a:off x="1765301" y="5411788"/>
                <a:ext cx="30163" cy="22225"/>
              </a:xfrm>
              <a:custGeom>
                <a:avLst/>
                <a:gdLst/>
                <a:ahLst/>
                <a:cxnLst>
                  <a:cxn ang="0">
                    <a:pos x="24679" y="19447"/>
                  </a:cxn>
                  <a:cxn ang="0">
                    <a:pos x="2742" y="8334"/>
                  </a:cxn>
                  <a:cxn ang="0">
                    <a:pos x="2742" y="2778"/>
                  </a:cxn>
                  <a:cxn ang="0">
                    <a:pos x="2742" y="2778"/>
                  </a:cxn>
                  <a:cxn ang="0">
                    <a:pos x="8226" y="2778"/>
                  </a:cxn>
                  <a:cxn ang="0">
                    <a:pos x="8226" y="2778"/>
                  </a:cxn>
                  <a:cxn ang="0">
                    <a:pos x="27421" y="13891"/>
                  </a:cxn>
                  <a:cxn ang="0">
                    <a:pos x="30163" y="19447"/>
                  </a:cxn>
                  <a:cxn ang="0">
                    <a:pos x="30163" y="19447"/>
                  </a:cxn>
                  <a:cxn ang="0">
                    <a:pos x="24679" y="22225"/>
                  </a:cxn>
                  <a:cxn ang="0">
                    <a:pos x="24679" y="22225"/>
                  </a:cxn>
                  <a:cxn ang="0">
                    <a:pos x="24679" y="19447"/>
                  </a:cxn>
                </a:cxnLst>
                <a:pathLst>
                  <a:path w="11" h="8">
                    <a:moveTo>
                      <a:pt x="9" y="7"/>
                    </a:moveTo>
                    <a:cubicBezTo>
                      <a:pt x="1" y="3"/>
                      <a:pt x="1" y="3"/>
                      <a:pt x="1" y="3"/>
                    </a:cubicBezTo>
                    <a:cubicBezTo>
                      <a:pt x="0" y="3"/>
                      <a:pt x="0" y="2"/>
                      <a:pt x="1" y="1"/>
                    </a:cubicBezTo>
                    <a:cubicBezTo>
                      <a:pt x="1" y="1"/>
                      <a:pt x="1" y="1"/>
                      <a:pt x="1" y="1"/>
                    </a:cubicBezTo>
                    <a:cubicBezTo>
                      <a:pt x="1" y="0"/>
                      <a:pt x="2" y="0"/>
                      <a:pt x="3" y="1"/>
                    </a:cubicBezTo>
                    <a:cubicBezTo>
                      <a:pt x="3" y="1"/>
                      <a:pt x="3" y="1"/>
                      <a:pt x="3" y="1"/>
                    </a:cubicBezTo>
                    <a:cubicBezTo>
                      <a:pt x="10" y="5"/>
                      <a:pt x="10" y="5"/>
                      <a:pt x="10" y="5"/>
                    </a:cubicBezTo>
                    <a:cubicBezTo>
                      <a:pt x="11" y="5"/>
                      <a:pt x="11" y="6"/>
                      <a:pt x="11" y="7"/>
                    </a:cubicBezTo>
                    <a:cubicBezTo>
                      <a:pt x="11" y="7"/>
                      <a:pt x="11" y="7"/>
                      <a:pt x="11" y="7"/>
                    </a:cubicBezTo>
                    <a:cubicBezTo>
                      <a:pt x="10" y="7"/>
                      <a:pt x="10" y="8"/>
                      <a:pt x="9" y="8"/>
                    </a:cubicBezTo>
                    <a:cubicBezTo>
                      <a:pt x="9" y="8"/>
                      <a:pt x="9" y="8"/>
                      <a:pt x="9" y="8"/>
                    </a:cubicBezTo>
                    <a:cubicBezTo>
                      <a:pt x="9" y="8"/>
                      <a:pt x="9" y="8"/>
                      <a:pt x="9" y="7"/>
                    </a:cubicBezTo>
                    <a:close/>
                  </a:path>
                </a:pathLst>
              </a:custGeom>
              <a:solidFill>
                <a:srgbClr val="F5E8CE">
                  <a:alpha val="100000"/>
                </a:srgbClr>
              </a:solidFill>
              <a:ln w="9525">
                <a:noFill/>
              </a:ln>
            </p:spPr>
            <p:txBody>
              <a:bodyPr/>
              <a:p>
                <a:endParaRPr lang="zh-CN" altLang="en-US"/>
              </a:p>
            </p:txBody>
          </p:sp>
          <p:sp>
            <p:nvSpPr>
              <p:cNvPr id="48697" name="Freeform 203"/>
              <p:cNvSpPr/>
              <p:nvPr/>
            </p:nvSpPr>
            <p:spPr>
              <a:xfrm>
                <a:off x="2009776" y="5540376"/>
                <a:ext cx="28575" cy="20638"/>
              </a:xfrm>
              <a:custGeom>
                <a:avLst/>
                <a:gdLst/>
                <a:ahLst/>
                <a:cxnLst>
                  <a:cxn ang="0">
                    <a:pos x="20782" y="18058"/>
                  </a:cxn>
                  <a:cxn ang="0">
                    <a:pos x="2598" y="7739"/>
                  </a:cxn>
                  <a:cxn ang="0">
                    <a:pos x="0" y="2580"/>
                  </a:cxn>
                  <a:cxn ang="0">
                    <a:pos x="0" y="2580"/>
                  </a:cxn>
                  <a:cxn ang="0">
                    <a:pos x="5195" y="2580"/>
                  </a:cxn>
                  <a:cxn ang="0">
                    <a:pos x="5195" y="2580"/>
                  </a:cxn>
                  <a:cxn ang="0">
                    <a:pos x="25977" y="12899"/>
                  </a:cxn>
                  <a:cxn ang="0">
                    <a:pos x="25977" y="18058"/>
                  </a:cxn>
                  <a:cxn ang="0">
                    <a:pos x="25977" y="18058"/>
                  </a:cxn>
                  <a:cxn ang="0">
                    <a:pos x="23380" y="20638"/>
                  </a:cxn>
                  <a:cxn ang="0">
                    <a:pos x="23380" y="20638"/>
                  </a:cxn>
                  <a:cxn ang="0">
                    <a:pos x="20782" y="18058"/>
                  </a:cxn>
                </a:cxnLst>
                <a:pathLst>
                  <a:path w="11" h="8">
                    <a:moveTo>
                      <a:pt x="8" y="7"/>
                    </a:moveTo>
                    <a:cubicBezTo>
                      <a:pt x="1" y="3"/>
                      <a:pt x="1" y="3"/>
                      <a:pt x="1" y="3"/>
                    </a:cubicBezTo>
                    <a:cubicBezTo>
                      <a:pt x="0" y="3"/>
                      <a:pt x="0" y="2"/>
                      <a:pt x="0" y="1"/>
                    </a:cubicBezTo>
                    <a:cubicBezTo>
                      <a:pt x="0" y="1"/>
                      <a:pt x="0" y="1"/>
                      <a:pt x="0" y="1"/>
                    </a:cubicBezTo>
                    <a:cubicBezTo>
                      <a:pt x="1" y="1"/>
                      <a:pt x="2" y="0"/>
                      <a:pt x="2" y="1"/>
                    </a:cubicBezTo>
                    <a:cubicBezTo>
                      <a:pt x="2" y="1"/>
                      <a:pt x="2" y="1"/>
                      <a:pt x="2" y="1"/>
                    </a:cubicBezTo>
                    <a:cubicBezTo>
                      <a:pt x="10" y="5"/>
                      <a:pt x="10" y="5"/>
                      <a:pt x="10" y="5"/>
                    </a:cubicBezTo>
                    <a:cubicBezTo>
                      <a:pt x="11" y="5"/>
                      <a:pt x="11" y="6"/>
                      <a:pt x="10" y="7"/>
                    </a:cubicBezTo>
                    <a:cubicBezTo>
                      <a:pt x="10" y="7"/>
                      <a:pt x="10" y="7"/>
                      <a:pt x="10" y="7"/>
                    </a:cubicBezTo>
                    <a:cubicBezTo>
                      <a:pt x="10" y="7"/>
                      <a:pt x="10" y="8"/>
                      <a:pt x="9" y="8"/>
                    </a:cubicBezTo>
                    <a:cubicBezTo>
                      <a:pt x="9" y="8"/>
                      <a:pt x="9" y="8"/>
                      <a:pt x="9" y="8"/>
                    </a:cubicBezTo>
                    <a:cubicBezTo>
                      <a:pt x="9" y="8"/>
                      <a:pt x="9" y="7"/>
                      <a:pt x="8" y="7"/>
                    </a:cubicBezTo>
                    <a:close/>
                  </a:path>
                </a:pathLst>
              </a:custGeom>
              <a:solidFill>
                <a:srgbClr val="F5E8CE">
                  <a:alpha val="100000"/>
                </a:srgbClr>
              </a:solidFill>
              <a:ln w="9525">
                <a:noFill/>
              </a:ln>
            </p:spPr>
            <p:txBody>
              <a:bodyPr/>
              <a:p>
                <a:endParaRPr lang="zh-CN" altLang="en-US"/>
              </a:p>
            </p:txBody>
          </p:sp>
          <p:sp>
            <p:nvSpPr>
              <p:cNvPr id="48698" name="Freeform 204"/>
              <p:cNvSpPr/>
              <p:nvPr/>
            </p:nvSpPr>
            <p:spPr>
              <a:xfrm>
                <a:off x="1887538" y="5434013"/>
                <a:ext cx="84138" cy="61913"/>
              </a:xfrm>
              <a:custGeom>
                <a:avLst/>
                <a:gdLst/>
                <a:ahLst/>
                <a:cxnLst>
                  <a:cxn ang="0">
                    <a:pos x="84138" y="0"/>
                  </a:cxn>
                  <a:cxn ang="0">
                    <a:pos x="16285" y="32302"/>
                  </a:cxn>
                  <a:cxn ang="0">
                    <a:pos x="8142" y="51146"/>
                  </a:cxn>
                  <a:cxn ang="0">
                    <a:pos x="29855" y="51146"/>
                  </a:cxn>
                  <a:cxn ang="0">
                    <a:pos x="84138" y="0"/>
                  </a:cxn>
                </a:cxnLst>
                <a:pathLst>
                  <a:path w="31" h="23">
                    <a:moveTo>
                      <a:pt x="31" y="0"/>
                    </a:moveTo>
                    <a:cubicBezTo>
                      <a:pt x="6" y="12"/>
                      <a:pt x="6" y="12"/>
                      <a:pt x="6" y="12"/>
                    </a:cubicBezTo>
                    <a:cubicBezTo>
                      <a:pt x="6" y="12"/>
                      <a:pt x="0" y="15"/>
                      <a:pt x="3" y="19"/>
                    </a:cubicBezTo>
                    <a:cubicBezTo>
                      <a:pt x="6" y="23"/>
                      <a:pt x="11" y="19"/>
                      <a:pt x="11" y="19"/>
                    </a:cubicBezTo>
                    <a:lnTo>
                      <a:pt x="31" y="0"/>
                    </a:lnTo>
                    <a:close/>
                  </a:path>
                </a:pathLst>
              </a:custGeom>
              <a:solidFill>
                <a:srgbClr val="5F3E21">
                  <a:alpha val="100000"/>
                </a:srgbClr>
              </a:solidFill>
              <a:ln w="9525">
                <a:noFill/>
              </a:ln>
            </p:spPr>
            <p:txBody>
              <a:bodyPr/>
              <a:p>
                <a:endParaRPr lang="zh-CN" altLang="en-US"/>
              </a:p>
            </p:txBody>
          </p:sp>
          <p:sp>
            <p:nvSpPr>
              <p:cNvPr id="48699" name="Freeform 206"/>
              <p:cNvSpPr/>
              <p:nvPr/>
            </p:nvSpPr>
            <p:spPr>
              <a:xfrm>
                <a:off x="1879601" y="5376863"/>
                <a:ext cx="38100" cy="119062"/>
              </a:xfrm>
              <a:custGeom>
                <a:avLst/>
                <a:gdLst/>
                <a:ahLst/>
                <a:cxnLst>
                  <a:cxn ang="0">
                    <a:pos x="19050" y="0"/>
                  </a:cxn>
                  <a:cxn ang="0">
                    <a:pos x="5443" y="97414"/>
                  </a:cxn>
                  <a:cxn ang="0">
                    <a:pos x="19050" y="119062"/>
                  </a:cxn>
                  <a:cxn ang="0">
                    <a:pos x="35379" y="97414"/>
                  </a:cxn>
                  <a:cxn ang="0">
                    <a:pos x="19050" y="0"/>
                  </a:cxn>
                </a:cxnLst>
                <a:pathLst>
                  <a:path w="14" h="44">
                    <a:moveTo>
                      <a:pt x="7" y="0"/>
                    </a:moveTo>
                    <a:cubicBezTo>
                      <a:pt x="2" y="36"/>
                      <a:pt x="2" y="36"/>
                      <a:pt x="2" y="36"/>
                    </a:cubicBezTo>
                    <a:cubicBezTo>
                      <a:pt x="2" y="36"/>
                      <a:pt x="0" y="44"/>
                      <a:pt x="7" y="44"/>
                    </a:cubicBezTo>
                    <a:cubicBezTo>
                      <a:pt x="14" y="44"/>
                      <a:pt x="13" y="36"/>
                      <a:pt x="13" y="36"/>
                    </a:cubicBezTo>
                    <a:lnTo>
                      <a:pt x="7" y="0"/>
                    </a:lnTo>
                    <a:close/>
                  </a:path>
                </a:pathLst>
              </a:custGeom>
              <a:solidFill>
                <a:srgbClr val="5F3E21">
                  <a:alpha val="100000"/>
                </a:srgbClr>
              </a:solidFill>
              <a:ln w="9525">
                <a:noFill/>
              </a:ln>
            </p:spPr>
            <p:txBody>
              <a:bodyPr/>
              <a:p>
                <a:endParaRPr lang="zh-CN" altLang="en-US"/>
              </a:p>
            </p:txBody>
          </p:sp>
        </p:grpSp>
        <p:grpSp>
          <p:nvGrpSpPr>
            <p:cNvPr id="48156" name="组合 1927"/>
            <p:cNvGrpSpPr/>
            <p:nvPr/>
          </p:nvGrpSpPr>
          <p:grpSpPr>
            <a:xfrm>
              <a:off x="966788" y="5268913"/>
              <a:ext cx="509588" cy="414337"/>
              <a:chOff x="966788" y="5268913"/>
              <a:chExt cx="509588" cy="414337"/>
            </a:xfrm>
          </p:grpSpPr>
          <p:sp>
            <p:nvSpPr>
              <p:cNvPr id="48660" name="Freeform 207"/>
              <p:cNvSpPr/>
              <p:nvPr/>
            </p:nvSpPr>
            <p:spPr>
              <a:xfrm>
                <a:off x="966788" y="5291138"/>
                <a:ext cx="509588" cy="392112"/>
              </a:xfrm>
              <a:custGeom>
                <a:avLst/>
                <a:gdLst/>
                <a:ahLst/>
                <a:cxnLst>
                  <a:cxn ang="0">
                    <a:pos x="509588" y="127098"/>
                  </a:cxn>
                  <a:cxn ang="0">
                    <a:pos x="271057" y="2704"/>
                  </a:cxn>
                  <a:cxn ang="0">
                    <a:pos x="238531" y="2704"/>
                  </a:cxn>
                  <a:cxn ang="0">
                    <a:pos x="0" y="127098"/>
                  </a:cxn>
                  <a:cxn ang="0">
                    <a:pos x="0" y="137915"/>
                  </a:cxn>
                  <a:cxn ang="0">
                    <a:pos x="0" y="140619"/>
                  </a:cxn>
                  <a:cxn ang="0">
                    <a:pos x="0" y="359661"/>
                  </a:cxn>
                  <a:cxn ang="0">
                    <a:pos x="35237" y="392112"/>
                  </a:cxn>
                  <a:cxn ang="0">
                    <a:pos x="474351" y="392112"/>
                  </a:cxn>
                  <a:cxn ang="0">
                    <a:pos x="509588" y="359661"/>
                  </a:cxn>
                  <a:cxn ang="0">
                    <a:pos x="509588" y="156845"/>
                  </a:cxn>
                  <a:cxn ang="0">
                    <a:pos x="509588" y="156845"/>
                  </a:cxn>
                  <a:cxn ang="0">
                    <a:pos x="509588" y="127098"/>
                  </a:cxn>
                </a:cxnLst>
                <a:pathLst>
                  <a:path w="188" h="145">
                    <a:moveTo>
                      <a:pt x="188" y="47"/>
                    </a:moveTo>
                    <a:cubicBezTo>
                      <a:pt x="100" y="1"/>
                      <a:pt x="100" y="1"/>
                      <a:pt x="100" y="1"/>
                    </a:cubicBezTo>
                    <a:cubicBezTo>
                      <a:pt x="96" y="0"/>
                      <a:pt x="92" y="0"/>
                      <a:pt x="88" y="1"/>
                    </a:cubicBezTo>
                    <a:cubicBezTo>
                      <a:pt x="0" y="47"/>
                      <a:pt x="0" y="47"/>
                      <a:pt x="0" y="47"/>
                    </a:cubicBezTo>
                    <a:cubicBezTo>
                      <a:pt x="0" y="51"/>
                      <a:pt x="0" y="51"/>
                      <a:pt x="0" y="51"/>
                    </a:cubicBezTo>
                    <a:cubicBezTo>
                      <a:pt x="0" y="52"/>
                      <a:pt x="0" y="52"/>
                      <a:pt x="0" y="52"/>
                    </a:cubicBezTo>
                    <a:cubicBezTo>
                      <a:pt x="0" y="133"/>
                      <a:pt x="0" y="133"/>
                      <a:pt x="0" y="133"/>
                    </a:cubicBezTo>
                    <a:cubicBezTo>
                      <a:pt x="0" y="140"/>
                      <a:pt x="6" y="145"/>
                      <a:pt x="13" y="145"/>
                    </a:cubicBezTo>
                    <a:cubicBezTo>
                      <a:pt x="175" y="145"/>
                      <a:pt x="175" y="145"/>
                      <a:pt x="175" y="145"/>
                    </a:cubicBezTo>
                    <a:cubicBezTo>
                      <a:pt x="182" y="145"/>
                      <a:pt x="188" y="140"/>
                      <a:pt x="188" y="133"/>
                    </a:cubicBezTo>
                    <a:cubicBezTo>
                      <a:pt x="188" y="58"/>
                      <a:pt x="188" y="58"/>
                      <a:pt x="188" y="58"/>
                    </a:cubicBezTo>
                    <a:cubicBezTo>
                      <a:pt x="188" y="58"/>
                      <a:pt x="188" y="58"/>
                      <a:pt x="188" y="58"/>
                    </a:cubicBezTo>
                    <a:lnTo>
                      <a:pt x="188" y="47"/>
                    </a:lnTo>
                    <a:close/>
                  </a:path>
                </a:pathLst>
              </a:custGeom>
              <a:solidFill>
                <a:srgbClr val="F5E8CE">
                  <a:alpha val="100000"/>
                </a:srgbClr>
              </a:solidFill>
              <a:ln w="9525">
                <a:noFill/>
              </a:ln>
            </p:spPr>
            <p:txBody>
              <a:bodyPr/>
              <a:p>
                <a:endParaRPr lang="zh-CN" altLang="en-US"/>
              </a:p>
            </p:txBody>
          </p:sp>
          <p:sp>
            <p:nvSpPr>
              <p:cNvPr id="48661" name="Freeform 208"/>
              <p:cNvSpPr/>
              <p:nvPr/>
            </p:nvSpPr>
            <p:spPr>
              <a:xfrm>
                <a:off x="966788" y="5430838"/>
                <a:ext cx="244475" cy="252412"/>
              </a:xfrm>
              <a:custGeom>
                <a:avLst/>
                <a:gdLst/>
                <a:ahLst/>
                <a:cxnLst>
                  <a:cxn ang="0">
                    <a:pos x="0" y="219843"/>
                  </a:cxn>
                  <a:cxn ang="0">
                    <a:pos x="35313" y="252412"/>
                  </a:cxn>
                  <a:cxn ang="0">
                    <a:pos x="244475" y="252412"/>
                  </a:cxn>
                  <a:cxn ang="0">
                    <a:pos x="214595" y="154704"/>
                  </a:cxn>
                  <a:cxn ang="0">
                    <a:pos x="0" y="0"/>
                  </a:cxn>
                  <a:cxn ang="0">
                    <a:pos x="0" y="219843"/>
                  </a:cxn>
                </a:cxnLst>
                <a:pathLst>
                  <a:path w="90" h="93">
                    <a:moveTo>
                      <a:pt x="0" y="81"/>
                    </a:moveTo>
                    <a:cubicBezTo>
                      <a:pt x="0" y="88"/>
                      <a:pt x="6" y="93"/>
                      <a:pt x="13" y="93"/>
                    </a:cubicBezTo>
                    <a:cubicBezTo>
                      <a:pt x="90" y="93"/>
                      <a:pt x="90" y="93"/>
                      <a:pt x="90" y="93"/>
                    </a:cubicBezTo>
                    <a:cubicBezTo>
                      <a:pt x="79" y="57"/>
                      <a:pt x="79" y="57"/>
                      <a:pt x="79" y="57"/>
                    </a:cubicBezTo>
                    <a:cubicBezTo>
                      <a:pt x="0" y="0"/>
                      <a:pt x="0" y="0"/>
                      <a:pt x="0" y="0"/>
                    </a:cubicBezTo>
                    <a:lnTo>
                      <a:pt x="0" y="81"/>
                    </a:lnTo>
                    <a:close/>
                  </a:path>
                </a:pathLst>
              </a:custGeom>
              <a:solidFill>
                <a:srgbClr val="EE7800">
                  <a:alpha val="100000"/>
                </a:srgbClr>
              </a:solidFill>
              <a:ln w="9525">
                <a:noFill/>
              </a:ln>
            </p:spPr>
            <p:txBody>
              <a:bodyPr/>
              <a:p>
                <a:endParaRPr lang="zh-CN" altLang="en-US"/>
              </a:p>
            </p:txBody>
          </p:sp>
          <p:sp>
            <p:nvSpPr>
              <p:cNvPr id="48662" name="Freeform 209"/>
              <p:cNvSpPr/>
              <p:nvPr/>
            </p:nvSpPr>
            <p:spPr>
              <a:xfrm>
                <a:off x="1231901" y="5430838"/>
                <a:ext cx="244475" cy="252412"/>
              </a:xfrm>
              <a:custGeom>
                <a:avLst/>
                <a:gdLst/>
                <a:ahLst/>
                <a:cxnLst>
                  <a:cxn ang="0">
                    <a:pos x="244475" y="219843"/>
                  </a:cxn>
                  <a:cxn ang="0">
                    <a:pos x="209162" y="252412"/>
                  </a:cxn>
                  <a:cxn ang="0">
                    <a:pos x="0" y="252412"/>
                  </a:cxn>
                  <a:cxn ang="0">
                    <a:pos x="29880" y="154704"/>
                  </a:cxn>
                  <a:cxn ang="0">
                    <a:pos x="244475" y="0"/>
                  </a:cxn>
                  <a:cxn ang="0">
                    <a:pos x="244475" y="219843"/>
                  </a:cxn>
                </a:cxnLst>
                <a:pathLst>
                  <a:path w="90" h="93">
                    <a:moveTo>
                      <a:pt x="90" y="81"/>
                    </a:moveTo>
                    <a:cubicBezTo>
                      <a:pt x="90" y="88"/>
                      <a:pt x="84" y="93"/>
                      <a:pt x="77" y="93"/>
                    </a:cubicBezTo>
                    <a:cubicBezTo>
                      <a:pt x="0" y="93"/>
                      <a:pt x="0" y="93"/>
                      <a:pt x="0" y="93"/>
                    </a:cubicBezTo>
                    <a:cubicBezTo>
                      <a:pt x="11" y="57"/>
                      <a:pt x="11" y="57"/>
                      <a:pt x="11" y="57"/>
                    </a:cubicBezTo>
                    <a:cubicBezTo>
                      <a:pt x="90" y="0"/>
                      <a:pt x="90" y="0"/>
                      <a:pt x="90" y="0"/>
                    </a:cubicBezTo>
                    <a:lnTo>
                      <a:pt x="90" y="81"/>
                    </a:lnTo>
                    <a:close/>
                  </a:path>
                </a:pathLst>
              </a:custGeom>
              <a:solidFill>
                <a:srgbClr val="EE7800">
                  <a:alpha val="100000"/>
                </a:srgbClr>
              </a:solidFill>
              <a:ln w="9525">
                <a:noFill/>
              </a:ln>
            </p:spPr>
            <p:txBody>
              <a:bodyPr/>
              <a:p>
                <a:endParaRPr lang="zh-CN" altLang="en-US"/>
              </a:p>
            </p:txBody>
          </p:sp>
          <p:sp>
            <p:nvSpPr>
              <p:cNvPr id="48663" name="Freeform 210"/>
              <p:cNvSpPr/>
              <p:nvPr/>
            </p:nvSpPr>
            <p:spPr>
              <a:xfrm>
                <a:off x="966788" y="5514975"/>
                <a:ext cx="509588" cy="168275"/>
              </a:xfrm>
              <a:custGeom>
                <a:avLst/>
                <a:gdLst/>
                <a:ahLst/>
                <a:cxnLst>
                  <a:cxn ang="0">
                    <a:pos x="238531" y="5428"/>
                  </a:cxn>
                  <a:cxn ang="0">
                    <a:pos x="0" y="89566"/>
                  </a:cxn>
                  <a:cxn ang="0">
                    <a:pos x="0" y="135706"/>
                  </a:cxn>
                  <a:cxn ang="0">
                    <a:pos x="35237" y="168275"/>
                  </a:cxn>
                  <a:cxn ang="0">
                    <a:pos x="474351" y="168275"/>
                  </a:cxn>
                  <a:cxn ang="0">
                    <a:pos x="509588" y="135706"/>
                  </a:cxn>
                  <a:cxn ang="0">
                    <a:pos x="509588" y="89566"/>
                  </a:cxn>
                  <a:cxn ang="0">
                    <a:pos x="271057" y="5428"/>
                  </a:cxn>
                  <a:cxn ang="0">
                    <a:pos x="238531" y="5428"/>
                  </a:cxn>
                </a:cxnLst>
                <a:pathLst>
                  <a:path w="188" h="62">
                    <a:moveTo>
                      <a:pt x="88" y="2"/>
                    </a:moveTo>
                    <a:cubicBezTo>
                      <a:pt x="0" y="33"/>
                      <a:pt x="0" y="33"/>
                      <a:pt x="0" y="33"/>
                    </a:cubicBezTo>
                    <a:cubicBezTo>
                      <a:pt x="0" y="50"/>
                      <a:pt x="0" y="50"/>
                      <a:pt x="0" y="50"/>
                    </a:cubicBezTo>
                    <a:cubicBezTo>
                      <a:pt x="0" y="57"/>
                      <a:pt x="6" y="62"/>
                      <a:pt x="13" y="62"/>
                    </a:cubicBezTo>
                    <a:cubicBezTo>
                      <a:pt x="175" y="62"/>
                      <a:pt x="175" y="62"/>
                      <a:pt x="175" y="62"/>
                    </a:cubicBezTo>
                    <a:cubicBezTo>
                      <a:pt x="182" y="62"/>
                      <a:pt x="188" y="57"/>
                      <a:pt x="188" y="50"/>
                    </a:cubicBezTo>
                    <a:cubicBezTo>
                      <a:pt x="188" y="33"/>
                      <a:pt x="188" y="33"/>
                      <a:pt x="188" y="33"/>
                    </a:cubicBezTo>
                    <a:cubicBezTo>
                      <a:pt x="100" y="2"/>
                      <a:pt x="100" y="2"/>
                      <a:pt x="100" y="2"/>
                    </a:cubicBezTo>
                    <a:cubicBezTo>
                      <a:pt x="96" y="0"/>
                      <a:pt x="92" y="0"/>
                      <a:pt x="88" y="2"/>
                    </a:cubicBezTo>
                    <a:close/>
                  </a:path>
                </a:pathLst>
              </a:custGeom>
              <a:solidFill>
                <a:srgbClr val="5F3E21">
                  <a:alpha val="100000"/>
                </a:srgbClr>
              </a:solidFill>
              <a:ln w="9525">
                <a:noFill/>
              </a:ln>
            </p:spPr>
            <p:txBody>
              <a:bodyPr/>
              <a:p>
                <a:endParaRPr lang="zh-CN" altLang="en-US"/>
              </a:p>
            </p:txBody>
          </p:sp>
          <p:sp>
            <p:nvSpPr>
              <p:cNvPr id="48664" name="Rectangle 211"/>
              <p:cNvSpPr/>
              <p:nvPr/>
            </p:nvSpPr>
            <p:spPr>
              <a:xfrm>
                <a:off x="1222376" y="5483225"/>
                <a:ext cx="4763" cy="42862"/>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65" name="Freeform 212"/>
              <p:cNvSpPr/>
              <p:nvPr/>
            </p:nvSpPr>
            <p:spPr>
              <a:xfrm>
                <a:off x="1111251" y="5372100"/>
                <a:ext cx="47625" cy="12700"/>
              </a:xfrm>
              <a:custGeom>
                <a:avLst/>
                <a:gdLst/>
                <a:ahLst/>
                <a:cxnLst>
                  <a:cxn ang="0">
                    <a:pos x="47625" y="12700"/>
                  </a:cxn>
                  <a:cxn ang="0">
                    <a:pos x="42333" y="12700"/>
                  </a:cxn>
                  <a:cxn ang="0">
                    <a:pos x="5292" y="10160"/>
                  </a:cxn>
                  <a:cxn ang="0">
                    <a:pos x="0" y="5080"/>
                  </a:cxn>
                  <a:cxn ang="0">
                    <a:pos x="5292" y="0"/>
                  </a:cxn>
                  <a:cxn ang="0">
                    <a:pos x="42333" y="2540"/>
                  </a:cxn>
                  <a:cxn ang="0">
                    <a:pos x="47625" y="7620"/>
                  </a:cxn>
                  <a:cxn ang="0">
                    <a:pos x="47625" y="12700"/>
                  </a:cxn>
                </a:cxnLst>
                <a:pathLst>
                  <a:path w="18" h="5">
                    <a:moveTo>
                      <a:pt x="18" y="5"/>
                    </a:moveTo>
                    <a:cubicBezTo>
                      <a:pt x="17" y="5"/>
                      <a:pt x="17" y="5"/>
                      <a:pt x="16" y="5"/>
                    </a:cubicBezTo>
                    <a:cubicBezTo>
                      <a:pt x="2" y="4"/>
                      <a:pt x="2" y="4"/>
                      <a:pt x="2" y="4"/>
                    </a:cubicBezTo>
                    <a:cubicBezTo>
                      <a:pt x="1" y="4"/>
                      <a:pt x="0" y="3"/>
                      <a:pt x="0" y="2"/>
                    </a:cubicBezTo>
                    <a:cubicBezTo>
                      <a:pt x="0" y="1"/>
                      <a:pt x="1" y="0"/>
                      <a:pt x="2" y="0"/>
                    </a:cubicBezTo>
                    <a:cubicBezTo>
                      <a:pt x="16" y="1"/>
                      <a:pt x="16" y="1"/>
                      <a:pt x="16" y="1"/>
                    </a:cubicBezTo>
                    <a:cubicBezTo>
                      <a:pt x="18" y="1"/>
                      <a:pt x="18" y="2"/>
                      <a:pt x="18" y="3"/>
                    </a:cubicBezTo>
                    <a:cubicBezTo>
                      <a:pt x="18" y="4"/>
                      <a:pt x="18" y="4"/>
                      <a:pt x="18" y="5"/>
                    </a:cubicBezTo>
                    <a:close/>
                  </a:path>
                </a:pathLst>
              </a:custGeom>
              <a:solidFill>
                <a:srgbClr val="5F3E21">
                  <a:alpha val="100000"/>
                </a:srgbClr>
              </a:solidFill>
              <a:ln w="9525">
                <a:noFill/>
              </a:ln>
            </p:spPr>
            <p:txBody>
              <a:bodyPr/>
              <a:p>
                <a:endParaRPr lang="zh-CN" altLang="en-US"/>
              </a:p>
            </p:txBody>
          </p:sp>
          <p:sp>
            <p:nvSpPr>
              <p:cNvPr id="48666" name="Freeform 213"/>
              <p:cNvSpPr/>
              <p:nvPr/>
            </p:nvSpPr>
            <p:spPr>
              <a:xfrm>
                <a:off x="1120776" y="5303838"/>
                <a:ext cx="49213" cy="44450"/>
              </a:xfrm>
              <a:custGeom>
                <a:avLst/>
                <a:gdLst/>
                <a:ahLst/>
                <a:cxnLst>
                  <a:cxn ang="0">
                    <a:pos x="46479" y="44450"/>
                  </a:cxn>
                  <a:cxn ang="0">
                    <a:pos x="41011" y="44450"/>
                  </a:cxn>
                  <a:cxn ang="0">
                    <a:pos x="2734" y="11113"/>
                  </a:cxn>
                  <a:cxn ang="0">
                    <a:pos x="2734" y="2778"/>
                  </a:cxn>
                  <a:cxn ang="0">
                    <a:pos x="10936" y="2778"/>
                  </a:cxn>
                  <a:cxn ang="0">
                    <a:pos x="46479" y="33338"/>
                  </a:cxn>
                  <a:cxn ang="0">
                    <a:pos x="49213" y="41672"/>
                  </a:cxn>
                  <a:cxn ang="0">
                    <a:pos x="46479" y="44450"/>
                  </a:cxn>
                </a:cxnLst>
                <a:pathLst>
                  <a:path w="18" h="16">
                    <a:moveTo>
                      <a:pt x="17" y="16"/>
                    </a:moveTo>
                    <a:cubicBezTo>
                      <a:pt x="17" y="16"/>
                      <a:pt x="15" y="16"/>
                      <a:pt x="15" y="16"/>
                    </a:cubicBezTo>
                    <a:cubicBezTo>
                      <a:pt x="1" y="4"/>
                      <a:pt x="1" y="4"/>
                      <a:pt x="1" y="4"/>
                    </a:cubicBezTo>
                    <a:cubicBezTo>
                      <a:pt x="0" y="3"/>
                      <a:pt x="0" y="2"/>
                      <a:pt x="1" y="1"/>
                    </a:cubicBezTo>
                    <a:cubicBezTo>
                      <a:pt x="1" y="0"/>
                      <a:pt x="3" y="0"/>
                      <a:pt x="4" y="1"/>
                    </a:cubicBezTo>
                    <a:cubicBezTo>
                      <a:pt x="17" y="12"/>
                      <a:pt x="17" y="12"/>
                      <a:pt x="17" y="12"/>
                    </a:cubicBezTo>
                    <a:cubicBezTo>
                      <a:pt x="18" y="13"/>
                      <a:pt x="18" y="15"/>
                      <a:pt x="18" y="15"/>
                    </a:cubicBezTo>
                    <a:cubicBezTo>
                      <a:pt x="17" y="15"/>
                      <a:pt x="17" y="15"/>
                      <a:pt x="17" y="16"/>
                    </a:cubicBezTo>
                    <a:close/>
                  </a:path>
                </a:pathLst>
              </a:custGeom>
              <a:solidFill>
                <a:srgbClr val="5F3E21">
                  <a:alpha val="100000"/>
                </a:srgbClr>
              </a:solidFill>
              <a:ln w="9525">
                <a:noFill/>
              </a:ln>
            </p:spPr>
            <p:txBody>
              <a:bodyPr/>
              <a:p>
                <a:endParaRPr lang="zh-CN" altLang="en-US"/>
              </a:p>
            </p:txBody>
          </p:sp>
          <p:sp>
            <p:nvSpPr>
              <p:cNvPr id="48667" name="Freeform 214"/>
              <p:cNvSpPr/>
              <p:nvPr/>
            </p:nvSpPr>
            <p:spPr>
              <a:xfrm>
                <a:off x="1119188" y="5418138"/>
                <a:ext cx="53975" cy="50800"/>
              </a:xfrm>
              <a:custGeom>
                <a:avLst/>
                <a:gdLst/>
                <a:ahLst/>
                <a:cxnLst>
                  <a:cxn ang="0">
                    <a:pos x="53975" y="8021"/>
                  </a:cxn>
                  <a:cxn ang="0">
                    <a:pos x="48578" y="10695"/>
                  </a:cxn>
                  <a:cxn ang="0">
                    <a:pos x="16193" y="13368"/>
                  </a:cxn>
                  <a:cxn ang="0">
                    <a:pos x="10795" y="48126"/>
                  </a:cxn>
                  <a:cxn ang="0">
                    <a:pos x="2699" y="50800"/>
                  </a:cxn>
                  <a:cxn ang="0">
                    <a:pos x="0" y="45453"/>
                  </a:cxn>
                  <a:cxn ang="0">
                    <a:pos x="5398" y="5347"/>
                  </a:cxn>
                  <a:cxn ang="0">
                    <a:pos x="10795" y="0"/>
                  </a:cxn>
                  <a:cxn ang="0">
                    <a:pos x="48578" y="0"/>
                  </a:cxn>
                  <a:cxn ang="0">
                    <a:pos x="53975" y="5347"/>
                  </a:cxn>
                  <a:cxn ang="0">
                    <a:pos x="53975" y="8021"/>
                  </a:cxn>
                </a:cxnLst>
                <a:pathLst>
                  <a:path w="20" h="19">
                    <a:moveTo>
                      <a:pt x="20" y="3"/>
                    </a:moveTo>
                    <a:cubicBezTo>
                      <a:pt x="19" y="4"/>
                      <a:pt x="19" y="4"/>
                      <a:pt x="18" y="4"/>
                    </a:cubicBezTo>
                    <a:cubicBezTo>
                      <a:pt x="6" y="5"/>
                      <a:pt x="6" y="5"/>
                      <a:pt x="6" y="5"/>
                    </a:cubicBezTo>
                    <a:cubicBezTo>
                      <a:pt x="4" y="18"/>
                      <a:pt x="4" y="18"/>
                      <a:pt x="4" y="18"/>
                    </a:cubicBezTo>
                    <a:cubicBezTo>
                      <a:pt x="4" y="19"/>
                      <a:pt x="3" y="19"/>
                      <a:pt x="1" y="19"/>
                    </a:cubicBezTo>
                    <a:cubicBezTo>
                      <a:pt x="0" y="19"/>
                      <a:pt x="0" y="18"/>
                      <a:pt x="0" y="17"/>
                    </a:cubicBezTo>
                    <a:cubicBezTo>
                      <a:pt x="2" y="2"/>
                      <a:pt x="2" y="2"/>
                      <a:pt x="2" y="2"/>
                    </a:cubicBezTo>
                    <a:cubicBezTo>
                      <a:pt x="2" y="1"/>
                      <a:pt x="3" y="0"/>
                      <a:pt x="4" y="0"/>
                    </a:cubicBezTo>
                    <a:cubicBezTo>
                      <a:pt x="18" y="0"/>
                      <a:pt x="18" y="0"/>
                      <a:pt x="18" y="0"/>
                    </a:cubicBezTo>
                    <a:cubicBezTo>
                      <a:pt x="19" y="0"/>
                      <a:pt x="20" y="1"/>
                      <a:pt x="20" y="2"/>
                    </a:cubicBezTo>
                    <a:cubicBezTo>
                      <a:pt x="20" y="2"/>
                      <a:pt x="20" y="3"/>
                      <a:pt x="20" y="3"/>
                    </a:cubicBezTo>
                    <a:close/>
                  </a:path>
                </a:pathLst>
              </a:custGeom>
              <a:solidFill>
                <a:srgbClr val="5F3E21">
                  <a:alpha val="100000"/>
                </a:srgbClr>
              </a:solidFill>
              <a:ln w="9525">
                <a:noFill/>
              </a:ln>
            </p:spPr>
            <p:txBody>
              <a:bodyPr/>
              <a:p>
                <a:endParaRPr lang="zh-CN" altLang="en-US"/>
              </a:p>
            </p:txBody>
          </p:sp>
          <p:sp>
            <p:nvSpPr>
              <p:cNvPr id="48668" name="Oval 215"/>
              <p:cNvSpPr/>
              <p:nvPr/>
            </p:nvSpPr>
            <p:spPr>
              <a:xfrm>
                <a:off x="1154113" y="5268913"/>
                <a:ext cx="146050" cy="222250"/>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69" name="Freeform 216"/>
              <p:cNvSpPr/>
              <p:nvPr/>
            </p:nvSpPr>
            <p:spPr>
              <a:xfrm>
                <a:off x="1273176" y="5303838"/>
                <a:ext cx="49213" cy="44450"/>
              </a:xfrm>
              <a:custGeom>
                <a:avLst/>
                <a:gdLst/>
                <a:ahLst/>
                <a:cxnLst>
                  <a:cxn ang="0">
                    <a:pos x="46479" y="11113"/>
                  </a:cxn>
                  <a:cxn ang="0">
                    <a:pos x="46479" y="11113"/>
                  </a:cxn>
                  <a:cxn ang="0">
                    <a:pos x="8202" y="44450"/>
                  </a:cxn>
                  <a:cxn ang="0">
                    <a:pos x="0" y="41672"/>
                  </a:cxn>
                  <a:cxn ang="0">
                    <a:pos x="2734" y="33338"/>
                  </a:cxn>
                  <a:cxn ang="0">
                    <a:pos x="38277" y="2778"/>
                  </a:cxn>
                  <a:cxn ang="0">
                    <a:pos x="46479" y="2778"/>
                  </a:cxn>
                  <a:cxn ang="0">
                    <a:pos x="46479" y="11113"/>
                  </a:cxn>
                </a:cxnLst>
                <a:pathLst>
                  <a:path w="18" h="16">
                    <a:moveTo>
                      <a:pt x="17" y="4"/>
                    </a:moveTo>
                    <a:cubicBezTo>
                      <a:pt x="17" y="4"/>
                      <a:pt x="17" y="4"/>
                      <a:pt x="17" y="4"/>
                    </a:cubicBezTo>
                    <a:cubicBezTo>
                      <a:pt x="3" y="16"/>
                      <a:pt x="3" y="16"/>
                      <a:pt x="3" y="16"/>
                    </a:cubicBezTo>
                    <a:cubicBezTo>
                      <a:pt x="2" y="16"/>
                      <a:pt x="1" y="16"/>
                      <a:pt x="0" y="15"/>
                    </a:cubicBezTo>
                    <a:cubicBezTo>
                      <a:pt x="0" y="15"/>
                      <a:pt x="0" y="13"/>
                      <a:pt x="1" y="12"/>
                    </a:cubicBezTo>
                    <a:cubicBezTo>
                      <a:pt x="14" y="1"/>
                      <a:pt x="14" y="1"/>
                      <a:pt x="14" y="1"/>
                    </a:cubicBezTo>
                    <a:cubicBezTo>
                      <a:pt x="15" y="0"/>
                      <a:pt x="16" y="0"/>
                      <a:pt x="17" y="1"/>
                    </a:cubicBezTo>
                    <a:cubicBezTo>
                      <a:pt x="18" y="2"/>
                      <a:pt x="18" y="3"/>
                      <a:pt x="17" y="4"/>
                    </a:cubicBezTo>
                    <a:close/>
                  </a:path>
                </a:pathLst>
              </a:custGeom>
              <a:solidFill>
                <a:srgbClr val="5F3E21">
                  <a:alpha val="100000"/>
                </a:srgbClr>
              </a:solidFill>
              <a:ln w="9525">
                <a:noFill/>
              </a:ln>
            </p:spPr>
            <p:txBody>
              <a:bodyPr/>
              <a:p>
                <a:endParaRPr lang="zh-CN" altLang="en-US"/>
              </a:p>
            </p:txBody>
          </p:sp>
          <p:sp>
            <p:nvSpPr>
              <p:cNvPr id="48670" name="Freeform 217"/>
              <p:cNvSpPr/>
              <p:nvPr/>
            </p:nvSpPr>
            <p:spPr>
              <a:xfrm>
                <a:off x="1270001" y="5418138"/>
                <a:ext cx="53975" cy="50800"/>
              </a:xfrm>
              <a:custGeom>
                <a:avLst/>
                <a:gdLst/>
                <a:ahLst/>
                <a:cxnLst>
                  <a:cxn ang="0">
                    <a:pos x="51276" y="50800"/>
                  </a:cxn>
                  <a:cxn ang="0">
                    <a:pos x="48578" y="50800"/>
                  </a:cxn>
                  <a:cxn ang="0">
                    <a:pos x="43180" y="48126"/>
                  </a:cxn>
                  <a:cxn ang="0">
                    <a:pos x="37783" y="13368"/>
                  </a:cxn>
                  <a:cxn ang="0">
                    <a:pos x="5398" y="10695"/>
                  </a:cxn>
                  <a:cxn ang="0">
                    <a:pos x="0" y="5347"/>
                  </a:cxn>
                  <a:cxn ang="0">
                    <a:pos x="5398" y="0"/>
                  </a:cxn>
                  <a:cxn ang="0">
                    <a:pos x="43180" y="0"/>
                  </a:cxn>
                  <a:cxn ang="0">
                    <a:pos x="48578" y="5347"/>
                  </a:cxn>
                  <a:cxn ang="0">
                    <a:pos x="53975" y="45453"/>
                  </a:cxn>
                  <a:cxn ang="0">
                    <a:pos x="51276" y="50800"/>
                  </a:cxn>
                </a:cxnLst>
                <a:pathLst>
                  <a:path w="20" h="19">
                    <a:moveTo>
                      <a:pt x="19" y="19"/>
                    </a:moveTo>
                    <a:cubicBezTo>
                      <a:pt x="19" y="19"/>
                      <a:pt x="19" y="19"/>
                      <a:pt x="18" y="19"/>
                    </a:cubicBezTo>
                    <a:cubicBezTo>
                      <a:pt x="17" y="19"/>
                      <a:pt x="16" y="19"/>
                      <a:pt x="16" y="18"/>
                    </a:cubicBezTo>
                    <a:cubicBezTo>
                      <a:pt x="14" y="5"/>
                      <a:pt x="14" y="5"/>
                      <a:pt x="14" y="5"/>
                    </a:cubicBezTo>
                    <a:cubicBezTo>
                      <a:pt x="2" y="4"/>
                      <a:pt x="2" y="4"/>
                      <a:pt x="2" y="4"/>
                    </a:cubicBezTo>
                    <a:cubicBezTo>
                      <a:pt x="0" y="4"/>
                      <a:pt x="0" y="3"/>
                      <a:pt x="0" y="2"/>
                    </a:cubicBezTo>
                    <a:cubicBezTo>
                      <a:pt x="0" y="1"/>
                      <a:pt x="1" y="0"/>
                      <a:pt x="2" y="0"/>
                    </a:cubicBezTo>
                    <a:cubicBezTo>
                      <a:pt x="16" y="0"/>
                      <a:pt x="16" y="0"/>
                      <a:pt x="16" y="0"/>
                    </a:cubicBezTo>
                    <a:cubicBezTo>
                      <a:pt x="17" y="0"/>
                      <a:pt x="17" y="1"/>
                      <a:pt x="18" y="2"/>
                    </a:cubicBezTo>
                    <a:cubicBezTo>
                      <a:pt x="20" y="17"/>
                      <a:pt x="20" y="17"/>
                      <a:pt x="20" y="17"/>
                    </a:cubicBezTo>
                    <a:cubicBezTo>
                      <a:pt x="20" y="18"/>
                      <a:pt x="20" y="18"/>
                      <a:pt x="19" y="19"/>
                    </a:cubicBezTo>
                    <a:close/>
                  </a:path>
                </a:pathLst>
              </a:custGeom>
              <a:solidFill>
                <a:srgbClr val="5F3E21">
                  <a:alpha val="100000"/>
                </a:srgbClr>
              </a:solidFill>
              <a:ln w="9525">
                <a:noFill/>
              </a:ln>
            </p:spPr>
            <p:txBody>
              <a:bodyPr/>
              <a:p>
                <a:endParaRPr lang="zh-CN" altLang="en-US"/>
              </a:p>
            </p:txBody>
          </p:sp>
          <p:sp>
            <p:nvSpPr>
              <p:cNvPr id="48671" name="Freeform 218"/>
              <p:cNvSpPr/>
              <p:nvPr/>
            </p:nvSpPr>
            <p:spPr>
              <a:xfrm>
                <a:off x="1281113" y="5372100"/>
                <a:ext cx="50800" cy="12700"/>
              </a:xfrm>
              <a:custGeom>
                <a:avLst/>
                <a:gdLst/>
                <a:ahLst/>
                <a:cxnLst>
                  <a:cxn ang="0">
                    <a:pos x="48126" y="7620"/>
                  </a:cxn>
                  <a:cxn ang="0">
                    <a:pos x="45453" y="10160"/>
                  </a:cxn>
                  <a:cxn ang="0">
                    <a:pos x="8021" y="12700"/>
                  </a:cxn>
                  <a:cxn ang="0">
                    <a:pos x="0" y="7620"/>
                  </a:cxn>
                  <a:cxn ang="0">
                    <a:pos x="5347" y="2540"/>
                  </a:cxn>
                  <a:cxn ang="0">
                    <a:pos x="45453" y="0"/>
                  </a:cxn>
                  <a:cxn ang="0">
                    <a:pos x="50800" y="5080"/>
                  </a:cxn>
                  <a:cxn ang="0">
                    <a:pos x="48126" y="7620"/>
                  </a:cxn>
                </a:cxnLst>
                <a:pathLst>
                  <a:path w="19" h="5">
                    <a:moveTo>
                      <a:pt x="18" y="3"/>
                    </a:moveTo>
                    <a:cubicBezTo>
                      <a:pt x="18" y="4"/>
                      <a:pt x="17" y="4"/>
                      <a:pt x="17" y="4"/>
                    </a:cubicBezTo>
                    <a:cubicBezTo>
                      <a:pt x="3" y="5"/>
                      <a:pt x="3" y="5"/>
                      <a:pt x="3" y="5"/>
                    </a:cubicBezTo>
                    <a:cubicBezTo>
                      <a:pt x="1" y="5"/>
                      <a:pt x="0" y="4"/>
                      <a:pt x="0" y="3"/>
                    </a:cubicBezTo>
                    <a:cubicBezTo>
                      <a:pt x="0" y="2"/>
                      <a:pt x="1" y="1"/>
                      <a:pt x="2" y="1"/>
                    </a:cubicBezTo>
                    <a:cubicBezTo>
                      <a:pt x="17" y="0"/>
                      <a:pt x="17" y="0"/>
                      <a:pt x="17" y="0"/>
                    </a:cubicBezTo>
                    <a:cubicBezTo>
                      <a:pt x="18" y="0"/>
                      <a:pt x="19" y="1"/>
                      <a:pt x="19" y="2"/>
                    </a:cubicBezTo>
                    <a:cubicBezTo>
                      <a:pt x="19" y="2"/>
                      <a:pt x="19" y="3"/>
                      <a:pt x="18" y="3"/>
                    </a:cubicBezTo>
                    <a:close/>
                  </a:path>
                </a:pathLst>
              </a:custGeom>
              <a:solidFill>
                <a:srgbClr val="5F3E21">
                  <a:alpha val="100000"/>
                </a:srgbClr>
              </a:solidFill>
              <a:ln w="9525">
                <a:noFill/>
              </a:ln>
            </p:spPr>
            <p:txBody>
              <a:bodyPr/>
              <a:p>
                <a:endParaRPr lang="zh-CN" altLang="en-US"/>
              </a:p>
            </p:txBody>
          </p:sp>
          <p:sp>
            <p:nvSpPr>
              <p:cNvPr id="48672" name="Freeform 219"/>
              <p:cNvSpPr/>
              <p:nvPr/>
            </p:nvSpPr>
            <p:spPr>
              <a:xfrm>
                <a:off x="1223963" y="5268913"/>
                <a:ext cx="76200" cy="222250"/>
              </a:xfrm>
              <a:custGeom>
                <a:avLst/>
                <a:gdLst/>
                <a:ahLst/>
                <a:cxnLst>
                  <a:cxn ang="0">
                    <a:pos x="2721" y="0"/>
                  </a:cxn>
                  <a:cxn ang="0">
                    <a:pos x="0" y="2710"/>
                  </a:cxn>
                  <a:cxn ang="0">
                    <a:pos x="0" y="222250"/>
                  </a:cxn>
                  <a:cxn ang="0">
                    <a:pos x="2721" y="222250"/>
                  </a:cxn>
                  <a:cxn ang="0">
                    <a:pos x="76200" y="111125"/>
                  </a:cxn>
                  <a:cxn ang="0">
                    <a:pos x="2721" y="0"/>
                  </a:cxn>
                </a:cxnLst>
                <a:pathLst>
                  <a:path w="28" h="82">
                    <a:moveTo>
                      <a:pt x="1" y="0"/>
                    </a:moveTo>
                    <a:cubicBezTo>
                      <a:pt x="1" y="0"/>
                      <a:pt x="0" y="1"/>
                      <a:pt x="0" y="1"/>
                    </a:cubicBezTo>
                    <a:cubicBezTo>
                      <a:pt x="0" y="82"/>
                      <a:pt x="0" y="82"/>
                      <a:pt x="0" y="82"/>
                    </a:cubicBezTo>
                    <a:cubicBezTo>
                      <a:pt x="0" y="82"/>
                      <a:pt x="1" y="82"/>
                      <a:pt x="1" y="82"/>
                    </a:cubicBezTo>
                    <a:cubicBezTo>
                      <a:pt x="16" y="82"/>
                      <a:pt x="28" y="64"/>
                      <a:pt x="28" y="41"/>
                    </a:cubicBezTo>
                    <a:cubicBezTo>
                      <a:pt x="28" y="19"/>
                      <a:pt x="16" y="0"/>
                      <a:pt x="1" y="0"/>
                    </a:cubicBezTo>
                    <a:close/>
                  </a:path>
                </a:pathLst>
              </a:custGeom>
              <a:solidFill>
                <a:srgbClr val="EE7800">
                  <a:alpha val="100000"/>
                </a:srgbClr>
              </a:solidFill>
              <a:ln w="9525">
                <a:noFill/>
              </a:ln>
            </p:spPr>
            <p:txBody>
              <a:bodyPr/>
              <a:p>
                <a:endParaRPr lang="zh-CN" altLang="en-US"/>
              </a:p>
            </p:txBody>
          </p:sp>
          <p:sp>
            <p:nvSpPr>
              <p:cNvPr id="48673" name="Freeform 220"/>
              <p:cNvSpPr/>
              <p:nvPr/>
            </p:nvSpPr>
            <p:spPr>
              <a:xfrm>
                <a:off x="1158876" y="5268913"/>
                <a:ext cx="136525" cy="79375"/>
              </a:xfrm>
              <a:custGeom>
                <a:avLst/>
                <a:gdLst/>
                <a:ahLst/>
                <a:cxnLst>
                  <a:cxn ang="0">
                    <a:pos x="0" y="71164"/>
                  </a:cxn>
                  <a:cxn ang="0">
                    <a:pos x="136525" y="71164"/>
                  </a:cxn>
                  <a:cxn ang="0">
                    <a:pos x="68263" y="0"/>
                  </a:cxn>
                  <a:cxn ang="0">
                    <a:pos x="0" y="71164"/>
                  </a:cxn>
                </a:cxnLst>
                <a:pathLst>
                  <a:path w="50" h="29">
                    <a:moveTo>
                      <a:pt x="0" y="26"/>
                    </a:moveTo>
                    <a:cubicBezTo>
                      <a:pt x="17" y="28"/>
                      <a:pt x="32" y="29"/>
                      <a:pt x="50" y="26"/>
                    </a:cubicBezTo>
                    <a:cubicBezTo>
                      <a:pt x="46" y="11"/>
                      <a:pt x="36" y="0"/>
                      <a:pt x="25" y="0"/>
                    </a:cubicBezTo>
                    <a:cubicBezTo>
                      <a:pt x="14" y="0"/>
                      <a:pt x="4" y="11"/>
                      <a:pt x="0" y="26"/>
                    </a:cubicBezTo>
                    <a:close/>
                  </a:path>
                </a:pathLst>
              </a:custGeom>
              <a:solidFill>
                <a:srgbClr val="EECC4B">
                  <a:alpha val="100000"/>
                </a:srgbClr>
              </a:solidFill>
              <a:ln w="9525">
                <a:noFill/>
              </a:ln>
            </p:spPr>
            <p:txBody>
              <a:bodyPr/>
              <a:p>
                <a:endParaRPr lang="zh-CN" altLang="en-US"/>
              </a:p>
            </p:txBody>
          </p:sp>
          <p:sp>
            <p:nvSpPr>
              <p:cNvPr id="48674" name="Oval 221"/>
              <p:cNvSpPr/>
              <p:nvPr/>
            </p:nvSpPr>
            <p:spPr>
              <a:xfrm>
                <a:off x="1189038" y="5299075"/>
                <a:ext cx="22225" cy="20637"/>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75" name="Oval 222"/>
              <p:cNvSpPr/>
              <p:nvPr/>
            </p:nvSpPr>
            <p:spPr>
              <a:xfrm>
                <a:off x="1243013" y="5299075"/>
                <a:ext cx="22225" cy="20637"/>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57" name="组合 1926"/>
            <p:cNvGrpSpPr/>
            <p:nvPr/>
          </p:nvGrpSpPr>
          <p:grpSpPr>
            <a:xfrm>
              <a:off x="10833100" y="4524376"/>
              <a:ext cx="234950" cy="509587"/>
              <a:chOff x="8547101" y="4545013"/>
              <a:chExt cx="234950" cy="509587"/>
            </a:xfrm>
          </p:grpSpPr>
          <p:sp>
            <p:nvSpPr>
              <p:cNvPr id="48642" name="Freeform 223"/>
              <p:cNvSpPr/>
              <p:nvPr/>
            </p:nvSpPr>
            <p:spPr>
              <a:xfrm>
                <a:off x="8593138" y="4545013"/>
                <a:ext cx="31750" cy="149225"/>
              </a:xfrm>
              <a:custGeom>
                <a:avLst/>
                <a:gdLst/>
                <a:ahLst/>
                <a:cxnLst>
                  <a:cxn ang="0">
                    <a:pos x="31750" y="132946"/>
                  </a:cxn>
                  <a:cxn ang="0">
                    <a:pos x="15875" y="149225"/>
                  </a:cxn>
                  <a:cxn ang="0">
                    <a:pos x="15875" y="149225"/>
                  </a:cxn>
                  <a:cxn ang="0">
                    <a:pos x="0" y="132946"/>
                  </a:cxn>
                  <a:cxn ang="0">
                    <a:pos x="0" y="16279"/>
                  </a:cxn>
                  <a:cxn ang="0">
                    <a:pos x="15875" y="0"/>
                  </a:cxn>
                  <a:cxn ang="0">
                    <a:pos x="15875" y="0"/>
                  </a:cxn>
                  <a:cxn ang="0">
                    <a:pos x="31750" y="16279"/>
                  </a:cxn>
                  <a:cxn ang="0">
                    <a:pos x="31750" y="132946"/>
                  </a:cxn>
                </a:cxnLst>
                <a:pathLst>
                  <a:path w="12" h="55">
                    <a:moveTo>
                      <a:pt x="12" y="49"/>
                    </a:moveTo>
                    <a:cubicBezTo>
                      <a:pt x="12" y="52"/>
                      <a:pt x="10" y="55"/>
                      <a:pt x="6" y="55"/>
                    </a:cubicBezTo>
                    <a:cubicBezTo>
                      <a:pt x="6" y="55"/>
                      <a:pt x="6" y="55"/>
                      <a:pt x="6" y="55"/>
                    </a:cubicBezTo>
                    <a:cubicBezTo>
                      <a:pt x="3" y="55"/>
                      <a:pt x="0" y="52"/>
                      <a:pt x="0" y="49"/>
                    </a:cubicBezTo>
                    <a:cubicBezTo>
                      <a:pt x="0" y="6"/>
                      <a:pt x="0" y="6"/>
                      <a:pt x="0" y="6"/>
                    </a:cubicBezTo>
                    <a:cubicBezTo>
                      <a:pt x="0" y="3"/>
                      <a:pt x="3" y="0"/>
                      <a:pt x="6" y="0"/>
                    </a:cubicBezTo>
                    <a:cubicBezTo>
                      <a:pt x="6" y="0"/>
                      <a:pt x="6" y="0"/>
                      <a:pt x="6" y="0"/>
                    </a:cubicBezTo>
                    <a:cubicBezTo>
                      <a:pt x="10" y="0"/>
                      <a:pt x="12" y="3"/>
                      <a:pt x="12" y="6"/>
                    </a:cubicBezTo>
                    <a:lnTo>
                      <a:pt x="12" y="49"/>
                    </a:lnTo>
                    <a:close/>
                  </a:path>
                </a:pathLst>
              </a:custGeom>
              <a:solidFill>
                <a:srgbClr val="5F3E21">
                  <a:alpha val="100000"/>
                </a:srgbClr>
              </a:solidFill>
              <a:ln w="9525">
                <a:noFill/>
              </a:ln>
            </p:spPr>
            <p:txBody>
              <a:bodyPr/>
              <a:p>
                <a:endParaRPr lang="zh-CN" altLang="en-US"/>
              </a:p>
            </p:txBody>
          </p:sp>
          <p:sp>
            <p:nvSpPr>
              <p:cNvPr id="48643" name="Freeform 224"/>
              <p:cNvSpPr/>
              <p:nvPr/>
            </p:nvSpPr>
            <p:spPr>
              <a:xfrm>
                <a:off x="8547101" y="4613275"/>
                <a:ext cx="234950" cy="441325"/>
              </a:xfrm>
              <a:custGeom>
                <a:avLst/>
                <a:gdLst/>
                <a:ahLst/>
                <a:cxnLst>
                  <a:cxn ang="0">
                    <a:pos x="213345" y="438617"/>
                  </a:cxn>
                  <a:cxn ang="0">
                    <a:pos x="27006" y="438617"/>
                  </a:cxn>
                  <a:cxn ang="0">
                    <a:pos x="0" y="414250"/>
                  </a:cxn>
                  <a:cxn ang="0">
                    <a:pos x="0" y="27075"/>
                  </a:cxn>
                  <a:cxn ang="0">
                    <a:pos x="32407" y="0"/>
                  </a:cxn>
                  <a:cxn ang="0">
                    <a:pos x="207944" y="0"/>
                  </a:cxn>
                  <a:cxn ang="0">
                    <a:pos x="234950" y="29783"/>
                  </a:cxn>
                  <a:cxn ang="0">
                    <a:pos x="234950" y="411542"/>
                  </a:cxn>
                  <a:cxn ang="0">
                    <a:pos x="213345" y="438617"/>
                  </a:cxn>
                </a:cxnLst>
                <a:pathLst>
                  <a:path w="87" h="163">
                    <a:moveTo>
                      <a:pt x="79" y="162"/>
                    </a:moveTo>
                    <a:cubicBezTo>
                      <a:pt x="72" y="162"/>
                      <a:pt x="18" y="163"/>
                      <a:pt x="10" y="162"/>
                    </a:cubicBezTo>
                    <a:cubicBezTo>
                      <a:pt x="1" y="162"/>
                      <a:pt x="0" y="153"/>
                      <a:pt x="0" y="153"/>
                    </a:cubicBezTo>
                    <a:cubicBezTo>
                      <a:pt x="0" y="153"/>
                      <a:pt x="0" y="20"/>
                      <a:pt x="0" y="10"/>
                    </a:cubicBezTo>
                    <a:cubicBezTo>
                      <a:pt x="0" y="1"/>
                      <a:pt x="12" y="0"/>
                      <a:pt x="12" y="0"/>
                    </a:cubicBezTo>
                    <a:cubicBezTo>
                      <a:pt x="77" y="0"/>
                      <a:pt x="77" y="0"/>
                      <a:pt x="77" y="0"/>
                    </a:cubicBezTo>
                    <a:cubicBezTo>
                      <a:pt x="77" y="0"/>
                      <a:pt x="87" y="2"/>
                      <a:pt x="87" y="11"/>
                    </a:cubicBezTo>
                    <a:cubicBezTo>
                      <a:pt x="87" y="20"/>
                      <a:pt x="87" y="152"/>
                      <a:pt x="87" y="152"/>
                    </a:cubicBezTo>
                    <a:cubicBezTo>
                      <a:pt x="87" y="152"/>
                      <a:pt x="87" y="162"/>
                      <a:pt x="79" y="162"/>
                    </a:cubicBezTo>
                    <a:close/>
                  </a:path>
                </a:pathLst>
              </a:custGeom>
              <a:solidFill>
                <a:srgbClr val="F5E8CE">
                  <a:alpha val="100000"/>
                </a:srgbClr>
              </a:solidFill>
              <a:ln w="9525">
                <a:noFill/>
              </a:ln>
            </p:spPr>
            <p:txBody>
              <a:bodyPr/>
              <a:p>
                <a:endParaRPr lang="zh-CN" altLang="en-US"/>
              </a:p>
            </p:txBody>
          </p:sp>
          <p:sp>
            <p:nvSpPr>
              <p:cNvPr id="48644" name="Freeform 225"/>
              <p:cNvSpPr/>
              <p:nvPr/>
            </p:nvSpPr>
            <p:spPr>
              <a:xfrm>
                <a:off x="8547101" y="4800600"/>
                <a:ext cx="234950" cy="254000"/>
              </a:xfrm>
              <a:custGeom>
                <a:avLst/>
                <a:gdLst/>
                <a:ahLst/>
                <a:cxnLst>
                  <a:cxn ang="0">
                    <a:pos x="0" y="0"/>
                  </a:cxn>
                  <a:cxn ang="0">
                    <a:pos x="0" y="226979"/>
                  </a:cxn>
                  <a:cxn ang="0">
                    <a:pos x="27006" y="251298"/>
                  </a:cxn>
                  <a:cxn ang="0">
                    <a:pos x="213345" y="251298"/>
                  </a:cxn>
                  <a:cxn ang="0">
                    <a:pos x="234950" y="224277"/>
                  </a:cxn>
                  <a:cxn ang="0">
                    <a:pos x="234950" y="0"/>
                  </a:cxn>
                  <a:cxn ang="0">
                    <a:pos x="0" y="0"/>
                  </a:cxn>
                </a:cxnLst>
                <a:pathLst>
                  <a:path w="87" h="94">
                    <a:moveTo>
                      <a:pt x="0" y="0"/>
                    </a:moveTo>
                    <a:cubicBezTo>
                      <a:pt x="0" y="39"/>
                      <a:pt x="0" y="84"/>
                      <a:pt x="0" y="84"/>
                    </a:cubicBezTo>
                    <a:cubicBezTo>
                      <a:pt x="0" y="84"/>
                      <a:pt x="1" y="93"/>
                      <a:pt x="10" y="93"/>
                    </a:cubicBezTo>
                    <a:cubicBezTo>
                      <a:pt x="18" y="94"/>
                      <a:pt x="72" y="93"/>
                      <a:pt x="79" y="93"/>
                    </a:cubicBezTo>
                    <a:cubicBezTo>
                      <a:pt x="87" y="93"/>
                      <a:pt x="87" y="83"/>
                      <a:pt x="87" y="83"/>
                    </a:cubicBezTo>
                    <a:cubicBezTo>
                      <a:pt x="87" y="83"/>
                      <a:pt x="87" y="39"/>
                      <a:pt x="87" y="0"/>
                    </a:cubicBezTo>
                    <a:lnTo>
                      <a:pt x="0" y="0"/>
                    </a:lnTo>
                    <a:close/>
                  </a:path>
                </a:pathLst>
              </a:custGeom>
              <a:solidFill>
                <a:srgbClr val="5F3E21">
                  <a:alpha val="100000"/>
                </a:srgbClr>
              </a:solidFill>
              <a:ln w="9525">
                <a:noFill/>
              </a:ln>
            </p:spPr>
            <p:txBody>
              <a:bodyPr/>
              <a:p>
                <a:endParaRPr lang="zh-CN" altLang="en-US"/>
              </a:p>
            </p:txBody>
          </p:sp>
          <p:sp>
            <p:nvSpPr>
              <p:cNvPr id="48645" name="Freeform 226"/>
              <p:cNvSpPr/>
              <p:nvPr/>
            </p:nvSpPr>
            <p:spPr>
              <a:xfrm>
                <a:off x="8575676" y="4651375"/>
                <a:ext cx="179388" cy="119062"/>
              </a:xfrm>
              <a:custGeom>
                <a:avLst/>
                <a:gdLst/>
                <a:ahLst/>
                <a:cxnLst>
                  <a:cxn ang="0">
                    <a:pos x="163080" y="119062"/>
                  </a:cxn>
                  <a:cxn ang="0">
                    <a:pos x="16308" y="119062"/>
                  </a:cxn>
                  <a:cxn ang="0">
                    <a:pos x="0" y="102826"/>
                  </a:cxn>
                  <a:cxn ang="0">
                    <a:pos x="0" y="13530"/>
                  </a:cxn>
                  <a:cxn ang="0">
                    <a:pos x="13590" y="0"/>
                  </a:cxn>
                  <a:cxn ang="0">
                    <a:pos x="163080" y="0"/>
                  </a:cxn>
                  <a:cxn ang="0">
                    <a:pos x="179388" y="21648"/>
                  </a:cxn>
                  <a:cxn ang="0">
                    <a:pos x="179388" y="100120"/>
                  </a:cxn>
                  <a:cxn ang="0">
                    <a:pos x="163080" y="119062"/>
                  </a:cxn>
                </a:cxnLst>
                <a:pathLst>
                  <a:path w="66" h="44">
                    <a:moveTo>
                      <a:pt x="60" y="44"/>
                    </a:moveTo>
                    <a:cubicBezTo>
                      <a:pt x="6" y="44"/>
                      <a:pt x="6" y="44"/>
                      <a:pt x="6" y="44"/>
                    </a:cubicBezTo>
                    <a:cubicBezTo>
                      <a:pt x="6" y="44"/>
                      <a:pt x="0" y="44"/>
                      <a:pt x="0" y="38"/>
                    </a:cubicBezTo>
                    <a:cubicBezTo>
                      <a:pt x="0" y="32"/>
                      <a:pt x="0" y="11"/>
                      <a:pt x="0" y="5"/>
                    </a:cubicBezTo>
                    <a:cubicBezTo>
                      <a:pt x="0" y="0"/>
                      <a:pt x="5" y="0"/>
                      <a:pt x="5" y="0"/>
                    </a:cubicBezTo>
                    <a:cubicBezTo>
                      <a:pt x="60" y="0"/>
                      <a:pt x="60" y="0"/>
                      <a:pt x="60" y="0"/>
                    </a:cubicBezTo>
                    <a:cubicBezTo>
                      <a:pt x="60" y="0"/>
                      <a:pt x="66" y="0"/>
                      <a:pt x="66" y="8"/>
                    </a:cubicBezTo>
                    <a:cubicBezTo>
                      <a:pt x="66" y="16"/>
                      <a:pt x="66" y="33"/>
                      <a:pt x="66" y="37"/>
                    </a:cubicBezTo>
                    <a:cubicBezTo>
                      <a:pt x="66" y="41"/>
                      <a:pt x="60" y="44"/>
                      <a:pt x="60" y="44"/>
                    </a:cubicBezTo>
                    <a:close/>
                  </a:path>
                </a:pathLst>
              </a:custGeom>
              <a:solidFill>
                <a:srgbClr val="87CAAD">
                  <a:alpha val="100000"/>
                </a:srgbClr>
              </a:solidFill>
              <a:ln w="9525">
                <a:noFill/>
              </a:ln>
            </p:spPr>
            <p:txBody>
              <a:bodyPr/>
              <a:p>
                <a:endParaRPr lang="zh-CN" altLang="en-US"/>
              </a:p>
            </p:txBody>
          </p:sp>
          <p:sp>
            <p:nvSpPr>
              <p:cNvPr id="48646" name="Freeform 227"/>
              <p:cNvSpPr/>
              <p:nvPr/>
            </p:nvSpPr>
            <p:spPr>
              <a:xfrm>
                <a:off x="8575676" y="4819650"/>
                <a:ext cx="44450" cy="20637"/>
              </a:xfrm>
              <a:custGeom>
                <a:avLst/>
                <a:gdLst/>
                <a:ahLst/>
                <a:cxnLst>
                  <a:cxn ang="0">
                    <a:pos x="44450" y="10319"/>
                  </a:cxn>
                  <a:cxn ang="0">
                    <a:pos x="33338" y="20637"/>
                  </a:cxn>
                  <a:cxn ang="0">
                    <a:pos x="11113" y="20637"/>
                  </a:cxn>
                  <a:cxn ang="0">
                    <a:pos x="0" y="10319"/>
                  </a:cxn>
                  <a:cxn ang="0">
                    <a:pos x="0" y="10319"/>
                  </a:cxn>
                  <a:cxn ang="0">
                    <a:pos x="11113" y="0"/>
                  </a:cxn>
                  <a:cxn ang="0">
                    <a:pos x="33338" y="0"/>
                  </a:cxn>
                  <a:cxn ang="0">
                    <a:pos x="44450" y="10319"/>
                  </a:cxn>
                </a:cxnLst>
                <a:pathLst>
                  <a:path w="16" h="8">
                    <a:moveTo>
                      <a:pt x="16" y="4"/>
                    </a:moveTo>
                    <a:cubicBezTo>
                      <a:pt x="16" y="6"/>
                      <a:pt x="14" y="8"/>
                      <a:pt x="12" y="8"/>
                    </a:cubicBezTo>
                    <a:cubicBezTo>
                      <a:pt x="4" y="8"/>
                      <a:pt x="4" y="8"/>
                      <a:pt x="4" y="8"/>
                    </a:cubicBezTo>
                    <a:cubicBezTo>
                      <a:pt x="1" y="8"/>
                      <a:pt x="0" y="6"/>
                      <a:pt x="0" y="4"/>
                    </a:cubicBezTo>
                    <a:cubicBezTo>
                      <a:pt x="0" y="4"/>
                      <a:pt x="0" y="4"/>
                      <a:pt x="0" y="4"/>
                    </a:cubicBezTo>
                    <a:cubicBezTo>
                      <a:pt x="0" y="2"/>
                      <a:pt x="1" y="0"/>
                      <a:pt x="4" y="0"/>
                    </a:cubicBezTo>
                    <a:cubicBezTo>
                      <a:pt x="12" y="0"/>
                      <a:pt x="12" y="0"/>
                      <a:pt x="12" y="0"/>
                    </a:cubicBezTo>
                    <a:cubicBezTo>
                      <a:pt x="14" y="0"/>
                      <a:pt x="16" y="2"/>
                      <a:pt x="16" y="4"/>
                    </a:cubicBezTo>
                    <a:close/>
                  </a:path>
                </a:pathLst>
              </a:custGeom>
              <a:solidFill>
                <a:srgbClr val="87CAAD">
                  <a:alpha val="100000"/>
                </a:srgbClr>
              </a:solidFill>
              <a:ln w="9525">
                <a:noFill/>
              </a:ln>
            </p:spPr>
            <p:txBody>
              <a:bodyPr/>
              <a:p>
                <a:endParaRPr lang="zh-CN" altLang="en-US"/>
              </a:p>
            </p:txBody>
          </p:sp>
          <p:sp>
            <p:nvSpPr>
              <p:cNvPr id="48647" name="Freeform 228"/>
              <p:cNvSpPr/>
              <p:nvPr/>
            </p:nvSpPr>
            <p:spPr>
              <a:xfrm>
                <a:off x="8647113" y="4819650"/>
                <a:ext cx="42863" cy="20637"/>
              </a:xfrm>
              <a:custGeom>
                <a:avLst/>
                <a:gdLst/>
                <a:ahLst/>
                <a:cxnLst>
                  <a:cxn ang="0">
                    <a:pos x="42863" y="10319"/>
                  </a:cxn>
                  <a:cxn ang="0">
                    <a:pos x="32147" y="20637"/>
                  </a:cxn>
                  <a:cxn ang="0">
                    <a:pos x="10716" y="20637"/>
                  </a:cxn>
                  <a:cxn ang="0">
                    <a:pos x="0" y="10319"/>
                  </a:cxn>
                  <a:cxn ang="0">
                    <a:pos x="0" y="10319"/>
                  </a:cxn>
                  <a:cxn ang="0">
                    <a:pos x="10716" y="0"/>
                  </a:cxn>
                  <a:cxn ang="0">
                    <a:pos x="32147" y="0"/>
                  </a:cxn>
                  <a:cxn ang="0">
                    <a:pos x="42863" y="10319"/>
                  </a:cxn>
                </a:cxnLst>
                <a:pathLst>
                  <a:path w="16" h="8">
                    <a:moveTo>
                      <a:pt x="16" y="4"/>
                    </a:moveTo>
                    <a:cubicBezTo>
                      <a:pt x="16" y="6"/>
                      <a:pt x="14" y="8"/>
                      <a:pt x="12" y="8"/>
                    </a:cubicBezTo>
                    <a:cubicBezTo>
                      <a:pt x="4" y="8"/>
                      <a:pt x="4" y="8"/>
                      <a:pt x="4" y="8"/>
                    </a:cubicBezTo>
                    <a:cubicBezTo>
                      <a:pt x="2" y="8"/>
                      <a:pt x="0" y="6"/>
                      <a:pt x="0" y="4"/>
                    </a:cubicBezTo>
                    <a:cubicBezTo>
                      <a:pt x="0" y="4"/>
                      <a:pt x="0" y="4"/>
                      <a:pt x="0" y="4"/>
                    </a:cubicBezTo>
                    <a:cubicBezTo>
                      <a:pt x="0" y="2"/>
                      <a:pt x="2" y="0"/>
                      <a:pt x="4" y="0"/>
                    </a:cubicBezTo>
                    <a:cubicBezTo>
                      <a:pt x="12" y="0"/>
                      <a:pt x="12" y="0"/>
                      <a:pt x="12" y="0"/>
                    </a:cubicBezTo>
                    <a:cubicBezTo>
                      <a:pt x="14" y="0"/>
                      <a:pt x="16" y="2"/>
                      <a:pt x="16" y="4"/>
                    </a:cubicBezTo>
                    <a:close/>
                  </a:path>
                </a:pathLst>
              </a:custGeom>
              <a:solidFill>
                <a:srgbClr val="87CAAD">
                  <a:alpha val="100000"/>
                </a:srgbClr>
              </a:solidFill>
              <a:ln w="9525">
                <a:noFill/>
              </a:ln>
            </p:spPr>
            <p:txBody>
              <a:bodyPr/>
              <a:p>
                <a:endParaRPr lang="zh-CN" altLang="en-US"/>
              </a:p>
            </p:txBody>
          </p:sp>
          <p:sp>
            <p:nvSpPr>
              <p:cNvPr id="48648" name="Freeform 229"/>
              <p:cNvSpPr/>
              <p:nvPr/>
            </p:nvSpPr>
            <p:spPr>
              <a:xfrm>
                <a:off x="8709026" y="4819650"/>
                <a:ext cx="46038" cy="20637"/>
              </a:xfrm>
              <a:custGeom>
                <a:avLst/>
                <a:gdLst/>
                <a:ahLst/>
                <a:cxnLst>
                  <a:cxn ang="0">
                    <a:pos x="46038" y="10319"/>
                  </a:cxn>
                  <a:cxn ang="0">
                    <a:pos x="35206" y="20637"/>
                  </a:cxn>
                  <a:cxn ang="0">
                    <a:pos x="10832" y="20637"/>
                  </a:cxn>
                  <a:cxn ang="0">
                    <a:pos x="0" y="10319"/>
                  </a:cxn>
                  <a:cxn ang="0">
                    <a:pos x="0" y="10319"/>
                  </a:cxn>
                  <a:cxn ang="0">
                    <a:pos x="10832" y="0"/>
                  </a:cxn>
                  <a:cxn ang="0">
                    <a:pos x="35206" y="0"/>
                  </a:cxn>
                  <a:cxn ang="0">
                    <a:pos x="46038" y="10319"/>
                  </a:cxn>
                </a:cxnLst>
                <a:pathLst>
                  <a:path w="17" h="8">
                    <a:moveTo>
                      <a:pt x="17" y="4"/>
                    </a:moveTo>
                    <a:cubicBezTo>
                      <a:pt x="17" y="6"/>
                      <a:pt x="15" y="8"/>
                      <a:pt x="13" y="8"/>
                    </a:cubicBezTo>
                    <a:cubicBezTo>
                      <a:pt x="4" y="8"/>
                      <a:pt x="4" y="8"/>
                      <a:pt x="4" y="8"/>
                    </a:cubicBezTo>
                    <a:cubicBezTo>
                      <a:pt x="2" y="8"/>
                      <a:pt x="0" y="6"/>
                      <a:pt x="0" y="4"/>
                    </a:cubicBezTo>
                    <a:cubicBezTo>
                      <a:pt x="0" y="4"/>
                      <a:pt x="0" y="4"/>
                      <a:pt x="0" y="4"/>
                    </a:cubicBezTo>
                    <a:cubicBezTo>
                      <a:pt x="0" y="2"/>
                      <a:pt x="2" y="0"/>
                      <a:pt x="4" y="0"/>
                    </a:cubicBezTo>
                    <a:cubicBezTo>
                      <a:pt x="13" y="0"/>
                      <a:pt x="13" y="0"/>
                      <a:pt x="13" y="0"/>
                    </a:cubicBezTo>
                    <a:cubicBezTo>
                      <a:pt x="15" y="0"/>
                      <a:pt x="17" y="2"/>
                      <a:pt x="17" y="4"/>
                    </a:cubicBezTo>
                    <a:close/>
                  </a:path>
                </a:pathLst>
              </a:custGeom>
              <a:solidFill>
                <a:srgbClr val="87CAAD">
                  <a:alpha val="100000"/>
                </a:srgbClr>
              </a:solidFill>
              <a:ln w="9525">
                <a:noFill/>
              </a:ln>
            </p:spPr>
            <p:txBody>
              <a:bodyPr/>
              <a:p>
                <a:endParaRPr lang="zh-CN" altLang="en-US"/>
              </a:p>
            </p:txBody>
          </p:sp>
          <p:sp>
            <p:nvSpPr>
              <p:cNvPr id="48649" name="Freeform 230"/>
              <p:cNvSpPr/>
              <p:nvPr/>
            </p:nvSpPr>
            <p:spPr>
              <a:xfrm>
                <a:off x="8575676" y="4859338"/>
                <a:ext cx="44450" cy="25400"/>
              </a:xfrm>
              <a:custGeom>
                <a:avLst/>
                <a:gdLst/>
                <a:ahLst/>
                <a:cxnLst>
                  <a:cxn ang="0">
                    <a:pos x="44450" y="14111"/>
                  </a:cxn>
                  <a:cxn ang="0">
                    <a:pos x="33338" y="25400"/>
                  </a:cxn>
                  <a:cxn ang="0">
                    <a:pos x="11113" y="25400"/>
                  </a:cxn>
                  <a:cxn ang="0">
                    <a:pos x="0" y="14111"/>
                  </a:cxn>
                  <a:cxn ang="0">
                    <a:pos x="0" y="14111"/>
                  </a:cxn>
                  <a:cxn ang="0">
                    <a:pos x="11113" y="0"/>
                  </a:cxn>
                  <a:cxn ang="0">
                    <a:pos x="33338" y="0"/>
                  </a:cxn>
                  <a:cxn ang="0">
                    <a:pos x="44450" y="14111"/>
                  </a:cxn>
                </a:cxnLst>
                <a:pathLst>
                  <a:path w="16" h="9">
                    <a:moveTo>
                      <a:pt x="16" y="5"/>
                    </a:moveTo>
                    <a:cubicBezTo>
                      <a:pt x="16" y="7"/>
                      <a:pt x="14" y="9"/>
                      <a:pt x="12" y="9"/>
                    </a:cubicBezTo>
                    <a:cubicBezTo>
                      <a:pt x="4" y="9"/>
                      <a:pt x="4" y="9"/>
                      <a:pt x="4" y="9"/>
                    </a:cubicBezTo>
                    <a:cubicBezTo>
                      <a:pt x="1" y="9"/>
                      <a:pt x="0" y="7"/>
                      <a:pt x="0" y="5"/>
                    </a:cubicBezTo>
                    <a:cubicBezTo>
                      <a:pt x="0" y="5"/>
                      <a:pt x="0" y="5"/>
                      <a:pt x="0" y="5"/>
                    </a:cubicBezTo>
                    <a:cubicBezTo>
                      <a:pt x="0" y="2"/>
                      <a:pt x="1" y="0"/>
                      <a:pt x="4" y="0"/>
                    </a:cubicBezTo>
                    <a:cubicBezTo>
                      <a:pt x="12" y="0"/>
                      <a:pt x="12" y="0"/>
                      <a:pt x="12" y="0"/>
                    </a:cubicBezTo>
                    <a:cubicBezTo>
                      <a:pt x="14" y="0"/>
                      <a:pt x="16" y="2"/>
                      <a:pt x="16" y="5"/>
                    </a:cubicBezTo>
                    <a:close/>
                  </a:path>
                </a:pathLst>
              </a:custGeom>
              <a:solidFill>
                <a:srgbClr val="87CAAD">
                  <a:alpha val="100000"/>
                </a:srgbClr>
              </a:solidFill>
              <a:ln w="9525">
                <a:noFill/>
              </a:ln>
            </p:spPr>
            <p:txBody>
              <a:bodyPr/>
              <a:p>
                <a:endParaRPr lang="zh-CN" altLang="en-US"/>
              </a:p>
            </p:txBody>
          </p:sp>
          <p:sp>
            <p:nvSpPr>
              <p:cNvPr id="48650" name="Freeform 231"/>
              <p:cNvSpPr/>
              <p:nvPr/>
            </p:nvSpPr>
            <p:spPr>
              <a:xfrm>
                <a:off x="8647113" y="4859338"/>
                <a:ext cx="42863" cy="25400"/>
              </a:xfrm>
              <a:custGeom>
                <a:avLst/>
                <a:gdLst/>
                <a:ahLst/>
                <a:cxnLst>
                  <a:cxn ang="0">
                    <a:pos x="42863" y="14111"/>
                  </a:cxn>
                  <a:cxn ang="0">
                    <a:pos x="32147" y="25400"/>
                  </a:cxn>
                  <a:cxn ang="0">
                    <a:pos x="10716" y="25400"/>
                  </a:cxn>
                  <a:cxn ang="0">
                    <a:pos x="0" y="14111"/>
                  </a:cxn>
                  <a:cxn ang="0">
                    <a:pos x="0" y="14111"/>
                  </a:cxn>
                  <a:cxn ang="0">
                    <a:pos x="10716" y="0"/>
                  </a:cxn>
                  <a:cxn ang="0">
                    <a:pos x="32147" y="0"/>
                  </a:cxn>
                  <a:cxn ang="0">
                    <a:pos x="42863" y="14111"/>
                  </a:cxn>
                </a:cxnLst>
                <a:pathLst>
                  <a:path w="16" h="9">
                    <a:moveTo>
                      <a:pt x="16" y="5"/>
                    </a:moveTo>
                    <a:cubicBezTo>
                      <a:pt x="16" y="7"/>
                      <a:pt x="14" y="9"/>
                      <a:pt x="12" y="9"/>
                    </a:cubicBezTo>
                    <a:cubicBezTo>
                      <a:pt x="4" y="9"/>
                      <a:pt x="4" y="9"/>
                      <a:pt x="4" y="9"/>
                    </a:cubicBezTo>
                    <a:cubicBezTo>
                      <a:pt x="2" y="9"/>
                      <a:pt x="0" y="7"/>
                      <a:pt x="0" y="5"/>
                    </a:cubicBezTo>
                    <a:cubicBezTo>
                      <a:pt x="0" y="5"/>
                      <a:pt x="0" y="5"/>
                      <a:pt x="0" y="5"/>
                    </a:cubicBezTo>
                    <a:cubicBezTo>
                      <a:pt x="0" y="2"/>
                      <a:pt x="2" y="0"/>
                      <a:pt x="4" y="0"/>
                    </a:cubicBezTo>
                    <a:cubicBezTo>
                      <a:pt x="12" y="0"/>
                      <a:pt x="12" y="0"/>
                      <a:pt x="12" y="0"/>
                    </a:cubicBezTo>
                    <a:cubicBezTo>
                      <a:pt x="14" y="0"/>
                      <a:pt x="16" y="2"/>
                      <a:pt x="16" y="5"/>
                    </a:cubicBezTo>
                    <a:close/>
                  </a:path>
                </a:pathLst>
              </a:custGeom>
              <a:solidFill>
                <a:srgbClr val="87CAAD">
                  <a:alpha val="100000"/>
                </a:srgbClr>
              </a:solidFill>
              <a:ln w="9525">
                <a:noFill/>
              </a:ln>
            </p:spPr>
            <p:txBody>
              <a:bodyPr/>
              <a:p>
                <a:endParaRPr lang="zh-CN" altLang="en-US"/>
              </a:p>
            </p:txBody>
          </p:sp>
          <p:sp>
            <p:nvSpPr>
              <p:cNvPr id="48651" name="Freeform 232"/>
              <p:cNvSpPr/>
              <p:nvPr/>
            </p:nvSpPr>
            <p:spPr>
              <a:xfrm>
                <a:off x="8709026" y="4859338"/>
                <a:ext cx="46038" cy="25400"/>
              </a:xfrm>
              <a:custGeom>
                <a:avLst/>
                <a:gdLst/>
                <a:ahLst/>
                <a:cxnLst>
                  <a:cxn ang="0">
                    <a:pos x="46038" y="14111"/>
                  </a:cxn>
                  <a:cxn ang="0">
                    <a:pos x="35206" y="25400"/>
                  </a:cxn>
                  <a:cxn ang="0">
                    <a:pos x="10832" y="25400"/>
                  </a:cxn>
                  <a:cxn ang="0">
                    <a:pos x="0" y="14111"/>
                  </a:cxn>
                  <a:cxn ang="0">
                    <a:pos x="0" y="14111"/>
                  </a:cxn>
                  <a:cxn ang="0">
                    <a:pos x="10832" y="0"/>
                  </a:cxn>
                  <a:cxn ang="0">
                    <a:pos x="35206" y="0"/>
                  </a:cxn>
                  <a:cxn ang="0">
                    <a:pos x="46038" y="14111"/>
                  </a:cxn>
                </a:cxnLst>
                <a:pathLst>
                  <a:path w="17" h="9">
                    <a:moveTo>
                      <a:pt x="17" y="5"/>
                    </a:moveTo>
                    <a:cubicBezTo>
                      <a:pt x="17" y="7"/>
                      <a:pt x="15" y="9"/>
                      <a:pt x="13" y="9"/>
                    </a:cubicBezTo>
                    <a:cubicBezTo>
                      <a:pt x="4" y="9"/>
                      <a:pt x="4" y="9"/>
                      <a:pt x="4" y="9"/>
                    </a:cubicBezTo>
                    <a:cubicBezTo>
                      <a:pt x="2" y="9"/>
                      <a:pt x="0" y="7"/>
                      <a:pt x="0" y="5"/>
                    </a:cubicBezTo>
                    <a:cubicBezTo>
                      <a:pt x="0" y="5"/>
                      <a:pt x="0" y="5"/>
                      <a:pt x="0" y="5"/>
                    </a:cubicBezTo>
                    <a:cubicBezTo>
                      <a:pt x="0" y="2"/>
                      <a:pt x="2" y="0"/>
                      <a:pt x="4" y="0"/>
                    </a:cubicBezTo>
                    <a:cubicBezTo>
                      <a:pt x="13" y="0"/>
                      <a:pt x="13" y="0"/>
                      <a:pt x="13" y="0"/>
                    </a:cubicBezTo>
                    <a:cubicBezTo>
                      <a:pt x="15" y="0"/>
                      <a:pt x="17" y="2"/>
                      <a:pt x="17" y="5"/>
                    </a:cubicBezTo>
                    <a:close/>
                  </a:path>
                </a:pathLst>
              </a:custGeom>
              <a:solidFill>
                <a:srgbClr val="87CAAD">
                  <a:alpha val="100000"/>
                </a:srgbClr>
              </a:solidFill>
              <a:ln w="9525">
                <a:noFill/>
              </a:ln>
            </p:spPr>
            <p:txBody>
              <a:bodyPr/>
              <a:p>
                <a:endParaRPr lang="zh-CN" altLang="en-US"/>
              </a:p>
            </p:txBody>
          </p:sp>
          <p:sp>
            <p:nvSpPr>
              <p:cNvPr id="48652" name="Freeform 233"/>
              <p:cNvSpPr/>
              <p:nvPr/>
            </p:nvSpPr>
            <p:spPr>
              <a:xfrm>
                <a:off x="8575676" y="4903788"/>
                <a:ext cx="44450" cy="23812"/>
              </a:xfrm>
              <a:custGeom>
                <a:avLst/>
                <a:gdLst/>
                <a:ahLst/>
                <a:cxnLst>
                  <a:cxn ang="0">
                    <a:pos x="44450" y="10583"/>
                  </a:cxn>
                  <a:cxn ang="0">
                    <a:pos x="33338" y="23812"/>
                  </a:cxn>
                  <a:cxn ang="0">
                    <a:pos x="11113" y="23812"/>
                  </a:cxn>
                  <a:cxn ang="0">
                    <a:pos x="0" y="10583"/>
                  </a:cxn>
                  <a:cxn ang="0">
                    <a:pos x="0" y="10583"/>
                  </a:cxn>
                  <a:cxn ang="0">
                    <a:pos x="11113" y="0"/>
                  </a:cxn>
                  <a:cxn ang="0">
                    <a:pos x="33338" y="0"/>
                  </a:cxn>
                  <a:cxn ang="0">
                    <a:pos x="44450" y="10583"/>
                  </a:cxn>
                </a:cxnLst>
                <a:pathLst>
                  <a:path w="16" h="9">
                    <a:moveTo>
                      <a:pt x="16" y="4"/>
                    </a:moveTo>
                    <a:cubicBezTo>
                      <a:pt x="16" y="7"/>
                      <a:pt x="14" y="9"/>
                      <a:pt x="12" y="9"/>
                    </a:cubicBezTo>
                    <a:cubicBezTo>
                      <a:pt x="4" y="9"/>
                      <a:pt x="4" y="9"/>
                      <a:pt x="4" y="9"/>
                    </a:cubicBezTo>
                    <a:cubicBezTo>
                      <a:pt x="1" y="9"/>
                      <a:pt x="0" y="7"/>
                      <a:pt x="0" y="4"/>
                    </a:cubicBezTo>
                    <a:cubicBezTo>
                      <a:pt x="0" y="4"/>
                      <a:pt x="0" y="4"/>
                      <a:pt x="0" y="4"/>
                    </a:cubicBezTo>
                    <a:cubicBezTo>
                      <a:pt x="0" y="2"/>
                      <a:pt x="1" y="0"/>
                      <a:pt x="4" y="0"/>
                    </a:cubicBezTo>
                    <a:cubicBezTo>
                      <a:pt x="12" y="0"/>
                      <a:pt x="12" y="0"/>
                      <a:pt x="12" y="0"/>
                    </a:cubicBezTo>
                    <a:cubicBezTo>
                      <a:pt x="14" y="0"/>
                      <a:pt x="16" y="2"/>
                      <a:pt x="16" y="4"/>
                    </a:cubicBezTo>
                    <a:close/>
                  </a:path>
                </a:pathLst>
              </a:custGeom>
              <a:solidFill>
                <a:srgbClr val="87CAAD">
                  <a:alpha val="100000"/>
                </a:srgbClr>
              </a:solidFill>
              <a:ln w="9525">
                <a:noFill/>
              </a:ln>
            </p:spPr>
            <p:txBody>
              <a:bodyPr/>
              <a:p>
                <a:endParaRPr lang="zh-CN" altLang="en-US"/>
              </a:p>
            </p:txBody>
          </p:sp>
          <p:sp>
            <p:nvSpPr>
              <p:cNvPr id="48653" name="Freeform 234"/>
              <p:cNvSpPr/>
              <p:nvPr/>
            </p:nvSpPr>
            <p:spPr>
              <a:xfrm>
                <a:off x="8647113" y="4903788"/>
                <a:ext cx="42863" cy="23812"/>
              </a:xfrm>
              <a:custGeom>
                <a:avLst/>
                <a:gdLst/>
                <a:ahLst/>
                <a:cxnLst>
                  <a:cxn ang="0">
                    <a:pos x="42863" y="10583"/>
                  </a:cxn>
                  <a:cxn ang="0">
                    <a:pos x="32147" y="23812"/>
                  </a:cxn>
                  <a:cxn ang="0">
                    <a:pos x="10716" y="23812"/>
                  </a:cxn>
                  <a:cxn ang="0">
                    <a:pos x="0" y="10583"/>
                  </a:cxn>
                  <a:cxn ang="0">
                    <a:pos x="0" y="10583"/>
                  </a:cxn>
                  <a:cxn ang="0">
                    <a:pos x="10716" y="0"/>
                  </a:cxn>
                  <a:cxn ang="0">
                    <a:pos x="32147" y="0"/>
                  </a:cxn>
                  <a:cxn ang="0">
                    <a:pos x="42863" y="10583"/>
                  </a:cxn>
                </a:cxnLst>
                <a:pathLst>
                  <a:path w="16" h="9">
                    <a:moveTo>
                      <a:pt x="16" y="4"/>
                    </a:moveTo>
                    <a:cubicBezTo>
                      <a:pt x="16" y="7"/>
                      <a:pt x="14" y="9"/>
                      <a:pt x="12" y="9"/>
                    </a:cubicBezTo>
                    <a:cubicBezTo>
                      <a:pt x="4" y="9"/>
                      <a:pt x="4" y="9"/>
                      <a:pt x="4" y="9"/>
                    </a:cubicBezTo>
                    <a:cubicBezTo>
                      <a:pt x="2" y="9"/>
                      <a:pt x="0" y="7"/>
                      <a:pt x="0" y="4"/>
                    </a:cubicBezTo>
                    <a:cubicBezTo>
                      <a:pt x="0" y="4"/>
                      <a:pt x="0" y="4"/>
                      <a:pt x="0" y="4"/>
                    </a:cubicBezTo>
                    <a:cubicBezTo>
                      <a:pt x="0" y="2"/>
                      <a:pt x="2" y="0"/>
                      <a:pt x="4" y="0"/>
                    </a:cubicBezTo>
                    <a:cubicBezTo>
                      <a:pt x="12" y="0"/>
                      <a:pt x="12" y="0"/>
                      <a:pt x="12" y="0"/>
                    </a:cubicBezTo>
                    <a:cubicBezTo>
                      <a:pt x="14" y="0"/>
                      <a:pt x="16" y="2"/>
                      <a:pt x="16" y="4"/>
                    </a:cubicBezTo>
                    <a:close/>
                  </a:path>
                </a:pathLst>
              </a:custGeom>
              <a:solidFill>
                <a:srgbClr val="87CAAD">
                  <a:alpha val="100000"/>
                </a:srgbClr>
              </a:solidFill>
              <a:ln w="9525">
                <a:noFill/>
              </a:ln>
            </p:spPr>
            <p:txBody>
              <a:bodyPr/>
              <a:p>
                <a:endParaRPr lang="zh-CN" altLang="en-US"/>
              </a:p>
            </p:txBody>
          </p:sp>
          <p:sp>
            <p:nvSpPr>
              <p:cNvPr id="48654" name="Freeform 235"/>
              <p:cNvSpPr/>
              <p:nvPr/>
            </p:nvSpPr>
            <p:spPr>
              <a:xfrm>
                <a:off x="8709026" y="4903788"/>
                <a:ext cx="46038" cy="23812"/>
              </a:xfrm>
              <a:custGeom>
                <a:avLst/>
                <a:gdLst/>
                <a:ahLst/>
                <a:cxnLst>
                  <a:cxn ang="0">
                    <a:pos x="46038" y="10583"/>
                  </a:cxn>
                  <a:cxn ang="0">
                    <a:pos x="35206" y="23812"/>
                  </a:cxn>
                  <a:cxn ang="0">
                    <a:pos x="10832" y="23812"/>
                  </a:cxn>
                  <a:cxn ang="0">
                    <a:pos x="0" y="10583"/>
                  </a:cxn>
                  <a:cxn ang="0">
                    <a:pos x="0" y="10583"/>
                  </a:cxn>
                  <a:cxn ang="0">
                    <a:pos x="10832" y="0"/>
                  </a:cxn>
                  <a:cxn ang="0">
                    <a:pos x="35206" y="0"/>
                  </a:cxn>
                  <a:cxn ang="0">
                    <a:pos x="46038" y="10583"/>
                  </a:cxn>
                </a:cxnLst>
                <a:pathLst>
                  <a:path w="17" h="9">
                    <a:moveTo>
                      <a:pt x="17" y="4"/>
                    </a:moveTo>
                    <a:cubicBezTo>
                      <a:pt x="17" y="7"/>
                      <a:pt x="15" y="9"/>
                      <a:pt x="13" y="9"/>
                    </a:cubicBezTo>
                    <a:cubicBezTo>
                      <a:pt x="4" y="9"/>
                      <a:pt x="4" y="9"/>
                      <a:pt x="4" y="9"/>
                    </a:cubicBezTo>
                    <a:cubicBezTo>
                      <a:pt x="2" y="9"/>
                      <a:pt x="0" y="7"/>
                      <a:pt x="0" y="4"/>
                    </a:cubicBezTo>
                    <a:cubicBezTo>
                      <a:pt x="0" y="4"/>
                      <a:pt x="0" y="4"/>
                      <a:pt x="0" y="4"/>
                    </a:cubicBezTo>
                    <a:cubicBezTo>
                      <a:pt x="0" y="2"/>
                      <a:pt x="2" y="0"/>
                      <a:pt x="4" y="0"/>
                    </a:cubicBezTo>
                    <a:cubicBezTo>
                      <a:pt x="13" y="0"/>
                      <a:pt x="13" y="0"/>
                      <a:pt x="13" y="0"/>
                    </a:cubicBezTo>
                    <a:cubicBezTo>
                      <a:pt x="15" y="0"/>
                      <a:pt x="17" y="2"/>
                      <a:pt x="17" y="4"/>
                    </a:cubicBezTo>
                    <a:close/>
                  </a:path>
                </a:pathLst>
              </a:custGeom>
              <a:solidFill>
                <a:srgbClr val="87CAAD">
                  <a:alpha val="100000"/>
                </a:srgbClr>
              </a:solidFill>
              <a:ln w="9525">
                <a:noFill/>
              </a:ln>
            </p:spPr>
            <p:txBody>
              <a:bodyPr/>
              <a:p>
                <a:endParaRPr lang="zh-CN" altLang="en-US"/>
              </a:p>
            </p:txBody>
          </p:sp>
          <p:sp>
            <p:nvSpPr>
              <p:cNvPr id="48655" name="Freeform 236"/>
              <p:cNvSpPr/>
              <p:nvPr/>
            </p:nvSpPr>
            <p:spPr>
              <a:xfrm>
                <a:off x="8575676" y="4946650"/>
                <a:ext cx="44450" cy="23812"/>
              </a:xfrm>
              <a:custGeom>
                <a:avLst/>
                <a:gdLst/>
                <a:ahLst/>
                <a:cxnLst>
                  <a:cxn ang="0">
                    <a:pos x="44450" y="10583"/>
                  </a:cxn>
                  <a:cxn ang="0">
                    <a:pos x="33338" y="23812"/>
                  </a:cxn>
                  <a:cxn ang="0">
                    <a:pos x="11113" y="23812"/>
                  </a:cxn>
                  <a:cxn ang="0">
                    <a:pos x="0" y="10583"/>
                  </a:cxn>
                  <a:cxn ang="0">
                    <a:pos x="0" y="10583"/>
                  </a:cxn>
                  <a:cxn ang="0">
                    <a:pos x="11113" y="0"/>
                  </a:cxn>
                  <a:cxn ang="0">
                    <a:pos x="33338" y="0"/>
                  </a:cxn>
                  <a:cxn ang="0">
                    <a:pos x="44450" y="10583"/>
                  </a:cxn>
                </a:cxnLst>
                <a:pathLst>
                  <a:path w="16" h="9">
                    <a:moveTo>
                      <a:pt x="16" y="4"/>
                    </a:moveTo>
                    <a:cubicBezTo>
                      <a:pt x="16" y="7"/>
                      <a:pt x="14" y="9"/>
                      <a:pt x="12" y="9"/>
                    </a:cubicBezTo>
                    <a:cubicBezTo>
                      <a:pt x="4" y="9"/>
                      <a:pt x="4" y="9"/>
                      <a:pt x="4" y="9"/>
                    </a:cubicBezTo>
                    <a:cubicBezTo>
                      <a:pt x="1" y="9"/>
                      <a:pt x="0" y="7"/>
                      <a:pt x="0" y="4"/>
                    </a:cubicBezTo>
                    <a:cubicBezTo>
                      <a:pt x="0" y="4"/>
                      <a:pt x="0" y="4"/>
                      <a:pt x="0" y="4"/>
                    </a:cubicBezTo>
                    <a:cubicBezTo>
                      <a:pt x="0" y="2"/>
                      <a:pt x="1" y="0"/>
                      <a:pt x="4" y="0"/>
                    </a:cubicBezTo>
                    <a:cubicBezTo>
                      <a:pt x="12" y="0"/>
                      <a:pt x="12" y="0"/>
                      <a:pt x="12" y="0"/>
                    </a:cubicBezTo>
                    <a:cubicBezTo>
                      <a:pt x="14" y="0"/>
                      <a:pt x="16" y="2"/>
                      <a:pt x="16" y="4"/>
                    </a:cubicBezTo>
                    <a:close/>
                  </a:path>
                </a:pathLst>
              </a:custGeom>
              <a:solidFill>
                <a:srgbClr val="87CAAD">
                  <a:alpha val="100000"/>
                </a:srgbClr>
              </a:solidFill>
              <a:ln w="9525">
                <a:noFill/>
              </a:ln>
            </p:spPr>
            <p:txBody>
              <a:bodyPr/>
              <a:p>
                <a:endParaRPr lang="zh-CN" altLang="en-US"/>
              </a:p>
            </p:txBody>
          </p:sp>
          <p:sp>
            <p:nvSpPr>
              <p:cNvPr id="48656" name="Freeform 237"/>
              <p:cNvSpPr/>
              <p:nvPr/>
            </p:nvSpPr>
            <p:spPr>
              <a:xfrm>
                <a:off x="8647113" y="4946650"/>
                <a:ext cx="42863" cy="23812"/>
              </a:xfrm>
              <a:custGeom>
                <a:avLst/>
                <a:gdLst/>
                <a:ahLst/>
                <a:cxnLst>
                  <a:cxn ang="0">
                    <a:pos x="42863" y="10583"/>
                  </a:cxn>
                  <a:cxn ang="0">
                    <a:pos x="32147" y="23812"/>
                  </a:cxn>
                  <a:cxn ang="0">
                    <a:pos x="10716" y="23812"/>
                  </a:cxn>
                  <a:cxn ang="0">
                    <a:pos x="0" y="10583"/>
                  </a:cxn>
                  <a:cxn ang="0">
                    <a:pos x="0" y="10583"/>
                  </a:cxn>
                  <a:cxn ang="0">
                    <a:pos x="10716" y="0"/>
                  </a:cxn>
                  <a:cxn ang="0">
                    <a:pos x="32147" y="0"/>
                  </a:cxn>
                  <a:cxn ang="0">
                    <a:pos x="42863" y="10583"/>
                  </a:cxn>
                </a:cxnLst>
                <a:pathLst>
                  <a:path w="16" h="9">
                    <a:moveTo>
                      <a:pt x="16" y="4"/>
                    </a:moveTo>
                    <a:cubicBezTo>
                      <a:pt x="16" y="7"/>
                      <a:pt x="14" y="9"/>
                      <a:pt x="12" y="9"/>
                    </a:cubicBezTo>
                    <a:cubicBezTo>
                      <a:pt x="4" y="9"/>
                      <a:pt x="4" y="9"/>
                      <a:pt x="4" y="9"/>
                    </a:cubicBezTo>
                    <a:cubicBezTo>
                      <a:pt x="2" y="9"/>
                      <a:pt x="0" y="7"/>
                      <a:pt x="0" y="4"/>
                    </a:cubicBezTo>
                    <a:cubicBezTo>
                      <a:pt x="0" y="4"/>
                      <a:pt x="0" y="4"/>
                      <a:pt x="0" y="4"/>
                    </a:cubicBezTo>
                    <a:cubicBezTo>
                      <a:pt x="0" y="2"/>
                      <a:pt x="2" y="0"/>
                      <a:pt x="4" y="0"/>
                    </a:cubicBezTo>
                    <a:cubicBezTo>
                      <a:pt x="12" y="0"/>
                      <a:pt x="12" y="0"/>
                      <a:pt x="12" y="0"/>
                    </a:cubicBezTo>
                    <a:cubicBezTo>
                      <a:pt x="14" y="0"/>
                      <a:pt x="16" y="2"/>
                      <a:pt x="16" y="4"/>
                    </a:cubicBezTo>
                    <a:close/>
                  </a:path>
                </a:pathLst>
              </a:custGeom>
              <a:solidFill>
                <a:srgbClr val="87CAAD">
                  <a:alpha val="100000"/>
                </a:srgbClr>
              </a:solidFill>
              <a:ln w="9525">
                <a:noFill/>
              </a:ln>
            </p:spPr>
            <p:txBody>
              <a:bodyPr/>
              <a:p>
                <a:endParaRPr lang="zh-CN" altLang="en-US"/>
              </a:p>
            </p:txBody>
          </p:sp>
          <p:sp>
            <p:nvSpPr>
              <p:cNvPr id="48657" name="Freeform 238"/>
              <p:cNvSpPr/>
              <p:nvPr/>
            </p:nvSpPr>
            <p:spPr>
              <a:xfrm>
                <a:off x="8709026" y="4946650"/>
                <a:ext cx="46038" cy="23812"/>
              </a:xfrm>
              <a:custGeom>
                <a:avLst/>
                <a:gdLst/>
                <a:ahLst/>
                <a:cxnLst>
                  <a:cxn ang="0">
                    <a:pos x="46038" y="10583"/>
                  </a:cxn>
                  <a:cxn ang="0">
                    <a:pos x="35206" y="23812"/>
                  </a:cxn>
                  <a:cxn ang="0">
                    <a:pos x="10832" y="23812"/>
                  </a:cxn>
                  <a:cxn ang="0">
                    <a:pos x="0" y="10583"/>
                  </a:cxn>
                  <a:cxn ang="0">
                    <a:pos x="0" y="10583"/>
                  </a:cxn>
                  <a:cxn ang="0">
                    <a:pos x="10832" y="0"/>
                  </a:cxn>
                  <a:cxn ang="0">
                    <a:pos x="35206" y="0"/>
                  </a:cxn>
                  <a:cxn ang="0">
                    <a:pos x="46038" y="10583"/>
                  </a:cxn>
                </a:cxnLst>
                <a:pathLst>
                  <a:path w="17" h="9">
                    <a:moveTo>
                      <a:pt x="17" y="4"/>
                    </a:moveTo>
                    <a:cubicBezTo>
                      <a:pt x="17" y="7"/>
                      <a:pt x="15" y="9"/>
                      <a:pt x="13" y="9"/>
                    </a:cubicBezTo>
                    <a:cubicBezTo>
                      <a:pt x="4" y="9"/>
                      <a:pt x="4" y="9"/>
                      <a:pt x="4" y="9"/>
                    </a:cubicBezTo>
                    <a:cubicBezTo>
                      <a:pt x="2" y="9"/>
                      <a:pt x="0" y="7"/>
                      <a:pt x="0" y="4"/>
                    </a:cubicBezTo>
                    <a:cubicBezTo>
                      <a:pt x="0" y="4"/>
                      <a:pt x="0" y="4"/>
                      <a:pt x="0" y="4"/>
                    </a:cubicBezTo>
                    <a:cubicBezTo>
                      <a:pt x="0" y="2"/>
                      <a:pt x="2" y="0"/>
                      <a:pt x="4" y="0"/>
                    </a:cubicBezTo>
                    <a:cubicBezTo>
                      <a:pt x="13" y="0"/>
                      <a:pt x="13" y="0"/>
                      <a:pt x="13" y="0"/>
                    </a:cubicBezTo>
                    <a:cubicBezTo>
                      <a:pt x="15" y="0"/>
                      <a:pt x="17" y="2"/>
                      <a:pt x="17" y="4"/>
                    </a:cubicBezTo>
                    <a:close/>
                  </a:path>
                </a:pathLst>
              </a:custGeom>
              <a:solidFill>
                <a:srgbClr val="87CAAD">
                  <a:alpha val="100000"/>
                </a:srgbClr>
              </a:solidFill>
              <a:ln w="9525">
                <a:noFill/>
              </a:ln>
            </p:spPr>
            <p:txBody>
              <a:bodyPr/>
              <a:p>
                <a:endParaRPr lang="zh-CN" altLang="en-US"/>
              </a:p>
            </p:txBody>
          </p:sp>
          <p:sp>
            <p:nvSpPr>
              <p:cNvPr id="48658" name="Freeform 239"/>
              <p:cNvSpPr/>
              <p:nvPr/>
            </p:nvSpPr>
            <p:spPr>
              <a:xfrm>
                <a:off x="8567738" y="5011738"/>
                <a:ext cx="98425" cy="12700"/>
              </a:xfrm>
              <a:custGeom>
                <a:avLst/>
                <a:gdLst/>
                <a:ahLst/>
                <a:cxnLst>
                  <a:cxn ang="0">
                    <a:pos x="98425" y="7620"/>
                  </a:cxn>
                  <a:cxn ang="0">
                    <a:pos x="90223" y="12700"/>
                  </a:cxn>
                  <a:cxn ang="0">
                    <a:pos x="5468" y="12700"/>
                  </a:cxn>
                  <a:cxn ang="0">
                    <a:pos x="0" y="7620"/>
                  </a:cxn>
                  <a:cxn ang="0">
                    <a:pos x="0" y="7620"/>
                  </a:cxn>
                  <a:cxn ang="0">
                    <a:pos x="5468" y="0"/>
                  </a:cxn>
                  <a:cxn ang="0">
                    <a:pos x="90223" y="0"/>
                  </a:cxn>
                  <a:cxn ang="0">
                    <a:pos x="98425" y="7620"/>
                  </a:cxn>
                </a:cxnLst>
                <a:pathLst>
                  <a:path w="36" h="5">
                    <a:moveTo>
                      <a:pt x="36" y="3"/>
                    </a:moveTo>
                    <a:cubicBezTo>
                      <a:pt x="36" y="4"/>
                      <a:pt x="35" y="5"/>
                      <a:pt x="33" y="5"/>
                    </a:cubicBezTo>
                    <a:cubicBezTo>
                      <a:pt x="2" y="5"/>
                      <a:pt x="2" y="5"/>
                      <a:pt x="2" y="5"/>
                    </a:cubicBezTo>
                    <a:cubicBezTo>
                      <a:pt x="1" y="5"/>
                      <a:pt x="0" y="4"/>
                      <a:pt x="0" y="3"/>
                    </a:cubicBezTo>
                    <a:cubicBezTo>
                      <a:pt x="0" y="3"/>
                      <a:pt x="0" y="3"/>
                      <a:pt x="0" y="3"/>
                    </a:cubicBezTo>
                    <a:cubicBezTo>
                      <a:pt x="0" y="1"/>
                      <a:pt x="1" y="0"/>
                      <a:pt x="2" y="0"/>
                    </a:cubicBezTo>
                    <a:cubicBezTo>
                      <a:pt x="33" y="0"/>
                      <a:pt x="33" y="0"/>
                      <a:pt x="33" y="0"/>
                    </a:cubicBezTo>
                    <a:cubicBezTo>
                      <a:pt x="35" y="0"/>
                      <a:pt x="36" y="1"/>
                      <a:pt x="36" y="3"/>
                    </a:cubicBezTo>
                    <a:close/>
                  </a:path>
                </a:pathLst>
              </a:custGeom>
              <a:solidFill>
                <a:srgbClr val="F5E8CE">
                  <a:alpha val="100000"/>
                </a:srgbClr>
              </a:solidFill>
              <a:ln w="9525">
                <a:noFill/>
              </a:ln>
            </p:spPr>
            <p:txBody>
              <a:bodyPr/>
              <a:p>
                <a:endParaRPr lang="zh-CN" altLang="en-US"/>
              </a:p>
            </p:txBody>
          </p:sp>
          <p:sp>
            <p:nvSpPr>
              <p:cNvPr id="48659" name="Oval 240"/>
              <p:cNvSpPr/>
              <p:nvPr/>
            </p:nvSpPr>
            <p:spPr>
              <a:xfrm>
                <a:off x="8694738" y="5011738"/>
                <a:ext cx="14288" cy="15875"/>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58" name="组合 1925"/>
            <p:cNvGrpSpPr/>
            <p:nvPr/>
          </p:nvGrpSpPr>
          <p:grpSpPr>
            <a:xfrm>
              <a:off x="10010483" y="4545013"/>
              <a:ext cx="384176" cy="509587"/>
              <a:chOff x="7796213" y="4545013"/>
              <a:chExt cx="384176" cy="509587"/>
            </a:xfrm>
          </p:grpSpPr>
          <p:sp>
            <p:nvSpPr>
              <p:cNvPr id="48628" name="Freeform 241"/>
              <p:cNvSpPr/>
              <p:nvPr/>
            </p:nvSpPr>
            <p:spPr>
              <a:xfrm>
                <a:off x="7853363" y="4579938"/>
                <a:ext cx="325438" cy="442912"/>
              </a:xfrm>
              <a:custGeom>
                <a:avLst/>
                <a:gdLst/>
                <a:ahLst/>
                <a:cxnLst>
                  <a:cxn ang="0">
                    <a:pos x="325438" y="413022"/>
                  </a:cxn>
                  <a:cxn ang="0">
                    <a:pos x="298318" y="442912"/>
                  </a:cxn>
                  <a:cxn ang="0">
                    <a:pos x="29832" y="442912"/>
                  </a:cxn>
                  <a:cxn ang="0">
                    <a:pos x="0" y="413022"/>
                  </a:cxn>
                  <a:cxn ang="0">
                    <a:pos x="0" y="29890"/>
                  </a:cxn>
                  <a:cxn ang="0">
                    <a:pos x="29832" y="0"/>
                  </a:cxn>
                  <a:cxn ang="0">
                    <a:pos x="298318" y="0"/>
                  </a:cxn>
                  <a:cxn ang="0">
                    <a:pos x="325438" y="29890"/>
                  </a:cxn>
                  <a:cxn ang="0">
                    <a:pos x="325438" y="413022"/>
                  </a:cxn>
                </a:cxnLst>
                <a:pathLst>
                  <a:path w="120" h="163">
                    <a:moveTo>
                      <a:pt x="120" y="152"/>
                    </a:moveTo>
                    <a:cubicBezTo>
                      <a:pt x="120" y="158"/>
                      <a:pt x="116" y="163"/>
                      <a:pt x="110" y="163"/>
                    </a:cubicBezTo>
                    <a:cubicBezTo>
                      <a:pt x="11" y="163"/>
                      <a:pt x="11" y="163"/>
                      <a:pt x="11" y="163"/>
                    </a:cubicBezTo>
                    <a:cubicBezTo>
                      <a:pt x="5" y="163"/>
                      <a:pt x="0" y="158"/>
                      <a:pt x="0" y="152"/>
                    </a:cubicBezTo>
                    <a:cubicBezTo>
                      <a:pt x="0" y="11"/>
                      <a:pt x="0" y="11"/>
                      <a:pt x="0" y="11"/>
                    </a:cubicBezTo>
                    <a:cubicBezTo>
                      <a:pt x="0" y="5"/>
                      <a:pt x="5" y="0"/>
                      <a:pt x="11" y="0"/>
                    </a:cubicBezTo>
                    <a:cubicBezTo>
                      <a:pt x="110" y="0"/>
                      <a:pt x="110" y="0"/>
                      <a:pt x="110" y="0"/>
                    </a:cubicBezTo>
                    <a:cubicBezTo>
                      <a:pt x="116" y="0"/>
                      <a:pt x="120" y="5"/>
                      <a:pt x="120" y="11"/>
                    </a:cubicBezTo>
                    <a:lnTo>
                      <a:pt x="120" y="152"/>
                    </a:lnTo>
                    <a:close/>
                  </a:path>
                </a:pathLst>
              </a:custGeom>
              <a:solidFill>
                <a:srgbClr val="EE7800">
                  <a:alpha val="100000"/>
                </a:srgbClr>
              </a:solidFill>
              <a:ln w="9525">
                <a:noFill/>
              </a:ln>
            </p:spPr>
            <p:txBody>
              <a:bodyPr/>
              <a:p>
                <a:endParaRPr lang="zh-CN" altLang="en-US"/>
              </a:p>
            </p:txBody>
          </p:sp>
          <p:sp>
            <p:nvSpPr>
              <p:cNvPr id="48629" name="Freeform 242"/>
              <p:cNvSpPr/>
              <p:nvPr/>
            </p:nvSpPr>
            <p:spPr>
              <a:xfrm>
                <a:off x="7796213" y="4545013"/>
                <a:ext cx="325438" cy="439737"/>
              </a:xfrm>
              <a:custGeom>
                <a:avLst/>
                <a:gdLst/>
                <a:ahLst/>
                <a:cxnLst>
                  <a:cxn ang="0">
                    <a:pos x="325438" y="412593"/>
                  </a:cxn>
                  <a:cxn ang="0">
                    <a:pos x="295606" y="439737"/>
                  </a:cxn>
                  <a:cxn ang="0">
                    <a:pos x="29832" y="439737"/>
                  </a:cxn>
                  <a:cxn ang="0">
                    <a:pos x="0" y="412593"/>
                  </a:cxn>
                  <a:cxn ang="0">
                    <a:pos x="0" y="29859"/>
                  </a:cxn>
                  <a:cxn ang="0">
                    <a:pos x="29832" y="0"/>
                  </a:cxn>
                  <a:cxn ang="0">
                    <a:pos x="295606" y="0"/>
                  </a:cxn>
                  <a:cxn ang="0">
                    <a:pos x="325438" y="29859"/>
                  </a:cxn>
                  <a:cxn ang="0">
                    <a:pos x="325438" y="412593"/>
                  </a:cxn>
                </a:cxnLst>
                <a:pathLst>
                  <a:path w="120" h="162">
                    <a:moveTo>
                      <a:pt x="120" y="152"/>
                    </a:moveTo>
                    <a:cubicBezTo>
                      <a:pt x="120" y="158"/>
                      <a:pt x="115" y="162"/>
                      <a:pt x="109" y="162"/>
                    </a:cubicBezTo>
                    <a:cubicBezTo>
                      <a:pt x="11" y="162"/>
                      <a:pt x="11" y="162"/>
                      <a:pt x="11" y="162"/>
                    </a:cubicBezTo>
                    <a:cubicBezTo>
                      <a:pt x="5" y="162"/>
                      <a:pt x="0" y="158"/>
                      <a:pt x="0" y="152"/>
                    </a:cubicBezTo>
                    <a:cubicBezTo>
                      <a:pt x="0" y="11"/>
                      <a:pt x="0" y="11"/>
                      <a:pt x="0" y="11"/>
                    </a:cubicBezTo>
                    <a:cubicBezTo>
                      <a:pt x="0" y="5"/>
                      <a:pt x="5" y="0"/>
                      <a:pt x="11" y="0"/>
                    </a:cubicBezTo>
                    <a:cubicBezTo>
                      <a:pt x="109" y="0"/>
                      <a:pt x="109" y="0"/>
                      <a:pt x="109" y="0"/>
                    </a:cubicBezTo>
                    <a:cubicBezTo>
                      <a:pt x="115" y="0"/>
                      <a:pt x="120" y="5"/>
                      <a:pt x="120" y="11"/>
                    </a:cubicBezTo>
                    <a:lnTo>
                      <a:pt x="120" y="152"/>
                    </a:lnTo>
                    <a:close/>
                  </a:path>
                </a:pathLst>
              </a:custGeom>
              <a:solidFill>
                <a:srgbClr val="87CAAD">
                  <a:alpha val="100000"/>
                </a:srgbClr>
              </a:solidFill>
              <a:ln w="9525">
                <a:noFill/>
              </a:ln>
            </p:spPr>
            <p:txBody>
              <a:bodyPr/>
              <a:p>
                <a:endParaRPr lang="zh-CN" altLang="en-US"/>
              </a:p>
            </p:txBody>
          </p:sp>
          <p:sp>
            <p:nvSpPr>
              <p:cNvPr id="48630" name="Rectangle 243"/>
              <p:cNvSpPr/>
              <p:nvPr/>
            </p:nvSpPr>
            <p:spPr>
              <a:xfrm>
                <a:off x="7837488" y="4602163"/>
                <a:ext cx="66675" cy="76200"/>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31" name="Rectangle 244"/>
              <p:cNvSpPr/>
              <p:nvPr/>
            </p:nvSpPr>
            <p:spPr>
              <a:xfrm>
                <a:off x="7837488" y="4710113"/>
                <a:ext cx="66675" cy="73025"/>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32" name="Rectangle 245"/>
              <p:cNvSpPr/>
              <p:nvPr/>
            </p:nvSpPr>
            <p:spPr>
              <a:xfrm>
                <a:off x="7837488" y="4816475"/>
                <a:ext cx="66675" cy="7620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33" name="Rectangle 246"/>
              <p:cNvSpPr/>
              <p:nvPr/>
            </p:nvSpPr>
            <p:spPr>
              <a:xfrm>
                <a:off x="7932738" y="4656138"/>
                <a:ext cx="147638" cy="635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34" name="Rectangle 247"/>
              <p:cNvSpPr/>
              <p:nvPr/>
            </p:nvSpPr>
            <p:spPr>
              <a:xfrm>
                <a:off x="7932738" y="4610100"/>
                <a:ext cx="147638" cy="635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35" name="Rectangle 248"/>
              <p:cNvSpPr/>
              <p:nvPr/>
            </p:nvSpPr>
            <p:spPr>
              <a:xfrm>
                <a:off x="7932738" y="4765675"/>
                <a:ext cx="147638" cy="4762"/>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36" name="Rectangle 249"/>
              <p:cNvSpPr/>
              <p:nvPr/>
            </p:nvSpPr>
            <p:spPr>
              <a:xfrm>
                <a:off x="7932738" y="4719638"/>
                <a:ext cx="147638" cy="4762"/>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37" name="Rectangle 250"/>
              <p:cNvSpPr/>
              <p:nvPr/>
            </p:nvSpPr>
            <p:spPr>
              <a:xfrm>
                <a:off x="7932738" y="4873625"/>
                <a:ext cx="128588" cy="4762"/>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38" name="Rectangle 251"/>
              <p:cNvSpPr/>
              <p:nvPr/>
            </p:nvSpPr>
            <p:spPr>
              <a:xfrm>
                <a:off x="7840663" y="4922838"/>
                <a:ext cx="207963" cy="4762"/>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39" name="Rectangle 252"/>
              <p:cNvSpPr/>
              <p:nvPr/>
            </p:nvSpPr>
            <p:spPr>
              <a:xfrm>
                <a:off x="7932738" y="4829175"/>
                <a:ext cx="147638" cy="635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40" name="Freeform 253"/>
              <p:cNvSpPr/>
              <p:nvPr/>
            </p:nvSpPr>
            <p:spPr>
              <a:xfrm>
                <a:off x="8051801" y="4870450"/>
                <a:ext cx="128588" cy="122237"/>
              </a:xfrm>
              <a:custGeom>
                <a:avLst/>
                <a:gdLst/>
                <a:ahLst/>
                <a:cxnLst>
                  <a:cxn ang="0">
                    <a:pos x="21431" y="119521"/>
                  </a:cxn>
                  <a:cxn ang="0">
                    <a:pos x="5358" y="119521"/>
                  </a:cxn>
                  <a:cxn ang="0">
                    <a:pos x="0" y="103222"/>
                  </a:cxn>
                  <a:cxn ang="0">
                    <a:pos x="21431" y="10866"/>
                  </a:cxn>
                  <a:cxn ang="0">
                    <a:pos x="29468" y="0"/>
                  </a:cxn>
                  <a:cxn ang="0">
                    <a:pos x="42863" y="2716"/>
                  </a:cxn>
                  <a:cxn ang="0">
                    <a:pos x="120551" y="54328"/>
                  </a:cxn>
                  <a:cxn ang="0">
                    <a:pos x="128588" y="67909"/>
                  </a:cxn>
                  <a:cxn ang="0">
                    <a:pos x="117872" y="78775"/>
                  </a:cxn>
                  <a:cxn ang="0">
                    <a:pos x="21431" y="119521"/>
                  </a:cxn>
                </a:cxnLst>
                <a:pathLst>
                  <a:path w="48" h="45">
                    <a:moveTo>
                      <a:pt x="8" y="44"/>
                    </a:moveTo>
                    <a:cubicBezTo>
                      <a:pt x="6" y="45"/>
                      <a:pt x="4" y="45"/>
                      <a:pt x="2" y="44"/>
                    </a:cubicBezTo>
                    <a:cubicBezTo>
                      <a:pt x="1" y="42"/>
                      <a:pt x="0" y="40"/>
                      <a:pt x="0" y="38"/>
                    </a:cubicBezTo>
                    <a:cubicBezTo>
                      <a:pt x="8" y="4"/>
                      <a:pt x="8" y="4"/>
                      <a:pt x="8" y="4"/>
                    </a:cubicBezTo>
                    <a:cubicBezTo>
                      <a:pt x="8" y="3"/>
                      <a:pt x="10" y="1"/>
                      <a:pt x="11" y="0"/>
                    </a:cubicBezTo>
                    <a:cubicBezTo>
                      <a:pt x="13" y="0"/>
                      <a:pt x="15" y="0"/>
                      <a:pt x="16" y="1"/>
                    </a:cubicBezTo>
                    <a:cubicBezTo>
                      <a:pt x="45" y="20"/>
                      <a:pt x="45" y="20"/>
                      <a:pt x="45" y="20"/>
                    </a:cubicBezTo>
                    <a:cubicBezTo>
                      <a:pt x="47" y="21"/>
                      <a:pt x="48" y="23"/>
                      <a:pt x="48" y="25"/>
                    </a:cubicBezTo>
                    <a:cubicBezTo>
                      <a:pt x="47" y="27"/>
                      <a:pt x="46" y="29"/>
                      <a:pt x="44" y="29"/>
                    </a:cubicBezTo>
                    <a:lnTo>
                      <a:pt x="8" y="44"/>
                    </a:lnTo>
                    <a:close/>
                  </a:path>
                </a:pathLst>
              </a:custGeom>
              <a:solidFill>
                <a:srgbClr val="5F3E21">
                  <a:alpha val="100000"/>
                </a:srgbClr>
              </a:solidFill>
              <a:ln w="9525">
                <a:noFill/>
              </a:ln>
            </p:spPr>
            <p:txBody>
              <a:bodyPr/>
              <a:p>
                <a:endParaRPr lang="zh-CN" altLang="en-US"/>
              </a:p>
            </p:txBody>
          </p:sp>
          <p:sp>
            <p:nvSpPr>
              <p:cNvPr id="48641" name="Freeform 254"/>
              <p:cNvSpPr/>
              <p:nvPr/>
            </p:nvSpPr>
            <p:spPr>
              <a:xfrm>
                <a:off x="8086726" y="4943475"/>
                <a:ext cx="93663" cy="111125"/>
              </a:xfrm>
              <a:custGeom>
                <a:avLst/>
                <a:gdLst/>
                <a:ahLst/>
                <a:cxnLst>
                  <a:cxn ang="0">
                    <a:pos x="90987" y="75890"/>
                  </a:cxn>
                  <a:cxn ang="0">
                    <a:pos x="85635" y="92152"/>
                  </a:cxn>
                  <a:cxn ang="0">
                    <a:pos x="45493" y="108415"/>
                  </a:cxn>
                  <a:cxn ang="0">
                    <a:pos x="26761" y="102994"/>
                  </a:cxn>
                  <a:cxn ang="0">
                    <a:pos x="2676" y="37945"/>
                  </a:cxn>
                  <a:cxn ang="0">
                    <a:pos x="8028" y="18973"/>
                  </a:cxn>
                  <a:cxn ang="0">
                    <a:pos x="48170" y="2710"/>
                  </a:cxn>
                  <a:cxn ang="0">
                    <a:pos x="64226" y="10841"/>
                  </a:cxn>
                  <a:cxn ang="0">
                    <a:pos x="90987" y="75890"/>
                  </a:cxn>
                </a:cxnLst>
                <a:pathLst>
                  <a:path w="35" h="41">
                    <a:moveTo>
                      <a:pt x="34" y="28"/>
                    </a:moveTo>
                    <a:cubicBezTo>
                      <a:pt x="35" y="30"/>
                      <a:pt x="34" y="33"/>
                      <a:pt x="32" y="34"/>
                    </a:cubicBezTo>
                    <a:cubicBezTo>
                      <a:pt x="17" y="40"/>
                      <a:pt x="17" y="40"/>
                      <a:pt x="17" y="40"/>
                    </a:cubicBezTo>
                    <a:cubicBezTo>
                      <a:pt x="14" y="41"/>
                      <a:pt x="11" y="40"/>
                      <a:pt x="10" y="38"/>
                    </a:cubicBezTo>
                    <a:cubicBezTo>
                      <a:pt x="1" y="14"/>
                      <a:pt x="1" y="14"/>
                      <a:pt x="1" y="14"/>
                    </a:cubicBezTo>
                    <a:cubicBezTo>
                      <a:pt x="0" y="11"/>
                      <a:pt x="1" y="8"/>
                      <a:pt x="3" y="7"/>
                    </a:cubicBezTo>
                    <a:cubicBezTo>
                      <a:pt x="18" y="1"/>
                      <a:pt x="18" y="1"/>
                      <a:pt x="18" y="1"/>
                    </a:cubicBezTo>
                    <a:cubicBezTo>
                      <a:pt x="21" y="0"/>
                      <a:pt x="23" y="1"/>
                      <a:pt x="24" y="4"/>
                    </a:cubicBezTo>
                    <a:lnTo>
                      <a:pt x="34" y="28"/>
                    </a:lnTo>
                    <a:close/>
                  </a:path>
                </a:pathLst>
              </a:custGeom>
              <a:solidFill>
                <a:srgbClr val="5F3E21">
                  <a:alpha val="100000"/>
                </a:srgbClr>
              </a:solidFill>
              <a:ln w="9525">
                <a:noFill/>
              </a:ln>
            </p:spPr>
            <p:txBody>
              <a:bodyPr/>
              <a:p>
                <a:endParaRPr lang="zh-CN" altLang="en-US"/>
              </a:p>
            </p:txBody>
          </p:sp>
        </p:grpSp>
        <p:grpSp>
          <p:nvGrpSpPr>
            <p:cNvPr id="48159" name="组合 1924"/>
            <p:cNvGrpSpPr/>
            <p:nvPr/>
          </p:nvGrpSpPr>
          <p:grpSpPr>
            <a:xfrm>
              <a:off x="9118020" y="4543425"/>
              <a:ext cx="454025" cy="511175"/>
              <a:chOff x="7085013" y="4543425"/>
              <a:chExt cx="454025" cy="511175"/>
            </a:xfrm>
          </p:grpSpPr>
          <p:sp>
            <p:nvSpPr>
              <p:cNvPr id="48613" name="Freeform 255"/>
              <p:cNvSpPr/>
              <p:nvPr/>
            </p:nvSpPr>
            <p:spPr>
              <a:xfrm>
                <a:off x="7085013" y="4543425"/>
                <a:ext cx="454025" cy="161925"/>
              </a:xfrm>
              <a:custGeom>
                <a:avLst/>
                <a:gdLst/>
                <a:ahLst/>
                <a:cxnLst>
                  <a:cxn ang="0">
                    <a:pos x="243228" y="8096"/>
                  </a:cxn>
                  <a:cxn ang="0">
                    <a:pos x="208095" y="8096"/>
                  </a:cxn>
                  <a:cxn ang="0">
                    <a:pos x="0" y="161925"/>
                  </a:cxn>
                  <a:cxn ang="0">
                    <a:pos x="454025" y="161925"/>
                  </a:cxn>
                  <a:cxn ang="0">
                    <a:pos x="243228" y="8096"/>
                  </a:cxn>
                </a:cxnLst>
                <a:pathLst>
                  <a:path w="168" h="60">
                    <a:moveTo>
                      <a:pt x="90" y="3"/>
                    </a:moveTo>
                    <a:cubicBezTo>
                      <a:pt x="87" y="0"/>
                      <a:pt x="81" y="0"/>
                      <a:pt x="77" y="3"/>
                    </a:cubicBezTo>
                    <a:cubicBezTo>
                      <a:pt x="0" y="60"/>
                      <a:pt x="0" y="60"/>
                      <a:pt x="0" y="60"/>
                    </a:cubicBezTo>
                    <a:cubicBezTo>
                      <a:pt x="168" y="60"/>
                      <a:pt x="168" y="60"/>
                      <a:pt x="168" y="60"/>
                    </a:cubicBezTo>
                    <a:lnTo>
                      <a:pt x="90" y="3"/>
                    </a:lnTo>
                    <a:close/>
                  </a:path>
                </a:pathLst>
              </a:custGeom>
              <a:solidFill>
                <a:srgbClr val="5F3E21">
                  <a:alpha val="100000"/>
                </a:srgbClr>
              </a:solidFill>
              <a:ln w="9525">
                <a:noFill/>
              </a:ln>
            </p:spPr>
            <p:txBody>
              <a:bodyPr/>
              <a:p>
                <a:endParaRPr lang="zh-CN" altLang="en-US"/>
              </a:p>
            </p:txBody>
          </p:sp>
          <p:sp>
            <p:nvSpPr>
              <p:cNvPr id="48614" name="Rectangle 256"/>
              <p:cNvSpPr/>
              <p:nvPr/>
            </p:nvSpPr>
            <p:spPr>
              <a:xfrm>
                <a:off x="7085013" y="4705350"/>
                <a:ext cx="454025" cy="65087"/>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15" name="Freeform 257"/>
              <p:cNvSpPr/>
              <p:nvPr/>
            </p:nvSpPr>
            <p:spPr>
              <a:xfrm>
                <a:off x="7085013" y="4995863"/>
                <a:ext cx="454025" cy="58737"/>
              </a:xfrm>
              <a:custGeom>
                <a:avLst/>
                <a:gdLst/>
                <a:ahLst/>
                <a:cxnLst>
                  <a:cxn ang="0">
                    <a:pos x="0" y="29369"/>
                  </a:cxn>
                  <a:cxn ang="0">
                    <a:pos x="29728" y="58737"/>
                  </a:cxn>
                  <a:cxn ang="0">
                    <a:pos x="424297" y="58737"/>
                  </a:cxn>
                  <a:cxn ang="0">
                    <a:pos x="454025" y="29369"/>
                  </a:cxn>
                  <a:cxn ang="0">
                    <a:pos x="454025" y="0"/>
                  </a:cxn>
                  <a:cxn ang="0">
                    <a:pos x="0" y="0"/>
                  </a:cxn>
                  <a:cxn ang="0">
                    <a:pos x="0" y="29369"/>
                  </a:cxn>
                </a:cxnLst>
                <a:pathLst>
                  <a:path w="168" h="22">
                    <a:moveTo>
                      <a:pt x="0" y="11"/>
                    </a:moveTo>
                    <a:cubicBezTo>
                      <a:pt x="0" y="17"/>
                      <a:pt x="5" y="22"/>
                      <a:pt x="11" y="22"/>
                    </a:cubicBezTo>
                    <a:cubicBezTo>
                      <a:pt x="157" y="22"/>
                      <a:pt x="157" y="22"/>
                      <a:pt x="157" y="22"/>
                    </a:cubicBezTo>
                    <a:cubicBezTo>
                      <a:pt x="163" y="22"/>
                      <a:pt x="168" y="17"/>
                      <a:pt x="168" y="11"/>
                    </a:cubicBezTo>
                    <a:cubicBezTo>
                      <a:pt x="168" y="0"/>
                      <a:pt x="168" y="0"/>
                      <a:pt x="168" y="0"/>
                    </a:cubicBezTo>
                    <a:cubicBezTo>
                      <a:pt x="0" y="0"/>
                      <a:pt x="0" y="0"/>
                      <a:pt x="0" y="0"/>
                    </a:cubicBezTo>
                    <a:lnTo>
                      <a:pt x="0" y="11"/>
                    </a:lnTo>
                    <a:close/>
                  </a:path>
                </a:pathLst>
              </a:custGeom>
              <a:solidFill>
                <a:srgbClr val="5F3E21">
                  <a:alpha val="100000"/>
                </a:srgbClr>
              </a:solidFill>
              <a:ln w="9525">
                <a:noFill/>
              </a:ln>
            </p:spPr>
            <p:txBody>
              <a:bodyPr/>
              <a:p>
                <a:endParaRPr lang="zh-CN" altLang="en-US"/>
              </a:p>
            </p:txBody>
          </p:sp>
          <p:sp>
            <p:nvSpPr>
              <p:cNvPr id="48616" name="Rectangle 258"/>
              <p:cNvSpPr/>
              <p:nvPr/>
            </p:nvSpPr>
            <p:spPr>
              <a:xfrm>
                <a:off x="7488238" y="4705350"/>
                <a:ext cx="7938" cy="65087"/>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17" name="Rectangle 259"/>
              <p:cNvSpPr/>
              <p:nvPr/>
            </p:nvSpPr>
            <p:spPr>
              <a:xfrm>
                <a:off x="7435851" y="4705350"/>
                <a:ext cx="9525" cy="65087"/>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18" name="Rectangle 260"/>
              <p:cNvSpPr/>
              <p:nvPr/>
            </p:nvSpPr>
            <p:spPr>
              <a:xfrm>
                <a:off x="7385051" y="4705350"/>
                <a:ext cx="7938" cy="65087"/>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19" name="Rectangle 261"/>
              <p:cNvSpPr/>
              <p:nvPr/>
            </p:nvSpPr>
            <p:spPr>
              <a:xfrm>
                <a:off x="7334251" y="4705350"/>
                <a:ext cx="7938" cy="65087"/>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20" name="Rectangle 262"/>
              <p:cNvSpPr/>
              <p:nvPr/>
            </p:nvSpPr>
            <p:spPr>
              <a:xfrm>
                <a:off x="7281863" y="4705350"/>
                <a:ext cx="7938" cy="65087"/>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21" name="Rectangle 263"/>
              <p:cNvSpPr/>
              <p:nvPr/>
            </p:nvSpPr>
            <p:spPr>
              <a:xfrm>
                <a:off x="7231063" y="4705350"/>
                <a:ext cx="7938" cy="65087"/>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22" name="Rectangle 264"/>
              <p:cNvSpPr/>
              <p:nvPr/>
            </p:nvSpPr>
            <p:spPr>
              <a:xfrm>
                <a:off x="7180263" y="4705350"/>
                <a:ext cx="7938" cy="65087"/>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23" name="Rectangle 265"/>
              <p:cNvSpPr/>
              <p:nvPr/>
            </p:nvSpPr>
            <p:spPr>
              <a:xfrm>
                <a:off x="7127876" y="4705350"/>
                <a:ext cx="7938" cy="65087"/>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24" name="Rectangle 266"/>
              <p:cNvSpPr/>
              <p:nvPr/>
            </p:nvSpPr>
            <p:spPr>
              <a:xfrm>
                <a:off x="7085013" y="4770438"/>
                <a:ext cx="73025" cy="225425"/>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25" name="Rectangle 267"/>
              <p:cNvSpPr/>
              <p:nvPr/>
            </p:nvSpPr>
            <p:spPr>
              <a:xfrm>
                <a:off x="7212013" y="4770438"/>
                <a:ext cx="73025" cy="225425"/>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26" name="Rectangle 268"/>
              <p:cNvSpPr/>
              <p:nvPr/>
            </p:nvSpPr>
            <p:spPr>
              <a:xfrm>
                <a:off x="7339013" y="4770438"/>
                <a:ext cx="73025" cy="225425"/>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27" name="Rectangle 269"/>
              <p:cNvSpPr/>
              <p:nvPr/>
            </p:nvSpPr>
            <p:spPr>
              <a:xfrm>
                <a:off x="7466013" y="4770438"/>
                <a:ext cx="73025" cy="225425"/>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60" name="组合 1923"/>
            <p:cNvGrpSpPr/>
            <p:nvPr/>
          </p:nvGrpSpPr>
          <p:grpSpPr>
            <a:xfrm>
              <a:off x="8360494" y="4545013"/>
              <a:ext cx="319088" cy="509587"/>
              <a:chOff x="6475413" y="4545013"/>
              <a:chExt cx="319088" cy="509587"/>
            </a:xfrm>
          </p:grpSpPr>
          <p:sp>
            <p:nvSpPr>
              <p:cNvPr id="48602" name="Freeform 270"/>
              <p:cNvSpPr/>
              <p:nvPr/>
            </p:nvSpPr>
            <p:spPr>
              <a:xfrm>
                <a:off x="6475413" y="4545013"/>
                <a:ext cx="319088" cy="236537"/>
              </a:xfrm>
              <a:custGeom>
                <a:avLst/>
                <a:gdLst/>
                <a:ahLst/>
                <a:cxnLst>
                  <a:cxn ang="0">
                    <a:pos x="319088" y="206630"/>
                  </a:cxn>
                  <a:cxn ang="0">
                    <a:pos x="286638" y="236537"/>
                  </a:cxn>
                  <a:cxn ang="0">
                    <a:pos x="29745" y="236537"/>
                  </a:cxn>
                  <a:cxn ang="0">
                    <a:pos x="0" y="206630"/>
                  </a:cxn>
                  <a:cxn ang="0">
                    <a:pos x="0" y="32626"/>
                  </a:cxn>
                  <a:cxn ang="0">
                    <a:pos x="29745" y="0"/>
                  </a:cxn>
                  <a:cxn ang="0">
                    <a:pos x="286638" y="0"/>
                  </a:cxn>
                  <a:cxn ang="0">
                    <a:pos x="319088" y="32626"/>
                  </a:cxn>
                  <a:cxn ang="0">
                    <a:pos x="319088" y="206630"/>
                  </a:cxn>
                </a:cxnLst>
                <a:pathLst>
                  <a:path w="118" h="87">
                    <a:moveTo>
                      <a:pt x="118" y="76"/>
                    </a:moveTo>
                    <a:cubicBezTo>
                      <a:pt x="118" y="82"/>
                      <a:pt x="113" y="87"/>
                      <a:pt x="106" y="87"/>
                    </a:cubicBezTo>
                    <a:cubicBezTo>
                      <a:pt x="11" y="87"/>
                      <a:pt x="11" y="87"/>
                      <a:pt x="11" y="87"/>
                    </a:cubicBezTo>
                    <a:cubicBezTo>
                      <a:pt x="5" y="87"/>
                      <a:pt x="0" y="82"/>
                      <a:pt x="0" y="76"/>
                    </a:cubicBezTo>
                    <a:cubicBezTo>
                      <a:pt x="0" y="12"/>
                      <a:pt x="0" y="12"/>
                      <a:pt x="0" y="12"/>
                    </a:cubicBezTo>
                    <a:cubicBezTo>
                      <a:pt x="0" y="5"/>
                      <a:pt x="5" y="0"/>
                      <a:pt x="11" y="0"/>
                    </a:cubicBezTo>
                    <a:cubicBezTo>
                      <a:pt x="106" y="0"/>
                      <a:pt x="106" y="0"/>
                      <a:pt x="106" y="0"/>
                    </a:cubicBezTo>
                    <a:cubicBezTo>
                      <a:pt x="113" y="0"/>
                      <a:pt x="118" y="5"/>
                      <a:pt x="118" y="12"/>
                    </a:cubicBezTo>
                    <a:lnTo>
                      <a:pt x="118" y="76"/>
                    </a:lnTo>
                    <a:close/>
                  </a:path>
                </a:pathLst>
              </a:custGeom>
              <a:solidFill>
                <a:srgbClr val="EE7800">
                  <a:alpha val="100000"/>
                </a:srgbClr>
              </a:solidFill>
              <a:ln w="9525">
                <a:noFill/>
              </a:ln>
            </p:spPr>
            <p:txBody>
              <a:bodyPr/>
              <a:p>
                <a:endParaRPr lang="zh-CN" altLang="en-US"/>
              </a:p>
            </p:txBody>
          </p:sp>
          <p:sp>
            <p:nvSpPr>
              <p:cNvPr id="48603" name="Freeform 271"/>
              <p:cNvSpPr/>
              <p:nvPr/>
            </p:nvSpPr>
            <p:spPr>
              <a:xfrm>
                <a:off x="6662738" y="4767263"/>
                <a:ext cx="96838" cy="61912"/>
              </a:xfrm>
              <a:custGeom>
                <a:avLst/>
                <a:gdLst/>
                <a:ahLst/>
                <a:cxnLst>
                  <a:cxn ang="0">
                    <a:pos x="96838" y="7937"/>
                  </a:cxn>
                  <a:cxn ang="0">
                    <a:pos x="39688" y="0"/>
                  </a:cxn>
                  <a:cxn ang="0">
                    <a:pos x="0" y="61912"/>
                  </a:cxn>
                  <a:cxn ang="0">
                    <a:pos x="96838" y="7937"/>
                  </a:cxn>
                </a:cxnLst>
                <a:pathLst>
                  <a:path w="61" h="39">
                    <a:moveTo>
                      <a:pt x="61" y="5"/>
                    </a:moveTo>
                    <a:lnTo>
                      <a:pt x="25" y="0"/>
                    </a:lnTo>
                    <a:lnTo>
                      <a:pt x="0" y="39"/>
                    </a:lnTo>
                    <a:lnTo>
                      <a:pt x="61" y="5"/>
                    </a:lnTo>
                    <a:close/>
                  </a:path>
                </a:pathLst>
              </a:custGeom>
              <a:solidFill>
                <a:srgbClr val="EE7800">
                  <a:alpha val="100000"/>
                </a:srgbClr>
              </a:solidFill>
              <a:ln w="9525">
                <a:noFill/>
              </a:ln>
            </p:spPr>
            <p:txBody>
              <a:bodyPr/>
              <a:p>
                <a:endParaRPr lang="zh-CN" altLang="en-US"/>
              </a:p>
            </p:txBody>
          </p:sp>
          <p:sp>
            <p:nvSpPr>
              <p:cNvPr id="48604" name="Rectangle 272"/>
              <p:cNvSpPr/>
              <p:nvPr/>
            </p:nvSpPr>
            <p:spPr>
              <a:xfrm>
                <a:off x="6502401" y="4597400"/>
                <a:ext cx="265113" cy="11112"/>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05" name="Rectangle 273"/>
              <p:cNvSpPr/>
              <p:nvPr/>
            </p:nvSpPr>
            <p:spPr>
              <a:xfrm>
                <a:off x="6502401" y="4659313"/>
                <a:ext cx="265113" cy="7937"/>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06" name="Rectangle 274"/>
              <p:cNvSpPr/>
              <p:nvPr/>
            </p:nvSpPr>
            <p:spPr>
              <a:xfrm>
                <a:off x="6502401" y="4721225"/>
                <a:ext cx="265113" cy="7937"/>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07" name="Freeform 275"/>
              <p:cNvSpPr/>
              <p:nvPr/>
            </p:nvSpPr>
            <p:spPr>
              <a:xfrm>
                <a:off x="6524626" y="4911725"/>
                <a:ext cx="123825" cy="111125"/>
              </a:xfrm>
              <a:custGeom>
                <a:avLst/>
                <a:gdLst/>
                <a:ahLst/>
                <a:cxnLst>
                  <a:cxn ang="0">
                    <a:pos x="123825" y="111125"/>
                  </a:cxn>
                  <a:cxn ang="0">
                    <a:pos x="61913" y="0"/>
                  </a:cxn>
                  <a:cxn ang="0">
                    <a:pos x="0" y="111125"/>
                  </a:cxn>
                  <a:cxn ang="0">
                    <a:pos x="123825" y="111125"/>
                  </a:cxn>
                </a:cxnLst>
                <a:pathLst>
                  <a:path w="46" h="41">
                    <a:moveTo>
                      <a:pt x="46" y="41"/>
                    </a:moveTo>
                    <a:cubicBezTo>
                      <a:pt x="45" y="23"/>
                      <a:pt x="40" y="0"/>
                      <a:pt x="23" y="0"/>
                    </a:cubicBezTo>
                    <a:cubicBezTo>
                      <a:pt x="6" y="0"/>
                      <a:pt x="2" y="23"/>
                      <a:pt x="0" y="41"/>
                    </a:cubicBezTo>
                    <a:lnTo>
                      <a:pt x="46" y="41"/>
                    </a:lnTo>
                    <a:close/>
                  </a:path>
                </a:pathLst>
              </a:custGeom>
              <a:solidFill>
                <a:srgbClr val="EE7800">
                  <a:alpha val="100000"/>
                </a:srgbClr>
              </a:solidFill>
              <a:ln w="9525">
                <a:noFill/>
              </a:ln>
            </p:spPr>
            <p:txBody>
              <a:bodyPr/>
              <a:p>
                <a:endParaRPr lang="zh-CN" altLang="en-US"/>
              </a:p>
            </p:txBody>
          </p:sp>
          <p:sp>
            <p:nvSpPr>
              <p:cNvPr id="48608" name="Oval 276"/>
              <p:cNvSpPr/>
              <p:nvPr/>
            </p:nvSpPr>
            <p:spPr>
              <a:xfrm>
                <a:off x="6524626" y="4805363"/>
                <a:ext cx="123825" cy="125412"/>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09" name="Oval 277"/>
              <p:cNvSpPr/>
              <p:nvPr/>
            </p:nvSpPr>
            <p:spPr>
              <a:xfrm>
                <a:off x="6546851" y="4854575"/>
                <a:ext cx="17463" cy="19050"/>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10" name="Oval 278"/>
              <p:cNvSpPr/>
              <p:nvPr/>
            </p:nvSpPr>
            <p:spPr>
              <a:xfrm>
                <a:off x="6610351" y="4854575"/>
                <a:ext cx="19050" cy="19050"/>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11" name="Freeform 279"/>
              <p:cNvSpPr/>
              <p:nvPr/>
            </p:nvSpPr>
            <p:spPr>
              <a:xfrm>
                <a:off x="6562726" y="4881563"/>
                <a:ext cx="47625" cy="23812"/>
              </a:xfrm>
              <a:custGeom>
                <a:avLst/>
                <a:gdLst/>
                <a:ahLst/>
                <a:cxnLst>
                  <a:cxn ang="0">
                    <a:pos x="47625" y="0"/>
                  </a:cxn>
                  <a:cxn ang="0">
                    <a:pos x="23813" y="23812"/>
                  </a:cxn>
                  <a:cxn ang="0">
                    <a:pos x="0" y="0"/>
                  </a:cxn>
                  <a:cxn ang="0">
                    <a:pos x="47625" y="0"/>
                  </a:cxn>
                </a:cxnLst>
                <a:pathLst>
                  <a:path w="18" h="9">
                    <a:moveTo>
                      <a:pt x="18" y="0"/>
                    </a:moveTo>
                    <a:cubicBezTo>
                      <a:pt x="18" y="5"/>
                      <a:pt x="14" y="9"/>
                      <a:pt x="9" y="9"/>
                    </a:cubicBezTo>
                    <a:cubicBezTo>
                      <a:pt x="4" y="9"/>
                      <a:pt x="0" y="5"/>
                      <a:pt x="0" y="0"/>
                    </a:cubicBezTo>
                    <a:lnTo>
                      <a:pt x="18" y="0"/>
                    </a:lnTo>
                    <a:close/>
                  </a:path>
                </a:pathLst>
              </a:custGeom>
              <a:solidFill>
                <a:srgbClr val="EE7800">
                  <a:alpha val="100000"/>
                </a:srgbClr>
              </a:solidFill>
              <a:ln w="9525">
                <a:noFill/>
              </a:ln>
            </p:spPr>
            <p:txBody>
              <a:bodyPr/>
              <a:p>
                <a:endParaRPr lang="zh-CN" altLang="en-US"/>
              </a:p>
            </p:txBody>
          </p:sp>
          <p:sp>
            <p:nvSpPr>
              <p:cNvPr id="48612" name="Rectangle 280"/>
              <p:cNvSpPr/>
              <p:nvPr/>
            </p:nvSpPr>
            <p:spPr>
              <a:xfrm>
                <a:off x="6524626" y="5022850"/>
                <a:ext cx="123825" cy="31750"/>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61" name="组合 1922"/>
            <p:cNvGrpSpPr/>
            <p:nvPr/>
          </p:nvGrpSpPr>
          <p:grpSpPr>
            <a:xfrm>
              <a:off x="7406118" y="4610100"/>
              <a:ext cx="515938" cy="385762"/>
              <a:chOff x="5699126" y="4610100"/>
              <a:chExt cx="515938" cy="385762"/>
            </a:xfrm>
          </p:grpSpPr>
          <p:sp>
            <p:nvSpPr>
              <p:cNvPr id="48588" name="Rectangle 281"/>
              <p:cNvSpPr/>
              <p:nvPr/>
            </p:nvSpPr>
            <p:spPr>
              <a:xfrm>
                <a:off x="5956301" y="4610100"/>
                <a:ext cx="4763" cy="73025"/>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89" name="Rectangle 282"/>
              <p:cNvSpPr/>
              <p:nvPr/>
            </p:nvSpPr>
            <p:spPr>
              <a:xfrm>
                <a:off x="5937251" y="4675188"/>
                <a:ext cx="42863" cy="25400"/>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90" name="Freeform 283"/>
              <p:cNvSpPr/>
              <p:nvPr/>
            </p:nvSpPr>
            <p:spPr>
              <a:xfrm>
                <a:off x="5780088" y="4645025"/>
                <a:ext cx="88900" cy="76200"/>
              </a:xfrm>
              <a:custGeom>
                <a:avLst/>
                <a:gdLst/>
                <a:ahLst/>
                <a:cxnLst>
                  <a:cxn ang="0">
                    <a:pos x="88900" y="51707"/>
                  </a:cxn>
                  <a:cxn ang="0">
                    <a:pos x="64655" y="76200"/>
                  </a:cxn>
                  <a:cxn ang="0">
                    <a:pos x="24245" y="76200"/>
                  </a:cxn>
                  <a:cxn ang="0">
                    <a:pos x="0" y="51707"/>
                  </a:cxn>
                  <a:cxn ang="0">
                    <a:pos x="0" y="24493"/>
                  </a:cxn>
                  <a:cxn ang="0">
                    <a:pos x="24245" y="0"/>
                  </a:cxn>
                  <a:cxn ang="0">
                    <a:pos x="64655" y="0"/>
                  </a:cxn>
                  <a:cxn ang="0">
                    <a:pos x="88900" y="24493"/>
                  </a:cxn>
                  <a:cxn ang="0">
                    <a:pos x="88900" y="51707"/>
                  </a:cxn>
                </a:cxnLst>
                <a:pathLst>
                  <a:path w="33" h="28">
                    <a:moveTo>
                      <a:pt x="33" y="19"/>
                    </a:moveTo>
                    <a:cubicBezTo>
                      <a:pt x="33" y="24"/>
                      <a:pt x="29" y="28"/>
                      <a:pt x="24" y="28"/>
                    </a:cubicBezTo>
                    <a:cubicBezTo>
                      <a:pt x="9" y="28"/>
                      <a:pt x="9" y="28"/>
                      <a:pt x="9" y="28"/>
                    </a:cubicBezTo>
                    <a:cubicBezTo>
                      <a:pt x="4" y="28"/>
                      <a:pt x="0" y="24"/>
                      <a:pt x="0" y="19"/>
                    </a:cubicBezTo>
                    <a:cubicBezTo>
                      <a:pt x="0" y="9"/>
                      <a:pt x="0" y="9"/>
                      <a:pt x="0" y="9"/>
                    </a:cubicBezTo>
                    <a:cubicBezTo>
                      <a:pt x="0" y="4"/>
                      <a:pt x="4" y="0"/>
                      <a:pt x="9" y="0"/>
                    </a:cubicBezTo>
                    <a:cubicBezTo>
                      <a:pt x="24" y="0"/>
                      <a:pt x="24" y="0"/>
                      <a:pt x="24" y="0"/>
                    </a:cubicBezTo>
                    <a:cubicBezTo>
                      <a:pt x="29" y="0"/>
                      <a:pt x="33" y="4"/>
                      <a:pt x="33" y="9"/>
                    </a:cubicBezTo>
                    <a:lnTo>
                      <a:pt x="33" y="19"/>
                    </a:lnTo>
                    <a:close/>
                  </a:path>
                </a:pathLst>
              </a:custGeom>
              <a:solidFill>
                <a:srgbClr val="87CAAD">
                  <a:alpha val="100000"/>
                </a:srgbClr>
              </a:solidFill>
              <a:ln w="9525">
                <a:noFill/>
              </a:ln>
            </p:spPr>
            <p:txBody>
              <a:bodyPr/>
              <a:p>
                <a:endParaRPr lang="zh-CN" altLang="en-US"/>
              </a:p>
            </p:txBody>
          </p:sp>
          <p:sp>
            <p:nvSpPr>
              <p:cNvPr id="48591" name="Freeform 284"/>
              <p:cNvSpPr/>
              <p:nvPr/>
            </p:nvSpPr>
            <p:spPr>
              <a:xfrm>
                <a:off x="6048376" y="4645025"/>
                <a:ext cx="88900" cy="76200"/>
              </a:xfrm>
              <a:custGeom>
                <a:avLst/>
                <a:gdLst/>
                <a:ahLst/>
                <a:cxnLst>
                  <a:cxn ang="0">
                    <a:pos x="88900" y="51707"/>
                  </a:cxn>
                  <a:cxn ang="0">
                    <a:pos x="64655" y="76200"/>
                  </a:cxn>
                  <a:cxn ang="0">
                    <a:pos x="24245" y="76200"/>
                  </a:cxn>
                  <a:cxn ang="0">
                    <a:pos x="0" y="51707"/>
                  </a:cxn>
                  <a:cxn ang="0">
                    <a:pos x="0" y="24493"/>
                  </a:cxn>
                  <a:cxn ang="0">
                    <a:pos x="24245" y="0"/>
                  </a:cxn>
                  <a:cxn ang="0">
                    <a:pos x="64655" y="0"/>
                  </a:cxn>
                  <a:cxn ang="0">
                    <a:pos x="88900" y="24493"/>
                  </a:cxn>
                  <a:cxn ang="0">
                    <a:pos x="88900" y="51707"/>
                  </a:cxn>
                </a:cxnLst>
                <a:pathLst>
                  <a:path w="33" h="28">
                    <a:moveTo>
                      <a:pt x="33" y="19"/>
                    </a:moveTo>
                    <a:cubicBezTo>
                      <a:pt x="33" y="24"/>
                      <a:pt x="29" y="28"/>
                      <a:pt x="24" y="28"/>
                    </a:cubicBezTo>
                    <a:cubicBezTo>
                      <a:pt x="9" y="28"/>
                      <a:pt x="9" y="28"/>
                      <a:pt x="9" y="28"/>
                    </a:cubicBezTo>
                    <a:cubicBezTo>
                      <a:pt x="4" y="28"/>
                      <a:pt x="0" y="24"/>
                      <a:pt x="0" y="19"/>
                    </a:cubicBezTo>
                    <a:cubicBezTo>
                      <a:pt x="0" y="9"/>
                      <a:pt x="0" y="9"/>
                      <a:pt x="0" y="9"/>
                    </a:cubicBezTo>
                    <a:cubicBezTo>
                      <a:pt x="0" y="4"/>
                      <a:pt x="4" y="0"/>
                      <a:pt x="9" y="0"/>
                    </a:cubicBezTo>
                    <a:cubicBezTo>
                      <a:pt x="24" y="0"/>
                      <a:pt x="24" y="0"/>
                      <a:pt x="24" y="0"/>
                    </a:cubicBezTo>
                    <a:cubicBezTo>
                      <a:pt x="29" y="0"/>
                      <a:pt x="33" y="4"/>
                      <a:pt x="33" y="9"/>
                    </a:cubicBezTo>
                    <a:lnTo>
                      <a:pt x="33" y="19"/>
                    </a:lnTo>
                    <a:close/>
                  </a:path>
                </a:pathLst>
              </a:custGeom>
              <a:solidFill>
                <a:srgbClr val="87CAAD">
                  <a:alpha val="100000"/>
                </a:srgbClr>
              </a:solidFill>
              <a:ln w="9525">
                <a:noFill/>
              </a:ln>
            </p:spPr>
            <p:txBody>
              <a:bodyPr/>
              <a:p>
                <a:endParaRPr lang="zh-CN" altLang="en-US"/>
              </a:p>
            </p:txBody>
          </p:sp>
          <p:sp>
            <p:nvSpPr>
              <p:cNvPr id="48592" name="Freeform 285"/>
              <p:cNvSpPr/>
              <p:nvPr/>
            </p:nvSpPr>
            <p:spPr>
              <a:xfrm>
                <a:off x="5699126" y="4651375"/>
                <a:ext cx="515938" cy="344487"/>
              </a:xfrm>
              <a:custGeom>
                <a:avLst/>
                <a:gdLst/>
                <a:ahLst/>
                <a:cxnLst>
                  <a:cxn ang="0">
                    <a:pos x="510536" y="276675"/>
                  </a:cxn>
                  <a:cxn ang="0">
                    <a:pos x="467316" y="46112"/>
                  </a:cxn>
                  <a:cxn ang="0">
                    <a:pos x="402486" y="5425"/>
                  </a:cxn>
                  <a:cxn ang="0">
                    <a:pos x="359266" y="35262"/>
                  </a:cxn>
                  <a:cxn ang="0">
                    <a:pos x="159374" y="35262"/>
                  </a:cxn>
                  <a:cxn ang="0">
                    <a:pos x="116154" y="5425"/>
                  </a:cxn>
                  <a:cxn ang="0">
                    <a:pos x="51324" y="46112"/>
                  </a:cxn>
                  <a:cxn ang="0">
                    <a:pos x="5402" y="276675"/>
                  </a:cxn>
                  <a:cxn ang="0">
                    <a:pos x="54025" y="339062"/>
                  </a:cxn>
                  <a:cxn ang="0">
                    <a:pos x="118855" y="298375"/>
                  </a:cxn>
                  <a:cxn ang="0">
                    <a:pos x="135062" y="214287"/>
                  </a:cxn>
                  <a:cxn ang="0">
                    <a:pos x="383577" y="214287"/>
                  </a:cxn>
                  <a:cxn ang="0">
                    <a:pos x="397083" y="298375"/>
                  </a:cxn>
                  <a:cxn ang="0">
                    <a:pos x="464614" y="339062"/>
                  </a:cxn>
                  <a:cxn ang="0">
                    <a:pos x="510536" y="276675"/>
                  </a:cxn>
                </a:cxnLst>
                <a:pathLst>
                  <a:path w="191" h="127">
                    <a:moveTo>
                      <a:pt x="189" y="102"/>
                    </a:moveTo>
                    <a:cubicBezTo>
                      <a:pt x="173" y="17"/>
                      <a:pt x="173" y="17"/>
                      <a:pt x="173" y="17"/>
                    </a:cubicBezTo>
                    <a:cubicBezTo>
                      <a:pt x="171" y="7"/>
                      <a:pt x="160" y="0"/>
                      <a:pt x="149" y="2"/>
                    </a:cubicBezTo>
                    <a:cubicBezTo>
                      <a:pt x="142" y="3"/>
                      <a:pt x="136" y="8"/>
                      <a:pt x="133" y="13"/>
                    </a:cubicBezTo>
                    <a:cubicBezTo>
                      <a:pt x="59" y="13"/>
                      <a:pt x="59" y="13"/>
                      <a:pt x="59" y="13"/>
                    </a:cubicBezTo>
                    <a:cubicBezTo>
                      <a:pt x="56" y="8"/>
                      <a:pt x="50" y="3"/>
                      <a:pt x="43" y="2"/>
                    </a:cubicBezTo>
                    <a:cubicBezTo>
                      <a:pt x="31" y="0"/>
                      <a:pt x="20" y="7"/>
                      <a:pt x="19" y="17"/>
                    </a:cubicBezTo>
                    <a:cubicBezTo>
                      <a:pt x="2" y="102"/>
                      <a:pt x="2" y="102"/>
                      <a:pt x="2" y="102"/>
                    </a:cubicBezTo>
                    <a:cubicBezTo>
                      <a:pt x="0" y="113"/>
                      <a:pt x="8" y="123"/>
                      <a:pt x="20" y="125"/>
                    </a:cubicBezTo>
                    <a:cubicBezTo>
                      <a:pt x="31" y="127"/>
                      <a:pt x="42" y="120"/>
                      <a:pt x="44" y="110"/>
                    </a:cubicBezTo>
                    <a:cubicBezTo>
                      <a:pt x="50" y="79"/>
                      <a:pt x="50" y="79"/>
                      <a:pt x="50" y="79"/>
                    </a:cubicBezTo>
                    <a:cubicBezTo>
                      <a:pt x="142" y="79"/>
                      <a:pt x="142" y="79"/>
                      <a:pt x="142" y="79"/>
                    </a:cubicBezTo>
                    <a:cubicBezTo>
                      <a:pt x="147" y="110"/>
                      <a:pt x="147" y="110"/>
                      <a:pt x="147" y="110"/>
                    </a:cubicBezTo>
                    <a:cubicBezTo>
                      <a:pt x="149" y="120"/>
                      <a:pt x="160" y="127"/>
                      <a:pt x="172" y="125"/>
                    </a:cubicBezTo>
                    <a:cubicBezTo>
                      <a:pt x="183" y="123"/>
                      <a:pt x="191" y="113"/>
                      <a:pt x="189" y="102"/>
                    </a:cubicBezTo>
                    <a:close/>
                  </a:path>
                </a:pathLst>
              </a:custGeom>
              <a:solidFill>
                <a:srgbClr val="5F3E21">
                  <a:alpha val="100000"/>
                </a:srgbClr>
              </a:solidFill>
              <a:ln w="9525">
                <a:noFill/>
              </a:ln>
            </p:spPr>
            <p:txBody>
              <a:bodyPr/>
              <a:p>
                <a:endParaRPr lang="zh-CN" altLang="en-US"/>
              </a:p>
            </p:txBody>
          </p:sp>
          <p:sp>
            <p:nvSpPr>
              <p:cNvPr id="48593" name="Oval 286"/>
              <p:cNvSpPr/>
              <p:nvPr/>
            </p:nvSpPr>
            <p:spPr>
              <a:xfrm>
                <a:off x="5888038" y="4794250"/>
                <a:ext cx="38100" cy="34925"/>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94" name="Oval 287"/>
              <p:cNvSpPr/>
              <p:nvPr/>
            </p:nvSpPr>
            <p:spPr>
              <a:xfrm>
                <a:off x="5991226" y="4794250"/>
                <a:ext cx="34925" cy="34925"/>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95" name="Freeform 288"/>
              <p:cNvSpPr/>
              <p:nvPr/>
            </p:nvSpPr>
            <p:spPr>
              <a:xfrm>
                <a:off x="5894388" y="4721225"/>
                <a:ext cx="128588" cy="25400"/>
              </a:xfrm>
              <a:custGeom>
                <a:avLst/>
                <a:gdLst/>
                <a:ahLst/>
                <a:cxnLst>
                  <a:cxn ang="0">
                    <a:pos x="128588" y="11289"/>
                  </a:cxn>
                  <a:cxn ang="0">
                    <a:pos x="115193" y="25400"/>
                  </a:cxn>
                  <a:cxn ang="0">
                    <a:pos x="13395" y="25400"/>
                  </a:cxn>
                  <a:cxn ang="0">
                    <a:pos x="0" y="11289"/>
                  </a:cxn>
                  <a:cxn ang="0">
                    <a:pos x="0" y="11289"/>
                  </a:cxn>
                  <a:cxn ang="0">
                    <a:pos x="13395" y="0"/>
                  </a:cxn>
                  <a:cxn ang="0">
                    <a:pos x="115193" y="0"/>
                  </a:cxn>
                  <a:cxn ang="0">
                    <a:pos x="128588" y="11289"/>
                  </a:cxn>
                </a:cxnLst>
                <a:pathLst>
                  <a:path w="48" h="9">
                    <a:moveTo>
                      <a:pt x="48" y="4"/>
                    </a:moveTo>
                    <a:cubicBezTo>
                      <a:pt x="48" y="7"/>
                      <a:pt x="46" y="9"/>
                      <a:pt x="43" y="9"/>
                    </a:cubicBezTo>
                    <a:cubicBezTo>
                      <a:pt x="5" y="9"/>
                      <a:pt x="5" y="9"/>
                      <a:pt x="5" y="9"/>
                    </a:cubicBezTo>
                    <a:cubicBezTo>
                      <a:pt x="2" y="9"/>
                      <a:pt x="0" y="7"/>
                      <a:pt x="0" y="4"/>
                    </a:cubicBezTo>
                    <a:cubicBezTo>
                      <a:pt x="0" y="4"/>
                      <a:pt x="0" y="4"/>
                      <a:pt x="0" y="4"/>
                    </a:cubicBezTo>
                    <a:cubicBezTo>
                      <a:pt x="0" y="2"/>
                      <a:pt x="2" y="0"/>
                      <a:pt x="5" y="0"/>
                    </a:cubicBezTo>
                    <a:cubicBezTo>
                      <a:pt x="43" y="0"/>
                      <a:pt x="43" y="0"/>
                      <a:pt x="43" y="0"/>
                    </a:cubicBezTo>
                    <a:cubicBezTo>
                      <a:pt x="46" y="0"/>
                      <a:pt x="48" y="2"/>
                      <a:pt x="48" y="4"/>
                    </a:cubicBezTo>
                    <a:close/>
                  </a:path>
                </a:pathLst>
              </a:custGeom>
              <a:solidFill>
                <a:srgbClr val="EE7800">
                  <a:alpha val="100000"/>
                </a:srgbClr>
              </a:solidFill>
              <a:ln w="9525">
                <a:noFill/>
              </a:ln>
            </p:spPr>
            <p:txBody>
              <a:bodyPr/>
              <a:p>
                <a:endParaRPr lang="zh-CN" altLang="en-US"/>
              </a:p>
            </p:txBody>
          </p:sp>
          <p:sp>
            <p:nvSpPr>
              <p:cNvPr id="48596" name="Oval 289"/>
              <p:cNvSpPr/>
              <p:nvPr/>
            </p:nvSpPr>
            <p:spPr>
              <a:xfrm>
                <a:off x="6115051" y="4775200"/>
                <a:ext cx="25400" cy="25400"/>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97" name="Oval 290"/>
              <p:cNvSpPr/>
              <p:nvPr/>
            </p:nvSpPr>
            <p:spPr>
              <a:xfrm>
                <a:off x="6115051" y="4829175"/>
                <a:ext cx="25400" cy="25400"/>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98" name="Oval 291"/>
              <p:cNvSpPr/>
              <p:nvPr/>
            </p:nvSpPr>
            <p:spPr>
              <a:xfrm>
                <a:off x="6142038" y="4802188"/>
                <a:ext cx="25400" cy="25400"/>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99" name="Oval 292"/>
              <p:cNvSpPr/>
              <p:nvPr/>
            </p:nvSpPr>
            <p:spPr>
              <a:xfrm>
                <a:off x="6088063" y="4802188"/>
                <a:ext cx="25400" cy="25400"/>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600" name="Freeform 293"/>
              <p:cNvSpPr/>
              <p:nvPr/>
            </p:nvSpPr>
            <p:spPr>
              <a:xfrm>
                <a:off x="5746751" y="4802188"/>
                <a:ext cx="79375" cy="26987"/>
              </a:xfrm>
              <a:custGeom>
                <a:avLst/>
                <a:gdLst/>
                <a:ahLst/>
                <a:cxnLst>
                  <a:cxn ang="0">
                    <a:pos x="79375" y="18891"/>
                  </a:cxn>
                  <a:cxn ang="0">
                    <a:pos x="71164" y="26987"/>
                  </a:cxn>
                  <a:cxn ang="0">
                    <a:pos x="8211" y="26987"/>
                  </a:cxn>
                  <a:cxn ang="0">
                    <a:pos x="0" y="18891"/>
                  </a:cxn>
                  <a:cxn ang="0">
                    <a:pos x="0" y="8096"/>
                  </a:cxn>
                  <a:cxn ang="0">
                    <a:pos x="8211" y="0"/>
                  </a:cxn>
                  <a:cxn ang="0">
                    <a:pos x="71164" y="0"/>
                  </a:cxn>
                  <a:cxn ang="0">
                    <a:pos x="79375" y="8096"/>
                  </a:cxn>
                  <a:cxn ang="0">
                    <a:pos x="79375" y="18891"/>
                  </a:cxn>
                </a:cxnLst>
                <a:pathLst>
                  <a:path w="29" h="10">
                    <a:moveTo>
                      <a:pt x="29" y="7"/>
                    </a:moveTo>
                    <a:cubicBezTo>
                      <a:pt x="29" y="9"/>
                      <a:pt x="28" y="10"/>
                      <a:pt x="26" y="10"/>
                    </a:cubicBezTo>
                    <a:cubicBezTo>
                      <a:pt x="3" y="10"/>
                      <a:pt x="3" y="10"/>
                      <a:pt x="3" y="10"/>
                    </a:cubicBezTo>
                    <a:cubicBezTo>
                      <a:pt x="2" y="10"/>
                      <a:pt x="0" y="9"/>
                      <a:pt x="0" y="7"/>
                    </a:cubicBezTo>
                    <a:cubicBezTo>
                      <a:pt x="0" y="3"/>
                      <a:pt x="0" y="3"/>
                      <a:pt x="0" y="3"/>
                    </a:cubicBezTo>
                    <a:cubicBezTo>
                      <a:pt x="0" y="1"/>
                      <a:pt x="2" y="0"/>
                      <a:pt x="3" y="0"/>
                    </a:cubicBezTo>
                    <a:cubicBezTo>
                      <a:pt x="26" y="0"/>
                      <a:pt x="26" y="0"/>
                      <a:pt x="26" y="0"/>
                    </a:cubicBezTo>
                    <a:cubicBezTo>
                      <a:pt x="28" y="0"/>
                      <a:pt x="29" y="1"/>
                      <a:pt x="29" y="3"/>
                    </a:cubicBezTo>
                    <a:lnTo>
                      <a:pt x="29" y="7"/>
                    </a:lnTo>
                    <a:close/>
                  </a:path>
                </a:pathLst>
              </a:custGeom>
              <a:solidFill>
                <a:srgbClr val="F5E8CE">
                  <a:alpha val="100000"/>
                </a:srgbClr>
              </a:solidFill>
              <a:ln w="9525">
                <a:noFill/>
              </a:ln>
            </p:spPr>
            <p:txBody>
              <a:bodyPr/>
              <a:p>
                <a:endParaRPr lang="zh-CN" altLang="en-US"/>
              </a:p>
            </p:txBody>
          </p:sp>
          <p:sp>
            <p:nvSpPr>
              <p:cNvPr id="48601" name="Freeform 294"/>
              <p:cNvSpPr/>
              <p:nvPr/>
            </p:nvSpPr>
            <p:spPr>
              <a:xfrm>
                <a:off x="5775326" y="4778375"/>
                <a:ext cx="26988" cy="76200"/>
              </a:xfrm>
              <a:custGeom>
                <a:avLst/>
                <a:gdLst/>
                <a:ahLst/>
                <a:cxnLst>
                  <a:cxn ang="0">
                    <a:pos x="5398" y="76200"/>
                  </a:cxn>
                  <a:cxn ang="0">
                    <a:pos x="0" y="70757"/>
                  </a:cxn>
                  <a:cxn ang="0">
                    <a:pos x="0" y="5443"/>
                  </a:cxn>
                  <a:cxn ang="0">
                    <a:pos x="5398" y="0"/>
                  </a:cxn>
                  <a:cxn ang="0">
                    <a:pos x="18892" y="0"/>
                  </a:cxn>
                  <a:cxn ang="0">
                    <a:pos x="26988" y="5443"/>
                  </a:cxn>
                  <a:cxn ang="0">
                    <a:pos x="26988" y="70757"/>
                  </a:cxn>
                  <a:cxn ang="0">
                    <a:pos x="18892" y="76200"/>
                  </a:cxn>
                  <a:cxn ang="0">
                    <a:pos x="5398" y="76200"/>
                  </a:cxn>
                </a:cxnLst>
                <a:pathLst>
                  <a:path w="10" h="28">
                    <a:moveTo>
                      <a:pt x="2" y="28"/>
                    </a:moveTo>
                    <a:cubicBezTo>
                      <a:pt x="1" y="28"/>
                      <a:pt x="0" y="27"/>
                      <a:pt x="0" y="26"/>
                    </a:cubicBezTo>
                    <a:cubicBezTo>
                      <a:pt x="0" y="2"/>
                      <a:pt x="0" y="2"/>
                      <a:pt x="0" y="2"/>
                    </a:cubicBezTo>
                    <a:cubicBezTo>
                      <a:pt x="0" y="1"/>
                      <a:pt x="1" y="0"/>
                      <a:pt x="2" y="0"/>
                    </a:cubicBezTo>
                    <a:cubicBezTo>
                      <a:pt x="7" y="0"/>
                      <a:pt x="7" y="0"/>
                      <a:pt x="7" y="0"/>
                    </a:cubicBezTo>
                    <a:cubicBezTo>
                      <a:pt x="8" y="0"/>
                      <a:pt x="10" y="1"/>
                      <a:pt x="10" y="2"/>
                    </a:cubicBezTo>
                    <a:cubicBezTo>
                      <a:pt x="10" y="26"/>
                      <a:pt x="10" y="26"/>
                      <a:pt x="10" y="26"/>
                    </a:cubicBezTo>
                    <a:cubicBezTo>
                      <a:pt x="10" y="27"/>
                      <a:pt x="8" y="28"/>
                      <a:pt x="7" y="28"/>
                    </a:cubicBezTo>
                    <a:lnTo>
                      <a:pt x="2" y="28"/>
                    </a:lnTo>
                    <a:close/>
                  </a:path>
                </a:pathLst>
              </a:custGeom>
              <a:solidFill>
                <a:srgbClr val="F5E8CE">
                  <a:alpha val="100000"/>
                </a:srgbClr>
              </a:solidFill>
              <a:ln w="9525">
                <a:noFill/>
              </a:ln>
            </p:spPr>
            <p:txBody>
              <a:bodyPr/>
              <a:p>
                <a:endParaRPr lang="zh-CN" altLang="en-US"/>
              </a:p>
            </p:txBody>
          </p:sp>
        </p:grpSp>
        <p:grpSp>
          <p:nvGrpSpPr>
            <p:cNvPr id="48162" name="组合 1921"/>
            <p:cNvGrpSpPr/>
            <p:nvPr/>
          </p:nvGrpSpPr>
          <p:grpSpPr>
            <a:xfrm>
              <a:off x="6480317" y="4545013"/>
              <a:ext cx="487363" cy="509587"/>
              <a:chOff x="5038726" y="4545013"/>
              <a:chExt cx="487363" cy="509587"/>
            </a:xfrm>
          </p:grpSpPr>
          <p:sp>
            <p:nvSpPr>
              <p:cNvPr id="48579" name="Freeform 295"/>
              <p:cNvSpPr/>
              <p:nvPr/>
            </p:nvSpPr>
            <p:spPr>
              <a:xfrm>
                <a:off x="5086351" y="4545013"/>
                <a:ext cx="439738" cy="493712"/>
              </a:xfrm>
              <a:custGeom>
                <a:avLst/>
                <a:gdLst/>
                <a:ahLst/>
                <a:cxnLst>
                  <a:cxn ang="0">
                    <a:pos x="439738" y="466585"/>
                  </a:cxn>
                  <a:cxn ang="0">
                    <a:pos x="412594" y="493712"/>
                  </a:cxn>
                  <a:cxn ang="0">
                    <a:pos x="27144" y="493712"/>
                  </a:cxn>
                  <a:cxn ang="0">
                    <a:pos x="0" y="466585"/>
                  </a:cxn>
                  <a:cxn ang="0">
                    <a:pos x="0" y="27127"/>
                  </a:cxn>
                  <a:cxn ang="0">
                    <a:pos x="27144" y="0"/>
                  </a:cxn>
                  <a:cxn ang="0">
                    <a:pos x="412594" y="0"/>
                  </a:cxn>
                  <a:cxn ang="0">
                    <a:pos x="439738" y="27127"/>
                  </a:cxn>
                  <a:cxn ang="0">
                    <a:pos x="439738" y="466585"/>
                  </a:cxn>
                </a:cxnLst>
                <a:pathLst>
                  <a:path w="162" h="182">
                    <a:moveTo>
                      <a:pt x="162" y="172"/>
                    </a:moveTo>
                    <a:cubicBezTo>
                      <a:pt x="162" y="178"/>
                      <a:pt x="158" y="182"/>
                      <a:pt x="152" y="182"/>
                    </a:cubicBezTo>
                    <a:cubicBezTo>
                      <a:pt x="10" y="182"/>
                      <a:pt x="10" y="182"/>
                      <a:pt x="10" y="182"/>
                    </a:cubicBezTo>
                    <a:cubicBezTo>
                      <a:pt x="5" y="182"/>
                      <a:pt x="0" y="178"/>
                      <a:pt x="0" y="172"/>
                    </a:cubicBezTo>
                    <a:cubicBezTo>
                      <a:pt x="0" y="10"/>
                      <a:pt x="0" y="10"/>
                      <a:pt x="0" y="10"/>
                    </a:cubicBezTo>
                    <a:cubicBezTo>
                      <a:pt x="0" y="4"/>
                      <a:pt x="5" y="0"/>
                      <a:pt x="10" y="0"/>
                    </a:cubicBezTo>
                    <a:cubicBezTo>
                      <a:pt x="152" y="0"/>
                      <a:pt x="152" y="0"/>
                      <a:pt x="152" y="0"/>
                    </a:cubicBezTo>
                    <a:cubicBezTo>
                      <a:pt x="158" y="0"/>
                      <a:pt x="162" y="4"/>
                      <a:pt x="162" y="10"/>
                    </a:cubicBezTo>
                    <a:lnTo>
                      <a:pt x="162" y="172"/>
                    </a:lnTo>
                    <a:close/>
                  </a:path>
                </a:pathLst>
              </a:custGeom>
              <a:solidFill>
                <a:srgbClr val="EE7800">
                  <a:alpha val="100000"/>
                </a:srgbClr>
              </a:solidFill>
              <a:ln w="9525">
                <a:noFill/>
              </a:ln>
            </p:spPr>
            <p:txBody>
              <a:bodyPr/>
              <a:p>
                <a:endParaRPr lang="zh-CN" altLang="en-US"/>
              </a:p>
            </p:txBody>
          </p:sp>
          <p:sp>
            <p:nvSpPr>
              <p:cNvPr id="48580" name="Freeform 296"/>
              <p:cNvSpPr/>
              <p:nvPr/>
            </p:nvSpPr>
            <p:spPr>
              <a:xfrm>
                <a:off x="5073651" y="4560888"/>
                <a:ext cx="434975" cy="493712"/>
              </a:xfrm>
              <a:custGeom>
                <a:avLst/>
                <a:gdLst/>
                <a:ahLst/>
                <a:cxnLst>
                  <a:cxn ang="0">
                    <a:pos x="434975" y="466585"/>
                  </a:cxn>
                  <a:cxn ang="0">
                    <a:pos x="410660" y="493712"/>
                  </a:cxn>
                  <a:cxn ang="0">
                    <a:pos x="27017" y="493712"/>
                  </a:cxn>
                  <a:cxn ang="0">
                    <a:pos x="0" y="466585"/>
                  </a:cxn>
                  <a:cxn ang="0">
                    <a:pos x="0" y="24414"/>
                  </a:cxn>
                  <a:cxn ang="0">
                    <a:pos x="27017" y="0"/>
                  </a:cxn>
                  <a:cxn ang="0">
                    <a:pos x="410660" y="0"/>
                  </a:cxn>
                  <a:cxn ang="0">
                    <a:pos x="434975" y="24414"/>
                  </a:cxn>
                  <a:cxn ang="0">
                    <a:pos x="434975" y="466585"/>
                  </a:cxn>
                </a:cxnLst>
                <a:pathLst>
                  <a:path w="161" h="182">
                    <a:moveTo>
                      <a:pt x="161" y="172"/>
                    </a:moveTo>
                    <a:cubicBezTo>
                      <a:pt x="161" y="177"/>
                      <a:pt x="157" y="182"/>
                      <a:pt x="152" y="182"/>
                    </a:cubicBezTo>
                    <a:cubicBezTo>
                      <a:pt x="10" y="182"/>
                      <a:pt x="10" y="182"/>
                      <a:pt x="10" y="182"/>
                    </a:cubicBezTo>
                    <a:cubicBezTo>
                      <a:pt x="4" y="182"/>
                      <a:pt x="0" y="177"/>
                      <a:pt x="0" y="172"/>
                    </a:cubicBezTo>
                    <a:cubicBezTo>
                      <a:pt x="0" y="9"/>
                      <a:pt x="0" y="9"/>
                      <a:pt x="0" y="9"/>
                    </a:cubicBezTo>
                    <a:cubicBezTo>
                      <a:pt x="0" y="4"/>
                      <a:pt x="4" y="0"/>
                      <a:pt x="10" y="0"/>
                    </a:cubicBezTo>
                    <a:cubicBezTo>
                      <a:pt x="152" y="0"/>
                      <a:pt x="152" y="0"/>
                      <a:pt x="152" y="0"/>
                    </a:cubicBezTo>
                    <a:cubicBezTo>
                      <a:pt x="157" y="0"/>
                      <a:pt x="161" y="4"/>
                      <a:pt x="161" y="9"/>
                    </a:cubicBezTo>
                    <a:lnTo>
                      <a:pt x="161" y="172"/>
                    </a:lnTo>
                    <a:close/>
                  </a:path>
                </a:pathLst>
              </a:custGeom>
              <a:solidFill>
                <a:srgbClr val="87CAAD">
                  <a:alpha val="100000"/>
                </a:srgbClr>
              </a:solidFill>
              <a:ln w="9525">
                <a:noFill/>
              </a:ln>
            </p:spPr>
            <p:txBody>
              <a:bodyPr/>
              <a:p>
                <a:endParaRPr lang="zh-CN" altLang="en-US"/>
              </a:p>
            </p:txBody>
          </p:sp>
          <p:sp>
            <p:nvSpPr>
              <p:cNvPr id="48581" name="Freeform 297"/>
              <p:cNvSpPr/>
              <p:nvPr/>
            </p:nvSpPr>
            <p:spPr>
              <a:xfrm>
                <a:off x="5038726" y="4597400"/>
                <a:ext cx="96838" cy="53975"/>
              </a:xfrm>
              <a:custGeom>
                <a:avLst/>
                <a:gdLst/>
                <a:ahLst/>
                <a:cxnLst>
                  <a:cxn ang="0">
                    <a:pos x="96838" y="26988"/>
                  </a:cxn>
                  <a:cxn ang="0">
                    <a:pos x="75318" y="53975"/>
                  </a:cxn>
                  <a:cxn ang="0">
                    <a:pos x="21520" y="53975"/>
                  </a:cxn>
                  <a:cxn ang="0">
                    <a:pos x="0" y="26988"/>
                  </a:cxn>
                  <a:cxn ang="0">
                    <a:pos x="0" y="26988"/>
                  </a:cxn>
                  <a:cxn ang="0">
                    <a:pos x="21520" y="0"/>
                  </a:cxn>
                  <a:cxn ang="0">
                    <a:pos x="75318" y="0"/>
                  </a:cxn>
                  <a:cxn ang="0">
                    <a:pos x="96838" y="26988"/>
                  </a:cxn>
                </a:cxnLst>
                <a:pathLst>
                  <a:path w="36" h="20">
                    <a:moveTo>
                      <a:pt x="36" y="10"/>
                    </a:moveTo>
                    <a:cubicBezTo>
                      <a:pt x="36" y="16"/>
                      <a:pt x="33" y="20"/>
                      <a:pt x="28" y="20"/>
                    </a:cubicBezTo>
                    <a:cubicBezTo>
                      <a:pt x="8" y="20"/>
                      <a:pt x="8" y="20"/>
                      <a:pt x="8" y="20"/>
                    </a:cubicBezTo>
                    <a:cubicBezTo>
                      <a:pt x="3" y="20"/>
                      <a:pt x="0" y="16"/>
                      <a:pt x="0" y="10"/>
                    </a:cubicBezTo>
                    <a:cubicBezTo>
                      <a:pt x="0" y="10"/>
                      <a:pt x="0" y="10"/>
                      <a:pt x="0" y="10"/>
                    </a:cubicBezTo>
                    <a:cubicBezTo>
                      <a:pt x="0" y="5"/>
                      <a:pt x="3" y="0"/>
                      <a:pt x="8" y="0"/>
                    </a:cubicBezTo>
                    <a:cubicBezTo>
                      <a:pt x="28" y="0"/>
                      <a:pt x="28" y="0"/>
                      <a:pt x="28" y="0"/>
                    </a:cubicBezTo>
                    <a:cubicBezTo>
                      <a:pt x="33" y="0"/>
                      <a:pt x="36" y="5"/>
                      <a:pt x="36" y="10"/>
                    </a:cubicBezTo>
                    <a:close/>
                  </a:path>
                </a:pathLst>
              </a:custGeom>
              <a:solidFill>
                <a:srgbClr val="5F3E21">
                  <a:alpha val="100000"/>
                </a:srgbClr>
              </a:solidFill>
              <a:ln w="9525">
                <a:noFill/>
              </a:ln>
            </p:spPr>
            <p:txBody>
              <a:bodyPr/>
              <a:p>
                <a:endParaRPr lang="zh-CN" altLang="en-US"/>
              </a:p>
            </p:txBody>
          </p:sp>
          <p:sp>
            <p:nvSpPr>
              <p:cNvPr id="48582" name="Freeform 298"/>
              <p:cNvSpPr/>
              <p:nvPr/>
            </p:nvSpPr>
            <p:spPr>
              <a:xfrm>
                <a:off x="5038726" y="4719638"/>
                <a:ext cx="96838" cy="50800"/>
              </a:xfrm>
              <a:custGeom>
                <a:avLst/>
                <a:gdLst/>
                <a:ahLst/>
                <a:cxnLst>
                  <a:cxn ang="0">
                    <a:pos x="96838" y="26737"/>
                  </a:cxn>
                  <a:cxn ang="0">
                    <a:pos x="75318" y="50800"/>
                  </a:cxn>
                  <a:cxn ang="0">
                    <a:pos x="21520" y="50800"/>
                  </a:cxn>
                  <a:cxn ang="0">
                    <a:pos x="0" y="26737"/>
                  </a:cxn>
                  <a:cxn ang="0">
                    <a:pos x="0" y="26737"/>
                  </a:cxn>
                  <a:cxn ang="0">
                    <a:pos x="21520" y="0"/>
                  </a:cxn>
                  <a:cxn ang="0">
                    <a:pos x="75318" y="0"/>
                  </a:cxn>
                  <a:cxn ang="0">
                    <a:pos x="96838" y="26737"/>
                  </a:cxn>
                </a:cxnLst>
                <a:pathLst>
                  <a:path w="36" h="19">
                    <a:moveTo>
                      <a:pt x="36" y="10"/>
                    </a:moveTo>
                    <a:cubicBezTo>
                      <a:pt x="36" y="15"/>
                      <a:pt x="33" y="19"/>
                      <a:pt x="28" y="19"/>
                    </a:cubicBezTo>
                    <a:cubicBezTo>
                      <a:pt x="8" y="19"/>
                      <a:pt x="8" y="19"/>
                      <a:pt x="8" y="19"/>
                    </a:cubicBezTo>
                    <a:cubicBezTo>
                      <a:pt x="3" y="19"/>
                      <a:pt x="0" y="15"/>
                      <a:pt x="0" y="10"/>
                    </a:cubicBezTo>
                    <a:cubicBezTo>
                      <a:pt x="0" y="10"/>
                      <a:pt x="0" y="10"/>
                      <a:pt x="0" y="10"/>
                    </a:cubicBezTo>
                    <a:cubicBezTo>
                      <a:pt x="0" y="4"/>
                      <a:pt x="3" y="0"/>
                      <a:pt x="8" y="0"/>
                    </a:cubicBezTo>
                    <a:cubicBezTo>
                      <a:pt x="28" y="0"/>
                      <a:pt x="28" y="0"/>
                      <a:pt x="28" y="0"/>
                    </a:cubicBezTo>
                    <a:cubicBezTo>
                      <a:pt x="33" y="0"/>
                      <a:pt x="36" y="4"/>
                      <a:pt x="36" y="10"/>
                    </a:cubicBezTo>
                    <a:close/>
                  </a:path>
                </a:pathLst>
              </a:custGeom>
              <a:solidFill>
                <a:srgbClr val="5F3E21">
                  <a:alpha val="100000"/>
                </a:srgbClr>
              </a:solidFill>
              <a:ln w="9525">
                <a:noFill/>
              </a:ln>
            </p:spPr>
            <p:txBody>
              <a:bodyPr/>
              <a:p>
                <a:endParaRPr lang="zh-CN" altLang="en-US"/>
              </a:p>
            </p:txBody>
          </p:sp>
          <p:sp>
            <p:nvSpPr>
              <p:cNvPr id="48583" name="Freeform 299"/>
              <p:cNvSpPr/>
              <p:nvPr/>
            </p:nvSpPr>
            <p:spPr>
              <a:xfrm>
                <a:off x="5038726" y="4840288"/>
                <a:ext cx="96838" cy="52387"/>
              </a:xfrm>
              <a:custGeom>
                <a:avLst/>
                <a:gdLst/>
                <a:ahLst/>
                <a:cxnLst>
                  <a:cxn ang="0">
                    <a:pos x="96838" y="24815"/>
                  </a:cxn>
                  <a:cxn ang="0">
                    <a:pos x="75318" y="52387"/>
                  </a:cxn>
                  <a:cxn ang="0">
                    <a:pos x="21520" y="52387"/>
                  </a:cxn>
                  <a:cxn ang="0">
                    <a:pos x="0" y="24815"/>
                  </a:cxn>
                  <a:cxn ang="0">
                    <a:pos x="0" y="24815"/>
                  </a:cxn>
                  <a:cxn ang="0">
                    <a:pos x="21520" y="0"/>
                  </a:cxn>
                  <a:cxn ang="0">
                    <a:pos x="75318" y="0"/>
                  </a:cxn>
                  <a:cxn ang="0">
                    <a:pos x="96838" y="24815"/>
                  </a:cxn>
                </a:cxnLst>
                <a:pathLst>
                  <a:path w="36" h="19">
                    <a:moveTo>
                      <a:pt x="36" y="9"/>
                    </a:moveTo>
                    <a:cubicBezTo>
                      <a:pt x="36" y="15"/>
                      <a:pt x="33" y="19"/>
                      <a:pt x="28" y="19"/>
                    </a:cubicBezTo>
                    <a:cubicBezTo>
                      <a:pt x="8" y="19"/>
                      <a:pt x="8" y="19"/>
                      <a:pt x="8" y="19"/>
                    </a:cubicBezTo>
                    <a:cubicBezTo>
                      <a:pt x="3" y="19"/>
                      <a:pt x="0" y="15"/>
                      <a:pt x="0" y="9"/>
                    </a:cubicBezTo>
                    <a:cubicBezTo>
                      <a:pt x="0" y="9"/>
                      <a:pt x="0" y="9"/>
                      <a:pt x="0" y="9"/>
                    </a:cubicBezTo>
                    <a:cubicBezTo>
                      <a:pt x="0" y="4"/>
                      <a:pt x="3" y="0"/>
                      <a:pt x="8" y="0"/>
                    </a:cubicBezTo>
                    <a:cubicBezTo>
                      <a:pt x="28" y="0"/>
                      <a:pt x="28" y="0"/>
                      <a:pt x="28" y="0"/>
                    </a:cubicBezTo>
                    <a:cubicBezTo>
                      <a:pt x="33" y="0"/>
                      <a:pt x="36" y="4"/>
                      <a:pt x="36" y="9"/>
                    </a:cubicBezTo>
                    <a:close/>
                  </a:path>
                </a:pathLst>
              </a:custGeom>
              <a:solidFill>
                <a:srgbClr val="5F3E21">
                  <a:alpha val="100000"/>
                </a:srgbClr>
              </a:solidFill>
              <a:ln w="9525">
                <a:noFill/>
              </a:ln>
            </p:spPr>
            <p:txBody>
              <a:bodyPr/>
              <a:p>
                <a:endParaRPr lang="zh-CN" altLang="en-US"/>
              </a:p>
            </p:txBody>
          </p:sp>
          <p:sp>
            <p:nvSpPr>
              <p:cNvPr id="48584" name="Freeform 300"/>
              <p:cNvSpPr/>
              <p:nvPr/>
            </p:nvSpPr>
            <p:spPr>
              <a:xfrm>
                <a:off x="5038726" y="4959350"/>
                <a:ext cx="96838" cy="55562"/>
              </a:xfrm>
              <a:custGeom>
                <a:avLst/>
                <a:gdLst/>
                <a:ahLst/>
                <a:cxnLst>
                  <a:cxn ang="0">
                    <a:pos x="96838" y="27781"/>
                  </a:cxn>
                  <a:cxn ang="0">
                    <a:pos x="75318" y="55562"/>
                  </a:cxn>
                  <a:cxn ang="0">
                    <a:pos x="21520" y="55562"/>
                  </a:cxn>
                  <a:cxn ang="0">
                    <a:pos x="0" y="27781"/>
                  </a:cxn>
                  <a:cxn ang="0">
                    <a:pos x="0" y="27781"/>
                  </a:cxn>
                  <a:cxn ang="0">
                    <a:pos x="21520" y="0"/>
                  </a:cxn>
                  <a:cxn ang="0">
                    <a:pos x="75318" y="0"/>
                  </a:cxn>
                  <a:cxn ang="0">
                    <a:pos x="96838" y="27781"/>
                  </a:cxn>
                </a:cxnLst>
                <a:pathLst>
                  <a:path w="36" h="20">
                    <a:moveTo>
                      <a:pt x="36" y="10"/>
                    </a:moveTo>
                    <a:cubicBezTo>
                      <a:pt x="36" y="15"/>
                      <a:pt x="33" y="20"/>
                      <a:pt x="28" y="20"/>
                    </a:cubicBezTo>
                    <a:cubicBezTo>
                      <a:pt x="8" y="20"/>
                      <a:pt x="8" y="20"/>
                      <a:pt x="8" y="20"/>
                    </a:cubicBezTo>
                    <a:cubicBezTo>
                      <a:pt x="3" y="20"/>
                      <a:pt x="0" y="15"/>
                      <a:pt x="0" y="10"/>
                    </a:cubicBezTo>
                    <a:cubicBezTo>
                      <a:pt x="0" y="10"/>
                      <a:pt x="0" y="10"/>
                      <a:pt x="0" y="10"/>
                    </a:cubicBezTo>
                    <a:cubicBezTo>
                      <a:pt x="0" y="5"/>
                      <a:pt x="3" y="0"/>
                      <a:pt x="8" y="0"/>
                    </a:cubicBezTo>
                    <a:cubicBezTo>
                      <a:pt x="28" y="0"/>
                      <a:pt x="28" y="0"/>
                      <a:pt x="28" y="0"/>
                    </a:cubicBezTo>
                    <a:cubicBezTo>
                      <a:pt x="33" y="0"/>
                      <a:pt x="36" y="5"/>
                      <a:pt x="36" y="10"/>
                    </a:cubicBezTo>
                    <a:close/>
                  </a:path>
                </a:pathLst>
              </a:custGeom>
              <a:solidFill>
                <a:srgbClr val="5F3E21">
                  <a:alpha val="100000"/>
                </a:srgbClr>
              </a:solidFill>
              <a:ln w="9525">
                <a:noFill/>
              </a:ln>
            </p:spPr>
            <p:txBody>
              <a:bodyPr/>
              <a:p>
                <a:endParaRPr lang="zh-CN" altLang="en-US"/>
              </a:p>
            </p:txBody>
          </p:sp>
          <p:sp>
            <p:nvSpPr>
              <p:cNvPr id="48585" name="Freeform 301"/>
              <p:cNvSpPr/>
              <p:nvPr/>
            </p:nvSpPr>
            <p:spPr>
              <a:xfrm>
                <a:off x="5159376" y="4857750"/>
                <a:ext cx="71438" cy="96837"/>
              </a:xfrm>
              <a:custGeom>
                <a:avLst/>
                <a:gdLst/>
                <a:ahLst/>
                <a:cxnLst>
                  <a:cxn ang="0">
                    <a:pos x="46709" y="2690"/>
                  </a:cxn>
                  <a:cxn ang="0">
                    <a:pos x="8243" y="80698"/>
                  </a:cxn>
                  <a:cxn ang="0">
                    <a:pos x="30224" y="96837"/>
                  </a:cxn>
                  <a:cxn ang="0">
                    <a:pos x="71438" y="8070"/>
                  </a:cxn>
                  <a:cxn ang="0">
                    <a:pos x="46709" y="2690"/>
                  </a:cxn>
                </a:cxnLst>
                <a:pathLst>
                  <a:path w="26" h="36">
                    <a:moveTo>
                      <a:pt x="17" y="1"/>
                    </a:moveTo>
                    <a:cubicBezTo>
                      <a:pt x="12" y="3"/>
                      <a:pt x="0" y="25"/>
                      <a:pt x="3" y="30"/>
                    </a:cubicBezTo>
                    <a:cubicBezTo>
                      <a:pt x="4" y="32"/>
                      <a:pt x="7" y="34"/>
                      <a:pt x="11" y="36"/>
                    </a:cubicBezTo>
                    <a:cubicBezTo>
                      <a:pt x="13" y="21"/>
                      <a:pt x="22" y="8"/>
                      <a:pt x="26" y="3"/>
                    </a:cubicBezTo>
                    <a:cubicBezTo>
                      <a:pt x="22" y="1"/>
                      <a:pt x="18" y="0"/>
                      <a:pt x="17" y="1"/>
                    </a:cubicBezTo>
                    <a:close/>
                  </a:path>
                </a:pathLst>
              </a:custGeom>
              <a:solidFill>
                <a:srgbClr val="F5E8CE">
                  <a:alpha val="100000"/>
                </a:srgbClr>
              </a:solidFill>
              <a:ln w="9525">
                <a:noFill/>
              </a:ln>
            </p:spPr>
            <p:txBody>
              <a:bodyPr/>
              <a:p>
                <a:endParaRPr lang="zh-CN" altLang="en-US"/>
              </a:p>
            </p:txBody>
          </p:sp>
          <p:sp>
            <p:nvSpPr>
              <p:cNvPr id="48586" name="Freeform 302"/>
              <p:cNvSpPr/>
              <p:nvPr/>
            </p:nvSpPr>
            <p:spPr>
              <a:xfrm>
                <a:off x="5203826" y="4610100"/>
                <a:ext cx="242888" cy="382587"/>
              </a:xfrm>
              <a:custGeom>
                <a:avLst/>
                <a:gdLst/>
                <a:ahLst/>
                <a:cxnLst>
                  <a:cxn ang="0">
                    <a:pos x="234792" y="51554"/>
                  </a:cxn>
                  <a:cxn ang="0">
                    <a:pos x="151130" y="0"/>
                  </a:cxn>
                  <a:cxn ang="0">
                    <a:pos x="102553" y="103109"/>
                  </a:cxn>
                  <a:cxn ang="0">
                    <a:pos x="148432" y="116675"/>
                  </a:cxn>
                  <a:cxn ang="0">
                    <a:pos x="75565" y="276765"/>
                  </a:cxn>
                  <a:cxn ang="0">
                    <a:pos x="40481" y="263198"/>
                  </a:cxn>
                  <a:cxn ang="0">
                    <a:pos x="0" y="350026"/>
                  </a:cxn>
                  <a:cxn ang="0">
                    <a:pos x="113348" y="374447"/>
                  </a:cxn>
                  <a:cxn ang="0">
                    <a:pos x="234792" y="51554"/>
                  </a:cxn>
                </a:cxnLst>
                <a:pathLst>
                  <a:path w="90" h="141">
                    <a:moveTo>
                      <a:pt x="87" y="19"/>
                    </a:moveTo>
                    <a:cubicBezTo>
                      <a:pt x="87" y="18"/>
                      <a:pt x="74" y="4"/>
                      <a:pt x="56" y="0"/>
                    </a:cubicBezTo>
                    <a:cubicBezTo>
                      <a:pt x="51" y="6"/>
                      <a:pt x="42" y="18"/>
                      <a:pt x="38" y="38"/>
                    </a:cubicBezTo>
                    <a:cubicBezTo>
                      <a:pt x="44" y="41"/>
                      <a:pt x="53" y="44"/>
                      <a:pt x="55" y="43"/>
                    </a:cubicBezTo>
                    <a:cubicBezTo>
                      <a:pt x="55" y="43"/>
                      <a:pt x="30" y="101"/>
                      <a:pt x="28" y="102"/>
                    </a:cubicBezTo>
                    <a:cubicBezTo>
                      <a:pt x="27" y="103"/>
                      <a:pt x="21" y="99"/>
                      <a:pt x="15" y="97"/>
                    </a:cubicBezTo>
                    <a:cubicBezTo>
                      <a:pt x="11" y="102"/>
                      <a:pt x="2" y="115"/>
                      <a:pt x="0" y="129"/>
                    </a:cubicBezTo>
                    <a:cubicBezTo>
                      <a:pt x="13" y="135"/>
                      <a:pt x="39" y="141"/>
                      <a:pt x="42" y="138"/>
                    </a:cubicBezTo>
                    <a:cubicBezTo>
                      <a:pt x="45" y="136"/>
                      <a:pt x="90" y="27"/>
                      <a:pt x="87" y="19"/>
                    </a:cubicBezTo>
                    <a:close/>
                  </a:path>
                </a:pathLst>
              </a:custGeom>
              <a:solidFill>
                <a:srgbClr val="5F3E21">
                  <a:alpha val="100000"/>
                </a:srgbClr>
              </a:solidFill>
              <a:ln w="9525">
                <a:noFill/>
              </a:ln>
            </p:spPr>
            <p:txBody>
              <a:bodyPr/>
              <a:p>
                <a:endParaRPr lang="zh-CN" altLang="en-US"/>
              </a:p>
            </p:txBody>
          </p:sp>
          <p:sp>
            <p:nvSpPr>
              <p:cNvPr id="48587" name="Freeform 303"/>
              <p:cNvSpPr/>
              <p:nvPr/>
            </p:nvSpPr>
            <p:spPr>
              <a:xfrm>
                <a:off x="5273676" y="4602163"/>
                <a:ext cx="76200" cy="106362"/>
              </a:xfrm>
              <a:custGeom>
                <a:avLst/>
                <a:gdLst/>
                <a:ahLst/>
                <a:cxnLst>
                  <a:cxn ang="0">
                    <a:pos x="51707" y="0"/>
                  </a:cxn>
                  <a:cxn ang="0">
                    <a:pos x="8164" y="92726"/>
                  </a:cxn>
                  <a:cxn ang="0">
                    <a:pos x="27214" y="106362"/>
                  </a:cxn>
                  <a:cxn ang="0">
                    <a:pos x="76200" y="2727"/>
                  </a:cxn>
                  <a:cxn ang="0">
                    <a:pos x="51707" y="0"/>
                  </a:cxn>
                </a:cxnLst>
                <a:pathLst>
                  <a:path w="28" h="39">
                    <a:moveTo>
                      <a:pt x="19" y="0"/>
                    </a:moveTo>
                    <a:cubicBezTo>
                      <a:pt x="11" y="0"/>
                      <a:pt x="0" y="30"/>
                      <a:pt x="3" y="34"/>
                    </a:cubicBezTo>
                    <a:cubicBezTo>
                      <a:pt x="4" y="36"/>
                      <a:pt x="6" y="37"/>
                      <a:pt x="10" y="39"/>
                    </a:cubicBezTo>
                    <a:cubicBezTo>
                      <a:pt x="14" y="19"/>
                      <a:pt x="23" y="7"/>
                      <a:pt x="28" y="1"/>
                    </a:cubicBezTo>
                    <a:cubicBezTo>
                      <a:pt x="25" y="0"/>
                      <a:pt x="22" y="0"/>
                      <a:pt x="19" y="0"/>
                    </a:cubicBezTo>
                    <a:close/>
                  </a:path>
                </a:pathLst>
              </a:custGeom>
              <a:solidFill>
                <a:srgbClr val="F5E8CE">
                  <a:alpha val="100000"/>
                </a:srgbClr>
              </a:solidFill>
              <a:ln w="9525">
                <a:noFill/>
              </a:ln>
            </p:spPr>
            <p:txBody>
              <a:bodyPr/>
              <a:p>
                <a:endParaRPr lang="zh-CN" altLang="en-US"/>
              </a:p>
            </p:txBody>
          </p:sp>
        </p:grpSp>
        <p:grpSp>
          <p:nvGrpSpPr>
            <p:cNvPr id="48163" name="组合 1920"/>
            <p:cNvGrpSpPr/>
            <p:nvPr/>
          </p:nvGrpSpPr>
          <p:grpSpPr>
            <a:xfrm>
              <a:off x="5533879" y="4567238"/>
              <a:ext cx="508000" cy="466724"/>
              <a:chOff x="4351338" y="4567238"/>
              <a:chExt cx="508000" cy="466724"/>
            </a:xfrm>
          </p:grpSpPr>
          <p:sp>
            <p:nvSpPr>
              <p:cNvPr id="48575" name="Freeform 304"/>
              <p:cNvSpPr/>
              <p:nvPr/>
            </p:nvSpPr>
            <p:spPr>
              <a:xfrm>
                <a:off x="4471988" y="4905375"/>
                <a:ext cx="268288" cy="128587"/>
              </a:xfrm>
              <a:custGeom>
                <a:avLst/>
                <a:gdLst/>
                <a:ahLst/>
                <a:cxnLst>
                  <a:cxn ang="0">
                    <a:pos x="257448" y="90284"/>
                  </a:cxn>
                  <a:cxn ang="0">
                    <a:pos x="154469" y="90284"/>
                  </a:cxn>
                  <a:cxn ang="0">
                    <a:pos x="154469" y="51982"/>
                  </a:cxn>
                  <a:cxn ang="0">
                    <a:pos x="186989" y="51982"/>
                  </a:cxn>
                  <a:cxn ang="0">
                    <a:pos x="197829" y="43774"/>
                  </a:cxn>
                  <a:cxn ang="0">
                    <a:pos x="197829" y="10944"/>
                  </a:cxn>
                  <a:cxn ang="0">
                    <a:pos x="186989" y="0"/>
                  </a:cxn>
                  <a:cxn ang="0">
                    <a:pos x="78589" y="0"/>
                  </a:cxn>
                  <a:cxn ang="0">
                    <a:pos x="70459" y="10944"/>
                  </a:cxn>
                  <a:cxn ang="0">
                    <a:pos x="70459" y="43774"/>
                  </a:cxn>
                  <a:cxn ang="0">
                    <a:pos x="78589" y="51982"/>
                  </a:cxn>
                  <a:cxn ang="0">
                    <a:pos x="113819" y="51982"/>
                  </a:cxn>
                  <a:cxn ang="0">
                    <a:pos x="113819" y="90284"/>
                  </a:cxn>
                  <a:cxn ang="0">
                    <a:pos x="8130" y="90284"/>
                  </a:cxn>
                  <a:cxn ang="0">
                    <a:pos x="0" y="98492"/>
                  </a:cxn>
                  <a:cxn ang="0">
                    <a:pos x="0" y="117643"/>
                  </a:cxn>
                  <a:cxn ang="0">
                    <a:pos x="8130" y="128587"/>
                  </a:cxn>
                  <a:cxn ang="0">
                    <a:pos x="257448" y="128587"/>
                  </a:cxn>
                  <a:cxn ang="0">
                    <a:pos x="268288" y="117643"/>
                  </a:cxn>
                  <a:cxn ang="0">
                    <a:pos x="268288" y="98492"/>
                  </a:cxn>
                  <a:cxn ang="0">
                    <a:pos x="257448" y="90284"/>
                  </a:cxn>
                </a:cxnLst>
                <a:pathLst>
                  <a:path w="99" h="47">
                    <a:moveTo>
                      <a:pt x="95" y="33"/>
                    </a:moveTo>
                    <a:cubicBezTo>
                      <a:pt x="57" y="33"/>
                      <a:pt x="57" y="33"/>
                      <a:pt x="57" y="33"/>
                    </a:cubicBezTo>
                    <a:cubicBezTo>
                      <a:pt x="57" y="19"/>
                      <a:pt x="57" y="19"/>
                      <a:pt x="57" y="19"/>
                    </a:cubicBezTo>
                    <a:cubicBezTo>
                      <a:pt x="69" y="19"/>
                      <a:pt x="69" y="19"/>
                      <a:pt x="69" y="19"/>
                    </a:cubicBezTo>
                    <a:cubicBezTo>
                      <a:pt x="71" y="19"/>
                      <a:pt x="73" y="17"/>
                      <a:pt x="73" y="16"/>
                    </a:cubicBezTo>
                    <a:cubicBezTo>
                      <a:pt x="73" y="4"/>
                      <a:pt x="73" y="4"/>
                      <a:pt x="73" y="4"/>
                    </a:cubicBezTo>
                    <a:cubicBezTo>
                      <a:pt x="73" y="2"/>
                      <a:pt x="71" y="0"/>
                      <a:pt x="69" y="0"/>
                    </a:cubicBezTo>
                    <a:cubicBezTo>
                      <a:pt x="29" y="0"/>
                      <a:pt x="29" y="0"/>
                      <a:pt x="29" y="0"/>
                    </a:cubicBezTo>
                    <a:cubicBezTo>
                      <a:pt x="27" y="0"/>
                      <a:pt x="26" y="2"/>
                      <a:pt x="26" y="4"/>
                    </a:cubicBezTo>
                    <a:cubicBezTo>
                      <a:pt x="26" y="16"/>
                      <a:pt x="26" y="16"/>
                      <a:pt x="26" y="16"/>
                    </a:cubicBezTo>
                    <a:cubicBezTo>
                      <a:pt x="26" y="17"/>
                      <a:pt x="27" y="19"/>
                      <a:pt x="29" y="19"/>
                    </a:cubicBezTo>
                    <a:cubicBezTo>
                      <a:pt x="42" y="19"/>
                      <a:pt x="42" y="19"/>
                      <a:pt x="42" y="19"/>
                    </a:cubicBezTo>
                    <a:cubicBezTo>
                      <a:pt x="42" y="33"/>
                      <a:pt x="42" y="33"/>
                      <a:pt x="42" y="33"/>
                    </a:cubicBezTo>
                    <a:cubicBezTo>
                      <a:pt x="3" y="33"/>
                      <a:pt x="3" y="33"/>
                      <a:pt x="3" y="33"/>
                    </a:cubicBezTo>
                    <a:cubicBezTo>
                      <a:pt x="1" y="33"/>
                      <a:pt x="0" y="35"/>
                      <a:pt x="0" y="36"/>
                    </a:cubicBezTo>
                    <a:cubicBezTo>
                      <a:pt x="0" y="43"/>
                      <a:pt x="0" y="43"/>
                      <a:pt x="0" y="43"/>
                    </a:cubicBezTo>
                    <a:cubicBezTo>
                      <a:pt x="0" y="45"/>
                      <a:pt x="1" y="47"/>
                      <a:pt x="3" y="47"/>
                    </a:cubicBezTo>
                    <a:cubicBezTo>
                      <a:pt x="95" y="47"/>
                      <a:pt x="95" y="47"/>
                      <a:pt x="95" y="47"/>
                    </a:cubicBezTo>
                    <a:cubicBezTo>
                      <a:pt x="97" y="47"/>
                      <a:pt x="99" y="45"/>
                      <a:pt x="99" y="43"/>
                    </a:cubicBezTo>
                    <a:cubicBezTo>
                      <a:pt x="99" y="36"/>
                      <a:pt x="99" y="36"/>
                      <a:pt x="99" y="36"/>
                    </a:cubicBezTo>
                    <a:cubicBezTo>
                      <a:pt x="99" y="35"/>
                      <a:pt x="97" y="33"/>
                      <a:pt x="95" y="33"/>
                    </a:cubicBezTo>
                    <a:close/>
                  </a:path>
                </a:pathLst>
              </a:custGeom>
              <a:solidFill>
                <a:srgbClr val="5F3E21">
                  <a:alpha val="100000"/>
                </a:srgbClr>
              </a:solidFill>
              <a:ln w="9525">
                <a:noFill/>
              </a:ln>
            </p:spPr>
            <p:txBody>
              <a:bodyPr/>
              <a:p>
                <a:endParaRPr lang="zh-CN" altLang="en-US"/>
              </a:p>
            </p:txBody>
          </p:sp>
          <p:sp>
            <p:nvSpPr>
              <p:cNvPr id="48576" name="Freeform 305"/>
              <p:cNvSpPr/>
              <p:nvPr/>
            </p:nvSpPr>
            <p:spPr>
              <a:xfrm>
                <a:off x="4351338" y="4567238"/>
                <a:ext cx="508000" cy="371475"/>
              </a:xfrm>
              <a:custGeom>
                <a:avLst/>
                <a:gdLst/>
                <a:ahLst/>
                <a:cxnLst>
                  <a:cxn ang="0">
                    <a:pos x="497191" y="0"/>
                  </a:cxn>
                  <a:cxn ang="0">
                    <a:pos x="505298" y="10846"/>
                  </a:cxn>
                  <a:cxn ang="0">
                    <a:pos x="508000" y="363341"/>
                  </a:cxn>
                  <a:cxn ang="0">
                    <a:pos x="497191" y="371475"/>
                  </a:cxn>
                  <a:cxn ang="0">
                    <a:pos x="10809" y="371475"/>
                  </a:cxn>
                  <a:cxn ang="0">
                    <a:pos x="0" y="363341"/>
                  </a:cxn>
                  <a:cxn ang="0">
                    <a:pos x="0" y="8134"/>
                  </a:cxn>
                  <a:cxn ang="0">
                    <a:pos x="8106" y="0"/>
                  </a:cxn>
                  <a:cxn ang="0">
                    <a:pos x="497191" y="0"/>
                  </a:cxn>
                </a:cxnLst>
                <a:pathLst>
                  <a:path w="188" h="137">
                    <a:moveTo>
                      <a:pt x="184" y="0"/>
                    </a:moveTo>
                    <a:cubicBezTo>
                      <a:pt x="186" y="0"/>
                      <a:pt x="187" y="2"/>
                      <a:pt x="187" y="4"/>
                    </a:cubicBezTo>
                    <a:cubicBezTo>
                      <a:pt x="188" y="134"/>
                      <a:pt x="188" y="134"/>
                      <a:pt x="188" y="134"/>
                    </a:cubicBezTo>
                    <a:cubicBezTo>
                      <a:pt x="188" y="136"/>
                      <a:pt x="186" y="137"/>
                      <a:pt x="184" y="137"/>
                    </a:cubicBezTo>
                    <a:cubicBezTo>
                      <a:pt x="4" y="137"/>
                      <a:pt x="4" y="137"/>
                      <a:pt x="4" y="137"/>
                    </a:cubicBezTo>
                    <a:cubicBezTo>
                      <a:pt x="2" y="137"/>
                      <a:pt x="0" y="136"/>
                      <a:pt x="0" y="134"/>
                    </a:cubicBezTo>
                    <a:cubicBezTo>
                      <a:pt x="0" y="3"/>
                      <a:pt x="0" y="3"/>
                      <a:pt x="0" y="3"/>
                    </a:cubicBezTo>
                    <a:cubicBezTo>
                      <a:pt x="0" y="2"/>
                      <a:pt x="2" y="0"/>
                      <a:pt x="3" y="0"/>
                    </a:cubicBezTo>
                    <a:lnTo>
                      <a:pt x="184" y="0"/>
                    </a:lnTo>
                    <a:close/>
                  </a:path>
                </a:pathLst>
              </a:custGeom>
              <a:solidFill>
                <a:srgbClr val="87CAAD">
                  <a:alpha val="100000"/>
                </a:srgbClr>
              </a:solidFill>
              <a:ln w="9525">
                <a:noFill/>
              </a:ln>
            </p:spPr>
            <p:txBody>
              <a:bodyPr/>
              <a:p>
                <a:endParaRPr lang="zh-CN" altLang="en-US"/>
              </a:p>
            </p:txBody>
          </p:sp>
          <p:sp>
            <p:nvSpPr>
              <p:cNvPr id="48577" name="Freeform 306"/>
              <p:cNvSpPr/>
              <p:nvPr/>
            </p:nvSpPr>
            <p:spPr>
              <a:xfrm>
                <a:off x="4379913" y="4605338"/>
                <a:ext cx="452438" cy="298450"/>
              </a:xfrm>
              <a:custGeom>
                <a:avLst/>
                <a:gdLst/>
                <a:ahLst/>
                <a:cxnLst>
                  <a:cxn ang="0">
                    <a:pos x="0" y="0"/>
                  </a:cxn>
                  <a:cxn ang="0">
                    <a:pos x="0" y="131763"/>
                  </a:cxn>
                  <a:cxn ang="0">
                    <a:pos x="0" y="298450"/>
                  </a:cxn>
                  <a:cxn ang="0">
                    <a:pos x="452438" y="298450"/>
                  </a:cxn>
                  <a:cxn ang="0">
                    <a:pos x="452438" y="141288"/>
                  </a:cxn>
                  <a:cxn ang="0">
                    <a:pos x="452438" y="0"/>
                  </a:cxn>
                  <a:cxn ang="0">
                    <a:pos x="0" y="0"/>
                  </a:cxn>
                </a:cxnLst>
                <a:pathLst>
                  <a:path w="285" h="188">
                    <a:moveTo>
                      <a:pt x="0" y="0"/>
                    </a:moveTo>
                    <a:lnTo>
                      <a:pt x="0" y="83"/>
                    </a:lnTo>
                    <a:lnTo>
                      <a:pt x="0" y="188"/>
                    </a:lnTo>
                    <a:lnTo>
                      <a:pt x="285" y="188"/>
                    </a:lnTo>
                    <a:lnTo>
                      <a:pt x="285" y="89"/>
                    </a:lnTo>
                    <a:lnTo>
                      <a:pt x="285" y="0"/>
                    </a:lnTo>
                    <a:lnTo>
                      <a:pt x="0" y="0"/>
                    </a:lnTo>
                    <a:close/>
                  </a:path>
                </a:pathLst>
              </a:custGeom>
              <a:solidFill>
                <a:srgbClr val="EE7800">
                  <a:alpha val="100000"/>
                </a:srgbClr>
              </a:solidFill>
              <a:ln w="9525">
                <a:noFill/>
              </a:ln>
            </p:spPr>
            <p:txBody>
              <a:bodyPr/>
              <a:p>
                <a:endParaRPr lang="zh-CN" altLang="en-US"/>
              </a:p>
            </p:txBody>
          </p:sp>
          <p:sp>
            <p:nvSpPr>
              <p:cNvPr id="48578" name="Freeform 307"/>
              <p:cNvSpPr/>
              <p:nvPr/>
            </p:nvSpPr>
            <p:spPr>
              <a:xfrm>
                <a:off x="4554538" y="4678363"/>
                <a:ext cx="131763" cy="160337"/>
              </a:xfrm>
              <a:custGeom>
                <a:avLst/>
                <a:gdLst/>
                <a:ahLst/>
                <a:cxnLst>
                  <a:cxn ang="0">
                    <a:pos x="2689" y="16305"/>
                  </a:cxn>
                  <a:cxn ang="0">
                    <a:pos x="26890" y="8153"/>
                  </a:cxn>
                  <a:cxn ang="0">
                    <a:pos x="118318" y="65222"/>
                  </a:cxn>
                  <a:cxn ang="0">
                    <a:pos x="118318" y="95115"/>
                  </a:cxn>
                  <a:cxn ang="0">
                    <a:pos x="26890" y="152184"/>
                  </a:cxn>
                  <a:cxn ang="0">
                    <a:pos x="0" y="144032"/>
                  </a:cxn>
                  <a:cxn ang="0">
                    <a:pos x="2689" y="16305"/>
                  </a:cxn>
                </a:cxnLst>
                <a:pathLst>
                  <a:path w="49" h="59">
                    <a:moveTo>
                      <a:pt x="1" y="6"/>
                    </a:moveTo>
                    <a:cubicBezTo>
                      <a:pt x="1" y="1"/>
                      <a:pt x="5" y="0"/>
                      <a:pt x="10" y="3"/>
                    </a:cubicBezTo>
                    <a:cubicBezTo>
                      <a:pt x="44" y="24"/>
                      <a:pt x="44" y="24"/>
                      <a:pt x="44" y="24"/>
                    </a:cubicBezTo>
                    <a:cubicBezTo>
                      <a:pt x="49" y="27"/>
                      <a:pt x="49" y="32"/>
                      <a:pt x="44" y="35"/>
                    </a:cubicBezTo>
                    <a:cubicBezTo>
                      <a:pt x="10" y="56"/>
                      <a:pt x="10" y="56"/>
                      <a:pt x="10" y="56"/>
                    </a:cubicBezTo>
                    <a:cubicBezTo>
                      <a:pt x="4" y="59"/>
                      <a:pt x="0" y="58"/>
                      <a:pt x="0" y="53"/>
                    </a:cubicBezTo>
                    <a:lnTo>
                      <a:pt x="1" y="6"/>
                    </a:lnTo>
                    <a:close/>
                  </a:path>
                </a:pathLst>
              </a:custGeom>
              <a:solidFill>
                <a:srgbClr val="F5E8CE">
                  <a:alpha val="100000"/>
                </a:srgbClr>
              </a:solidFill>
              <a:ln w="9525">
                <a:noFill/>
              </a:ln>
            </p:spPr>
            <p:txBody>
              <a:bodyPr/>
              <a:p>
                <a:endParaRPr lang="zh-CN" altLang="en-US"/>
              </a:p>
            </p:txBody>
          </p:sp>
        </p:grpSp>
        <p:grpSp>
          <p:nvGrpSpPr>
            <p:cNvPr id="48164" name="组合 1919"/>
            <p:cNvGrpSpPr/>
            <p:nvPr/>
          </p:nvGrpSpPr>
          <p:grpSpPr>
            <a:xfrm>
              <a:off x="4585853" y="4560888"/>
              <a:ext cx="509588" cy="477837"/>
              <a:chOff x="3673476" y="4560888"/>
              <a:chExt cx="509588" cy="477837"/>
            </a:xfrm>
          </p:grpSpPr>
          <p:sp>
            <p:nvSpPr>
              <p:cNvPr id="48553" name="Rectangle 308"/>
              <p:cNvSpPr/>
              <p:nvPr/>
            </p:nvSpPr>
            <p:spPr>
              <a:xfrm>
                <a:off x="3692526" y="4984750"/>
                <a:ext cx="34925" cy="53975"/>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54" name="Rectangle 309"/>
              <p:cNvSpPr/>
              <p:nvPr/>
            </p:nvSpPr>
            <p:spPr>
              <a:xfrm>
                <a:off x="3856038" y="4984750"/>
                <a:ext cx="31750" cy="53975"/>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55" name="Freeform 310"/>
              <p:cNvSpPr/>
              <p:nvPr/>
            </p:nvSpPr>
            <p:spPr>
              <a:xfrm>
                <a:off x="3673476" y="4560888"/>
                <a:ext cx="233363" cy="436562"/>
              </a:xfrm>
              <a:custGeom>
                <a:avLst/>
                <a:gdLst/>
                <a:ahLst/>
                <a:cxnLst>
                  <a:cxn ang="0">
                    <a:pos x="233363" y="406735"/>
                  </a:cxn>
                  <a:cxn ang="0">
                    <a:pos x="203514" y="436562"/>
                  </a:cxn>
                  <a:cxn ang="0">
                    <a:pos x="29849" y="436562"/>
                  </a:cxn>
                  <a:cxn ang="0">
                    <a:pos x="0" y="406735"/>
                  </a:cxn>
                  <a:cxn ang="0">
                    <a:pos x="0" y="29827"/>
                  </a:cxn>
                  <a:cxn ang="0">
                    <a:pos x="29849" y="0"/>
                  </a:cxn>
                  <a:cxn ang="0">
                    <a:pos x="203514" y="0"/>
                  </a:cxn>
                  <a:cxn ang="0">
                    <a:pos x="233363" y="29827"/>
                  </a:cxn>
                  <a:cxn ang="0">
                    <a:pos x="233363" y="406735"/>
                  </a:cxn>
                </a:cxnLst>
                <a:pathLst>
                  <a:path w="86" h="161">
                    <a:moveTo>
                      <a:pt x="86" y="150"/>
                    </a:moveTo>
                    <a:cubicBezTo>
                      <a:pt x="86" y="156"/>
                      <a:pt x="81" y="161"/>
                      <a:pt x="75" y="161"/>
                    </a:cubicBezTo>
                    <a:cubicBezTo>
                      <a:pt x="11" y="161"/>
                      <a:pt x="11" y="161"/>
                      <a:pt x="11" y="161"/>
                    </a:cubicBezTo>
                    <a:cubicBezTo>
                      <a:pt x="5" y="161"/>
                      <a:pt x="0" y="156"/>
                      <a:pt x="0" y="150"/>
                    </a:cubicBezTo>
                    <a:cubicBezTo>
                      <a:pt x="0" y="11"/>
                      <a:pt x="0" y="11"/>
                      <a:pt x="0" y="11"/>
                    </a:cubicBezTo>
                    <a:cubicBezTo>
                      <a:pt x="0" y="5"/>
                      <a:pt x="5" y="0"/>
                      <a:pt x="11" y="0"/>
                    </a:cubicBezTo>
                    <a:cubicBezTo>
                      <a:pt x="75" y="0"/>
                      <a:pt x="75" y="0"/>
                      <a:pt x="75" y="0"/>
                    </a:cubicBezTo>
                    <a:cubicBezTo>
                      <a:pt x="81" y="0"/>
                      <a:pt x="86" y="5"/>
                      <a:pt x="86" y="11"/>
                    </a:cubicBezTo>
                    <a:lnTo>
                      <a:pt x="86" y="150"/>
                    </a:lnTo>
                    <a:close/>
                  </a:path>
                </a:pathLst>
              </a:custGeom>
              <a:solidFill>
                <a:srgbClr val="5F3E21">
                  <a:alpha val="100000"/>
                </a:srgbClr>
              </a:solidFill>
              <a:ln w="9525">
                <a:noFill/>
              </a:ln>
            </p:spPr>
            <p:txBody>
              <a:bodyPr/>
              <a:p>
                <a:endParaRPr lang="zh-CN" altLang="en-US"/>
              </a:p>
            </p:txBody>
          </p:sp>
          <p:sp>
            <p:nvSpPr>
              <p:cNvPr id="48556" name="Freeform 311"/>
              <p:cNvSpPr/>
              <p:nvPr/>
            </p:nvSpPr>
            <p:spPr>
              <a:xfrm>
                <a:off x="3673476" y="4881563"/>
                <a:ext cx="233363" cy="115887"/>
              </a:xfrm>
              <a:custGeom>
                <a:avLst/>
                <a:gdLst/>
                <a:ahLst/>
                <a:cxnLst>
                  <a:cxn ang="0">
                    <a:pos x="0" y="0"/>
                  </a:cxn>
                  <a:cxn ang="0">
                    <a:pos x="0" y="86241"/>
                  </a:cxn>
                  <a:cxn ang="0">
                    <a:pos x="29849" y="115887"/>
                  </a:cxn>
                  <a:cxn ang="0">
                    <a:pos x="203514" y="115887"/>
                  </a:cxn>
                  <a:cxn ang="0">
                    <a:pos x="233363" y="86241"/>
                  </a:cxn>
                  <a:cxn ang="0">
                    <a:pos x="233363" y="0"/>
                  </a:cxn>
                  <a:cxn ang="0">
                    <a:pos x="0" y="0"/>
                  </a:cxn>
                </a:cxnLst>
                <a:pathLst>
                  <a:path w="86" h="43">
                    <a:moveTo>
                      <a:pt x="0" y="0"/>
                    </a:moveTo>
                    <a:cubicBezTo>
                      <a:pt x="0" y="32"/>
                      <a:pt x="0" y="32"/>
                      <a:pt x="0" y="32"/>
                    </a:cubicBezTo>
                    <a:cubicBezTo>
                      <a:pt x="0" y="38"/>
                      <a:pt x="5" y="43"/>
                      <a:pt x="11" y="43"/>
                    </a:cubicBezTo>
                    <a:cubicBezTo>
                      <a:pt x="75" y="43"/>
                      <a:pt x="75" y="43"/>
                      <a:pt x="75" y="43"/>
                    </a:cubicBezTo>
                    <a:cubicBezTo>
                      <a:pt x="81" y="43"/>
                      <a:pt x="86" y="38"/>
                      <a:pt x="86" y="32"/>
                    </a:cubicBezTo>
                    <a:cubicBezTo>
                      <a:pt x="86" y="0"/>
                      <a:pt x="86" y="0"/>
                      <a:pt x="86" y="0"/>
                    </a:cubicBezTo>
                    <a:lnTo>
                      <a:pt x="0" y="0"/>
                    </a:lnTo>
                    <a:close/>
                  </a:path>
                </a:pathLst>
              </a:custGeom>
              <a:solidFill>
                <a:srgbClr val="F5E8CE">
                  <a:alpha val="100000"/>
                </a:srgbClr>
              </a:solidFill>
              <a:ln w="9525">
                <a:noFill/>
              </a:ln>
            </p:spPr>
            <p:txBody>
              <a:bodyPr/>
              <a:p>
                <a:endParaRPr lang="zh-CN" altLang="en-US"/>
              </a:p>
            </p:txBody>
          </p:sp>
          <p:sp>
            <p:nvSpPr>
              <p:cNvPr id="48557" name="Oval 312"/>
              <p:cNvSpPr/>
              <p:nvPr/>
            </p:nvSpPr>
            <p:spPr>
              <a:xfrm>
                <a:off x="3698876" y="4629150"/>
                <a:ext cx="185738" cy="187325"/>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58" name="Oval 313"/>
              <p:cNvSpPr/>
              <p:nvPr/>
            </p:nvSpPr>
            <p:spPr>
              <a:xfrm>
                <a:off x="3771901" y="4702175"/>
                <a:ext cx="39688" cy="41275"/>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59" name="Rectangle 314"/>
              <p:cNvSpPr/>
              <p:nvPr/>
            </p:nvSpPr>
            <p:spPr>
              <a:xfrm>
                <a:off x="3787776" y="4645025"/>
                <a:ext cx="4763" cy="33337"/>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60" name="Rectangle 315"/>
              <p:cNvSpPr/>
              <p:nvPr/>
            </p:nvSpPr>
            <p:spPr>
              <a:xfrm>
                <a:off x="3787776" y="4767263"/>
                <a:ext cx="4763" cy="34925"/>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61" name="Rectangle 316"/>
              <p:cNvSpPr/>
              <p:nvPr/>
            </p:nvSpPr>
            <p:spPr>
              <a:xfrm>
                <a:off x="3836988" y="4719638"/>
                <a:ext cx="31750" cy="7937"/>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62" name="Rectangle 317"/>
              <p:cNvSpPr/>
              <p:nvPr/>
            </p:nvSpPr>
            <p:spPr>
              <a:xfrm>
                <a:off x="3711576" y="4719638"/>
                <a:ext cx="34925" cy="7937"/>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63" name="Freeform 318"/>
              <p:cNvSpPr/>
              <p:nvPr/>
            </p:nvSpPr>
            <p:spPr>
              <a:xfrm>
                <a:off x="3752851" y="4922838"/>
                <a:ext cx="76200" cy="39687"/>
              </a:xfrm>
              <a:custGeom>
                <a:avLst/>
                <a:gdLst/>
                <a:ahLst/>
                <a:cxnLst>
                  <a:cxn ang="0">
                    <a:pos x="76200" y="26458"/>
                  </a:cxn>
                  <a:cxn ang="0">
                    <a:pos x="65314" y="39687"/>
                  </a:cxn>
                  <a:cxn ang="0">
                    <a:pos x="13607" y="39687"/>
                  </a:cxn>
                  <a:cxn ang="0">
                    <a:pos x="0" y="26458"/>
                  </a:cxn>
                  <a:cxn ang="0">
                    <a:pos x="0" y="13229"/>
                  </a:cxn>
                  <a:cxn ang="0">
                    <a:pos x="13607" y="0"/>
                  </a:cxn>
                  <a:cxn ang="0">
                    <a:pos x="65314" y="0"/>
                  </a:cxn>
                  <a:cxn ang="0">
                    <a:pos x="76200" y="13229"/>
                  </a:cxn>
                  <a:cxn ang="0">
                    <a:pos x="76200" y="26458"/>
                  </a:cxn>
                </a:cxnLst>
                <a:pathLst>
                  <a:path w="28" h="15">
                    <a:moveTo>
                      <a:pt x="28" y="10"/>
                    </a:moveTo>
                    <a:cubicBezTo>
                      <a:pt x="28" y="13"/>
                      <a:pt x="26" y="15"/>
                      <a:pt x="24" y="15"/>
                    </a:cubicBezTo>
                    <a:cubicBezTo>
                      <a:pt x="5" y="15"/>
                      <a:pt x="5" y="15"/>
                      <a:pt x="5" y="15"/>
                    </a:cubicBezTo>
                    <a:cubicBezTo>
                      <a:pt x="2" y="15"/>
                      <a:pt x="0" y="13"/>
                      <a:pt x="0" y="10"/>
                    </a:cubicBezTo>
                    <a:cubicBezTo>
                      <a:pt x="0" y="5"/>
                      <a:pt x="0" y="5"/>
                      <a:pt x="0" y="5"/>
                    </a:cubicBezTo>
                    <a:cubicBezTo>
                      <a:pt x="0" y="2"/>
                      <a:pt x="2" y="0"/>
                      <a:pt x="5" y="0"/>
                    </a:cubicBezTo>
                    <a:cubicBezTo>
                      <a:pt x="24" y="0"/>
                      <a:pt x="24" y="0"/>
                      <a:pt x="24" y="0"/>
                    </a:cubicBezTo>
                    <a:cubicBezTo>
                      <a:pt x="26" y="0"/>
                      <a:pt x="28" y="2"/>
                      <a:pt x="28" y="5"/>
                    </a:cubicBezTo>
                    <a:lnTo>
                      <a:pt x="28" y="10"/>
                    </a:lnTo>
                    <a:close/>
                  </a:path>
                </a:pathLst>
              </a:custGeom>
              <a:solidFill>
                <a:srgbClr val="EE7800">
                  <a:alpha val="100000"/>
                </a:srgbClr>
              </a:solidFill>
              <a:ln w="9525">
                <a:noFill/>
              </a:ln>
            </p:spPr>
            <p:txBody>
              <a:bodyPr/>
              <a:p>
                <a:endParaRPr lang="zh-CN" altLang="en-US"/>
              </a:p>
            </p:txBody>
          </p:sp>
          <p:sp>
            <p:nvSpPr>
              <p:cNvPr id="48564" name="Rectangle 319"/>
              <p:cNvSpPr/>
              <p:nvPr/>
            </p:nvSpPr>
            <p:spPr>
              <a:xfrm>
                <a:off x="3967163" y="4984750"/>
                <a:ext cx="34925" cy="53975"/>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65" name="Rectangle 320"/>
              <p:cNvSpPr/>
              <p:nvPr/>
            </p:nvSpPr>
            <p:spPr>
              <a:xfrm>
                <a:off x="4129088" y="4984750"/>
                <a:ext cx="34925" cy="53975"/>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66" name="Freeform 321"/>
              <p:cNvSpPr/>
              <p:nvPr/>
            </p:nvSpPr>
            <p:spPr>
              <a:xfrm>
                <a:off x="3949701" y="4560888"/>
                <a:ext cx="233363" cy="436562"/>
              </a:xfrm>
              <a:custGeom>
                <a:avLst/>
                <a:gdLst/>
                <a:ahLst/>
                <a:cxnLst>
                  <a:cxn ang="0">
                    <a:pos x="233363" y="406735"/>
                  </a:cxn>
                  <a:cxn ang="0">
                    <a:pos x="200801" y="436562"/>
                  </a:cxn>
                  <a:cxn ang="0">
                    <a:pos x="29849" y="436562"/>
                  </a:cxn>
                  <a:cxn ang="0">
                    <a:pos x="0" y="406735"/>
                  </a:cxn>
                  <a:cxn ang="0">
                    <a:pos x="0" y="29827"/>
                  </a:cxn>
                  <a:cxn ang="0">
                    <a:pos x="29849" y="0"/>
                  </a:cxn>
                  <a:cxn ang="0">
                    <a:pos x="200801" y="0"/>
                  </a:cxn>
                  <a:cxn ang="0">
                    <a:pos x="233363" y="29827"/>
                  </a:cxn>
                  <a:cxn ang="0">
                    <a:pos x="233363" y="406735"/>
                  </a:cxn>
                </a:cxnLst>
                <a:pathLst>
                  <a:path w="86" h="161">
                    <a:moveTo>
                      <a:pt x="86" y="150"/>
                    </a:moveTo>
                    <a:cubicBezTo>
                      <a:pt x="86" y="156"/>
                      <a:pt x="81" y="161"/>
                      <a:pt x="74" y="161"/>
                    </a:cubicBezTo>
                    <a:cubicBezTo>
                      <a:pt x="11" y="161"/>
                      <a:pt x="11" y="161"/>
                      <a:pt x="11" y="161"/>
                    </a:cubicBezTo>
                    <a:cubicBezTo>
                      <a:pt x="5" y="161"/>
                      <a:pt x="0" y="156"/>
                      <a:pt x="0" y="150"/>
                    </a:cubicBezTo>
                    <a:cubicBezTo>
                      <a:pt x="0" y="11"/>
                      <a:pt x="0" y="11"/>
                      <a:pt x="0" y="11"/>
                    </a:cubicBezTo>
                    <a:cubicBezTo>
                      <a:pt x="0" y="5"/>
                      <a:pt x="5" y="0"/>
                      <a:pt x="11" y="0"/>
                    </a:cubicBezTo>
                    <a:cubicBezTo>
                      <a:pt x="74" y="0"/>
                      <a:pt x="74" y="0"/>
                      <a:pt x="74" y="0"/>
                    </a:cubicBezTo>
                    <a:cubicBezTo>
                      <a:pt x="81" y="0"/>
                      <a:pt x="86" y="5"/>
                      <a:pt x="86" y="11"/>
                    </a:cubicBezTo>
                    <a:lnTo>
                      <a:pt x="86" y="150"/>
                    </a:lnTo>
                    <a:close/>
                  </a:path>
                </a:pathLst>
              </a:custGeom>
              <a:solidFill>
                <a:srgbClr val="5F3E21">
                  <a:alpha val="100000"/>
                </a:srgbClr>
              </a:solidFill>
              <a:ln w="9525">
                <a:noFill/>
              </a:ln>
            </p:spPr>
            <p:txBody>
              <a:bodyPr/>
              <a:p>
                <a:endParaRPr lang="zh-CN" altLang="en-US"/>
              </a:p>
            </p:txBody>
          </p:sp>
          <p:sp>
            <p:nvSpPr>
              <p:cNvPr id="48567" name="Freeform 322"/>
              <p:cNvSpPr/>
              <p:nvPr/>
            </p:nvSpPr>
            <p:spPr>
              <a:xfrm>
                <a:off x="3949701" y="4881563"/>
                <a:ext cx="233363" cy="115887"/>
              </a:xfrm>
              <a:custGeom>
                <a:avLst/>
                <a:gdLst/>
                <a:ahLst/>
                <a:cxnLst>
                  <a:cxn ang="0">
                    <a:pos x="0" y="0"/>
                  </a:cxn>
                  <a:cxn ang="0">
                    <a:pos x="0" y="86241"/>
                  </a:cxn>
                  <a:cxn ang="0">
                    <a:pos x="29849" y="115887"/>
                  </a:cxn>
                  <a:cxn ang="0">
                    <a:pos x="200801" y="115887"/>
                  </a:cxn>
                  <a:cxn ang="0">
                    <a:pos x="233363" y="86241"/>
                  </a:cxn>
                  <a:cxn ang="0">
                    <a:pos x="233363" y="0"/>
                  </a:cxn>
                  <a:cxn ang="0">
                    <a:pos x="0" y="0"/>
                  </a:cxn>
                </a:cxnLst>
                <a:pathLst>
                  <a:path w="86" h="43">
                    <a:moveTo>
                      <a:pt x="0" y="0"/>
                    </a:moveTo>
                    <a:cubicBezTo>
                      <a:pt x="0" y="32"/>
                      <a:pt x="0" y="32"/>
                      <a:pt x="0" y="32"/>
                    </a:cubicBezTo>
                    <a:cubicBezTo>
                      <a:pt x="0" y="38"/>
                      <a:pt x="5" y="43"/>
                      <a:pt x="11" y="43"/>
                    </a:cubicBezTo>
                    <a:cubicBezTo>
                      <a:pt x="74" y="43"/>
                      <a:pt x="74" y="43"/>
                      <a:pt x="74" y="43"/>
                    </a:cubicBezTo>
                    <a:cubicBezTo>
                      <a:pt x="81" y="43"/>
                      <a:pt x="86" y="38"/>
                      <a:pt x="86" y="32"/>
                    </a:cubicBezTo>
                    <a:cubicBezTo>
                      <a:pt x="86" y="0"/>
                      <a:pt x="86" y="0"/>
                      <a:pt x="86" y="0"/>
                    </a:cubicBezTo>
                    <a:lnTo>
                      <a:pt x="0" y="0"/>
                    </a:lnTo>
                    <a:close/>
                  </a:path>
                </a:pathLst>
              </a:custGeom>
              <a:solidFill>
                <a:srgbClr val="F5E8CE">
                  <a:alpha val="100000"/>
                </a:srgbClr>
              </a:solidFill>
              <a:ln w="9525">
                <a:noFill/>
              </a:ln>
            </p:spPr>
            <p:txBody>
              <a:bodyPr/>
              <a:p>
                <a:endParaRPr lang="zh-CN" altLang="en-US"/>
              </a:p>
            </p:txBody>
          </p:sp>
          <p:sp>
            <p:nvSpPr>
              <p:cNvPr id="48568" name="Oval 323"/>
              <p:cNvSpPr/>
              <p:nvPr/>
            </p:nvSpPr>
            <p:spPr>
              <a:xfrm>
                <a:off x="3971926" y="4629150"/>
                <a:ext cx="187325" cy="187325"/>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69" name="Oval 324"/>
              <p:cNvSpPr/>
              <p:nvPr/>
            </p:nvSpPr>
            <p:spPr>
              <a:xfrm>
                <a:off x="4044951" y="4702175"/>
                <a:ext cx="41275" cy="41275"/>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70" name="Rectangle 325"/>
              <p:cNvSpPr/>
              <p:nvPr/>
            </p:nvSpPr>
            <p:spPr>
              <a:xfrm>
                <a:off x="4060826" y="4645025"/>
                <a:ext cx="7938" cy="33337"/>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71" name="Rectangle 326"/>
              <p:cNvSpPr/>
              <p:nvPr/>
            </p:nvSpPr>
            <p:spPr>
              <a:xfrm>
                <a:off x="4060826" y="4767263"/>
                <a:ext cx="7938" cy="34925"/>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72" name="Rectangle 327"/>
              <p:cNvSpPr/>
              <p:nvPr/>
            </p:nvSpPr>
            <p:spPr>
              <a:xfrm>
                <a:off x="4110038" y="4719638"/>
                <a:ext cx="34925" cy="7937"/>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73" name="Rectangle 328"/>
              <p:cNvSpPr/>
              <p:nvPr/>
            </p:nvSpPr>
            <p:spPr>
              <a:xfrm>
                <a:off x="3987801" y="4719638"/>
                <a:ext cx="33338" cy="7937"/>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74" name="Freeform 329"/>
              <p:cNvSpPr/>
              <p:nvPr/>
            </p:nvSpPr>
            <p:spPr>
              <a:xfrm>
                <a:off x="4029076" y="4922838"/>
                <a:ext cx="74613" cy="39687"/>
              </a:xfrm>
              <a:custGeom>
                <a:avLst/>
                <a:gdLst/>
                <a:ahLst/>
                <a:cxnLst>
                  <a:cxn ang="0">
                    <a:pos x="74613" y="26458"/>
                  </a:cxn>
                  <a:cxn ang="0">
                    <a:pos x="61289" y="39687"/>
                  </a:cxn>
                  <a:cxn ang="0">
                    <a:pos x="10659" y="39687"/>
                  </a:cxn>
                  <a:cxn ang="0">
                    <a:pos x="0" y="26458"/>
                  </a:cxn>
                  <a:cxn ang="0">
                    <a:pos x="0" y="13229"/>
                  </a:cxn>
                  <a:cxn ang="0">
                    <a:pos x="10659" y="0"/>
                  </a:cxn>
                  <a:cxn ang="0">
                    <a:pos x="61289" y="0"/>
                  </a:cxn>
                  <a:cxn ang="0">
                    <a:pos x="74613" y="13229"/>
                  </a:cxn>
                  <a:cxn ang="0">
                    <a:pos x="74613" y="26458"/>
                  </a:cxn>
                </a:cxnLst>
                <a:pathLst>
                  <a:path w="28" h="15">
                    <a:moveTo>
                      <a:pt x="28" y="10"/>
                    </a:moveTo>
                    <a:cubicBezTo>
                      <a:pt x="28" y="13"/>
                      <a:pt x="26" y="15"/>
                      <a:pt x="23" y="15"/>
                    </a:cubicBezTo>
                    <a:cubicBezTo>
                      <a:pt x="4" y="15"/>
                      <a:pt x="4" y="15"/>
                      <a:pt x="4" y="15"/>
                    </a:cubicBezTo>
                    <a:cubicBezTo>
                      <a:pt x="2" y="15"/>
                      <a:pt x="0" y="13"/>
                      <a:pt x="0" y="10"/>
                    </a:cubicBezTo>
                    <a:cubicBezTo>
                      <a:pt x="0" y="5"/>
                      <a:pt x="0" y="5"/>
                      <a:pt x="0" y="5"/>
                    </a:cubicBezTo>
                    <a:cubicBezTo>
                      <a:pt x="0" y="2"/>
                      <a:pt x="2" y="0"/>
                      <a:pt x="4" y="0"/>
                    </a:cubicBezTo>
                    <a:cubicBezTo>
                      <a:pt x="23" y="0"/>
                      <a:pt x="23" y="0"/>
                      <a:pt x="23" y="0"/>
                    </a:cubicBezTo>
                    <a:cubicBezTo>
                      <a:pt x="26" y="0"/>
                      <a:pt x="28" y="2"/>
                      <a:pt x="28" y="5"/>
                    </a:cubicBezTo>
                    <a:lnTo>
                      <a:pt x="28" y="10"/>
                    </a:lnTo>
                    <a:close/>
                  </a:path>
                </a:pathLst>
              </a:custGeom>
              <a:solidFill>
                <a:srgbClr val="EE7800">
                  <a:alpha val="100000"/>
                </a:srgbClr>
              </a:solidFill>
              <a:ln w="9525">
                <a:noFill/>
              </a:ln>
            </p:spPr>
            <p:txBody>
              <a:bodyPr/>
              <a:p>
                <a:endParaRPr lang="zh-CN" altLang="en-US"/>
              </a:p>
            </p:txBody>
          </p:sp>
        </p:grpSp>
        <p:grpSp>
          <p:nvGrpSpPr>
            <p:cNvPr id="48165" name="组合 1918"/>
            <p:cNvGrpSpPr/>
            <p:nvPr/>
          </p:nvGrpSpPr>
          <p:grpSpPr>
            <a:xfrm>
              <a:off x="3752127" y="4545013"/>
              <a:ext cx="395288" cy="509587"/>
              <a:chOff x="3054351" y="4545013"/>
              <a:chExt cx="395288" cy="509587"/>
            </a:xfrm>
          </p:grpSpPr>
          <p:sp>
            <p:nvSpPr>
              <p:cNvPr id="48549" name="Oval 330"/>
              <p:cNvSpPr/>
              <p:nvPr/>
            </p:nvSpPr>
            <p:spPr>
              <a:xfrm>
                <a:off x="3054351" y="4545013"/>
                <a:ext cx="395288" cy="106362"/>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50" name="Freeform 331"/>
              <p:cNvSpPr/>
              <p:nvPr/>
            </p:nvSpPr>
            <p:spPr>
              <a:xfrm>
                <a:off x="3054351" y="4598988"/>
                <a:ext cx="395288" cy="455612"/>
              </a:xfrm>
              <a:custGeom>
                <a:avLst/>
                <a:gdLst/>
                <a:ahLst/>
                <a:cxnLst>
                  <a:cxn ang="0">
                    <a:pos x="0" y="0"/>
                  </a:cxn>
                  <a:cxn ang="0">
                    <a:pos x="197644" y="51528"/>
                  </a:cxn>
                  <a:cxn ang="0">
                    <a:pos x="395288" y="0"/>
                  </a:cxn>
                  <a:cxn ang="0">
                    <a:pos x="395288" y="401372"/>
                  </a:cxn>
                  <a:cxn ang="0">
                    <a:pos x="197644" y="455612"/>
                  </a:cxn>
                  <a:cxn ang="0">
                    <a:pos x="0" y="401372"/>
                  </a:cxn>
                  <a:cxn ang="0">
                    <a:pos x="0" y="0"/>
                  </a:cxn>
                </a:cxnLst>
                <a:pathLst>
                  <a:path w="146" h="168">
                    <a:moveTo>
                      <a:pt x="0" y="0"/>
                    </a:moveTo>
                    <a:cubicBezTo>
                      <a:pt x="0" y="11"/>
                      <a:pt x="33" y="19"/>
                      <a:pt x="73" y="19"/>
                    </a:cubicBezTo>
                    <a:cubicBezTo>
                      <a:pt x="113" y="19"/>
                      <a:pt x="146" y="11"/>
                      <a:pt x="146" y="0"/>
                    </a:cubicBezTo>
                    <a:cubicBezTo>
                      <a:pt x="146" y="148"/>
                      <a:pt x="146" y="148"/>
                      <a:pt x="146" y="148"/>
                    </a:cubicBezTo>
                    <a:cubicBezTo>
                      <a:pt x="146" y="159"/>
                      <a:pt x="113" y="168"/>
                      <a:pt x="73" y="168"/>
                    </a:cubicBezTo>
                    <a:cubicBezTo>
                      <a:pt x="33" y="168"/>
                      <a:pt x="0" y="159"/>
                      <a:pt x="0" y="148"/>
                    </a:cubicBezTo>
                    <a:lnTo>
                      <a:pt x="0" y="0"/>
                    </a:lnTo>
                    <a:close/>
                  </a:path>
                </a:pathLst>
              </a:custGeom>
              <a:solidFill>
                <a:srgbClr val="87CAAD">
                  <a:alpha val="100000"/>
                </a:srgbClr>
              </a:solidFill>
              <a:ln w="9525">
                <a:noFill/>
              </a:ln>
            </p:spPr>
            <p:txBody>
              <a:bodyPr/>
              <a:p>
                <a:endParaRPr lang="zh-CN" altLang="en-US"/>
              </a:p>
            </p:txBody>
          </p:sp>
          <p:sp>
            <p:nvSpPr>
              <p:cNvPr id="48551" name="Freeform 332"/>
              <p:cNvSpPr/>
              <p:nvPr/>
            </p:nvSpPr>
            <p:spPr>
              <a:xfrm>
                <a:off x="3054351" y="4840288"/>
                <a:ext cx="395288" cy="133350"/>
              </a:xfrm>
              <a:custGeom>
                <a:avLst/>
                <a:gdLst/>
                <a:ahLst/>
                <a:cxnLst>
                  <a:cxn ang="0">
                    <a:pos x="0" y="0"/>
                  </a:cxn>
                  <a:cxn ang="0">
                    <a:pos x="197644" y="51707"/>
                  </a:cxn>
                  <a:cxn ang="0">
                    <a:pos x="395288" y="0"/>
                  </a:cxn>
                  <a:cxn ang="0">
                    <a:pos x="395288" y="78921"/>
                  </a:cxn>
                  <a:cxn ang="0">
                    <a:pos x="197644" y="133350"/>
                  </a:cxn>
                  <a:cxn ang="0">
                    <a:pos x="0" y="78921"/>
                  </a:cxn>
                  <a:cxn ang="0">
                    <a:pos x="0" y="0"/>
                  </a:cxn>
                </a:cxnLst>
                <a:pathLst>
                  <a:path w="146" h="49">
                    <a:moveTo>
                      <a:pt x="0" y="0"/>
                    </a:moveTo>
                    <a:cubicBezTo>
                      <a:pt x="0" y="11"/>
                      <a:pt x="33" y="19"/>
                      <a:pt x="73" y="19"/>
                    </a:cubicBezTo>
                    <a:cubicBezTo>
                      <a:pt x="113" y="19"/>
                      <a:pt x="146" y="11"/>
                      <a:pt x="146" y="0"/>
                    </a:cubicBezTo>
                    <a:cubicBezTo>
                      <a:pt x="146" y="29"/>
                      <a:pt x="146" y="29"/>
                      <a:pt x="146" y="29"/>
                    </a:cubicBezTo>
                    <a:cubicBezTo>
                      <a:pt x="146" y="40"/>
                      <a:pt x="113" y="49"/>
                      <a:pt x="73" y="49"/>
                    </a:cubicBezTo>
                    <a:cubicBezTo>
                      <a:pt x="33" y="49"/>
                      <a:pt x="0" y="40"/>
                      <a:pt x="0" y="29"/>
                    </a:cubicBezTo>
                    <a:lnTo>
                      <a:pt x="0" y="0"/>
                    </a:lnTo>
                    <a:close/>
                  </a:path>
                </a:pathLst>
              </a:custGeom>
              <a:solidFill>
                <a:srgbClr val="5F3E21">
                  <a:alpha val="100000"/>
                </a:srgbClr>
              </a:solidFill>
              <a:ln w="9525">
                <a:noFill/>
              </a:ln>
            </p:spPr>
            <p:txBody>
              <a:bodyPr/>
              <a:p>
                <a:endParaRPr lang="zh-CN" altLang="en-US"/>
              </a:p>
            </p:txBody>
          </p:sp>
          <p:sp>
            <p:nvSpPr>
              <p:cNvPr id="48552" name="Freeform 333"/>
              <p:cNvSpPr/>
              <p:nvPr/>
            </p:nvSpPr>
            <p:spPr>
              <a:xfrm>
                <a:off x="3054351" y="4678363"/>
                <a:ext cx="395288" cy="134937"/>
              </a:xfrm>
              <a:custGeom>
                <a:avLst/>
                <a:gdLst/>
                <a:ahLst/>
                <a:cxnLst>
                  <a:cxn ang="0">
                    <a:pos x="0" y="0"/>
                  </a:cxn>
                  <a:cxn ang="0">
                    <a:pos x="197644" y="53975"/>
                  </a:cxn>
                  <a:cxn ang="0">
                    <a:pos x="395288" y="0"/>
                  </a:cxn>
                  <a:cxn ang="0">
                    <a:pos x="395288" y="80962"/>
                  </a:cxn>
                  <a:cxn ang="0">
                    <a:pos x="197644" y="134937"/>
                  </a:cxn>
                  <a:cxn ang="0">
                    <a:pos x="0" y="80962"/>
                  </a:cxn>
                  <a:cxn ang="0">
                    <a:pos x="0" y="0"/>
                  </a:cxn>
                </a:cxnLst>
                <a:pathLst>
                  <a:path w="146" h="50">
                    <a:moveTo>
                      <a:pt x="0" y="0"/>
                    </a:moveTo>
                    <a:cubicBezTo>
                      <a:pt x="0" y="11"/>
                      <a:pt x="33" y="20"/>
                      <a:pt x="73" y="20"/>
                    </a:cubicBezTo>
                    <a:cubicBezTo>
                      <a:pt x="113" y="20"/>
                      <a:pt x="146" y="11"/>
                      <a:pt x="146" y="0"/>
                    </a:cubicBezTo>
                    <a:cubicBezTo>
                      <a:pt x="146" y="30"/>
                      <a:pt x="146" y="30"/>
                      <a:pt x="146" y="30"/>
                    </a:cubicBezTo>
                    <a:cubicBezTo>
                      <a:pt x="146" y="41"/>
                      <a:pt x="113" y="50"/>
                      <a:pt x="73" y="50"/>
                    </a:cubicBezTo>
                    <a:cubicBezTo>
                      <a:pt x="33" y="50"/>
                      <a:pt x="0" y="41"/>
                      <a:pt x="0" y="30"/>
                    </a:cubicBezTo>
                    <a:lnTo>
                      <a:pt x="0" y="0"/>
                    </a:lnTo>
                    <a:close/>
                  </a:path>
                </a:pathLst>
              </a:custGeom>
              <a:solidFill>
                <a:srgbClr val="5F3E21">
                  <a:alpha val="100000"/>
                </a:srgbClr>
              </a:solidFill>
              <a:ln w="9525">
                <a:noFill/>
              </a:ln>
            </p:spPr>
            <p:txBody>
              <a:bodyPr/>
              <a:p>
                <a:endParaRPr lang="zh-CN" altLang="en-US"/>
              </a:p>
            </p:txBody>
          </p:sp>
        </p:grpSp>
        <p:grpSp>
          <p:nvGrpSpPr>
            <p:cNvPr id="48166" name="组合 1917"/>
            <p:cNvGrpSpPr/>
            <p:nvPr/>
          </p:nvGrpSpPr>
          <p:grpSpPr>
            <a:xfrm>
              <a:off x="2834264" y="4545013"/>
              <a:ext cx="479425" cy="509587"/>
              <a:chOff x="2335213" y="4545013"/>
              <a:chExt cx="479425" cy="509587"/>
            </a:xfrm>
          </p:grpSpPr>
          <p:sp>
            <p:nvSpPr>
              <p:cNvPr id="48543" name="Freeform 334"/>
              <p:cNvSpPr>
                <a:spLocks noEditPoints="1"/>
              </p:cNvSpPr>
              <p:nvPr/>
            </p:nvSpPr>
            <p:spPr>
              <a:xfrm>
                <a:off x="2505076" y="4545013"/>
                <a:ext cx="149225" cy="149225"/>
              </a:xfrm>
              <a:custGeom>
                <a:avLst/>
                <a:gdLst/>
                <a:ahLst/>
                <a:cxnLst>
                  <a:cxn ang="0">
                    <a:pos x="75969" y="0"/>
                  </a:cxn>
                  <a:cxn ang="0">
                    <a:pos x="0" y="73256"/>
                  </a:cxn>
                  <a:cxn ang="0">
                    <a:pos x="75969" y="149225"/>
                  </a:cxn>
                  <a:cxn ang="0">
                    <a:pos x="149225" y="73256"/>
                  </a:cxn>
                  <a:cxn ang="0">
                    <a:pos x="75969" y="0"/>
                  </a:cxn>
                  <a:cxn ang="0">
                    <a:pos x="75969" y="116667"/>
                  </a:cxn>
                  <a:cxn ang="0">
                    <a:pos x="32558" y="73256"/>
                  </a:cxn>
                  <a:cxn ang="0">
                    <a:pos x="75969" y="32558"/>
                  </a:cxn>
                  <a:cxn ang="0">
                    <a:pos x="116667" y="73256"/>
                  </a:cxn>
                  <a:cxn ang="0">
                    <a:pos x="75969" y="116667"/>
                  </a:cxn>
                </a:cxnLst>
                <a:pathLst>
                  <a:path w="55" h="55">
                    <a:moveTo>
                      <a:pt x="28" y="0"/>
                    </a:moveTo>
                    <a:cubicBezTo>
                      <a:pt x="12" y="0"/>
                      <a:pt x="0" y="12"/>
                      <a:pt x="0" y="27"/>
                    </a:cubicBezTo>
                    <a:cubicBezTo>
                      <a:pt x="0" y="42"/>
                      <a:pt x="12" y="55"/>
                      <a:pt x="28" y="55"/>
                    </a:cubicBezTo>
                    <a:cubicBezTo>
                      <a:pt x="43" y="55"/>
                      <a:pt x="55" y="42"/>
                      <a:pt x="55" y="27"/>
                    </a:cubicBezTo>
                    <a:cubicBezTo>
                      <a:pt x="55" y="12"/>
                      <a:pt x="43" y="0"/>
                      <a:pt x="28" y="0"/>
                    </a:cubicBezTo>
                    <a:close/>
                    <a:moveTo>
                      <a:pt x="28" y="43"/>
                    </a:moveTo>
                    <a:cubicBezTo>
                      <a:pt x="19" y="43"/>
                      <a:pt x="12" y="36"/>
                      <a:pt x="12" y="27"/>
                    </a:cubicBezTo>
                    <a:cubicBezTo>
                      <a:pt x="12" y="19"/>
                      <a:pt x="19" y="12"/>
                      <a:pt x="28" y="12"/>
                    </a:cubicBezTo>
                    <a:cubicBezTo>
                      <a:pt x="36" y="12"/>
                      <a:pt x="43" y="19"/>
                      <a:pt x="43" y="27"/>
                    </a:cubicBezTo>
                    <a:cubicBezTo>
                      <a:pt x="43" y="36"/>
                      <a:pt x="36" y="43"/>
                      <a:pt x="28" y="43"/>
                    </a:cubicBezTo>
                    <a:close/>
                  </a:path>
                </a:pathLst>
              </a:custGeom>
              <a:solidFill>
                <a:srgbClr val="87CAAD">
                  <a:alpha val="100000"/>
                </a:srgbClr>
              </a:solidFill>
              <a:ln w="9525">
                <a:noFill/>
              </a:ln>
            </p:spPr>
            <p:txBody>
              <a:bodyPr/>
              <a:p>
                <a:endParaRPr lang="zh-CN" altLang="en-US"/>
              </a:p>
            </p:txBody>
          </p:sp>
          <p:pic>
            <p:nvPicPr>
              <p:cNvPr id="48544" name="Picture 335"/>
              <p:cNvPicPr>
                <a:picLocks noChangeAspect="1"/>
              </p:cNvPicPr>
              <p:nvPr/>
            </p:nvPicPr>
            <p:blipFill>
              <a:blip r:embed="rId5"/>
              <a:stretch>
                <a:fillRect/>
              </a:stretch>
            </p:blipFill>
            <p:spPr>
              <a:xfrm>
                <a:off x="2335213" y="4641850"/>
                <a:ext cx="479425" cy="325437"/>
              </a:xfrm>
              <a:prstGeom prst="rect">
                <a:avLst/>
              </a:prstGeom>
              <a:noFill/>
              <a:ln w="9525">
                <a:noFill/>
              </a:ln>
            </p:spPr>
          </p:pic>
          <p:sp>
            <p:nvSpPr>
              <p:cNvPr id="48545" name="Freeform 336"/>
              <p:cNvSpPr/>
              <p:nvPr/>
            </p:nvSpPr>
            <p:spPr>
              <a:xfrm>
                <a:off x="2344738" y="4654550"/>
                <a:ext cx="460375" cy="300037"/>
              </a:xfrm>
              <a:custGeom>
                <a:avLst/>
                <a:gdLst/>
                <a:ahLst/>
                <a:cxnLst>
                  <a:cxn ang="0">
                    <a:pos x="230188" y="0"/>
                  </a:cxn>
                  <a:cxn ang="0">
                    <a:pos x="13540" y="300037"/>
                  </a:cxn>
                  <a:cxn ang="0">
                    <a:pos x="230188" y="300037"/>
                  </a:cxn>
                  <a:cxn ang="0">
                    <a:pos x="446835" y="300037"/>
                  </a:cxn>
                  <a:cxn ang="0">
                    <a:pos x="230188" y="0"/>
                  </a:cxn>
                </a:cxnLst>
                <a:pathLst>
                  <a:path w="170" h="111">
                    <a:moveTo>
                      <a:pt x="85" y="0"/>
                    </a:moveTo>
                    <a:cubicBezTo>
                      <a:pt x="0" y="0"/>
                      <a:pt x="45" y="88"/>
                      <a:pt x="5" y="111"/>
                    </a:cubicBezTo>
                    <a:cubicBezTo>
                      <a:pt x="85" y="111"/>
                      <a:pt x="85" y="111"/>
                      <a:pt x="85" y="111"/>
                    </a:cubicBezTo>
                    <a:cubicBezTo>
                      <a:pt x="165" y="111"/>
                      <a:pt x="165" y="111"/>
                      <a:pt x="165" y="111"/>
                    </a:cubicBezTo>
                    <a:cubicBezTo>
                      <a:pt x="125" y="88"/>
                      <a:pt x="170" y="0"/>
                      <a:pt x="85" y="0"/>
                    </a:cubicBezTo>
                    <a:close/>
                  </a:path>
                </a:pathLst>
              </a:custGeom>
              <a:solidFill>
                <a:srgbClr val="EE7800">
                  <a:alpha val="100000"/>
                </a:srgbClr>
              </a:solidFill>
              <a:ln w="9525">
                <a:noFill/>
              </a:ln>
            </p:spPr>
            <p:txBody>
              <a:bodyPr/>
              <a:p>
                <a:endParaRPr lang="zh-CN" altLang="en-US"/>
              </a:p>
            </p:txBody>
          </p:sp>
          <p:sp>
            <p:nvSpPr>
              <p:cNvPr id="48546" name="Freeform 337"/>
              <p:cNvSpPr/>
              <p:nvPr/>
            </p:nvSpPr>
            <p:spPr>
              <a:xfrm>
                <a:off x="2344738" y="4908550"/>
                <a:ext cx="460375" cy="146050"/>
              </a:xfrm>
              <a:custGeom>
                <a:avLst/>
                <a:gdLst/>
                <a:ahLst/>
                <a:cxnLst>
                  <a:cxn ang="0">
                    <a:pos x="438710" y="40569"/>
                  </a:cxn>
                  <a:cxn ang="0">
                    <a:pos x="230188" y="0"/>
                  </a:cxn>
                  <a:cxn ang="0">
                    <a:pos x="21665" y="40569"/>
                  </a:cxn>
                  <a:cxn ang="0">
                    <a:pos x="0" y="73025"/>
                  </a:cxn>
                  <a:cxn ang="0">
                    <a:pos x="230188" y="146050"/>
                  </a:cxn>
                  <a:cxn ang="0">
                    <a:pos x="460375" y="73025"/>
                  </a:cxn>
                  <a:cxn ang="0">
                    <a:pos x="438710" y="40569"/>
                  </a:cxn>
                </a:cxnLst>
                <a:pathLst>
                  <a:path w="170" h="54">
                    <a:moveTo>
                      <a:pt x="162" y="15"/>
                    </a:moveTo>
                    <a:cubicBezTo>
                      <a:pt x="148" y="6"/>
                      <a:pt x="119" y="0"/>
                      <a:pt x="85" y="0"/>
                    </a:cubicBezTo>
                    <a:cubicBezTo>
                      <a:pt x="51" y="0"/>
                      <a:pt x="22" y="6"/>
                      <a:pt x="8" y="15"/>
                    </a:cubicBezTo>
                    <a:cubicBezTo>
                      <a:pt x="3" y="19"/>
                      <a:pt x="0" y="22"/>
                      <a:pt x="0" y="27"/>
                    </a:cubicBezTo>
                    <a:cubicBezTo>
                      <a:pt x="0" y="42"/>
                      <a:pt x="38" y="54"/>
                      <a:pt x="85" y="54"/>
                    </a:cubicBezTo>
                    <a:cubicBezTo>
                      <a:pt x="132" y="54"/>
                      <a:pt x="170" y="42"/>
                      <a:pt x="170" y="27"/>
                    </a:cubicBezTo>
                    <a:cubicBezTo>
                      <a:pt x="170" y="22"/>
                      <a:pt x="167" y="19"/>
                      <a:pt x="162" y="15"/>
                    </a:cubicBezTo>
                    <a:close/>
                  </a:path>
                </a:pathLst>
              </a:custGeom>
              <a:solidFill>
                <a:srgbClr val="5F3E21">
                  <a:alpha val="100000"/>
                </a:srgbClr>
              </a:solidFill>
              <a:ln w="9525">
                <a:noFill/>
              </a:ln>
            </p:spPr>
            <p:txBody>
              <a:bodyPr/>
              <a:p>
                <a:endParaRPr lang="zh-CN" altLang="en-US"/>
              </a:p>
            </p:txBody>
          </p:sp>
          <p:sp>
            <p:nvSpPr>
              <p:cNvPr id="48547" name="Freeform 338"/>
              <p:cNvSpPr/>
              <p:nvPr/>
            </p:nvSpPr>
            <p:spPr>
              <a:xfrm>
                <a:off x="2552701" y="4908550"/>
                <a:ext cx="33338" cy="61912"/>
              </a:xfrm>
              <a:custGeom>
                <a:avLst/>
                <a:gdLst/>
                <a:ahLst/>
                <a:cxnLst>
                  <a:cxn ang="0">
                    <a:pos x="33338" y="0"/>
                  </a:cxn>
                  <a:cxn ang="0">
                    <a:pos x="22225" y="0"/>
                  </a:cxn>
                  <a:cxn ang="0">
                    <a:pos x="0" y="0"/>
                  </a:cxn>
                  <a:cxn ang="0">
                    <a:pos x="0" y="61912"/>
                  </a:cxn>
                  <a:cxn ang="0">
                    <a:pos x="33338" y="61912"/>
                  </a:cxn>
                  <a:cxn ang="0">
                    <a:pos x="33338" y="0"/>
                  </a:cxn>
                </a:cxnLst>
                <a:pathLst>
                  <a:path w="12" h="23">
                    <a:moveTo>
                      <a:pt x="12" y="0"/>
                    </a:moveTo>
                    <a:cubicBezTo>
                      <a:pt x="10" y="0"/>
                      <a:pt x="9" y="0"/>
                      <a:pt x="8" y="0"/>
                    </a:cubicBezTo>
                    <a:cubicBezTo>
                      <a:pt x="5" y="0"/>
                      <a:pt x="3" y="0"/>
                      <a:pt x="0" y="0"/>
                    </a:cubicBezTo>
                    <a:cubicBezTo>
                      <a:pt x="0" y="23"/>
                      <a:pt x="0" y="23"/>
                      <a:pt x="0" y="23"/>
                    </a:cubicBezTo>
                    <a:cubicBezTo>
                      <a:pt x="12" y="23"/>
                      <a:pt x="12" y="23"/>
                      <a:pt x="12" y="23"/>
                    </a:cubicBezTo>
                    <a:lnTo>
                      <a:pt x="12" y="0"/>
                    </a:lnTo>
                    <a:close/>
                  </a:path>
                </a:pathLst>
              </a:custGeom>
              <a:solidFill>
                <a:srgbClr val="87CAAD">
                  <a:alpha val="100000"/>
                </a:srgbClr>
              </a:solidFill>
              <a:ln w="9525">
                <a:noFill/>
              </a:ln>
            </p:spPr>
            <p:txBody>
              <a:bodyPr/>
              <a:p>
                <a:endParaRPr lang="zh-CN" altLang="en-US"/>
              </a:p>
            </p:txBody>
          </p:sp>
          <p:sp>
            <p:nvSpPr>
              <p:cNvPr id="48548" name="Freeform 339"/>
              <p:cNvSpPr/>
              <p:nvPr/>
            </p:nvSpPr>
            <p:spPr>
              <a:xfrm>
                <a:off x="2524126" y="4938713"/>
                <a:ext cx="92075" cy="92075"/>
              </a:xfrm>
              <a:custGeom>
                <a:avLst/>
                <a:gdLst/>
                <a:ahLst/>
                <a:cxnLst>
                  <a:cxn ang="0">
                    <a:pos x="89367" y="48746"/>
                  </a:cxn>
                  <a:cxn ang="0">
                    <a:pos x="43329" y="89367"/>
                  </a:cxn>
                  <a:cxn ang="0">
                    <a:pos x="2708" y="43329"/>
                  </a:cxn>
                  <a:cxn ang="0">
                    <a:pos x="48746" y="2708"/>
                  </a:cxn>
                  <a:cxn ang="0">
                    <a:pos x="89367" y="48746"/>
                  </a:cxn>
                </a:cxnLst>
                <a:pathLst>
                  <a:path w="34" h="34">
                    <a:moveTo>
                      <a:pt x="33" y="18"/>
                    </a:moveTo>
                    <a:cubicBezTo>
                      <a:pt x="32" y="27"/>
                      <a:pt x="25" y="34"/>
                      <a:pt x="16" y="33"/>
                    </a:cubicBezTo>
                    <a:cubicBezTo>
                      <a:pt x="7" y="32"/>
                      <a:pt x="0" y="25"/>
                      <a:pt x="1" y="16"/>
                    </a:cubicBezTo>
                    <a:cubicBezTo>
                      <a:pt x="2" y="7"/>
                      <a:pt x="9" y="0"/>
                      <a:pt x="18" y="1"/>
                    </a:cubicBezTo>
                    <a:cubicBezTo>
                      <a:pt x="27" y="2"/>
                      <a:pt x="34" y="9"/>
                      <a:pt x="33" y="18"/>
                    </a:cubicBezTo>
                    <a:close/>
                  </a:path>
                </a:pathLst>
              </a:custGeom>
              <a:solidFill>
                <a:srgbClr val="EE7800">
                  <a:alpha val="100000"/>
                </a:srgbClr>
              </a:solidFill>
              <a:ln w="9525">
                <a:noFill/>
              </a:ln>
            </p:spPr>
            <p:txBody>
              <a:bodyPr/>
              <a:p>
                <a:endParaRPr lang="zh-CN" altLang="en-US"/>
              </a:p>
            </p:txBody>
          </p:sp>
        </p:grpSp>
        <p:grpSp>
          <p:nvGrpSpPr>
            <p:cNvPr id="48167" name="组合 1916"/>
            <p:cNvGrpSpPr/>
            <p:nvPr/>
          </p:nvGrpSpPr>
          <p:grpSpPr>
            <a:xfrm>
              <a:off x="1908464" y="4545013"/>
              <a:ext cx="487362" cy="509587"/>
              <a:chOff x="1654176" y="4545013"/>
              <a:chExt cx="487362" cy="509587"/>
            </a:xfrm>
          </p:grpSpPr>
          <p:sp>
            <p:nvSpPr>
              <p:cNvPr id="48532" name="Freeform 340"/>
              <p:cNvSpPr/>
              <p:nvPr/>
            </p:nvSpPr>
            <p:spPr>
              <a:xfrm>
                <a:off x="1703388" y="4545013"/>
                <a:ext cx="438150" cy="493712"/>
              </a:xfrm>
              <a:custGeom>
                <a:avLst/>
                <a:gdLst/>
                <a:ahLst/>
                <a:cxnLst>
                  <a:cxn ang="0">
                    <a:pos x="438150" y="466585"/>
                  </a:cxn>
                  <a:cxn ang="0">
                    <a:pos x="411104" y="493712"/>
                  </a:cxn>
                  <a:cxn ang="0">
                    <a:pos x="27046" y="493712"/>
                  </a:cxn>
                  <a:cxn ang="0">
                    <a:pos x="0" y="466585"/>
                  </a:cxn>
                  <a:cxn ang="0">
                    <a:pos x="0" y="27127"/>
                  </a:cxn>
                  <a:cxn ang="0">
                    <a:pos x="27046" y="0"/>
                  </a:cxn>
                  <a:cxn ang="0">
                    <a:pos x="411104" y="0"/>
                  </a:cxn>
                  <a:cxn ang="0">
                    <a:pos x="438150" y="27127"/>
                  </a:cxn>
                  <a:cxn ang="0">
                    <a:pos x="438150" y="466585"/>
                  </a:cxn>
                </a:cxnLst>
                <a:pathLst>
                  <a:path w="162" h="182">
                    <a:moveTo>
                      <a:pt x="162" y="172"/>
                    </a:moveTo>
                    <a:cubicBezTo>
                      <a:pt x="162" y="178"/>
                      <a:pt x="158" y="182"/>
                      <a:pt x="152" y="182"/>
                    </a:cubicBezTo>
                    <a:cubicBezTo>
                      <a:pt x="10" y="182"/>
                      <a:pt x="10" y="182"/>
                      <a:pt x="10" y="182"/>
                    </a:cubicBezTo>
                    <a:cubicBezTo>
                      <a:pt x="5" y="182"/>
                      <a:pt x="0" y="178"/>
                      <a:pt x="0" y="172"/>
                    </a:cubicBezTo>
                    <a:cubicBezTo>
                      <a:pt x="0" y="10"/>
                      <a:pt x="0" y="10"/>
                      <a:pt x="0" y="10"/>
                    </a:cubicBezTo>
                    <a:cubicBezTo>
                      <a:pt x="0" y="4"/>
                      <a:pt x="5" y="0"/>
                      <a:pt x="10" y="0"/>
                    </a:cubicBezTo>
                    <a:cubicBezTo>
                      <a:pt x="152" y="0"/>
                      <a:pt x="152" y="0"/>
                      <a:pt x="152" y="0"/>
                    </a:cubicBezTo>
                    <a:cubicBezTo>
                      <a:pt x="158" y="0"/>
                      <a:pt x="162" y="4"/>
                      <a:pt x="162" y="10"/>
                    </a:cubicBezTo>
                    <a:lnTo>
                      <a:pt x="162" y="172"/>
                    </a:lnTo>
                    <a:close/>
                  </a:path>
                </a:pathLst>
              </a:custGeom>
              <a:solidFill>
                <a:srgbClr val="5F3E21">
                  <a:alpha val="100000"/>
                </a:srgbClr>
              </a:solidFill>
              <a:ln w="9525">
                <a:noFill/>
              </a:ln>
            </p:spPr>
            <p:txBody>
              <a:bodyPr/>
              <a:p>
                <a:endParaRPr lang="zh-CN" altLang="en-US"/>
              </a:p>
            </p:txBody>
          </p:sp>
          <p:sp>
            <p:nvSpPr>
              <p:cNvPr id="48533" name="Freeform 341"/>
              <p:cNvSpPr/>
              <p:nvPr/>
            </p:nvSpPr>
            <p:spPr>
              <a:xfrm>
                <a:off x="1690688" y="4560888"/>
                <a:ext cx="434975" cy="493712"/>
              </a:xfrm>
              <a:custGeom>
                <a:avLst/>
                <a:gdLst/>
                <a:ahLst/>
                <a:cxnLst>
                  <a:cxn ang="0">
                    <a:pos x="434975" y="466585"/>
                  </a:cxn>
                  <a:cxn ang="0">
                    <a:pos x="410660" y="493712"/>
                  </a:cxn>
                  <a:cxn ang="0">
                    <a:pos x="27017" y="493712"/>
                  </a:cxn>
                  <a:cxn ang="0">
                    <a:pos x="0" y="466585"/>
                  </a:cxn>
                  <a:cxn ang="0">
                    <a:pos x="0" y="24414"/>
                  </a:cxn>
                  <a:cxn ang="0">
                    <a:pos x="27017" y="0"/>
                  </a:cxn>
                  <a:cxn ang="0">
                    <a:pos x="410660" y="0"/>
                  </a:cxn>
                  <a:cxn ang="0">
                    <a:pos x="434975" y="24414"/>
                  </a:cxn>
                  <a:cxn ang="0">
                    <a:pos x="434975" y="466585"/>
                  </a:cxn>
                </a:cxnLst>
                <a:pathLst>
                  <a:path w="161" h="182">
                    <a:moveTo>
                      <a:pt x="161" y="172"/>
                    </a:moveTo>
                    <a:cubicBezTo>
                      <a:pt x="161" y="177"/>
                      <a:pt x="157" y="182"/>
                      <a:pt x="152" y="182"/>
                    </a:cubicBezTo>
                    <a:cubicBezTo>
                      <a:pt x="10" y="182"/>
                      <a:pt x="10" y="182"/>
                      <a:pt x="10" y="182"/>
                    </a:cubicBezTo>
                    <a:cubicBezTo>
                      <a:pt x="4" y="182"/>
                      <a:pt x="0" y="177"/>
                      <a:pt x="0" y="172"/>
                    </a:cubicBezTo>
                    <a:cubicBezTo>
                      <a:pt x="0" y="9"/>
                      <a:pt x="0" y="9"/>
                      <a:pt x="0" y="9"/>
                    </a:cubicBezTo>
                    <a:cubicBezTo>
                      <a:pt x="0" y="4"/>
                      <a:pt x="4" y="0"/>
                      <a:pt x="10" y="0"/>
                    </a:cubicBezTo>
                    <a:cubicBezTo>
                      <a:pt x="152" y="0"/>
                      <a:pt x="152" y="0"/>
                      <a:pt x="152" y="0"/>
                    </a:cubicBezTo>
                    <a:cubicBezTo>
                      <a:pt x="157" y="0"/>
                      <a:pt x="161" y="4"/>
                      <a:pt x="161" y="9"/>
                    </a:cubicBezTo>
                    <a:lnTo>
                      <a:pt x="161" y="172"/>
                    </a:lnTo>
                    <a:close/>
                  </a:path>
                </a:pathLst>
              </a:custGeom>
              <a:solidFill>
                <a:srgbClr val="87CAAD">
                  <a:alpha val="100000"/>
                </a:srgbClr>
              </a:solidFill>
              <a:ln w="9525">
                <a:noFill/>
              </a:ln>
            </p:spPr>
            <p:txBody>
              <a:bodyPr/>
              <a:p>
                <a:endParaRPr lang="zh-CN" altLang="en-US"/>
              </a:p>
            </p:txBody>
          </p:sp>
          <p:sp>
            <p:nvSpPr>
              <p:cNvPr id="48534" name="Freeform 342"/>
              <p:cNvSpPr/>
              <p:nvPr/>
            </p:nvSpPr>
            <p:spPr>
              <a:xfrm>
                <a:off x="1654176" y="4597400"/>
                <a:ext cx="98425" cy="53975"/>
              </a:xfrm>
              <a:custGeom>
                <a:avLst/>
                <a:gdLst/>
                <a:ahLst/>
                <a:cxnLst>
                  <a:cxn ang="0">
                    <a:pos x="98425" y="26988"/>
                  </a:cxn>
                  <a:cxn ang="0">
                    <a:pos x="76553" y="53975"/>
                  </a:cxn>
                  <a:cxn ang="0">
                    <a:pos x="21872" y="53975"/>
                  </a:cxn>
                  <a:cxn ang="0">
                    <a:pos x="0" y="26988"/>
                  </a:cxn>
                  <a:cxn ang="0">
                    <a:pos x="0" y="26988"/>
                  </a:cxn>
                  <a:cxn ang="0">
                    <a:pos x="21872" y="0"/>
                  </a:cxn>
                  <a:cxn ang="0">
                    <a:pos x="76553" y="0"/>
                  </a:cxn>
                  <a:cxn ang="0">
                    <a:pos x="98425" y="26988"/>
                  </a:cxn>
                </a:cxnLst>
                <a:pathLst>
                  <a:path w="36" h="20">
                    <a:moveTo>
                      <a:pt x="36" y="10"/>
                    </a:moveTo>
                    <a:cubicBezTo>
                      <a:pt x="36" y="16"/>
                      <a:pt x="33" y="20"/>
                      <a:pt x="28" y="20"/>
                    </a:cubicBezTo>
                    <a:cubicBezTo>
                      <a:pt x="8" y="20"/>
                      <a:pt x="8" y="20"/>
                      <a:pt x="8" y="20"/>
                    </a:cubicBezTo>
                    <a:cubicBezTo>
                      <a:pt x="3" y="20"/>
                      <a:pt x="0" y="16"/>
                      <a:pt x="0" y="10"/>
                    </a:cubicBezTo>
                    <a:cubicBezTo>
                      <a:pt x="0" y="10"/>
                      <a:pt x="0" y="10"/>
                      <a:pt x="0" y="10"/>
                    </a:cubicBezTo>
                    <a:cubicBezTo>
                      <a:pt x="0" y="5"/>
                      <a:pt x="3" y="0"/>
                      <a:pt x="8" y="0"/>
                    </a:cubicBezTo>
                    <a:cubicBezTo>
                      <a:pt x="28" y="0"/>
                      <a:pt x="28" y="0"/>
                      <a:pt x="28" y="0"/>
                    </a:cubicBezTo>
                    <a:cubicBezTo>
                      <a:pt x="33" y="0"/>
                      <a:pt x="36" y="5"/>
                      <a:pt x="36" y="10"/>
                    </a:cubicBezTo>
                    <a:close/>
                  </a:path>
                </a:pathLst>
              </a:custGeom>
              <a:solidFill>
                <a:srgbClr val="5F3E21">
                  <a:alpha val="100000"/>
                </a:srgbClr>
              </a:solidFill>
              <a:ln w="9525">
                <a:noFill/>
              </a:ln>
            </p:spPr>
            <p:txBody>
              <a:bodyPr/>
              <a:p>
                <a:endParaRPr lang="zh-CN" altLang="en-US"/>
              </a:p>
            </p:txBody>
          </p:sp>
          <p:sp>
            <p:nvSpPr>
              <p:cNvPr id="48535" name="Freeform 343"/>
              <p:cNvSpPr/>
              <p:nvPr/>
            </p:nvSpPr>
            <p:spPr>
              <a:xfrm>
                <a:off x="1654176" y="4719638"/>
                <a:ext cx="98425" cy="50800"/>
              </a:xfrm>
              <a:custGeom>
                <a:avLst/>
                <a:gdLst/>
                <a:ahLst/>
                <a:cxnLst>
                  <a:cxn ang="0">
                    <a:pos x="98425" y="26737"/>
                  </a:cxn>
                  <a:cxn ang="0">
                    <a:pos x="76553" y="50800"/>
                  </a:cxn>
                  <a:cxn ang="0">
                    <a:pos x="21872" y="50800"/>
                  </a:cxn>
                  <a:cxn ang="0">
                    <a:pos x="0" y="26737"/>
                  </a:cxn>
                  <a:cxn ang="0">
                    <a:pos x="0" y="26737"/>
                  </a:cxn>
                  <a:cxn ang="0">
                    <a:pos x="21872" y="0"/>
                  </a:cxn>
                  <a:cxn ang="0">
                    <a:pos x="76553" y="0"/>
                  </a:cxn>
                  <a:cxn ang="0">
                    <a:pos x="98425" y="26737"/>
                  </a:cxn>
                </a:cxnLst>
                <a:pathLst>
                  <a:path w="36" h="19">
                    <a:moveTo>
                      <a:pt x="36" y="10"/>
                    </a:moveTo>
                    <a:cubicBezTo>
                      <a:pt x="36" y="15"/>
                      <a:pt x="33" y="19"/>
                      <a:pt x="28" y="19"/>
                    </a:cubicBezTo>
                    <a:cubicBezTo>
                      <a:pt x="8" y="19"/>
                      <a:pt x="8" y="19"/>
                      <a:pt x="8" y="19"/>
                    </a:cubicBezTo>
                    <a:cubicBezTo>
                      <a:pt x="3" y="19"/>
                      <a:pt x="0" y="15"/>
                      <a:pt x="0" y="10"/>
                    </a:cubicBezTo>
                    <a:cubicBezTo>
                      <a:pt x="0" y="10"/>
                      <a:pt x="0" y="10"/>
                      <a:pt x="0" y="10"/>
                    </a:cubicBezTo>
                    <a:cubicBezTo>
                      <a:pt x="0" y="4"/>
                      <a:pt x="3" y="0"/>
                      <a:pt x="8" y="0"/>
                    </a:cubicBezTo>
                    <a:cubicBezTo>
                      <a:pt x="28" y="0"/>
                      <a:pt x="28" y="0"/>
                      <a:pt x="28" y="0"/>
                    </a:cubicBezTo>
                    <a:cubicBezTo>
                      <a:pt x="33" y="0"/>
                      <a:pt x="36" y="4"/>
                      <a:pt x="36" y="10"/>
                    </a:cubicBezTo>
                    <a:close/>
                  </a:path>
                </a:pathLst>
              </a:custGeom>
              <a:solidFill>
                <a:srgbClr val="5F3E21">
                  <a:alpha val="100000"/>
                </a:srgbClr>
              </a:solidFill>
              <a:ln w="9525">
                <a:noFill/>
              </a:ln>
            </p:spPr>
            <p:txBody>
              <a:bodyPr/>
              <a:p>
                <a:endParaRPr lang="zh-CN" altLang="en-US"/>
              </a:p>
            </p:txBody>
          </p:sp>
          <p:sp>
            <p:nvSpPr>
              <p:cNvPr id="48536" name="Freeform 344"/>
              <p:cNvSpPr/>
              <p:nvPr/>
            </p:nvSpPr>
            <p:spPr>
              <a:xfrm>
                <a:off x="1654176" y="4840288"/>
                <a:ext cx="98425" cy="52387"/>
              </a:xfrm>
              <a:custGeom>
                <a:avLst/>
                <a:gdLst/>
                <a:ahLst/>
                <a:cxnLst>
                  <a:cxn ang="0">
                    <a:pos x="98425" y="24815"/>
                  </a:cxn>
                  <a:cxn ang="0">
                    <a:pos x="76553" y="52387"/>
                  </a:cxn>
                  <a:cxn ang="0">
                    <a:pos x="21872" y="52387"/>
                  </a:cxn>
                  <a:cxn ang="0">
                    <a:pos x="0" y="24815"/>
                  </a:cxn>
                  <a:cxn ang="0">
                    <a:pos x="0" y="24815"/>
                  </a:cxn>
                  <a:cxn ang="0">
                    <a:pos x="21872" y="0"/>
                  </a:cxn>
                  <a:cxn ang="0">
                    <a:pos x="76553" y="0"/>
                  </a:cxn>
                  <a:cxn ang="0">
                    <a:pos x="98425" y="24815"/>
                  </a:cxn>
                </a:cxnLst>
                <a:pathLst>
                  <a:path w="36" h="19">
                    <a:moveTo>
                      <a:pt x="36" y="9"/>
                    </a:moveTo>
                    <a:cubicBezTo>
                      <a:pt x="36" y="15"/>
                      <a:pt x="33" y="19"/>
                      <a:pt x="28" y="19"/>
                    </a:cubicBezTo>
                    <a:cubicBezTo>
                      <a:pt x="8" y="19"/>
                      <a:pt x="8" y="19"/>
                      <a:pt x="8" y="19"/>
                    </a:cubicBezTo>
                    <a:cubicBezTo>
                      <a:pt x="3" y="19"/>
                      <a:pt x="0" y="15"/>
                      <a:pt x="0" y="9"/>
                    </a:cubicBezTo>
                    <a:cubicBezTo>
                      <a:pt x="0" y="9"/>
                      <a:pt x="0" y="9"/>
                      <a:pt x="0" y="9"/>
                    </a:cubicBezTo>
                    <a:cubicBezTo>
                      <a:pt x="0" y="4"/>
                      <a:pt x="3" y="0"/>
                      <a:pt x="8" y="0"/>
                    </a:cubicBezTo>
                    <a:cubicBezTo>
                      <a:pt x="28" y="0"/>
                      <a:pt x="28" y="0"/>
                      <a:pt x="28" y="0"/>
                    </a:cubicBezTo>
                    <a:cubicBezTo>
                      <a:pt x="33" y="0"/>
                      <a:pt x="36" y="4"/>
                      <a:pt x="36" y="9"/>
                    </a:cubicBezTo>
                    <a:close/>
                  </a:path>
                </a:pathLst>
              </a:custGeom>
              <a:solidFill>
                <a:srgbClr val="5F3E21">
                  <a:alpha val="100000"/>
                </a:srgbClr>
              </a:solidFill>
              <a:ln w="9525">
                <a:noFill/>
              </a:ln>
            </p:spPr>
            <p:txBody>
              <a:bodyPr/>
              <a:p>
                <a:endParaRPr lang="zh-CN" altLang="en-US"/>
              </a:p>
            </p:txBody>
          </p:sp>
          <p:sp>
            <p:nvSpPr>
              <p:cNvPr id="48537" name="Freeform 345"/>
              <p:cNvSpPr/>
              <p:nvPr/>
            </p:nvSpPr>
            <p:spPr>
              <a:xfrm>
                <a:off x="1654176" y="4959350"/>
                <a:ext cx="98425" cy="55562"/>
              </a:xfrm>
              <a:custGeom>
                <a:avLst/>
                <a:gdLst/>
                <a:ahLst/>
                <a:cxnLst>
                  <a:cxn ang="0">
                    <a:pos x="98425" y="27781"/>
                  </a:cxn>
                  <a:cxn ang="0">
                    <a:pos x="76553" y="55562"/>
                  </a:cxn>
                  <a:cxn ang="0">
                    <a:pos x="21872" y="55562"/>
                  </a:cxn>
                  <a:cxn ang="0">
                    <a:pos x="0" y="27781"/>
                  </a:cxn>
                  <a:cxn ang="0">
                    <a:pos x="0" y="27781"/>
                  </a:cxn>
                  <a:cxn ang="0">
                    <a:pos x="21872" y="0"/>
                  </a:cxn>
                  <a:cxn ang="0">
                    <a:pos x="76553" y="0"/>
                  </a:cxn>
                  <a:cxn ang="0">
                    <a:pos x="98425" y="27781"/>
                  </a:cxn>
                </a:cxnLst>
                <a:pathLst>
                  <a:path w="36" h="20">
                    <a:moveTo>
                      <a:pt x="36" y="10"/>
                    </a:moveTo>
                    <a:cubicBezTo>
                      <a:pt x="36" y="15"/>
                      <a:pt x="33" y="20"/>
                      <a:pt x="28" y="20"/>
                    </a:cubicBezTo>
                    <a:cubicBezTo>
                      <a:pt x="8" y="20"/>
                      <a:pt x="8" y="20"/>
                      <a:pt x="8" y="20"/>
                    </a:cubicBezTo>
                    <a:cubicBezTo>
                      <a:pt x="3" y="20"/>
                      <a:pt x="0" y="15"/>
                      <a:pt x="0" y="10"/>
                    </a:cubicBezTo>
                    <a:cubicBezTo>
                      <a:pt x="0" y="10"/>
                      <a:pt x="0" y="10"/>
                      <a:pt x="0" y="10"/>
                    </a:cubicBezTo>
                    <a:cubicBezTo>
                      <a:pt x="0" y="5"/>
                      <a:pt x="3" y="0"/>
                      <a:pt x="8" y="0"/>
                    </a:cubicBezTo>
                    <a:cubicBezTo>
                      <a:pt x="28" y="0"/>
                      <a:pt x="28" y="0"/>
                      <a:pt x="28" y="0"/>
                    </a:cubicBezTo>
                    <a:cubicBezTo>
                      <a:pt x="33" y="0"/>
                      <a:pt x="36" y="5"/>
                      <a:pt x="36" y="10"/>
                    </a:cubicBezTo>
                    <a:close/>
                  </a:path>
                </a:pathLst>
              </a:custGeom>
              <a:solidFill>
                <a:srgbClr val="5F3E21">
                  <a:alpha val="100000"/>
                </a:srgbClr>
              </a:solidFill>
              <a:ln w="9525">
                <a:noFill/>
              </a:ln>
            </p:spPr>
            <p:txBody>
              <a:bodyPr/>
              <a:p>
                <a:endParaRPr lang="zh-CN" altLang="en-US"/>
              </a:p>
            </p:txBody>
          </p:sp>
          <p:sp>
            <p:nvSpPr>
              <p:cNvPr id="48538" name="Freeform 346"/>
              <p:cNvSpPr/>
              <p:nvPr/>
            </p:nvSpPr>
            <p:spPr>
              <a:xfrm>
                <a:off x="1822451" y="4805363"/>
                <a:ext cx="200025" cy="179387"/>
              </a:xfrm>
              <a:custGeom>
                <a:avLst/>
                <a:gdLst/>
                <a:ahLst/>
                <a:cxnLst>
                  <a:cxn ang="0">
                    <a:pos x="200025" y="179387"/>
                  </a:cxn>
                  <a:cxn ang="0">
                    <a:pos x="100013" y="0"/>
                  </a:cxn>
                  <a:cxn ang="0">
                    <a:pos x="0" y="179387"/>
                  </a:cxn>
                  <a:cxn ang="0">
                    <a:pos x="200025" y="179387"/>
                  </a:cxn>
                </a:cxnLst>
                <a:pathLst>
                  <a:path w="74" h="66">
                    <a:moveTo>
                      <a:pt x="74" y="66"/>
                    </a:moveTo>
                    <a:cubicBezTo>
                      <a:pt x="72" y="38"/>
                      <a:pt x="65" y="0"/>
                      <a:pt x="37" y="0"/>
                    </a:cubicBezTo>
                    <a:cubicBezTo>
                      <a:pt x="10" y="0"/>
                      <a:pt x="2" y="38"/>
                      <a:pt x="0" y="66"/>
                    </a:cubicBezTo>
                    <a:lnTo>
                      <a:pt x="74" y="66"/>
                    </a:lnTo>
                    <a:close/>
                  </a:path>
                </a:pathLst>
              </a:custGeom>
              <a:solidFill>
                <a:srgbClr val="EE7800">
                  <a:alpha val="100000"/>
                </a:srgbClr>
              </a:solidFill>
              <a:ln w="9525">
                <a:noFill/>
              </a:ln>
            </p:spPr>
            <p:txBody>
              <a:bodyPr/>
              <a:p>
                <a:endParaRPr lang="zh-CN" altLang="en-US"/>
              </a:p>
            </p:txBody>
          </p:sp>
          <p:sp>
            <p:nvSpPr>
              <p:cNvPr id="48539" name="Oval 347"/>
              <p:cNvSpPr/>
              <p:nvPr/>
            </p:nvSpPr>
            <p:spPr>
              <a:xfrm>
                <a:off x="1822451" y="4635500"/>
                <a:ext cx="200025" cy="200025"/>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40" name="Oval 348"/>
              <p:cNvSpPr/>
              <p:nvPr/>
            </p:nvSpPr>
            <p:spPr>
              <a:xfrm>
                <a:off x="1857376" y="4713288"/>
                <a:ext cx="30163" cy="30162"/>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41" name="Oval 349"/>
              <p:cNvSpPr/>
              <p:nvPr/>
            </p:nvSpPr>
            <p:spPr>
              <a:xfrm>
                <a:off x="1960563" y="4713288"/>
                <a:ext cx="30163" cy="30162"/>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42" name="Freeform 350"/>
              <p:cNvSpPr/>
              <p:nvPr/>
            </p:nvSpPr>
            <p:spPr>
              <a:xfrm>
                <a:off x="1884363" y="4759325"/>
                <a:ext cx="76200" cy="38100"/>
              </a:xfrm>
              <a:custGeom>
                <a:avLst/>
                <a:gdLst/>
                <a:ahLst/>
                <a:cxnLst>
                  <a:cxn ang="0">
                    <a:pos x="76200" y="0"/>
                  </a:cxn>
                  <a:cxn ang="0">
                    <a:pos x="38100" y="38100"/>
                  </a:cxn>
                  <a:cxn ang="0">
                    <a:pos x="0" y="0"/>
                  </a:cxn>
                  <a:cxn ang="0">
                    <a:pos x="76200" y="0"/>
                  </a:cxn>
                </a:cxnLst>
                <a:pathLst>
                  <a:path w="28" h="14">
                    <a:moveTo>
                      <a:pt x="28" y="0"/>
                    </a:moveTo>
                    <a:cubicBezTo>
                      <a:pt x="28" y="8"/>
                      <a:pt x="22" y="14"/>
                      <a:pt x="14" y="14"/>
                    </a:cubicBezTo>
                    <a:cubicBezTo>
                      <a:pt x="6" y="14"/>
                      <a:pt x="0" y="8"/>
                      <a:pt x="0" y="0"/>
                    </a:cubicBezTo>
                    <a:lnTo>
                      <a:pt x="28" y="0"/>
                    </a:lnTo>
                    <a:close/>
                  </a:path>
                </a:pathLst>
              </a:custGeom>
              <a:solidFill>
                <a:srgbClr val="EE7800">
                  <a:alpha val="100000"/>
                </a:srgbClr>
              </a:solidFill>
              <a:ln w="9525">
                <a:noFill/>
              </a:ln>
            </p:spPr>
            <p:txBody>
              <a:bodyPr/>
              <a:p>
                <a:endParaRPr lang="zh-CN" altLang="en-US"/>
              </a:p>
            </p:txBody>
          </p:sp>
        </p:grpSp>
        <p:grpSp>
          <p:nvGrpSpPr>
            <p:cNvPr id="48168" name="组合 1915"/>
            <p:cNvGrpSpPr/>
            <p:nvPr/>
          </p:nvGrpSpPr>
          <p:grpSpPr>
            <a:xfrm>
              <a:off x="981076" y="4545013"/>
              <a:ext cx="488950" cy="509587"/>
              <a:chOff x="981076" y="4545013"/>
              <a:chExt cx="488950" cy="509587"/>
            </a:xfrm>
          </p:grpSpPr>
          <p:sp>
            <p:nvSpPr>
              <p:cNvPr id="48524" name="Freeform 351"/>
              <p:cNvSpPr/>
              <p:nvPr/>
            </p:nvSpPr>
            <p:spPr>
              <a:xfrm>
                <a:off x="981076" y="4610100"/>
                <a:ext cx="488950" cy="444500"/>
              </a:xfrm>
              <a:custGeom>
                <a:avLst/>
                <a:gdLst/>
                <a:ahLst/>
                <a:cxnLst>
                  <a:cxn ang="0">
                    <a:pos x="18910" y="0"/>
                  </a:cxn>
                  <a:cxn ang="0">
                    <a:pos x="0" y="444500"/>
                  </a:cxn>
                  <a:cxn ang="0">
                    <a:pos x="286346" y="444500"/>
                  </a:cxn>
                  <a:cxn ang="0">
                    <a:pos x="459235" y="298140"/>
                  </a:cxn>
                  <a:cxn ang="0">
                    <a:pos x="472742" y="0"/>
                  </a:cxn>
                  <a:cxn ang="0">
                    <a:pos x="18910" y="0"/>
                  </a:cxn>
                </a:cxnLst>
                <a:pathLst>
                  <a:path w="181" h="164">
                    <a:moveTo>
                      <a:pt x="7" y="0"/>
                    </a:moveTo>
                    <a:cubicBezTo>
                      <a:pt x="10" y="61"/>
                      <a:pt x="10" y="103"/>
                      <a:pt x="0" y="164"/>
                    </a:cubicBezTo>
                    <a:cubicBezTo>
                      <a:pt x="106" y="164"/>
                      <a:pt x="106" y="164"/>
                      <a:pt x="106" y="164"/>
                    </a:cubicBezTo>
                    <a:cubicBezTo>
                      <a:pt x="135" y="151"/>
                      <a:pt x="152" y="136"/>
                      <a:pt x="170" y="110"/>
                    </a:cubicBezTo>
                    <a:cubicBezTo>
                      <a:pt x="181" y="85"/>
                      <a:pt x="178" y="43"/>
                      <a:pt x="175" y="0"/>
                    </a:cubicBezTo>
                    <a:lnTo>
                      <a:pt x="7" y="0"/>
                    </a:lnTo>
                    <a:close/>
                  </a:path>
                </a:pathLst>
              </a:custGeom>
              <a:solidFill>
                <a:srgbClr val="F5E8CE">
                  <a:alpha val="100000"/>
                </a:srgbClr>
              </a:solidFill>
              <a:ln w="9525">
                <a:noFill/>
              </a:ln>
            </p:spPr>
            <p:txBody>
              <a:bodyPr/>
              <a:p>
                <a:endParaRPr lang="zh-CN" altLang="en-US"/>
              </a:p>
            </p:txBody>
          </p:sp>
          <p:sp>
            <p:nvSpPr>
              <p:cNvPr id="48525" name="Rectangle 352"/>
              <p:cNvSpPr/>
              <p:nvPr/>
            </p:nvSpPr>
            <p:spPr>
              <a:xfrm>
                <a:off x="1057276" y="4681538"/>
                <a:ext cx="350838" cy="4762"/>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26" name="Rectangle 353"/>
              <p:cNvSpPr/>
              <p:nvPr/>
            </p:nvSpPr>
            <p:spPr>
              <a:xfrm>
                <a:off x="1057276" y="4756150"/>
                <a:ext cx="350838" cy="635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27" name="Rectangle 354"/>
              <p:cNvSpPr/>
              <p:nvPr/>
            </p:nvSpPr>
            <p:spPr>
              <a:xfrm>
                <a:off x="1057276" y="4832350"/>
                <a:ext cx="350838" cy="635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28" name="Rectangle 355"/>
              <p:cNvSpPr/>
              <p:nvPr/>
            </p:nvSpPr>
            <p:spPr>
              <a:xfrm>
                <a:off x="1046163" y="4908550"/>
                <a:ext cx="350838" cy="4762"/>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29" name="Rectangle 356"/>
              <p:cNvSpPr/>
              <p:nvPr/>
            </p:nvSpPr>
            <p:spPr>
              <a:xfrm>
                <a:off x="1030288" y="4986338"/>
                <a:ext cx="277813" cy="3175"/>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530" name="Freeform 357"/>
              <p:cNvSpPr/>
              <p:nvPr/>
            </p:nvSpPr>
            <p:spPr>
              <a:xfrm>
                <a:off x="1258888" y="4886325"/>
                <a:ext cx="182563" cy="168275"/>
              </a:xfrm>
              <a:custGeom>
                <a:avLst/>
                <a:gdLst/>
                <a:ahLst/>
                <a:cxnLst>
                  <a:cxn ang="0">
                    <a:pos x="182563" y="21713"/>
                  </a:cxn>
                  <a:cxn ang="0">
                    <a:pos x="2725" y="0"/>
                  </a:cxn>
                  <a:cxn ang="0">
                    <a:pos x="8174" y="168275"/>
                  </a:cxn>
                  <a:cxn ang="0">
                    <a:pos x="182563" y="21713"/>
                  </a:cxn>
                </a:cxnLst>
                <a:pathLst>
                  <a:path w="67" h="62">
                    <a:moveTo>
                      <a:pt x="67" y="8"/>
                    </a:moveTo>
                    <a:cubicBezTo>
                      <a:pt x="53" y="17"/>
                      <a:pt x="11" y="13"/>
                      <a:pt x="1" y="0"/>
                    </a:cubicBezTo>
                    <a:cubicBezTo>
                      <a:pt x="0" y="17"/>
                      <a:pt x="0" y="42"/>
                      <a:pt x="3" y="62"/>
                    </a:cubicBezTo>
                    <a:cubicBezTo>
                      <a:pt x="32" y="49"/>
                      <a:pt x="49" y="34"/>
                      <a:pt x="67" y="8"/>
                    </a:cubicBezTo>
                    <a:close/>
                  </a:path>
                </a:pathLst>
              </a:custGeom>
              <a:solidFill>
                <a:srgbClr val="5F3E21">
                  <a:alpha val="100000"/>
                </a:srgbClr>
              </a:solidFill>
              <a:ln w="9525">
                <a:noFill/>
              </a:ln>
            </p:spPr>
            <p:txBody>
              <a:bodyPr/>
              <a:p>
                <a:endParaRPr lang="zh-CN" altLang="en-US"/>
              </a:p>
            </p:txBody>
          </p:sp>
          <p:sp>
            <p:nvSpPr>
              <p:cNvPr id="48531" name="Freeform 358"/>
              <p:cNvSpPr/>
              <p:nvPr/>
            </p:nvSpPr>
            <p:spPr>
              <a:xfrm>
                <a:off x="1176338" y="4545013"/>
                <a:ext cx="88900" cy="136525"/>
              </a:xfrm>
              <a:custGeom>
                <a:avLst/>
                <a:gdLst/>
                <a:ahLst/>
                <a:cxnLst>
                  <a:cxn ang="0">
                    <a:pos x="88900" y="136525"/>
                  </a:cxn>
                  <a:cxn ang="0">
                    <a:pos x="66675" y="109538"/>
                  </a:cxn>
                  <a:cxn ang="0">
                    <a:pos x="46038" y="136525"/>
                  </a:cxn>
                  <a:cxn ang="0">
                    <a:pos x="20638" y="109538"/>
                  </a:cxn>
                  <a:cxn ang="0">
                    <a:pos x="0" y="136525"/>
                  </a:cxn>
                  <a:cxn ang="0">
                    <a:pos x="0" y="0"/>
                  </a:cxn>
                  <a:cxn ang="0">
                    <a:pos x="88900" y="0"/>
                  </a:cxn>
                  <a:cxn ang="0">
                    <a:pos x="88900" y="136525"/>
                  </a:cxn>
                </a:cxnLst>
                <a:pathLst>
                  <a:path w="56" h="86">
                    <a:moveTo>
                      <a:pt x="56" y="86"/>
                    </a:moveTo>
                    <a:lnTo>
                      <a:pt x="42" y="69"/>
                    </a:lnTo>
                    <a:lnTo>
                      <a:pt x="29" y="86"/>
                    </a:lnTo>
                    <a:lnTo>
                      <a:pt x="13" y="69"/>
                    </a:lnTo>
                    <a:lnTo>
                      <a:pt x="0" y="86"/>
                    </a:lnTo>
                    <a:lnTo>
                      <a:pt x="0" y="0"/>
                    </a:lnTo>
                    <a:lnTo>
                      <a:pt x="56" y="0"/>
                    </a:lnTo>
                    <a:lnTo>
                      <a:pt x="56" y="86"/>
                    </a:lnTo>
                    <a:close/>
                  </a:path>
                </a:pathLst>
              </a:custGeom>
              <a:solidFill>
                <a:srgbClr val="EE7800">
                  <a:alpha val="100000"/>
                </a:srgbClr>
              </a:solidFill>
              <a:ln w="9525">
                <a:noFill/>
              </a:ln>
            </p:spPr>
            <p:txBody>
              <a:bodyPr/>
              <a:p>
                <a:endParaRPr lang="zh-CN" altLang="en-US"/>
              </a:p>
            </p:txBody>
          </p:sp>
        </p:grpSp>
        <p:grpSp>
          <p:nvGrpSpPr>
            <p:cNvPr id="48169" name="组合 1914"/>
            <p:cNvGrpSpPr/>
            <p:nvPr/>
          </p:nvGrpSpPr>
          <p:grpSpPr>
            <a:xfrm>
              <a:off x="10715625" y="3848101"/>
              <a:ext cx="474663" cy="508000"/>
              <a:chOff x="8429626" y="3868738"/>
              <a:chExt cx="474663" cy="508000"/>
            </a:xfrm>
          </p:grpSpPr>
          <p:sp>
            <p:nvSpPr>
              <p:cNvPr id="48504" name="Freeform 359"/>
              <p:cNvSpPr/>
              <p:nvPr/>
            </p:nvSpPr>
            <p:spPr>
              <a:xfrm>
                <a:off x="8429626" y="3868738"/>
                <a:ext cx="474663" cy="373062"/>
              </a:xfrm>
              <a:custGeom>
                <a:avLst/>
                <a:gdLst/>
                <a:ahLst/>
                <a:cxnLst>
                  <a:cxn ang="0">
                    <a:pos x="469238" y="83804"/>
                  </a:cxn>
                  <a:cxn ang="0">
                    <a:pos x="433978" y="89210"/>
                  </a:cxn>
                  <a:cxn ang="0">
                    <a:pos x="466526" y="0"/>
                  </a:cxn>
                  <a:cxn ang="0">
                    <a:pos x="206139" y="29737"/>
                  </a:cxn>
                  <a:cxn ang="0">
                    <a:pos x="21699" y="178421"/>
                  </a:cxn>
                  <a:cxn ang="0">
                    <a:pos x="13562" y="154091"/>
                  </a:cxn>
                  <a:cxn ang="0">
                    <a:pos x="16274" y="189234"/>
                  </a:cxn>
                  <a:cxn ang="0">
                    <a:pos x="0" y="191938"/>
                  </a:cxn>
                  <a:cxn ang="0">
                    <a:pos x="16274" y="200048"/>
                  </a:cxn>
                  <a:cxn ang="0">
                    <a:pos x="37973" y="318995"/>
                  </a:cxn>
                  <a:cxn ang="0">
                    <a:pos x="78658" y="373062"/>
                  </a:cxn>
                  <a:cxn ang="0">
                    <a:pos x="366169" y="362249"/>
                  </a:cxn>
                  <a:cxn ang="0">
                    <a:pos x="404142" y="308182"/>
                  </a:cxn>
                  <a:cxn ang="0">
                    <a:pos x="423128" y="154091"/>
                  </a:cxn>
                  <a:cxn ang="0">
                    <a:pos x="469238" y="83804"/>
                  </a:cxn>
                </a:cxnLst>
                <a:pathLst>
                  <a:path w="175" h="138">
                    <a:moveTo>
                      <a:pt x="173" y="31"/>
                    </a:moveTo>
                    <a:cubicBezTo>
                      <a:pt x="169" y="38"/>
                      <a:pt x="160" y="33"/>
                      <a:pt x="160" y="33"/>
                    </a:cubicBezTo>
                    <a:cubicBezTo>
                      <a:pt x="175" y="23"/>
                      <a:pt x="172" y="0"/>
                      <a:pt x="172" y="0"/>
                    </a:cubicBezTo>
                    <a:cubicBezTo>
                      <a:pt x="166" y="20"/>
                      <a:pt x="146" y="15"/>
                      <a:pt x="76" y="11"/>
                    </a:cubicBezTo>
                    <a:cubicBezTo>
                      <a:pt x="19" y="8"/>
                      <a:pt x="9" y="51"/>
                      <a:pt x="8" y="66"/>
                    </a:cubicBezTo>
                    <a:cubicBezTo>
                      <a:pt x="7" y="64"/>
                      <a:pt x="5" y="61"/>
                      <a:pt x="5" y="57"/>
                    </a:cubicBezTo>
                    <a:cubicBezTo>
                      <a:pt x="5" y="57"/>
                      <a:pt x="5" y="65"/>
                      <a:pt x="6" y="70"/>
                    </a:cubicBezTo>
                    <a:cubicBezTo>
                      <a:pt x="5" y="70"/>
                      <a:pt x="3" y="70"/>
                      <a:pt x="0" y="71"/>
                    </a:cubicBezTo>
                    <a:cubicBezTo>
                      <a:pt x="0" y="71"/>
                      <a:pt x="5" y="72"/>
                      <a:pt x="6" y="74"/>
                    </a:cubicBezTo>
                    <a:cubicBezTo>
                      <a:pt x="1" y="94"/>
                      <a:pt x="10" y="114"/>
                      <a:pt x="14" y="118"/>
                    </a:cubicBezTo>
                    <a:cubicBezTo>
                      <a:pt x="23" y="130"/>
                      <a:pt x="29" y="138"/>
                      <a:pt x="29" y="138"/>
                    </a:cubicBezTo>
                    <a:cubicBezTo>
                      <a:pt x="135" y="134"/>
                      <a:pt x="135" y="134"/>
                      <a:pt x="135" y="134"/>
                    </a:cubicBezTo>
                    <a:cubicBezTo>
                      <a:pt x="135" y="134"/>
                      <a:pt x="143" y="127"/>
                      <a:pt x="149" y="114"/>
                    </a:cubicBezTo>
                    <a:cubicBezTo>
                      <a:pt x="154" y="102"/>
                      <a:pt x="162" y="81"/>
                      <a:pt x="156" y="57"/>
                    </a:cubicBezTo>
                    <a:cubicBezTo>
                      <a:pt x="166" y="50"/>
                      <a:pt x="173" y="31"/>
                      <a:pt x="173" y="31"/>
                    </a:cubicBezTo>
                    <a:close/>
                  </a:path>
                </a:pathLst>
              </a:custGeom>
              <a:solidFill>
                <a:srgbClr val="5F3E21">
                  <a:alpha val="100000"/>
                </a:srgbClr>
              </a:solidFill>
              <a:ln w="9525">
                <a:noFill/>
              </a:ln>
            </p:spPr>
            <p:txBody>
              <a:bodyPr/>
              <a:p>
                <a:endParaRPr lang="zh-CN" altLang="en-US"/>
              </a:p>
            </p:txBody>
          </p:sp>
          <p:sp>
            <p:nvSpPr>
              <p:cNvPr id="48505" name="Freeform 360"/>
              <p:cNvSpPr/>
              <p:nvPr/>
            </p:nvSpPr>
            <p:spPr>
              <a:xfrm>
                <a:off x="8440738" y="4154488"/>
                <a:ext cx="42863" cy="92075"/>
              </a:xfrm>
              <a:custGeom>
                <a:avLst/>
                <a:gdLst/>
                <a:ahLst/>
                <a:cxnLst>
                  <a:cxn ang="0">
                    <a:pos x="0" y="46038"/>
                  </a:cxn>
                  <a:cxn ang="0">
                    <a:pos x="42863" y="89367"/>
                  </a:cxn>
                  <a:cxn ang="0">
                    <a:pos x="42863" y="0"/>
                  </a:cxn>
                  <a:cxn ang="0">
                    <a:pos x="0" y="46038"/>
                  </a:cxn>
                </a:cxnLst>
                <a:pathLst>
                  <a:path w="16" h="34">
                    <a:moveTo>
                      <a:pt x="0" y="17"/>
                    </a:moveTo>
                    <a:cubicBezTo>
                      <a:pt x="1" y="34"/>
                      <a:pt x="16" y="33"/>
                      <a:pt x="16" y="33"/>
                    </a:cubicBezTo>
                    <a:cubicBezTo>
                      <a:pt x="16" y="0"/>
                      <a:pt x="16" y="0"/>
                      <a:pt x="16" y="0"/>
                    </a:cubicBezTo>
                    <a:cubicBezTo>
                      <a:pt x="16" y="0"/>
                      <a:pt x="0" y="0"/>
                      <a:pt x="0" y="17"/>
                    </a:cubicBezTo>
                    <a:close/>
                  </a:path>
                </a:pathLst>
              </a:custGeom>
              <a:solidFill>
                <a:srgbClr val="EE7800">
                  <a:alpha val="100000"/>
                </a:srgbClr>
              </a:solidFill>
              <a:ln w="9525">
                <a:noFill/>
              </a:ln>
            </p:spPr>
            <p:txBody>
              <a:bodyPr/>
              <a:p>
                <a:endParaRPr lang="zh-CN" altLang="en-US"/>
              </a:p>
            </p:txBody>
          </p:sp>
          <p:sp>
            <p:nvSpPr>
              <p:cNvPr id="48506" name="Freeform 361"/>
              <p:cNvSpPr/>
              <p:nvPr/>
            </p:nvSpPr>
            <p:spPr>
              <a:xfrm>
                <a:off x="8820151" y="4141788"/>
                <a:ext cx="46038" cy="92075"/>
              </a:xfrm>
              <a:custGeom>
                <a:avLst/>
                <a:gdLst/>
                <a:ahLst/>
                <a:cxnLst>
                  <a:cxn ang="0">
                    <a:pos x="0" y="2708"/>
                  </a:cxn>
                  <a:cxn ang="0">
                    <a:pos x="5416" y="92075"/>
                  </a:cxn>
                  <a:cxn ang="0">
                    <a:pos x="46038" y="46038"/>
                  </a:cxn>
                  <a:cxn ang="0">
                    <a:pos x="0" y="2708"/>
                  </a:cxn>
                </a:cxnLst>
                <a:pathLst>
                  <a:path w="17" h="34">
                    <a:moveTo>
                      <a:pt x="0" y="1"/>
                    </a:moveTo>
                    <a:cubicBezTo>
                      <a:pt x="2" y="34"/>
                      <a:pt x="2" y="34"/>
                      <a:pt x="2" y="34"/>
                    </a:cubicBezTo>
                    <a:cubicBezTo>
                      <a:pt x="2" y="34"/>
                      <a:pt x="17" y="34"/>
                      <a:pt x="17" y="17"/>
                    </a:cubicBezTo>
                    <a:cubicBezTo>
                      <a:pt x="16" y="0"/>
                      <a:pt x="0" y="1"/>
                      <a:pt x="0" y="1"/>
                    </a:cubicBezTo>
                    <a:close/>
                  </a:path>
                </a:pathLst>
              </a:custGeom>
              <a:solidFill>
                <a:srgbClr val="EE7800">
                  <a:alpha val="100000"/>
                </a:srgbClr>
              </a:solidFill>
              <a:ln w="9525">
                <a:noFill/>
              </a:ln>
            </p:spPr>
            <p:txBody>
              <a:bodyPr/>
              <a:p>
                <a:endParaRPr lang="zh-CN" altLang="en-US"/>
              </a:p>
            </p:txBody>
          </p:sp>
          <p:sp>
            <p:nvSpPr>
              <p:cNvPr id="48507" name="Freeform 362"/>
              <p:cNvSpPr/>
              <p:nvPr/>
            </p:nvSpPr>
            <p:spPr>
              <a:xfrm>
                <a:off x="8475663" y="4014788"/>
                <a:ext cx="357188" cy="361950"/>
              </a:xfrm>
              <a:custGeom>
                <a:avLst/>
                <a:gdLst/>
                <a:ahLst/>
                <a:cxnLst>
                  <a:cxn ang="0">
                    <a:pos x="92003" y="0"/>
                  </a:cxn>
                  <a:cxn ang="0">
                    <a:pos x="2706" y="72930"/>
                  </a:cxn>
                  <a:cxn ang="0">
                    <a:pos x="16236" y="305226"/>
                  </a:cxn>
                  <a:cxn ang="0">
                    <a:pos x="181300" y="361950"/>
                  </a:cxn>
                  <a:cxn ang="0">
                    <a:pos x="343658" y="289020"/>
                  </a:cxn>
                  <a:cxn ang="0">
                    <a:pos x="338246" y="32413"/>
                  </a:cxn>
                  <a:cxn ang="0">
                    <a:pos x="92003" y="0"/>
                  </a:cxn>
                </a:cxnLst>
                <a:pathLst>
                  <a:path w="132" h="134">
                    <a:moveTo>
                      <a:pt x="34" y="0"/>
                    </a:moveTo>
                    <a:cubicBezTo>
                      <a:pt x="29" y="20"/>
                      <a:pt x="1" y="26"/>
                      <a:pt x="1" y="27"/>
                    </a:cubicBezTo>
                    <a:cubicBezTo>
                      <a:pt x="0" y="57"/>
                      <a:pt x="0" y="104"/>
                      <a:pt x="6" y="113"/>
                    </a:cubicBezTo>
                    <a:cubicBezTo>
                      <a:pt x="15" y="127"/>
                      <a:pt x="41" y="134"/>
                      <a:pt x="67" y="134"/>
                    </a:cubicBezTo>
                    <a:cubicBezTo>
                      <a:pt x="93" y="133"/>
                      <a:pt x="120" y="123"/>
                      <a:pt x="127" y="107"/>
                    </a:cubicBezTo>
                    <a:cubicBezTo>
                      <a:pt x="132" y="95"/>
                      <a:pt x="128" y="41"/>
                      <a:pt x="125" y="12"/>
                    </a:cubicBezTo>
                    <a:cubicBezTo>
                      <a:pt x="89" y="22"/>
                      <a:pt x="34" y="0"/>
                      <a:pt x="34" y="0"/>
                    </a:cubicBezTo>
                    <a:close/>
                  </a:path>
                </a:pathLst>
              </a:custGeom>
              <a:solidFill>
                <a:srgbClr val="EE7800">
                  <a:alpha val="100000"/>
                </a:srgbClr>
              </a:solidFill>
              <a:ln w="9525">
                <a:noFill/>
              </a:ln>
            </p:spPr>
            <p:txBody>
              <a:bodyPr/>
              <a:p>
                <a:endParaRPr lang="zh-CN" altLang="en-US"/>
              </a:p>
            </p:txBody>
          </p:sp>
          <p:sp>
            <p:nvSpPr>
              <p:cNvPr id="48508" name="Freeform 363"/>
              <p:cNvSpPr/>
              <p:nvPr/>
            </p:nvSpPr>
            <p:spPr>
              <a:xfrm>
                <a:off x="8556626" y="4256088"/>
                <a:ext cx="187325" cy="85725"/>
              </a:xfrm>
              <a:custGeom>
                <a:avLst/>
                <a:gdLst/>
                <a:ahLst/>
                <a:cxnLst>
                  <a:cxn ang="0">
                    <a:pos x="181895" y="0"/>
                  </a:cxn>
                  <a:cxn ang="0">
                    <a:pos x="97735" y="0"/>
                  </a:cxn>
                  <a:cxn ang="0">
                    <a:pos x="92305" y="0"/>
                  </a:cxn>
                  <a:cxn ang="0">
                    <a:pos x="5430" y="0"/>
                  </a:cxn>
                  <a:cxn ang="0">
                    <a:pos x="16289" y="58936"/>
                  </a:cxn>
                  <a:cxn ang="0">
                    <a:pos x="95020" y="85725"/>
                  </a:cxn>
                  <a:cxn ang="0">
                    <a:pos x="171036" y="58936"/>
                  </a:cxn>
                  <a:cxn ang="0">
                    <a:pos x="181895" y="0"/>
                  </a:cxn>
                </a:cxnLst>
                <a:pathLst>
                  <a:path w="69" h="32">
                    <a:moveTo>
                      <a:pt x="67" y="0"/>
                    </a:moveTo>
                    <a:cubicBezTo>
                      <a:pt x="36" y="0"/>
                      <a:pt x="36" y="0"/>
                      <a:pt x="36" y="0"/>
                    </a:cubicBezTo>
                    <a:cubicBezTo>
                      <a:pt x="34" y="0"/>
                      <a:pt x="34" y="0"/>
                      <a:pt x="34" y="0"/>
                    </a:cubicBezTo>
                    <a:cubicBezTo>
                      <a:pt x="2" y="0"/>
                      <a:pt x="2" y="0"/>
                      <a:pt x="2" y="0"/>
                    </a:cubicBezTo>
                    <a:cubicBezTo>
                      <a:pt x="2" y="0"/>
                      <a:pt x="0" y="17"/>
                      <a:pt x="6" y="22"/>
                    </a:cubicBezTo>
                    <a:cubicBezTo>
                      <a:pt x="11" y="27"/>
                      <a:pt x="22" y="31"/>
                      <a:pt x="35" y="32"/>
                    </a:cubicBezTo>
                    <a:cubicBezTo>
                      <a:pt x="47" y="32"/>
                      <a:pt x="59" y="27"/>
                      <a:pt x="63" y="22"/>
                    </a:cubicBezTo>
                    <a:cubicBezTo>
                      <a:pt x="69" y="17"/>
                      <a:pt x="67" y="0"/>
                      <a:pt x="67" y="0"/>
                    </a:cubicBezTo>
                    <a:close/>
                  </a:path>
                </a:pathLst>
              </a:custGeom>
              <a:solidFill>
                <a:srgbClr val="5F3E21">
                  <a:alpha val="100000"/>
                </a:srgbClr>
              </a:solidFill>
              <a:ln w="9525">
                <a:noFill/>
              </a:ln>
            </p:spPr>
            <p:txBody>
              <a:bodyPr/>
              <a:p>
                <a:endParaRPr lang="zh-CN" altLang="en-US"/>
              </a:p>
            </p:txBody>
          </p:sp>
          <p:sp>
            <p:nvSpPr>
              <p:cNvPr id="48509" name="Freeform 364"/>
              <p:cNvSpPr/>
              <p:nvPr/>
            </p:nvSpPr>
            <p:spPr>
              <a:xfrm>
                <a:off x="8567738" y="4256088"/>
                <a:ext cx="165100" cy="23812"/>
              </a:xfrm>
              <a:custGeom>
                <a:avLst/>
                <a:gdLst/>
                <a:ahLst/>
                <a:cxnLst>
                  <a:cxn ang="0">
                    <a:pos x="165100" y="0"/>
                  </a:cxn>
                  <a:cxn ang="0">
                    <a:pos x="86610" y="0"/>
                  </a:cxn>
                  <a:cxn ang="0">
                    <a:pos x="81197" y="0"/>
                  </a:cxn>
                  <a:cxn ang="0">
                    <a:pos x="0" y="0"/>
                  </a:cxn>
                  <a:cxn ang="0">
                    <a:pos x="0" y="13229"/>
                  </a:cxn>
                  <a:cxn ang="0">
                    <a:pos x="10826" y="23812"/>
                  </a:cxn>
                  <a:cxn ang="0">
                    <a:pos x="156980" y="23812"/>
                  </a:cxn>
                  <a:cxn ang="0">
                    <a:pos x="165100" y="13229"/>
                  </a:cxn>
                  <a:cxn ang="0">
                    <a:pos x="165100" y="0"/>
                  </a:cxn>
                </a:cxnLst>
                <a:pathLst>
                  <a:path w="61" h="9">
                    <a:moveTo>
                      <a:pt x="61" y="0"/>
                    </a:moveTo>
                    <a:cubicBezTo>
                      <a:pt x="32" y="0"/>
                      <a:pt x="32" y="0"/>
                      <a:pt x="32" y="0"/>
                    </a:cubicBezTo>
                    <a:cubicBezTo>
                      <a:pt x="30" y="0"/>
                      <a:pt x="30" y="0"/>
                      <a:pt x="30" y="0"/>
                    </a:cubicBezTo>
                    <a:cubicBezTo>
                      <a:pt x="0" y="0"/>
                      <a:pt x="0" y="0"/>
                      <a:pt x="0" y="0"/>
                    </a:cubicBezTo>
                    <a:cubicBezTo>
                      <a:pt x="0" y="5"/>
                      <a:pt x="0" y="5"/>
                      <a:pt x="0" y="5"/>
                    </a:cubicBezTo>
                    <a:cubicBezTo>
                      <a:pt x="0" y="7"/>
                      <a:pt x="2" y="9"/>
                      <a:pt x="4" y="9"/>
                    </a:cubicBezTo>
                    <a:cubicBezTo>
                      <a:pt x="58" y="9"/>
                      <a:pt x="58" y="9"/>
                      <a:pt x="58" y="9"/>
                    </a:cubicBezTo>
                    <a:cubicBezTo>
                      <a:pt x="60" y="9"/>
                      <a:pt x="61" y="7"/>
                      <a:pt x="61" y="5"/>
                    </a:cubicBezTo>
                    <a:lnTo>
                      <a:pt x="61" y="0"/>
                    </a:lnTo>
                    <a:close/>
                  </a:path>
                </a:pathLst>
              </a:custGeom>
              <a:solidFill>
                <a:srgbClr val="F5E8CE">
                  <a:alpha val="100000"/>
                </a:srgbClr>
              </a:solidFill>
              <a:ln w="9525">
                <a:noFill/>
              </a:ln>
            </p:spPr>
            <p:txBody>
              <a:bodyPr/>
              <a:p>
                <a:endParaRPr lang="zh-CN" altLang="en-US"/>
              </a:p>
            </p:txBody>
          </p:sp>
          <p:sp>
            <p:nvSpPr>
              <p:cNvPr id="48510" name="Freeform 365"/>
              <p:cNvSpPr/>
              <p:nvPr/>
            </p:nvSpPr>
            <p:spPr>
              <a:xfrm>
                <a:off x="8578851" y="4321175"/>
                <a:ext cx="142875" cy="20637"/>
              </a:xfrm>
              <a:custGeom>
                <a:avLst/>
                <a:gdLst/>
                <a:ahLst/>
                <a:cxnLst>
                  <a:cxn ang="0">
                    <a:pos x="0" y="0"/>
                  </a:cxn>
                  <a:cxn ang="0">
                    <a:pos x="72785" y="20637"/>
                  </a:cxn>
                  <a:cxn ang="0">
                    <a:pos x="142875" y="0"/>
                  </a:cxn>
                  <a:cxn ang="0">
                    <a:pos x="0" y="0"/>
                  </a:cxn>
                </a:cxnLst>
                <a:pathLst>
                  <a:path w="53" h="8">
                    <a:moveTo>
                      <a:pt x="0" y="0"/>
                    </a:moveTo>
                    <a:cubicBezTo>
                      <a:pt x="6" y="4"/>
                      <a:pt x="15" y="8"/>
                      <a:pt x="27" y="8"/>
                    </a:cubicBezTo>
                    <a:cubicBezTo>
                      <a:pt x="37" y="8"/>
                      <a:pt x="48" y="4"/>
                      <a:pt x="53" y="0"/>
                    </a:cubicBezTo>
                    <a:lnTo>
                      <a:pt x="0" y="0"/>
                    </a:lnTo>
                    <a:close/>
                  </a:path>
                </a:pathLst>
              </a:custGeom>
              <a:solidFill>
                <a:srgbClr val="FFFFFF">
                  <a:alpha val="100000"/>
                </a:srgbClr>
              </a:solidFill>
              <a:ln w="9525">
                <a:noFill/>
              </a:ln>
            </p:spPr>
            <p:txBody>
              <a:bodyPr/>
              <a:p>
                <a:endParaRPr lang="zh-CN" altLang="en-US"/>
              </a:p>
            </p:txBody>
          </p:sp>
          <p:sp>
            <p:nvSpPr>
              <p:cNvPr id="48511" name="Freeform 366"/>
              <p:cNvSpPr/>
              <p:nvPr/>
            </p:nvSpPr>
            <p:spPr>
              <a:xfrm>
                <a:off x="8578851" y="4321175"/>
                <a:ext cx="142875" cy="20637"/>
              </a:xfrm>
              <a:custGeom>
                <a:avLst/>
                <a:gdLst/>
                <a:ahLst/>
                <a:cxnLst>
                  <a:cxn ang="0">
                    <a:pos x="0" y="0"/>
                  </a:cxn>
                  <a:cxn ang="0">
                    <a:pos x="72785" y="20637"/>
                  </a:cxn>
                  <a:cxn ang="0">
                    <a:pos x="142875" y="0"/>
                  </a:cxn>
                  <a:cxn ang="0">
                    <a:pos x="0" y="0"/>
                  </a:cxn>
                </a:cxnLst>
                <a:pathLst>
                  <a:path w="53" h="8">
                    <a:moveTo>
                      <a:pt x="0" y="0"/>
                    </a:moveTo>
                    <a:cubicBezTo>
                      <a:pt x="6" y="4"/>
                      <a:pt x="15" y="8"/>
                      <a:pt x="27" y="8"/>
                    </a:cubicBezTo>
                    <a:cubicBezTo>
                      <a:pt x="37" y="8"/>
                      <a:pt x="48" y="4"/>
                      <a:pt x="53" y="0"/>
                    </a:cubicBezTo>
                    <a:lnTo>
                      <a:pt x="0" y="0"/>
                    </a:lnTo>
                    <a:close/>
                  </a:path>
                </a:pathLst>
              </a:custGeom>
              <a:solidFill>
                <a:srgbClr val="F5E8CE">
                  <a:alpha val="100000"/>
                </a:srgbClr>
              </a:solidFill>
              <a:ln w="9525">
                <a:noFill/>
              </a:ln>
            </p:spPr>
            <p:txBody>
              <a:bodyPr/>
              <a:p>
                <a:endParaRPr lang="zh-CN" altLang="en-US"/>
              </a:p>
            </p:txBody>
          </p:sp>
          <p:sp>
            <p:nvSpPr>
              <p:cNvPr id="48512" name="Freeform 367"/>
              <p:cNvSpPr/>
              <p:nvPr/>
            </p:nvSpPr>
            <p:spPr>
              <a:xfrm>
                <a:off x="8578851" y="4321175"/>
                <a:ext cx="142875" cy="20637"/>
              </a:xfrm>
              <a:custGeom>
                <a:avLst/>
                <a:gdLst/>
                <a:ahLst/>
                <a:cxnLst>
                  <a:cxn ang="0">
                    <a:pos x="72785" y="18057"/>
                  </a:cxn>
                  <a:cxn ang="0">
                    <a:pos x="5392" y="0"/>
                  </a:cxn>
                  <a:cxn ang="0">
                    <a:pos x="0" y="0"/>
                  </a:cxn>
                  <a:cxn ang="0">
                    <a:pos x="72785" y="20637"/>
                  </a:cxn>
                  <a:cxn ang="0">
                    <a:pos x="142875" y="0"/>
                  </a:cxn>
                  <a:cxn ang="0">
                    <a:pos x="137483" y="0"/>
                  </a:cxn>
                  <a:cxn ang="0">
                    <a:pos x="72785" y="18057"/>
                  </a:cxn>
                </a:cxnLst>
                <a:pathLst>
                  <a:path w="53" h="8">
                    <a:moveTo>
                      <a:pt x="27" y="7"/>
                    </a:moveTo>
                    <a:cubicBezTo>
                      <a:pt x="16" y="7"/>
                      <a:pt x="7" y="3"/>
                      <a:pt x="2" y="0"/>
                    </a:cubicBezTo>
                    <a:cubicBezTo>
                      <a:pt x="0" y="0"/>
                      <a:pt x="0" y="0"/>
                      <a:pt x="0" y="0"/>
                    </a:cubicBezTo>
                    <a:cubicBezTo>
                      <a:pt x="6" y="4"/>
                      <a:pt x="15" y="8"/>
                      <a:pt x="27" y="8"/>
                    </a:cubicBezTo>
                    <a:cubicBezTo>
                      <a:pt x="37" y="8"/>
                      <a:pt x="48" y="4"/>
                      <a:pt x="53" y="0"/>
                    </a:cubicBezTo>
                    <a:cubicBezTo>
                      <a:pt x="51" y="0"/>
                      <a:pt x="51" y="0"/>
                      <a:pt x="51" y="0"/>
                    </a:cubicBezTo>
                    <a:cubicBezTo>
                      <a:pt x="46" y="4"/>
                      <a:pt x="36" y="7"/>
                      <a:pt x="27" y="7"/>
                    </a:cubicBezTo>
                    <a:close/>
                  </a:path>
                </a:pathLst>
              </a:custGeom>
              <a:solidFill>
                <a:srgbClr val="E2E2E3">
                  <a:alpha val="100000"/>
                </a:srgbClr>
              </a:solidFill>
              <a:ln w="9525">
                <a:noFill/>
              </a:ln>
            </p:spPr>
            <p:txBody>
              <a:bodyPr/>
              <a:p>
                <a:endParaRPr lang="zh-CN" altLang="en-US"/>
              </a:p>
            </p:txBody>
          </p:sp>
          <p:sp>
            <p:nvSpPr>
              <p:cNvPr id="48513" name="Freeform 368"/>
              <p:cNvSpPr/>
              <p:nvPr/>
            </p:nvSpPr>
            <p:spPr>
              <a:xfrm>
                <a:off x="8505826" y="4141788"/>
                <a:ext cx="84138" cy="92075"/>
              </a:xfrm>
              <a:custGeom>
                <a:avLst/>
                <a:gdLst/>
                <a:ahLst/>
                <a:cxnLst>
                  <a:cxn ang="0">
                    <a:pos x="84138" y="43329"/>
                  </a:cxn>
                  <a:cxn ang="0">
                    <a:pos x="43426" y="89367"/>
                  </a:cxn>
                  <a:cxn ang="0">
                    <a:pos x="0" y="46038"/>
                  </a:cxn>
                  <a:cxn ang="0">
                    <a:pos x="40712" y="0"/>
                  </a:cxn>
                  <a:cxn ang="0">
                    <a:pos x="84138" y="43329"/>
                  </a:cxn>
                </a:cxnLst>
                <a:pathLst>
                  <a:path w="31" h="34">
                    <a:moveTo>
                      <a:pt x="31" y="16"/>
                    </a:moveTo>
                    <a:cubicBezTo>
                      <a:pt x="31" y="25"/>
                      <a:pt x="24" y="33"/>
                      <a:pt x="16" y="33"/>
                    </a:cubicBezTo>
                    <a:cubicBezTo>
                      <a:pt x="8" y="34"/>
                      <a:pt x="1" y="26"/>
                      <a:pt x="0" y="17"/>
                    </a:cubicBezTo>
                    <a:cubicBezTo>
                      <a:pt x="0" y="8"/>
                      <a:pt x="7" y="0"/>
                      <a:pt x="15" y="0"/>
                    </a:cubicBezTo>
                    <a:cubicBezTo>
                      <a:pt x="23" y="0"/>
                      <a:pt x="30" y="7"/>
                      <a:pt x="31" y="16"/>
                    </a:cubicBezTo>
                    <a:close/>
                  </a:path>
                </a:pathLst>
              </a:custGeom>
              <a:solidFill>
                <a:srgbClr val="F5E8CE">
                  <a:alpha val="100000"/>
                </a:srgbClr>
              </a:solidFill>
              <a:ln w="9525">
                <a:noFill/>
              </a:ln>
            </p:spPr>
            <p:txBody>
              <a:bodyPr/>
              <a:p>
                <a:endParaRPr lang="zh-CN" altLang="en-US"/>
              </a:p>
            </p:txBody>
          </p:sp>
          <p:sp>
            <p:nvSpPr>
              <p:cNvPr id="48514" name="Freeform 369"/>
              <p:cNvSpPr/>
              <p:nvPr/>
            </p:nvSpPr>
            <p:spPr>
              <a:xfrm>
                <a:off x="8520113" y="4154488"/>
                <a:ext cx="55563" cy="63500"/>
              </a:xfrm>
              <a:custGeom>
                <a:avLst/>
                <a:gdLst/>
                <a:ahLst/>
                <a:cxnLst>
                  <a:cxn ang="0">
                    <a:pos x="55563" y="30370"/>
                  </a:cxn>
                  <a:cxn ang="0">
                    <a:pos x="29104" y="63500"/>
                  </a:cxn>
                  <a:cxn ang="0">
                    <a:pos x="0" y="33130"/>
                  </a:cxn>
                  <a:cxn ang="0">
                    <a:pos x="26459" y="0"/>
                  </a:cxn>
                  <a:cxn ang="0">
                    <a:pos x="55563" y="30370"/>
                  </a:cxn>
                </a:cxnLst>
                <a:pathLst>
                  <a:path w="21" h="23">
                    <a:moveTo>
                      <a:pt x="21" y="11"/>
                    </a:moveTo>
                    <a:cubicBezTo>
                      <a:pt x="21" y="17"/>
                      <a:pt x="17" y="23"/>
                      <a:pt x="11" y="23"/>
                    </a:cubicBezTo>
                    <a:cubicBezTo>
                      <a:pt x="5" y="23"/>
                      <a:pt x="1" y="18"/>
                      <a:pt x="0" y="12"/>
                    </a:cubicBezTo>
                    <a:cubicBezTo>
                      <a:pt x="0" y="6"/>
                      <a:pt x="5" y="1"/>
                      <a:pt x="10" y="0"/>
                    </a:cubicBezTo>
                    <a:cubicBezTo>
                      <a:pt x="16" y="0"/>
                      <a:pt x="20" y="5"/>
                      <a:pt x="21" y="11"/>
                    </a:cubicBezTo>
                    <a:close/>
                  </a:path>
                </a:pathLst>
              </a:custGeom>
              <a:solidFill>
                <a:srgbClr val="5F3E21">
                  <a:alpha val="100000"/>
                </a:srgbClr>
              </a:solidFill>
              <a:ln w="9525">
                <a:noFill/>
              </a:ln>
            </p:spPr>
            <p:txBody>
              <a:bodyPr/>
              <a:p>
                <a:endParaRPr lang="zh-CN" altLang="en-US"/>
              </a:p>
            </p:txBody>
          </p:sp>
          <p:pic>
            <p:nvPicPr>
              <p:cNvPr id="48515" name="Picture 370"/>
              <p:cNvPicPr>
                <a:picLocks noChangeAspect="1"/>
              </p:cNvPicPr>
              <p:nvPr/>
            </p:nvPicPr>
            <p:blipFill>
              <a:blip r:embed="rId6"/>
              <a:stretch>
                <a:fillRect/>
              </a:stretch>
            </p:blipFill>
            <p:spPr>
              <a:xfrm>
                <a:off x="8539163" y="4154488"/>
                <a:ext cx="41275" cy="41275"/>
              </a:xfrm>
              <a:prstGeom prst="rect">
                <a:avLst/>
              </a:prstGeom>
              <a:noFill/>
              <a:ln w="9525">
                <a:noFill/>
              </a:ln>
            </p:spPr>
          </p:pic>
          <p:pic>
            <p:nvPicPr>
              <p:cNvPr id="48516" name="Picture 371"/>
              <p:cNvPicPr>
                <a:picLocks noChangeAspect="1"/>
              </p:cNvPicPr>
              <p:nvPr/>
            </p:nvPicPr>
            <p:blipFill>
              <a:blip r:embed="rId7"/>
              <a:stretch>
                <a:fillRect/>
              </a:stretch>
            </p:blipFill>
            <p:spPr>
              <a:xfrm>
                <a:off x="8543926" y="4176713"/>
                <a:ext cx="33338" cy="31750"/>
              </a:xfrm>
              <a:prstGeom prst="rect">
                <a:avLst/>
              </a:prstGeom>
              <a:noFill/>
              <a:ln w="9525">
                <a:noFill/>
              </a:ln>
            </p:spPr>
          </p:pic>
          <p:sp>
            <p:nvSpPr>
              <p:cNvPr id="48517" name="Freeform 372"/>
              <p:cNvSpPr/>
              <p:nvPr/>
            </p:nvSpPr>
            <p:spPr>
              <a:xfrm>
                <a:off x="8709026" y="4133850"/>
                <a:ext cx="84138" cy="92075"/>
              </a:xfrm>
              <a:custGeom>
                <a:avLst/>
                <a:gdLst/>
                <a:ahLst/>
                <a:cxnLst>
                  <a:cxn ang="0">
                    <a:pos x="84138" y="46038"/>
                  </a:cxn>
                  <a:cxn ang="0">
                    <a:pos x="43426" y="92075"/>
                  </a:cxn>
                  <a:cxn ang="0">
                    <a:pos x="2714" y="48746"/>
                  </a:cxn>
                  <a:cxn ang="0">
                    <a:pos x="40712" y="0"/>
                  </a:cxn>
                  <a:cxn ang="0">
                    <a:pos x="84138" y="46038"/>
                  </a:cxn>
                </a:cxnLst>
                <a:pathLst>
                  <a:path w="31" h="34">
                    <a:moveTo>
                      <a:pt x="31" y="17"/>
                    </a:moveTo>
                    <a:cubicBezTo>
                      <a:pt x="31" y="26"/>
                      <a:pt x="25" y="33"/>
                      <a:pt x="16" y="34"/>
                    </a:cubicBezTo>
                    <a:cubicBezTo>
                      <a:pt x="8" y="34"/>
                      <a:pt x="1" y="27"/>
                      <a:pt x="1" y="18"/>
                    </a:cubicBezTo>
                    <a:cubicBezTo>
                      <a:pt x="0" y="8"/>
                      <a:pt x="7" y="1"/>
                      <a:pt x="15" y="0"/>
                    </a:cubicBezTo>
                    <a:cubicBezTo>
                      <a:pt x="24" y="0"/>
                      <a:pt x="31" y="7"/>
                      <a:pt x="31" y="17"/>
                    </a:cubicBezTo>
                    <a:close/>
                  </a:path>
                </a:pathLst>
              </a:custGeom>
              <a:solidFill>
                <a:srgbClr val="F5E8CE">
                  <a:alpha val="100000"/>
                </a:srgbClr>
              </a:solidFill>
              <a:ln w="9525">
                <a:noFill/>
              </a:ln>
            </p:spPr>
            <p:txBody>
              <a:bodyPr/>
              <a:p>
                <a:endParaRPr lang="zh-CN" altLang="en-US"/>
              </a:p>
            </p:txBody>
          </p:sp>
          <p:sp>
            <p:nvSpPr>
              <p:cNvPr id="48518" name="Freeform 373"/>
              <p:cNvSpPr/>
              <p:nvPr/>
            </p:nvSpPr>
            <p:spPr>
              <a:xfrm>
                <a:off x="8721726" y="4149725"/>
                <a:ext cx="57150" cy="61912"/>
              </a:xfrm>
              <a:custGeom>
                <a:avLst/>
                <a:gdLst/>
                <a:ahLst/>
                <a:cxnLst>
                  <a:cxn ang="0">
                    <a:pos x="57150" y="29610"/>
                  </a:cxn>
                  <a:cxn ang="0">
                    <a:pos x="29936" y="59220"/>
                  </a:cxn>
                  <a:cxn ang="0">
                    <a:pos x="2721" y="29610"/>
                  </a:cxn>
                  <a:cxn ang="0">
                    <a:pos x="27214" y="0"/>
                  </a:cxn>
                  <a:cxn ang="0">
                    <a:pos x="57150" y="29610"/>
                  </a:cxn>
                </a:cxnLst>
                <a:pathLst>
                  <a:path w="21" h="23">
                    <a:moveTo>
                      <a:pt x="21" y="11"/>
                    </a:moveTo>
                    <a:cubicBezTo>
                      <a:pt x="21" y="17"/>
                      <a:pt x="17" y="22"/>
                      <a:pt x="11" y="22"/>
                    </a:cubicBezTo>
                    <a:cubicBezTo>
                      <a:pt x="6" y="23"/>
                      <a:pt x="1" y="18"/>
                      <a:pt x="1" y="11"/>
                    </a:cubicBezTo>
                    <a:cubicBezTo>
                      <a:pt x="0" y="5"/>
                      <a:pt x="5" y="0"/>
                      <a:pt x="10" y="0"/>
                    </a:cubicBezTo>
                    <a:cubicBezTo>
                      <a:pt x="16" y="0"/>
                      <a:pt x="21" y="5"/>
                      <a:pt x="21" y="11"/>
                    </a:cubicBezTo>
                    <a:close/>
                  </a:path>
                </a:pathLst>
              </a:custGeom>
              <a:solidFill>
                <a:srgbClr val="5F3E21">
                  <a:alpha val="100000"/>
                </a:srgbClr>
              </a:solidFill>
              <a:ln w="9525">
                <a:noFill/>
              </a:ln>
            </p:spPr>
            <p:txBody>
              <a:bodyPr/>
              <a:p>
                <a:endParaRPr lang="zh-CN" altLang="en-US"/>
              </a:p>
            </p:txBody>
          </p:sp>
          <p:pic>
            <p:nvPicPr>
              <p:cNvPr id="48519" name="Picture 374"/>
              <p:cNvPicPr>
                <a:picLocks noChangeAspect="1"/>
              </p:cNvPicPr>
              <p:nvPr/>
            </p:nvPicPr>
            <p:blipFill>
              <a:blip r:embed="rId8"/>
              <a:stretch>
                <a:fillRect/>
              </a:stretch>
            </p:blipFill>
            <p:spPr>
              <a:xfrm>
                <a:off x="8742363" y="4148138"/>
                <a:ext cx="41275" cy="41275"/>
              </a:xfrm>
              <a:prstGeom prst="rect">
                <a:avLst/>
              </a:prstGeom>
              <a:noFill/>
              <a:ln w="9525">
                <a:noFill/>
              </a:ln>
            </p:spPr>
          </p:pic>
          <p:pic>
            <p:nvPicPr>
              <p:cNvPr id="48520" name="Picture 375"/>
              <p:cNvPicPr>
                <a:picLocks noChangeAspect="1"/>
              </p:cNvPicPr>
              <p:nvPr/>
            </p:nvPicPr>
            <p:blipFill>
              <a:blip r:embed="rId9"/>
              <a:stretch>
                <a:fillRect/>
              </a:stretch>
            </p:blipFill>
            <p:spPr>
              <a:xfrm>
                <a:off x="8747126" y="4170363"/>
                <a:ext cx="33338" cy="31750"/>
              </a:xfrm>
              <a:prstGeom prst="rect">
                <a:avLst/>
              </a:prstGeom>
              <a:noFill/>
              <a:ln w="9525">
                <a:noFill/>
              </a:ln>
            </p:spPr>
          </p:pic>
          <p:sp>
            <p:nvSpPr>
              <p:cNvPr id="48521" name="Freeform 376"/>
              <p:cNvSpPr/>
              <p:nvPr/>
            </p:nvSpPr>
            <p:spPr>
              <a:xfrm>
                <a:off x="8502651" y="4103688"/>
                <a:ext cx="80963" cy="42862"/>
              </a:xfrm>
              <a:custGeom>
                <a:avLst/>
                <a:gdLst/>
                <a:ahLst/>
                <a:cxnLst>
                  <a:cxn ang="0">
                    <a:pos x="0" y="21431"/>
                  </a:cxn>
                  <a:cxn ang="0">
                    <a:pos x="8096" y="42862"/>
                  </a:cxn>
                  <a:cxn ang="0">
                    <a:pos x="43180" y="24110"/>
                  </a:cxn>
                  <a:cxn ang="0">
                    <a:pos x="80963" y="34825"/>
                  </a:cxn>
                  <a:cxn ang="0">
                    <a:pos x="78264" y="13394"/>
                  </a:cxn>
                  <a:cxn ang="0">
                    <a:pos x="35084" y="2679"/>
                  </a:cxn>
                  <a:cxn ang="0">
                    <a:pos x="0" y="21431"/>
                  </a:cxn>
                </a:cxnLst>
                <a:pathLst>
                  <a:path w="30" h="16">
                    <a:moveTo>
                      <a:pt x="0" y="8"/>
                    </a:moveTo>
                    <a:cubicBezTo>
                      <a:pt x="3" y="16"/>
                      <a:pt x="3" y="16"/>
                      <a:pt x="3" y="16"/>
                    </a:cubicBezTo>
                    <a:cubicBezTo>
                      <a:pt x="3" y="16"/>
                      <a:pt x="8" y="9"/>
                      <a:pt x="16" y="9"/>
                    </a:cubicBezTo>
                    <a:cubicBezTo>
                      <a:pt x="24" y="9"/>
                      <a:pt x="30" y="13"/>
                      <a:pt x="30" y="13"/>
                    </a:cubicBezTo>
                    <a:cubicBezTo>
                      <a:pt x="29" y="5"/>
                      <a:pt x="29" y="5"/>
                      <a:pt x="29" y="5"/>
                    </a:cubicBezTo>
                    <a:cubicBezTo>
                      <a:pt x="29" y="5"/>
                      <a:pt x="21" y="0"/>
                      <a:pt x="13" y="1"/>
                    </a:cubicBezTo>
                    <a:cubicBezTo>
                      <a:pt x="4" y="1"/>
                      <a:pt x="0" y="8"/>
                      <a:pt x="0" y="8"/>
                    </a:cubicBezTo>
                    <a:close/>
                  </a:path>
                </a:pathLst>
              </a:custGeom>
              <a:solidFill>
                <a:srgbClr val="5F3E21">
                  <a:alpha val="100000"/>
                </a:srgbClr>
              </a:solidFill>
              <a:ln w="9525">
                <a:noFill/>
              </a:ln>
            </p:spPr>
            <p:txBody>
              <a:bodyPr/>
              <a:p>
                <a:endParaRPr lang="zh-CN" altLang="en-US"/>
              </a:p>
            </p:txBody>
          </p:sp>
          <p:sp>
            <p:nvSpPr>
              <p:cNvPr id="48522" name="Freeform 377"/>
              <p:cNvSpPr/>
              <p:nvPr/>
            </p:nvSpPr>
            <p:spPr>
              <a:xfrm>
                <a:off x="8712201" y="4098925"/>
                <a:ext cx="80963" cy="39687"/>
              </a:xfrm>
              <a:custGeom>
                <a:avLst/>
                <a:gdLst/>
                <a:ahLst/>
                <a:cxnLst>
                  <a:cxn ang="0">
                    <a:pos x="80963" y="18521"/>
                  </a:cxn>
                  <a:cxn ang="0">
                    <a:pos x="72867" y="39687"/>
                  </a:cxn>
                  <a:cxn ang="0">
                    <a:pos x="37783" y="23812"/>
                  </a:cxn>
                  <a:cxn ang="0">
                    <a:pos x="2699" y="37041"/>
                  </a:cxn>
                  <a:cxn ang="0">
                    <a:pos x="0" y="15875"/>
                  </a:cxn>
                  <a:cxn ang="0">
                    <a:pos x="43180" y="2646"/>
                  </a:cxn>
                  <a:cxn ang="0">
                    <a:pos x="80963" y="18521"/>
                  </a:cxn>
                </a:cxnLst>
                <a:pathLst>
                  <a:path w="30" h="15">
                    <a:moveTo>
                      <a:pt x="30" y="7"/>
                    </a:moveTo>
                    <a:cubicBezTo>
                      <a:pt x="27" y="15"/>
                      <a:pt x="27" y="15"/>
                      <a:pt x="27" y="15"/>
                    </a:cubicBezTo>
                    <a:cubicBezTo>
                      <a:pt x="27" y="15"/>
                      <a:pt x="23" y="8"/>
                      <a:pt x="14" y="9"/>
                    </a:cubicBezTo>
                    <a:cubicBezTo>
                      <a:pt x="6" y="9"/>
                      <a:pt x="1" y="14"/>
                      <a:pt x="1" y="14"/>
                    </a:cubicBezTo>
                    <a:cubicBezTo>
                      <a:pt x="0" y="6"/>
                      <a:pt x="0" y="6"/>
                      <a:pt x="0" y="6"/>
                    </a:cubicBezTo>
                    <a:cubicBezTo>
                      <a:pt x="0" y="6"/>
                      <a:pt x="9" y="1"/>
                      <a:pt x="16" y="1"/>
                    </a:cubicBezTo>
                    <a:cubicBezTo>
                      <a:pt x="26" y="0"/>
                      <a:pt x="30" y="7"/>
                      <a:pt x="30" y="7"/>
                    </a:cubicBezTo>
                    <a:close/>
                  </a:path>
                </a:pathLst>
              </a:custGeom>
              <a:solidFill>
                <a:srgbClr val="5F3E21">
                  <a:alpha val="100000"/>
                </a:srgbClr>
              </a:solidFill>
              <a:ln w="9525">
                <a:noFill/>
              </a:ln>
            </p:spPr>
            <p:txBody>
              <a:bodyPr/>
              <a:p>
                <a:endParaRPr lang="zh-CN" altLang="en-US"/>
              </a:p>
            </p:txBody>
          </p:sp>
          <p:sp>
            <p:nvSpPr>
              <p:cNvPr id="48523" name="Freeform 378"/>
              <p:cNvSpPr/>
              <p:nvPr/>
            </p:nvSpPr>
            <p:spPr>
              <a:xfrm>
                <a:off x="8629651" y="4214813"/>
                <a:ext cx="38100" cy="22225"/>
              </a:xfrm>
              <a:custGeom>
                <a:avLst/>
                <a:gdLst/>
                <a:ahLst/>
                <a:cxnLst>
                  <a:cxn ang="0">
                    <a:pos x="38100" y="11113"/>
                  </a:cxn>
                  <a:cxn ang="0">
                    <a:pos x="19050" y="22225"/>
                  </a:cxn>
                  <a:cxn ang="0">
                    <a:pos x="0" y="11113"/>
                  </a:cxn>
                  <a:cxn ang="0">
                    <a:pos x="19050" y="0"/>
                  </a:cxn>
                  <a:cxn ang="0">
                    <a:pos x="38100" y="11113"/>
                  </a:cxn>
                </a:cxnLst>
                <a:pathLst>
                  <a:path w="14" h="8">
                    <a:moveTo>
                      <a:pt x="14" y="4"/>
                    </a:moveTo>
                    <a:cubicBezTo>
                      <a:pt x="14" y="6"/>
                      <a:pt x="11" y="8"/>
                      <a:pt x="7" y="8"/>
                    </a:cubicBezTo>
                    <a:cubicBezTo>
                      <a:pt x="4" y="8"/>
                      <a:pt x="1" y="6"/>
                      <a:pt x="0" y="4"/>
                    </a:cubicBezTo>
                    <a:cubicBezTo>
                      <a:pt x="0" y="2"/>
                      <a:pt x="3" y="1"/>
                      <a:pt x="7" y="0"/>
                    </a:cubicBezTo>
                    <a:cubicBezTo>
                      <a:pt x="11" y="0"/>
                      <a:pt x="14" y="2"/>
                      <a:pt x="14" y="4"/>
                    </a:cubicBezTo>
                    <a:close/>
                  </a:path>
                </a:pathLst>
              </a:custGeom>
              <a:solidFill>
                <a:srgbClr val="5F3E21">
                  <a:alpha val="100000"/>
                </a:srgbClr>
              </a:solidFill>
              <a:ln w="9525">
                <a:noFill/>
              </a:ln>
            </p:spPr>
            <p:txBody>
              <a:bodyPr/>
              <a:p>
                <a:endParaRPr lang="zh-CN" altLang="en-US"/>
              </a:p>
            </p:txBody>
          </p:sp>
        </p:grpSp>
        <p:grpSp>
          <p:nvGrpSpPr>
            <p:cNvPr id="48170" name="组合 1913"/>
            <p:cNvGrpSpPr/>
            <p:nvPr/>
          </p:nvGrpSpPr>
          <p:grpSpPr>
            <a:xfrm>
              <a:off x="9873813" y="3868738"/>
              <a:ext cx="460376" cy="507999"/>
              <a:chOff x="7758113" y="3868738"/>
              <a:chExt cx="460376" cy="507999"/>
            </a:xfrm>
          </p:grpSpPr>
          <p:sp>
            <p:nvSpPr>
              <p:cNvPr id="48500" name="Freeform 379"/>
              <p:cNvSpPr/>
              <p:nvPr/>
            </p:nvSpPr>
            <p:spPr>
              <a:xfrm>
                <a:off x="7758113" y="4173538"/>
                <a:ext cx="220663" cy="46037"/>
              </a:xfrm>
              <a:custGeom>
                <a:avLst/>
                <a:gdLst/>
                <a:ahLst/>
                <a:cxnLst>
                  <a:cxn ang="0">
                    <a:pos x="220663" y="46037"/>
                  </a:cxn>
                  <a:cxn ang="0">
                    <a:pos x="46038" y="46037"/>
                  </a:cxn>
                  <a:cxn ang="0">
                    <a:pos x="0" y="0"/>
                  </a:cxn>
                  <a:cxn ang="0">
                    <a:pos x="176213" y="0"/>
                  </a:cxn>
                  <a:cxn ang="0">
                    <a:pos x="220663" y="46037"/>
                  </a:cxn>
                </a:cxnLst>
                <a:pathLst>
                  <a:path w="139" h="29">
                    <a:moveTo>
                      <a:pt x="139" y="29"/>
                    </a:moveTo>
                    <a:lnTo>
                      <a:pt x="29" y="29"/>
                    </a:lnTo>
                    <a:lnTo>
                      <a:pt x="0" y="0"/>
                    </a:lnTo>
                    <a:lnTo>
                      <a:pt x="111" y="0"/>
                    </a:lnTo>
                    <a:lnTo>
                      <a:pt x="139" y="29"/>
                    </a:lnTo>
                    <a:close/>
                  </a:path>
                </a:pathLst>
              </a:custGeom>
              <a:solidFill>
                <a:srgbClr val="5F3E21">
                  <a:alpha val="100000"/>
                </a:srgbClr>
              </a:solidFill>
              <a:ln w="9525">
                <a:noFill/>
              </a:ln>
            </p:spPr>
            <p:txBody>
              <a:bodyPr/>
              <a:p>
                <a:endParaRPr lang="zh-CN" altLang="en-US"/>
              </a:p>
            </p:txBody>
          </p:sp>
          <p:sp>
            <p:nvSpPr>
              <p:cNvPr id="48501" name="Freeform 380"/>
              <p:cNvSpPr/>
              <p:nvPr/>
            </p:nvSpPr>
            <p:spPr>
              <a:xfrm>
                <a:off x="7848601" y="4095750"/>
                <a:ext cx="369888" cy="280987"/>
              </a:xfrm>
              <a:custGeom>
                <a:avLst/>
                <a:gdLst/>
                <a:ahLst/>
                <a:cxnLst>
                  <a:cxn ang="0">
                    <a:pos x="46038" y="280987"/>
                  </a:cxn>
                  <a:cxn ang="0">
                    <a:pos x="369888" y="42862"/>
                  </a:cxn>
                  <a:cxn ang="0">
                    <a:pos x="323850" y="0"/>
                  </a:cxn>
                  <a:cxn ang="0">
                    <a:pos x="0" y="234950"/>
                  </a:cxn>
                  <a:cxn ang="0">
                    <a:pos x="46038" y="280987"/>
                  </a:cxn>
                </a:cxnLst>
                <a:pathLst>
                  <a:path w="233" h="177">
                    <a:moveTo>
                      <a:pt x="29" y="177"/>
                    </a:moveTo>
                    <a:lnTo>
                      <a:pt x="233" y="27"/>
                    </a:lnTo>
                    <a:lnTo>
                      <a:pt x="204" y="0"/>
                    </a:lnTo>
                    <a:lnTo>
                      <a:pt x="0" y="148"/>
                    </a:lnTo>
                    <a:lnTo>
                      <a:pt x="29" y="177"/>
                    </a:lnTo>
                    <a:close/>
                  </a:path>
                </a:pathLst>
              </a:custGeom>
              <a:solidFill>
                <a:srgbClr val="EE7800">
                  <a:alpha val="100000"/>
                </a:srgbClr>
              </a:solidFill>
              <a:ln w="9525">
                <a:noFill/>
              </a:ln>
            </p:spPr>
            <p:txBody>
              <a:bodyPr/>
              <a:p>
                <a:endParaRPr lang="zh-CN" altLang="en-US"/>
              </a:p>
            </p:txBody>
          </p:sp>
          <p:sp>
            <p:nvSpPr>
              <p:cNvPr id="48502" name="Freeform 381"/>
              <p:cNvSpPr/>
              <p:nvPr/>
            </p:nvSpPr>
            <p:spPr>
              <a:xfrm>
                <a:off x="8005763" y="3868738"/>
                <a:ext cx="212725" cy="269875"/>
              </a:xfrm>
              <a:custGeom>
                <a:avLst/>
                <a:gdLst/>
                <a:ahLst/>
                <a:cxnLst>
                  <a:cxn ang="0">
                    <a:pos x="46038" y="269875"/>
                  </a:cxn>
                  <a:cxn ang="0">
                    <a:pos x="212725" y="46038"/>
                  </a:cxn>
                  <a:cxn ang="0">
                    <a:pos x="166688" y="0"/>
                  </a:cxn>
                  <a:cxn ang="0">
                    <a:pos x="0" y="227013"/>
                  </a:cxn>
                  <a:cxn ang="0">
                    <a:pos x="46038" y="269875"/>
                  </a:cxn>
                </a:cxnLst>
                <a:pathLst>
                  <a:path w="134" h="170">
                    <a:moveTo>
                      <a:pt x="29" y="170"/>
                    </a:moveTo>
                    <a:lnTo>
                      <a:pt x="134" y="29"/>
                    </a:lnTo>
                    <a:lnTo>
                      <a:pt x="105" y="0"/>
                    </a:lnTo>
                    <a:lnTo>
                      <a:pt x="0" y="143"/>
                    </a:lnTo>
                    <a:lnTo>
                      <a:pt x="29" y="170"/>
                    </a:lnTo>
                    <a:close/>
                  </a:path>
                </a:pathLst>
              </a:custGeom>
              <a:solidFill>
                <a:srgbClr val="5F3E21">
                  <a:alpha val="100000"/>
                </a:srgbClr>
              </a:solidFill>
              <a:ln w="9525">
                <a:noFill/>
              </a:ln>
            </p:spPr>
            <p:txBody>
              <a:bodyPr/>
              <a:p>
                <a:endParaRPr lang="zh-CN" altLang="en-US"/>
              </a:p>
            </p:txBody>
          </p:sp>
          <p:sp>
            <p:nvSpPr>
              <p:cNvPr id="48503" name="Freeform 382"/>
              <p:cNvSpPr/>
              <p:nvPr/>
            </p:nvSpPr>
            <p:spPr>
              <a:xfrm>
                <a:off x="7758113" y="3868738"/>
                <a:ext cx="414338" cy="461962"/>
              </a:xfrm>
              <a:custGeom>
                <a:avLst/>
                <a:gdLst/>
                <a:ahLst/>
                <a:cxnLst>
                  <a:cxn ang="0">
                    <a:pos x="176213" y="0"/>
                  </a:cxn>
                  <a:cxn ang="0">
                    <a:pos x="414338" y="0"/>
                  </a:cxn>
                  <a:cxn ang="0">
                    <a:pos x="247650" y="227012"/>
                  </a:cxn>
                  <a:cxn ang="0">
                    <a:pos x="414338" y="227012"/>
                  </a:cxn>
                  <a:cxn ang="0">
                    <a:pos x="90488" y="461962"/>
                  </a:cxn>
                  <a:cxn ang="0">
                    <a:pos x="176213" y="304800"/>
                  </a:cxn>
                  <a:cxn ang="0">
                    <a:pos x="0" y="304800"/>
                  </a:cxn>
                  <a:cxn ang="0">
                    <a:pos x="176213" y="0"/>
                  </a:cxn>
                </a:cxnLst>
                <a:pathLst>
                  <a:path w="261" h="291">
                    <a:moveTo>
                      <a:pt x="111" y="0"/>
                    </a:moveTo>
                    <a:lnTo>
                      <a:pt x="261" y="0"/>
                    </a:lnTo>
                    <a:lnTo>
                      <a:pt x="156" y="143"/>
                    </a:lnTo>
                    <a:lnTo>
                      <a:pt x="261" y="143"/>
                    </a:lnTo>
                    <a:lnTo>
                      <a:pt x="57" y="291"/>
                    </a:lnTo>
                    <a:lnTo>
                      <a:pt x="111" y="192"/>
                    </a:lnTo>
                    <a:lnTo>
                      <a:pt x="0" y="192"/>
                    </a:lnTo>
                    <a:lnTo>
                      <a:pt x="111" y="0"/>
                    </a:lnTo>
                    <a:close/>
                  </a:path>
                </a:pathLst>
              </a:custGeom>
              <a:solidFill>
                <a:srgbClr val="87CAAD">
                  <a:alpha val="100000"/>
                </a:srgbClr>
              </a:solidFill>
              <a:ln w="9525">
                <a:noFill/>
              </a:ln>
            </p:spPr>
            <p:txBody>
              <a:bodyPr/>
              <a:p>
                <a:endParaRPr lang="zh-CN" altLang="en-US"/>
              </a:p>
            </p:txBody>
          </p:sp>
        </p:grpSp>
        <p:grpSp>
          <p:nvGrpSpPr>
            <p:cNvPr id="48171" name="组合 1912"/>
            <p:cNvGrpSpPr/>
            <p:nvPr/>
          </p:nvGrpSpPr>
          <p:grpSpPr>
            <a:xfrm>
              <a:off x="8984381" y="3943350"/>
              <a:ext cx="508000" cy="355600"/>
              <a:chOff x="7058026" y="3943350"/>
              <a:chExt cx="508000" cy="355600"/>
            </a:xfrm>
          </p:grpSpPr>
          <p:sp>
            <p:nvSpPr>
              <p:cNvPr id="48494" name="Freeform 383"/>
              <p:cNvSpPr/>
              <p:nvPr/>
            </p:nvSpPr>
            <p:spPr>
              <a:xfrm>
                <a:off x="7058026" y="4084638"/>
                <a:ext cx="257175" cy="214312"/>
              </a:xfrm>
              <a:custGeom>
                <a:avLst/>
                <a:gdLst/>
                <a:ahLst/>
                <a:cxnLst>
                  <a:cxn ang="0">
                    <a:pos x="0" y="0"/>
                  </a:cxn>
                  <a:cxn ang="0">
                    <a:pos x="38100" y="0"/>
                  </a:cxn>
                  <a:cxn ang="0">
                    <a:pos x="47625" y="141287"/>
                  </a:cxn>
                  <a:cxn ang="0">
                    <a:pos x="112713" y="0"/>
                  </a:cxn>
                  <a:cxn ang="0">
                    <a:pos x="146050" y="0"/>
                  </a:cxn>
                  <a:cxn ang="0">
                    <a:pos x="169863" y="134937"/>
                  </a:cxn>
                  <a:cxn ang="0">
                    <a:pos x="219075" y="0"/>
                  </a:cxn>
                  <a:cxn ang="0">
                    <a:pos x="257175" y="0"/>
                  </a:cxn>
                  <a:cxn ang="0">
                    <a:pos x="180975" y="214312"/>
                  </a:cxn>
                  <a:cxn ang="0">
                    <a:pos x="149225" y="214312"/>
                  </a:cxn>
                  <a:cxn ang="0">
                    <a:pos x="122238" y="73025"/>
                  </a:cxn>
                  <a:cxn ang="0">
                    <a:pos x="53975" y="214312"/>
                  </a:cxn>
                  <a:cxn ang="0">
                    <a:pos x="19050" y="214312"/>
                  </a:cxn>
                  <a:cxn ang="0">
                    <a:pos x="0" y="0"/>
                  </a:cxn>
                </a:cxnLst>
                <a:pathLst>
                  <a:path w="162" h="135">
                    <a:moveTo>
                      <a:pt x="0" y="0"/>
                    </a:moveTo>
                    <a:lnTo>
                      <a:pt x="24" y="0"/>
                    </a:lnTo>
                    <a:lnTo>
                      <a:pt x="30" y="89"/>
                    </a:lnTo>
                    <a:lnTo>
                      <a:pt x="71" y="0"/>
                    </a:lnTo>
                    <a:lnTo>
                      <a:pt x="92" y="0"/>
                    </a:lnTo>
                    <a:lnTo>
                      <a:pt x="107" y="85"/>
                    </a:lnTo>
                    <a:lnTo>
                      <a:pt x="138" y="0"/>
                    </a:lnTo>
                    <a:lnTo>
                      <a:pt x="162" y="0"/>
                    </a:lnTo>
                    <a:lnTo>
                      <a:pt x="114" y="135"/>
                    </a:lnTo>
                    <a:lnTo>
                      <a:pt x="94" y="135"/>
                    </a:lnTo>
                    <a:lnTo>
                      <a:pt x="77" y="46"/>
                    </a:lnTo>
                    <a:lnTo>
                      <a:pt x="34" y="135"/>
                    </a:lnTo>
                    <a:lnTo>
                      <a:pt x="12" y="135"/>
                    </a:lnTo>
                    <a:lnTo>
                      <a:pt x="0" y="0"/>
                    </a:lnTo>
                    <a:close/>
                  </a:path>
                </a:pathLst>
              </a:custGeom>
              <a:solidFill>
                <a:srgbClr val="5F3E21">
                  <a:alpha val="100000"/>
                </a:srgbClr>
              </a:solidFill>
              <a:ln w="9525">
                <a:noFill/>
              </a:ln>
            </p:spPr>
            <p:txBody>
              <a:bodyPr/>
              <a:p>
                <a:endParaRPr lang="zh-CN" altLang="en-US"/>
              </a:p>
            </p:txBody>
          </p:sp>
          <p:sp>
            <p:nvSpPr>
              <p:cNvPr id="48495" name="Freeform 384"/>
              <p:cNvSpPr/>
              <p:nvPr/>
            </p:nvSpPr>
            <p:spPr>
              <a:xfrm>
                <a:off x="7300913" y="4084638"/>
                <a:ext cx="68263" cy="214312"/>
              </a:xfrm>
              <a:custGeom>
                <a:avLst/>
                <a:gdLst/>
                <a:ahLst/>
                <a:cxnLst>
                  <a:cxn ang="0">
                    <a:pos x="26988" y="0"/>
                  </a:cxn>
                  <a:cxn ang="0">
                    <a:pos x="68263" y="0"/>
                  </a:cxn>
                  <a:cxn ang="0">
                    <a:pos x="38100" y="214312"/>
                  </a:cxn>
                  <a:cxn ang="0">
                    <a:pos x="0" y="214312"/>
                  </a:cxn>
                  <a:cxn ang="0">
                    <a:pos x="26988" y="0"/>
                  </a:cxn>
                </a:cxnLst>
                <a:pathLst>
                  <a:path w="43" h="135">
                    <a:moveTo>
                      <a:pt x="17" y="0"/>
                    </a:moveTo>
                    <a:lnTo>
                      <a:pt x="43" y="0"/>
                    </a:lnTo>
                    <a:lnTo>
                      <a:pt x="24" y="135"/>
                    </a:lnTo>
                    <a:lnTo>
                      <a:pt x="0" y="135"/>
                    </a:lnTo>
                    <a:lnTo>
                      <a:pt x="17" y="0"/>
                    </a:lnTo>
                    <a:close/>
                  </a:path>
                </a:pathLst>
              </a:custGeom>
              <a:solidFill>
                <a:srgbClr val="5F3E21">
                  <a:alpha val="100000"/>
                </a:srgbClr>
              </a:solidFill>
              <a:ln w="9525">
                <a:noFill/>
              </a:ln>
            </p:spPr>
            <p:txBody>
              <a:bodyPr/>
              <a:p>
                <a:endParaRPr lang="zh-CN" altLang="en-US"/>
              </a:p>
            </p:txBody>
          </p:sp>
          <p:sp>
            <p:nvSpPr>
              <p:cNvPr id="48496" name="Freeform 385"/>
              <p:cNvSpPr/>
              <p:nvPr/>
            </p:nvSpPr>
            <p:spPr>
              <a:xfrm>
                <a:off x="7369176" y="4084638"/>
                <a:ext cx="131763" cy="214312"/>
              </a:xfrm>
              <a:custGeom>
                <a:avLst/>
                <a:gdLst/>
                <a:ahLst/>
                <a:cxnLst>
                  <a:cxn ang="0">
                    <a:pos x="30163" y="0"/>
                  </a:cxn>
                  <a:cxn ang="0">
                    <a:pos x="131763" y="0"/>
                  </a:cxn>
                  <a:cxn ang="0">
                    <a:pos x="127000" y="38100"/>
                  </a:cxn>
                  <a:cxn ang="0">
                    <a:pos x="65088" y="38100"/>
                  </a:cxn>
                  <a:cxn ang="0">
                    <a:pos x="57150" y="84137"/>
                  </a:cxn>
                  <a:cxn ang="0">
                    <a:pos x="122238" y="84137"/>
                  </a:cxn>
                  <a:cxn ang="0">
                    <a:pos x="115888" y="122237"/>
                  </a:cxn>
                  <a:cxn ang="0">
                    <a:pos x="53975" y="122237"/>
                  </a:cxn>
                  <a:cxn ang="0">
                    <a:pos x="39688" y="214312"/>
                  </a:cxn>
                  <a:cxn ang="0">
                    <a:pos x="0" y="214312"/>
                  </a:cxn>
                  <a:cxn ang="0">
                    <a:pos x="30163" y="0"/>
                  </a:cxn>
                </a:cxnLst>
                <a:pathLst>
                  <a:path w="83" h="135">
                    <a:moveTo>
                      <a:pt x="19" y="0"/>
                    </a:moveTo>
                    <a:lnTo>
                      <a:pt x="83" y="0"/>
                    </a:lnTo>
                    <a:lnTo>
                      <a:pt x="80" y="24"/>
                    </a:lnTo>
                    <a:lnTo>
                      <a:pt x="41" y="24"/>
                    </a:lnTo>
                    <a:lnTo>
                      <a:pt x="36" y="53"/>
                    </a:lnTo>
                    <a:lnTo>
                      <a:pt x="77" y="53"/>
                    </a:lnTo>
                    <a:lnTo>
                      <a:pt x="73" y="77"/>
                    </a:lnTo>
                    <a:lnTo>
                      <a:pt x="34" y="77"/>
                    </a:lnTo>
                    <a:lnTo>
                      <a:pt x="25" y="135"/>
                    </a:lnTo>
                    <a:lnTo>
                      <a:pt x="0" y="135"/>
                    </a:lnTo>
                    <a:lnTo>
                      <a:pt x="19" y="0"/>
                    </a:lnTo>
                    <a:close/>
                  </a:path>
                </a:pathLst>
              </a:custGeom>
              <a:solidFill>
                <a:srgbClr val="5F3E21">
                  <a:alpha val="100000"/>
                </a:srgbClr>
              </a:solidFill>
              <a:ln w="9525">
                <a:noFill/>
              </a:ln>
            </p:spPr>
            <p:txBody>
              <a:bodyPr/>
              <a:p>
                <a:endParaRPr lang="zh-CN" altLang="en-US"/>
              </a:p>
            </p:txBody>
          </p:sp>
          <p:sp>
            <p:nvSpPr>
              <p:cNvPr id="48497" name="Freeform 386"/>
              <p:cNvSpPr/>
              <p:nvPr/>
            </p:nvSpPr>
            <p:spPr>
              <a:xfrm>
                <a:off x="7496176" y="4084638"/>
                <a:ext cx="69850" cy="214312"/>
              </a:xfrm>
              <a:custGeom>
                <a:avLst/>
                <a:gdLst/>
                <a:ahLst/>
                <a:cxnLst>
                  <a:cxn ang="0">
                    <a:pos x="30163" y="0"/>
                  </a:cxn>
                  <a:cxn ang="0">
                    <a:pos x="69850" y="0"/>
                  </a:cxn>
                  <a:cxn ang="0">
                    <a:pos x="41275" y="214312"/>
                  </a:cxn>
                  <a:cxn ang="0">
                    <a:pos x="0" y="214312"/>
                  </a:cxn>
                  <a:cxn ang="0">
                    <a:pos x="30163" y="0"/>
                  </a:cxn>
                </a:cxnLst>
                <a:pathLst>
                  <a:path w="44" h="135">
                    <a:moveTo>
                      <a:pt x="19" y="0"/>
                    </a:moveTo>
                    <a:lnTo>
                      <a:pt x="44" y="0"/>
                    </a:lnTo>
                    <a:lnTo>
                      <a:pt x="26" y="135"/>
                    </a:lnTo>
                    <a:lnTo>
                      <a:pt x="0" y="135"/>
                    </a:lnTo>
                    <a:lnTo>
                      <a:pt x="19" y="0"/>
                    </a:lnTo>
                    <a:close/>
                  </a:path>
                </a:pathLst>
              </a:custGeom>
              <a:solidFill>
                <a:srgbClr val="5F3E21">
                  <a:alpha val="100000"/>
                </a:srgbClr>
              </a:solidFill>
              <a:ln w="9525">
                <a:noFill/>
              </a:ln>
            </p:spPr>
            <p:txBody>
              <a:bodyPr/>
              <a:p>
                <a:endParaRPr lang="zh-CN" altLang="en-US"/>
              </a:p>
            </p:txBody>
          </p:sp>
          <p:sp>
            <p:nvSpPr>
              <p:cNvPr id="48498" name="Freeform 387"/>
              <p:cNvSpPr/>
              <p:nvPr/>
            </p:nvSpPr>
            <p:spPr>
              <a:xfrm>
                <a:off x="7246938" y="3943350"/>
                <a:ext cx="203200" cy="79375"/>
              </a:xfrm>
              <a:custGeom>
                <a:avLst/>
                <a:gdLst/>
                <a:ahLst/>
                <a:cxnLst>
                  <a:cxn ang="0">
                    <a:pos x="100245" y="0"/>
                  </a:cxn>
                  <a:cxn ang="0">
                    <a:pos x="0" y="57478"/>
                  </a:cxn>
                  <a:cxn ang="0">
                    <a:pos x="18965" y="79375"/>
                  </a:cxn>
                  <a:cxn ang="0">
                    <a:pos x="100245" y="32845"/>
                  </a:cxn>
                  <a:cxn ang="0">
                    <a:pos x="184235" y="79375"/>
                  </a:cxn>
                  <a:cxn ang="0">
                    <a:pos x="203200" y="57478"/>
                  </a:cxn>
                  <a:cxn ang="0">
                    <a:pos x="100245" y="0"/>
                  </a:cxn>
                </a:cxnLst>
                <a:pathLst>
                  <a:path w="75" h="29">
                    <a:moveTo>
                      <a:pt x="37" y="0"/>
                    </a:moveTo>
                    <a:cubicBezTo>
                      <a:pt x="22" y="0"/>
                      <a:pt x="8" y="9"/>
                      <a:pt x="0" y="21"/>
                    </a:cubicBezTo>
                    <a:cubicBezTo>
                      <a:pt x="7" y="29"/>
                      <a:pt x="7" y="29"/>
                      <a:pt x="7" y="29"/>
                    </a:cubicBezTo>
                    <a:cubicBezTo>
                      <a:pt x="14" y="19"/>
                      <a:pt x="25" y="12"/>
                      <a:pt x="37" y="12"/>
                    </a:cubicBezTo>
                    <a:cubicBezTo>
                      <a:pt x="50" y="12"/>
                      <a:pt x="61" y="19"/>
                      <a:pt x="68" y="29"/>
                    </a:cubicBezTo>
                    <a:cubicBezTo>
                      <a:pt x="75" y="21"/>
                      <a:pt x="75" y="21"/>
                      <a:pt x="75" y="21"/>
                    </a:cubicBezTo>
                    <a:cubicBezTo>
                      <a:pt x="67" y="9"/>
                      <a:pt x="53" y="0"/>
                      <a:pt x="37" y="0"/>
                    </a:cubicBezTo>
                    <a:close/>
                  </a:path>
                </a:pathLst>
              </a:custGeom>
              <a:solidFill>
                <a:srgbClr val="87CAAD">
                  <a:alpha val="100000"/>
                </a:srgbClr>
              </a:solidFill>
              <a:ln w="9525">
                <a:noFill/>
              </a:ln>
            </p:spPr>
            <p:txBody>
              <a:bodyPr/>
              <a:p>
                <a:endParaRPr lang="zh-CN" altLang="en-US"/>
              </a:p>
            </p:txBody>
          </p:sp>
          <p:sp>
            <p:nvSpPr>
              <p:cNvPr id="48499" name="Freeform 388"/>
              <p:cNvSpPr/>
              <p:nvPr/>
            </p:nvSpPr>
            <p:spPr>
              <a:xfrm>
                <a:off x="7289801" y="4006850"/>
                <a:ext cx="117475" cy="65087"/>
              </a:xfrm>
              <a:custGeom>
                <a:avLst/>
                <a:gdLst/>
                <a:ahLst/>
                <a:cxnLst>
                  <a:cxn ang="0">
                    <a:pos x="57372" y="0"/>
                  </a:cxn>
                  <a:cxn ang="0">
                    <a:pos x="0" y="40679"/>
                  </a:cxn>
                  <a:cxn ang="0">
                    <a:pos x="21856" y="65087"/>
                  </a:cxn>
                  <a:cxn ang="0">
                    <a:pos x="57372" y="29832"/>
                  </a:cxn>
                  <a:cxn ang="0">
                    <a:pos x="95619" y="65087"/>
                  </a:cxn>
                  <a:cxn ang="0">
                    <a:pos x="117475" y="40679"/>
                  </a:cxn>
                  <a:cxn ang="0">
                    <a:pos x="57372" y="0"/>
                  </a:cxn>
                </a:cxnLst>
                <a:pathLst>
                  <a:path w="43" h="24">
                    <a:moveTo>
                      <a:pt x="21" y="0"/>
                    </a:moveTo>
                    <a:cubicBezTo>
                      <a:pt x="12" y="0"/>
                      <a:pt x="3" y="6"/>
                      <a:pt x="0" y="15"/>
                    </a:cubicBezTo>
                    <a:cubicBezTo>
                      <a:pt x="8" y="24"/>
                      <a:pt x="8" y="24"/>
                      <a:pt x="8" y="24"/>
                    </a:cubicBezTo>
                    <a:cubicBezTo>
                      <a:pt x="9" y="17"/>
                      <a:pt x="15" y="11"/>
                      <a:pt x="21" y="11"/>
                    </a:cubicBezTo>
                    <a:cubicBezTo>
                      <a:pt x="28" y="11"/>
                      <a:pt x="34" y="17"/>
                      <a:pt x="35" y="24"/>
                    </a:cubicBezTo>
                    <a:cubicBezTo>
                      <a:pt x="43" y="15"/>
                      <a:pt x="43" y="15"/>
                      <a:pt x="43" y="15"/>
                    </a:cubicBezTo>
                    <a:cubicBezTo>
                      <a:pt x="40" y="6"/>
                      <a:pt x="31" y="0"/>
                      <a:pt x="21" y="0"/>
                    </a:cubicBezTo>
                    <a:close/>
                  </a:path>
                </a:pathLst>
              </a:custGeom>
              <a:solidFill>
                <a:srgbClr val="EE7800">
                  <a:alpha val="100000"/>
                </a:srgbClr>
              </a:solidFill>
              <a:ln w="9525">
                <a:noFill/>
              </a:ln>
            </p:spPr>
            <p:txBody>
              <a:bodyPr/>
              <a:p>
                <a:endParaRPr lang="zh-CN" altLang="en-US"/>
              </a:p>
            </p:txBody>
          </p:sp>
        </p:grpSp>
        <p:grpSp>
          <p:nvGrpSpPr>
            <p:cNvPr id="48172" name="组合 1911"/>
            <p:cNvGrpSpPr/>
            <p:nvPr/>
          </p:nvGrpSpPr>
          <p:grpSpPr>
            <a:xfrm>
              <a:off x="8091774" y="3900488"/>
              <a:ext cx="511175" cy="444500"/>
              <a:chOff x="6378576" y="3900488"/>
              <a:chExt cx="511175" cy="444500"/>
            </a:xfrm>
          </p:grpSpPr>
          <p:sp>
            <p:nvSpPr>
              <p:cNvPr id="48475" name="Freeform 389"/>
              <p:cNvSpPr/>
              <p:nvPr/>
            </p:nvSpPr>
            <p:spPr>
              <a:xfrm>
                <a:off x="6767513" y="3968750"/>
                <a:ext cx="122238" cy="371475"/>
              </a:xfrm>
              <a:custGeom>
                <a:avLst/>
                <a:gdLst/>
                <a:ahLst/>
                <a:cxnLst>
                  <a:cxn ang="0">
                    <a:pos x="122238" y="349783"/>
                  </a:cxn>
                  <a:cxn ang="0">
                    <a:pos x="103223" y="371475"/>
                  </a:cxn>
                  <a:cxn ang="0">
                    <a:pos x="16298" y="371475"/>
                  </a:cxn>
                  <a:cxn ang="0">
                    <a:pos x="0" y="349783"/>
                  </a:cxn>
                  <a:cxn ang="0">
                    <a:pos x="0" y="18980"/>
                  </a:cxn>
                  <a:cxn ang="0">
                    <a:pos x="16298" y="0"/>
                  </a:cxn>
                  <a:cxn ang="0">
                    <a:pos x="103223" y="0"/>
                  </a:cxn>
                  <a:cxn ang="0">
                    <a:pos x="122238" y="18980"/>
                  </a:cxn>
                  <a:cxn ang="0">
                    <a:pos x="122238" y="349783"/>
                  </a:cxn>
                </a:cxnLst>
                <a:pathLst>
                  <a:path w="45" h="137">
                    <a:moveTo>
                      <a:pt x="45" y="129"/>
                    </a:moveTo>
                    <a:cubicBezTo>
                      <a:pt x="45" y="133"/>
                      <a:pt x="42" y="137"/>
                      <a:pt x="38" y="137"/>
                    </a:cubicBezTo>
                    <a:cubicBezTo>
                      <a:pt x="6" y="137"/>
                      <a:pt x="6" y="137"/>
                      <a:pt x="6" y="137"/>
                    </a:cubicBezTo>
                    <a:cubicBezTo>
                      <a:pt x="3" y="137"/>
                      <a:pt x="0" y="133"/>
                      <a:pt x="0" y="129"/>
                    </a:cubicBezTo>
                    <a:cubicBezTo>
                      <a:pt x="0" y="7"/>
                      <a:pt x="0" y="7"/>
                      <a:pt x="0" y="7"/>
                    </a:cubicBezTo>
                    <a:cubicBezTo>
                      <a:pt x="0" y="3"/>
                      <a:pt x="3" y="0"/>
                      <a:pt x="6" y="0"/>
                    </a:cubicBezTo>
                    <a:cubicBezTo>
                      <a:pt x="38" y="0"/>
                      <a:pt x="38" y="0"/>
                      <a:pt x="38" y="0"/>
                    </a:cubicBezTo>
                    <a:cubicBezTo>
                      <a:pt x="42" y="0"/>
                      <a:pt x="45" y="3"/>
                      <a:pt x="45" y="7"/>
                    </a:cubicBezTo>
                    <a:lnTo>
                      <a:pt x="45" y="129"/>
                    </a:lnTo>
                    <a:close/>
                  </a:path>
                </a:pathLst>
              </a:custGeom>
              <a:solidFill>
                <a:srgbClr val="5F3E21">
                  <a:alpha val="100000"/>
                </a:srgbClr>
              </a:solidFill>
              <a:ln w="9525">
                <a:noFill/>
              </a:ln>
            </p:spPr>
            <p:txBody>
              <a:bodyPr/>
              <a:p>
                <a:endParaRPr lang="zh-CN" altLang="en-US"/>
              </a:p>
            </p:txBody>
          </p:sp>
          <p:sp>
            <p:nvSpPr>
              <p:cNvPr id="48476" name="Freeform 390"/>
              <p:cNvSpPr/>
              <p:nvPr/>
            </p:nvSpPr>
            <p:spPr>
              <a:xfrm>
                <a:off x="6610351" y="3900488"/>
                <a:ext cx="144463" cy="441325"/>
              </a:xfrm>
              <a:custGeom>
                <a:avLst/>
                <a:gdLst/>
                <a:ahLst/>
                <a:cxnLst>
                  <a:cxn ang="0">
                    <a:pos x="144463" y="419665"/>
                  </a:cxn>
                  <a:cxn ang="0">
                    <a:pos x="122657" y="441325"/>
                  </a:cxn>
                  <a:cxn ang="0">
                    <a:pos x="19080" y="441325"/>
                  </a:cxn>
                  <a:cxn ang="0">
                    <a:pos x="0" y="419665"/>
                  </a:cxn>
                  <a:cxn ang="0">
                    <a:pos x="0" y="24368"/>
                  </a:cxn>
                  <a:cxn ang="0">
                    <a:pos x="19080" y="0"/>
                  </a:cxn>
                  <a:cxn ang="0">
                    <a:pos x="122657" y="0"/>
                  </a:cxn>
                  <a:cxn ang="0">
                    <a:pos x="144463" y="24368"/>
                  </a:cxn>
                  <a:cxn ang="0">
                    <a:pos x="144463" y="419665"/>
                  </a:cxn>
                </a:cxnLst>
                <a:pathLst>
                  <a:path w="53" h="163">
                    <a:moveTo>
                      <a:pt x="53" y="155"/>
                    </a:moveTo>
                    <a:cubicBezTo>
                      <a:pt x="53" y="160"/>
                      <a:pt x="49" y="163"/>
                      <a:pt x="45" y="163"/>
                    </a:cubicBezTo>
                    <a:cubicBezTo>
                      <a:pt x="7" y="163"/>
                      <a:pt x="7" y="163"/>
                      <a:pt x="7" y="163"/>
                    </a:cubicBezTo>
                    <a:cubicBezTo>
                      <a:pt x="3" y="163"/>
                      <a:pt x="0" y="160"/>
                      <a:pt x="0" y="155"/>
                    </a:cubicBezTo>
                    <a:cubicBezTo>
                      <a:pt x="0" y="9"/>
                      <a:pt x="0" y="9"/>
                      <a:pt x="0" y="9"/>
                    </a:cubicBezTo>
                    <a:cubicBezTo>
                      <a:pt x="0" y="4"/>
                      <a:pt x="3" y="0"/>
                      <a:pt x="7" y="0"/>
                    </a:cubicBezTo>
                    <a:cubicBezTo>
                      <a:pt x="45" y="0"/>
                      <a:pt x="45" y="0"/>
                      <a:pt x="45" y="0"/>
                    </a:cubicBezTo>
                    <a:cubicBezTo>
                      <a:pt x="49" y="0"/>
                      <a:pt x="53" y="4"/>
                      <a:pt x="53" y="9"/>
                    </a:cubicBezTo>
                    <a:lnTo>
                      <a:pt x="53" y="155"/>
                    </a:lnTo>
                    <a:close/>
                  </a:path>
                </a:pathLst>
              </a:custGeom>
              <a:solidFill>
                <a:srgbClr val="EE7800">
                  <a:alpha val="100000"/>
                </a:srgbClr>
              </a:solidFill>
              <a:ln w="9525">
                <a:noFill/>
              </a:ln>
            </p:spPr>
            <p:txBody>
              <a:bodyPr/>
              <a:p>
                <a:endParaRPr lang="zh-CN" altLang="en-US"/>
              </a:p>
            </p:txBody>
          </p:sp>
          <p:sp>
            <p:nvSpPr>
              <p:cNvPr id="48477" name="Freeform 391"/>
              <p:cNvSpPr/>
              <p:nvPr/>
            </p:nvSpPr>
            <p:spPr>
              <a:xfrm>
                <a:off x="6635751" y="3919538"/>
                <a:ext cx="93663" cy="12700"/>
              </a:xfrm>
              <a:custGeom>
                <a:avLst/>
                <a:gdLst/>
                <a:ahLst/>
                <a:cxnLst>
                  <a:cxn ang="0">
                    <a:pos x="93663" y="5080"/>
                  </a:cxn>
                  <a:cxn ang="0">
                    <a:pos x="85635" y="12700"/>
                  </a:cxn>
                  <a:cxn ang="0">
                    <a:pos x="5352" y="12700"/>
                  </a:cxn>
                  <a:cxn ang="0">
                    <a:pos x="0" y="5080"/>
                  </a:cxn>
                  <a:cxn ang="0">
                    <a:pos x="0" y="5080"/>
                  </a:cxn>
                  <a:cxn ang="0">
                    <a:pos x="5352" y="0"/>
                  </a:cxn>
                  <a:cxn ang="0">
                    <a:pos x="85635" y="0"/>
                  </a:cxn>
                  <a:cxn ang="0">
                    <a:pos x="93663" y="5080"/>
                  </a:cxn>
                </a:cxnLst>
                <a:pathLst>
                  <a:path w="35" h="5">
                    <a:moveTo>
                      <a:pt x="35" y="2"/>
                    </a:moveTo>
                    <a:cubicBezTo>
                      <a:pt x="35" y="4"/>
                      <a:pt x="33" y="5"/>
                      <a:pt x="32" y="5"/>
                    </a:cubicBezTo>
                    <a:cubicBezTo>
                      <a:pt x="2" y="5"/>
                      <a:pt x="2" y="5"/>
                      <a:pt x="2" y="5"/>
                    </a:cubicBezTo>
                    <a:cubicBezTo>
                      <a:pt x="1" y="5"/>
                      <a:pt x="0" y="4"/>
                      <a:pt x="0" y="2"/>
                    </a:cubicBezTo>
                    <a:cubicBezTo>
                      <a:pt x="0" y="2"/>
                      <a:pt x="0" y="2"/>
                      <a:pt x="0" y="2"/>
                    </a:cubicBezTo>
                    <a:cubicBezTo>
                      <a:pt x="0" y="1"/>
                      <a:pt x="1" y="0"/>
                      <a:pt x="2" y="0"/>
                    </a:cubicBezTo>
                    <a:cubicBezTo>
                      <a:pt x="32" y="0"/>
                      <a:pt x="32" y="0"/>
                      <a:pt x="32" y="0"/>
                    </a:cubicBezTo>
                    <a:cubicBezTo>
                      <a:pt x="33" y="0"/>
                      <a:pt x="35" y="1"/>
                      <a:pt x="35" y="2"/>
                    </a:cubicBezTo>
                    <a:close/>
                  </a:path>
                </a:pathLst>
              </a:custGeom>
              <a:solidFill>
                <a:srgbClr val="F5E8CE">
                  <a:alpha val="100000"/>
                </a:srgbClr>
              </a:solidFill>
              <a:ln w="9525">
                <a:noFill/>
              </a:ln>
            </p:spPr>
            <p:txBody>
              <a:bodyPr/>
              <a:p>
                <a:endParaRPr lang="zh-CN" altLang="en-US"/>
              </a:p>
            </p:txBody>
          </p:sp>
          <p:sp>
            <p:nvSpPr>
              <p:cNvPr id="48478" name="Freeform 392"/>
              <p:cNvSpPr/>
              <p:nvPr/>
            </p:nvSpPr>
            <p:spPr>
              <a:xfrm>
                <a:off x="6786563" y="3981450"/>
                <a:ext cx="80963" cy="11112"/>
              </a:xfrm>
              <a:custGeom>
                <a:avLst/>
                <a:gdLst/>
                <a:ahLst/>
                <a:cxnLst>
                  <a:cxn ang="0">
                    <a:pos x="80963" y="5556"/>
                  </a:cxn>
                  <a:cxn ang="0">
                    <a:pos x="75565" y="11112"/>
                  </a:cxn>
                  <a:cxn ang="0">
                    <a:pos x="8096" y="11112"/>
                  </a:cxn>
                  <a:cxn ang="0">
                    <a:pos x="0" y="5556"/>
                  </a:cxn>
                  <a:cxn ang="0">
                    <a:pos x="0" y="5556"/>
                  </a:cxn>
                  <a:cxn ang="0">
                    <a:pos x="8096" y="0"/>
                  </a:cxn>
                  <a:cxn ang="0">
                    <a:pos x="75565" y="0"/>
                  </a:cxn>
                  <a:cxn ang="0">
                    <a:pos x="80963" y="5556"/>
                  </a:cxn>
                </a:cxnLst>
                <a:pathLst>
                  <a:path w="30" h="4">
                    <a:moveTo>
                      <a:pt x="30" y="2"/>
                    </a:moveTo>
                    <a:cubicBezTo>
                      <a:pt x="30" y="3"/>
                      <a:pt x="29" y="4"/>
                      <a:pt x="28" y="4"/>
                    </a:cubicBezTo>
                    <a:cubicBezTo>
                      <a:pt x="3" y="4"/>
                      <a:pt x="3" y="4"/>
                      <a:pt x="3" y="4"/>
                    </a:cubicBezTo>
                    <a:cubicBezTo>
                      <a:pt x="1" y="4"/>
                      <a:pt x="0" y="3"/>
                      <a:pt x="0" y="2"/>
                    </a:cubicBezTo>
                    <a:cubicBezTo>
                      <a:pt x="0" y="2"/>
                      <a:pt x="0" y="2"/>
                      <a:pt x="0" y="2"/>
                    </a:cubicBezTo>
                    <a:cubicBezTo>
                      <a:pt x="0" y="1"/>
                      <a:pt x="1" y="0"/>
                      <a:pt x="3" y="0"/>
                    </a:cubicBezTo>
                    <a:cubicBezTo>
                      <a:pt x="28" y="0"/>
                      <a:pt x="28" y="0"/>
                      <a:pt x="28" y="0"/>
                    </a:cubicBezTo>
                    <a:cubicBezTo>
                      <a:pt x="29" y="0"/>
                      <a:pt x="30" y="1"/>
                      <a:pt x="30" y="2"/>
                    </a:cubicBezTo>
                    <a:close/>
                  </a:path>
                </a:pathLst>
              </a:custGeom>
              <a:solidFill>
                <a:srgbClr val="87CAAD">
                  <a:alpha val="100000"/>
                </a:srgbClr>
              </a:solidFill>
              <a:ln w="9525">
                <a:noFill/>
              </a:ln>
            </p:spPr>
            <p:txBody>
              <a:bodyPr/>
              <a:p>
                <a:endParaRPr lang="zh-CN" altLang="en-US"/>
              </a:p>
            </p:txBody>
          </p:sp>
          <p:sp>
            <p:nvSpPr>
              <p:cNvPr id="48479" name="Freeform 393"/>
              <p:cNvSpPr/>
              <p:nvPr/>
            </p:nvSpPr>
            <p:spPr>
              <a:xfrm>
                <a:off x="6786563" y="4003675"/>
                <a:ext cx="80963" cy="11112"/>
              </a:xfrm>
              <a:custGeom>
                <a:avLst/>
                <a:gdLst/>
                <a:ahLst/>
                <a:cxnLst>
                  <a:cxn ang="0">
                    <a:pos x="80963" y="5556"/>
                  </a:cxn>
                  <a:cxn ang="0">
                    <a:pos x="75565" y="11112"/>
                  </a:cxn>
                  <a:cxn ang="0">
                    <a:pos x="8096" y="11112"/>
                  </a:cxn>
                  <a:cxn ang="0">
                    <a:pos x="0" y="5556"/>
                  </a:cxn>
                  <a:cxn ang="0">
                    <a:pos x="0" y="5556"/>
                  </a:cxn>
                  <a:cxn ang="0">
                    <a:pos x="8096" y="0"/>
                  </a:cxn>
                  <a:cxn ang="0">
                    <a:pos x="75565" y="0"/>
                  </a:cxn>
                  <a:cxn ang="0">
                    <a:pos x="80963" y="5556"/>
                  </a:cxn>
                </a:cxnLst>
                <a:pathLst>
                  <a:path w="30" h="4">
                    <a:moveTo>
                      <a:pt x="30" y="2"/>
                    </a:moveTo>
                    <a:cubicBezTo>
                      <a:pt x="30" y="3"/>
                      <a:pt x="29" y="4"/>
                      <a:pt x="28" y="4"/>
                    </a:cubicBezTo>
                    <a:cubicBezTo>
                      <a:pt x="3" y="4"/>
                      <a:pt x="3" y="4"/>
                      <a:pt x="3" y="4"/>
                    </a:cubicBezTo>
                    <a:cubicBezTo>
                      <a:pt x="1" y="4"/>
                      <a:pt x="0" y="3"/>
                      <a:pt x="0" y="2"/>
                    </a:cubicBezTo>
                    <a:cubicBezTo>
                      <a:pt x="0" y="2"/>
                      <a:pt x="0" y="2"/>
                      <a:pt x="0" y="2"/>
                    </a:cubicBezTo>
                    <a:cubicBezTo>
                      <a:pt x="0" y="1"/>
                      <a:pt x="1" y="0"/>
                      <a:pt x="3" y="0"/>
                    </a:cubicBezTo>
                    <a:cubicBezTo>
                      <a:pt x="28" y="0"/>
                      <a:pt x="28" y="0"/>
                      <a:pt x="28" y="0"/>
                    </a:cubicBezTo>
                    <a:cubicBezTo>
                      <a:pt x="29" y="0"/>
                      <a:pt x="30" y="1"/>
                      <a:pt x="30" y="2"/>
                    </a:cubicBezTo>
                    <a:close/>
                  </a:path>
                </a:pathLst>
              </a:custGeom>
              <a:solidFill>
                <a:srgbClr val="87CAAD">
                  <a:alpha val="100000"/>
                </a:srgbClr>
              </a:solidFill>
              <a:ln w="9525">
                <a:noFill/>
              </a:ln>
            </p:spPr>
            <p:txBody>
              <a:bodyPr/>
              <a:p>
                <a:endParaRPr lang="zh-CN" altLang="en-US"/>
              </a:p>
            </p:txBody>
          </p:sp>
          <p:sp>
            <p:nvSpPr>
              <p:cNvPr id="48480" name="Freeform 394"/>
              <p:cNvSpPr/>
              <p:nvPr/>
            </p:nvSpPr>
            <p:spPr>
              <a:xfrm>
                <a:off x="6786563" y="4294188"/>
                <a:ext cx="80963" cy="9525"/>
              </a:xfrm>
              <a:custGeom>
                <a:avLst/>
                <a:gdLst/>
                <a:ahLst/>
                <a:cxnLst>
                  <a:cxn ang="0">
                    <a:pos x="80963" y="4763"/>
                  </a:cxn>
                  <a:cxn ang="0">
                    <a:pos x="75565" y="9525"/>
                  </a:cxn>
                  <a:cxn ang="0">
                    <a:pos x="8096" y="9525"/>
                  </a:cxn>
                  <a:cxn ang="0">
                    <a:pos x="0" y="4763"/>
                  </a:cxn>
                  <a:cxn ang="0">
                    <a:pos x="0" y="4763"/>
                  </a:cxn>
                  <a:cxn ang="0">
                    <a:pos x="8096" y="0"/>
                  </a:cxn>
                  <a:cxn ang="0">
                    <a:pos x="75565" y="0"/>
                  </a:cxn>
                  <a:cxn ang="0">
                    <a:pos x="80963" y="4763"/>
                  </a:cxn>
                </a:cxnLst>
                <a:pathLst>
                  <a:path w="30" h="4">
                    <a:moveTo>
                      <a:pt x="30" y="2"/>
                    </a:moveTo>
                    <a:cubicBezTo>
                      <a:pt x="30" y="3"/>
                      <a:pt x="29" y="4"/>
                      <a:pt x="28" y="4"/>
                    </a:cubicBezTo>
                    <a:cubicBezTo>
                      <a:pt x="3" y="4"/>
                      <a:pt x="3" y="4"/>
                      <a:pt x="3" y="4"/>
                    </a:cubicBezTo>
                    <a:cubicBezTo>
                      <a:pt x="1" y="4"/>
                      <a:pt x="0" y="3"/>
                      <a:pt x="0" y="2"/>
                    </a:cubicBezTo>
                    <a:cubicBezTo>
                      <a:pt x="0" y="2"/>
                      <a:pt x="0" y="2"/>
                      <a:pt x="0" y="2"/>
                    </a:cubicBezTo>
                    <a:cubicBezTo>
                      <a:pt x="0" y="1"/>
                      <a:pt x="1" y="0"/>
                      <a:pt x="3" y="0"/>
                    </a:cubicBezTo>
                    <a:cubicBezTo>
                      <a:pt x="28" y="0"/>
                      <a:pt x="28" y="0"/>
                      <a:pt x="28" y="0"/>
                    </a:cubicBezTo>
                    <a:cubicBezTo>
                      <a:pt x="29" y="0"/>
                      <a:pt x="30" y="1"/>
                      <a:pt x="30" y="2"/>
                    </a:cubicBezTo>
                    <a:close/>
                  </a:path>
                </a:pathLst>
              </a:custGeom>
              <a:solidFill>
                <a:srgbClr val="87CAAD">
                  <a:alpha val="100000"/>
                </a:srgbClr>
              </a:solidFill>
              <a:ln w="9525">
                <a:noFill/>
              </a:ln>
            </p:spPr>
            <p:txBody>
              <a:bodyPr/>
              <a:p>
                <a:endParaRPr lang="zh-CN" altLang="en-US"/>
              </a:p>
            </p:txBody>
          </p:sp>
          <p:sp>
            <p:nvSpPr>
              <p:cNvPr id="48481" name="Freeform 395"/>
              <p:cNvSpPr/>
              <p:nvPr/>
            </p:nvSpPr>
            <p:spPr>
              <a:xfrm>
                <a:off x="6786563" y="4314825"/>
                <a:ext cx="80963" cy="11112"/>
              </a:xfrm>
              <a:custGeom>
                <a:avLst/>
                <a:gdLst/>
                <a:ahLst/>
                <a:cxnLst>
                  <a:cxn ang="0">
                    <a:pos x="80963" y="5556"/>
                  </a:cxn>
                  <a:cxn ang="0">
                    <a:pos x="75565" y="11112"/>
                  </a:cxn>
                  <a:cxn ang="0">
                    <a:pos x="8096" y="11112"/>
                  </a:cxn>
                  <a:cxn ang="0">
                    <a:pos x="0" y="5556"/>
                  </a:cxn>
                  <a:cxn ang="0">
                    <a:pos x="0" y="5556"/>
                  </a:cxn>
                  <a:cxn ang="0">
                    <a:pos x="8096" y="0"/>
                  </a:cxn>
                  <a:cxn ang="0">
                    <a:pos x="75565" y="0"/>
                  </a:cxn>
                  <a:cxn ang="0">
                    <a:pos x="80963" y="5556"/>
                  </a:cxn>
                </a:cxnLst>
                <a:pathLst>
                  <a:path w="30" h="4">
                    <a:moveTo>
                      <a:pt x="30" y="2"/>
                    </a:moveTo>
                    <a:cubicBezTo>
                      <a:pt x="30" y="3"/>
                      <a:pt x="29" y="4"/>
                      <a:pt x="28" y="4"/>
                    </a:cubicBezTo>
                    <a:cubicBezTo>
                      <a:pt x="3" y="4"/>
                      <a:pt x="3" y="4"/>
                      <a:pt x="3" y="4"/>
                    </a:cubicBezTo>
                    <a:cubicBezTo>
                      <a:pt x="1" y="4"/>
                      <a:pt x="0" y="3"/>
                      <a:pt x="0" y="2"/>
                    </a:cubicBezTo>
                    <a:cubicBezTo>
                      <a:pt x="0" y="2"/>
                      <a:pt x="0" y="2"/>
                      <a:pt x="0" y="2"/>
                    </a:cubicBezTo>
                    <a:cubicBezTo>
                      <a:pt x="0" y="1"/>
                      <a:pt x="1" y="0"/>
                      <a:pt x="3" y="0"/>
                    </a:cubicBezTo>
                    <a:cubicBezTo>
                      <a:pt x="28" y="0"/>
                      <a:pt x="28" y="0"/>
                      <a:pt x="28" y="0"/>
                    </a:cubicBezTo>
                    <a:cubicBezTo>
                      <a:pt x="29" y="0"/>
                      <a:pt x="30" y="1"/>
                      <a:pt x="30" y="2"/>
                    </a:cubicBezTo>
                    <a:close/>
                  </a:path>
                </a:pathLst>
              </a:custGeom>
              <a:solidFill>
                <a:srgbClr val="87CAAD">
                  <a:alpha val="100000"/>
                </a:srgbClr>
              </a:solidFill>
              <a:ln w="9525">
                <a:noFill/>
              </a:ln>
            </p:spPr>
            <p:txBody>
              <a:bodyPr/>
              <a:p>
                <a:endParaRPr lang="zh-CN" altLang="en-US"/>
              </a:p>
            </p:txBody>
          </p:sp>
          <p:sp>
            <p:nvSpPr>
              <p:cNvPr id="48482" name="Freeform 396"/>
              <p:cNvSpPr/>
              <p:nvPr/>
            </p:nvSpPr>
            <p:spPr>
              <a:xfrm>
                <a:off x="6635751" y="3946525"/>
                <a:ext cx="93663" cy="14287"/>
              </a:xfrm>
              <a:custGeom>
                <a:avLst/>
                <a:gdLst/>
                <a:ahLst/>
                <a:cxnLst>
                  <a:cxn ang="0">
                    <a:pos x="93663" y="5715"/>
                  </a:cxn>
                  <a:cxn ang="0">
                    <a:pos x="85635" y="14287"/>
                  </a:cxn>
                  <a:cxn ang="0">
                    <a:pos x="5352" y="14287"/>
                  </a:cxn>
                  <a:cxn ang="0">
                    <a:pos x="0" y="5715"/>
                  </a:cxn>
                  <a:cxn ang="0">
                    <a:pos x="0" y="5715"/>
                  </a:cxn>
                  <a:cxn ang="0">
                    <a:pos x="5352" y="0"/>
                  </a:cxn>
                  <a:cxn ang="0">
                    <a:pos x="85635" y="0"/>
                  </a:cxn>
                  <a:cxn ang="0">
                    <a:pos x="93663" y="5715"/>
                  </a:cxn>
                </a:cxnLst>
                <a:pathLst>
                  <a:path w="35" h="5">
                    <a:moveTo>
                      <a:pt x="35" y="2"/>
                    </a:moveTo>
                    <a:cubicBezTo>
                      <a:pt x="35" y="4"/>
                      <a:pt x="33" y="5"/>
                      <a:pt x="32" y="5"/>
                    </a:cubicBezTo>
                    <a:cubicBezTo>
                      <a:pt x="2" y="5"/>
                      <a:pt x="2" y="5"/>
                      <a:pt x="2" y="5"/>
                    </a:cubicBezTo>
                    <a:cubicBezTo>
                      <a:pt x="1" y="5"/>
                      <a:pt x="0" y="4"/>
                      <a:pt x="0" y="2"/>
                    </a:cubicBezTo>
                    <a:cubicBezTo>
                      <a:pt x="0" y="2"/>
                      <a:pt x="0" y="2"/>
                      <a:pt x="0" y="2"/>
                    </a:cubicBezTo>
                    <a:cubicBezTo>
                      <a:pt x="0" y="1"/>
                      <a:pt x="1" y="0"/>
                      <a:pt x="2" y="0"/>
                    </a:cubicBezTo>
                    <a:cubicBezTo>
                      <a:pt x="32" y="0"/>
                      <a:pt x="32" y="0"/>
                      <a:pt x="32" y="0"/>
                    </a:cubicBezTo>
                    <a:cubicBezTo>
                      <a:pt x="33" y="0"/>
                      <a:pt x="35" y="1"/>
                      <a:pt x="35" y="2"/>
                    </a:cubicBezTo>
                    <a:close/>
                  </a:path>
                </a:pathLst>
              </a:custGeom>
              <a:solidFill>
                <a:srgbClr val="F5E8CE">
                  <a:alpha val="100000"/>
                </a:srgbClr>
              </a:solidFill>
              <a:ln w="9525">
                <a:noFill/>
              </a:ln>
            </p:spPr>
            <p:txBody>
              <a:bodyPr/>
              <a:p>
                <a:endParaRPr lang="zh-CN" altLang="en-US"/>
              </a:p>
            </p:txBody>
          </p:sp>
          <p:sp>
            <p:nvSpPr>
              <p:cNvPr id="48483" name="Freeform 397"/>
              <p:cNvSpPr/>
              <p:nvPr/>
            </p:nvSpPr>
            <p:spPr>
              <a:xfrm>
                <a:off x="6635751" y="4276725"/>
                <a:ext cx="93663" cy="14287"/>
              </a:xfrm>
              <a:custGeom>
                <a:avLst/>
                <a:gdLst/>
                <a:ahLst/>
                <a:cxnLst>
                  <a:cxn ang="0">
                    <a:pos x="93663" y="8572"/>
                  </a:cxn>
                  <a:cxn ang="0">
                    <a:pos x="85635" y="14287"/>
                  </a:cxn>
                  <a:cxn ang="0">
                    <a:pos x="5352" y="14287"/>
                  </a:cxn>
                  <a:cxn ang="0">
                    <a:pos x="0" y="8572"/>
                  </a:cxn>
                  <a:cxn ang="0">
                    <a:pos x="0" y="8572"/>
                  </a:cxn>
                  <a:cxn ang="0">
                    <a:pos x="5352" y="0"/>
                  </a:cxn>
                  <a:cxn ang="0">
                    <a:pos x="85635" y="0"/>
                  </a:cxn>
                  <a:cxn ang="0">
                    <a:pos x="93663" y="8572"/>
                  </a:cxn>
                </a:cxnLst>
                <a:pathLst>
                  <a:path w="35" h="5">
                    <a:moveTo>
                      <a:pt x="35" y="3"/>
                    </a:moveTo>
                    <a:cubicBezTo>
                      <a:pt x="35" y="4"/>
                      <a:pt x="33" y="5"/>
                      <a:pt x="32" y="5"/>
                    </a:cubicBezTo>
                    <a:cubicBezTo>
                      <a:pt x="2" y="5"/>
                      <a:pt x="2" y="5"/>
                      <a:pt x="2" y="5"/>
                    </a:cubicBezTo>
                    <a:cubicBezTo>
                      <a:pt x="1" y="5"/>
                      <a:pt x="0" y="4"/>
                      <a:pt x="0" y="3"/>
                    </a:cubicBezTo>
                    <a:cubicBezTo>
                      <a:pt x="0" y="3"/>
                      <a:pt x="0" y="3"/>
                      <a:pt x="0" y="3"/>
                    </a:cubicBezTo>
                    <a:cubicBezTo>
                      <a:pt x="0" y="1"/>
                      <a:pt x="1" y="0"/>
                      <a:pt x="2" y="0"/>
                    </a:cubicBezTo>
                    <a:cubicBezTo>
                      <a:pt x="32" y="0"/>
                      <a:pt x="32" y="0"/>
                      <a:pt x="32" y="0"/>
                    </a:cubicBezTo>
                    <a:cubicBezTo>
                      <a:pt x="33" y="0"/>
                      <a:pt x="35" y="1"/>
                      <a:pt x="35" y="3"/>
                    </a:cubicBezTo>
                    <a:close/>
                  </a:path>
                </a:pathLst>
              </a:custGeom>
              <a:solidFill>
                <a:srgbClr val="F5E8CE">
                  <a:alpha val="100000"/>
                </a:srgbClr>
              </a:solidFill>
              <a:ln w="9525">
                <a:noFill/>
              </a:ln>
            </p:spPr>
            <p:txBody>
              <a:bodyPr/>
              <a:p>
                <a:endParaRPr lang="zh-CN" altLang="en-US"/>
              </a:p>
            </p:txBody>
          </p:sp>
          <p:sp>
            <p:nvSpPr>
              <p:cNvPr id="48484" name="Freeform 398"/>
              <p:cNvSpPr/>
              <p:nvPr/>
            </p:nvSpPr>
            <p:spPr>
              <a:xfrm>
                <a:off x="6635751" y="4303713"/>
                <a:ext cx="93663" cy="14287"/>
              </a:xfrm>
              <a:custGeom>
                <a:avLst/>
                <a:gdLst/>
                <a:ahLst/>
                <a:cxnLst>
                  <a:cxn ang="0">
                    <a:pos x="93663" y="8572"/>
                  </a:cxn>
                  <a:cxn ang="0">
                    <a:pos x="85635" y="14287"/>
                  </a:cxn>
                  <a:cxn ang="0">
                    <a:pos x="5352" y="14287"/>
                  </a:cxn>
                  <a:cxn ang="0">
                    <a:pos x="0" y="8572"/>
                  </a:cxn>
                  <a:cxn ang="0">
                    <a:pos x="0" y="8572"/>
                  </a:cxn>
                  <a:cxn ang="0">
                    <a:pos x="5352" y="0"/>
                  </a:cxn>
                  <a:cxn ang="0">
                    <a:pos x="85635" y="0"/>
                  </a:cxn>
                  <a:cxn ang="0">
                    <a:pos x="93663" y="8572"/>
                  </a:cxn>
                </a:cxnLst>
                <a:pathLst>
                  <a:path w="35" h="5">
                    <a:moveTo>
                      <a:pt x="35" y="3"/>
                    </a:moveTo>
                    <a:cubicBezTo>
                      <a:pt x="35" y="4"/>
                      <a:pt x="33" y="5"/>
                      <a:pt x="32" y="5"/>
                    </a:cubicBezTo>
                    <a:cubicBezTo>
                      <a:pt x="2" y="5"/>
                      <a:pt x="2" y="5"/>
                      <a:pt x="2" y="5"/>
                    </a:cubicBezTo>
                    <a:cubicBezTo>
                      <a:pt x="1" y="5"/>
                      <a:pt x="0" y="4"/>
                      <a:pt x="0" y="3"/>
                    </a:cubicBezTo>
                    <a:cubicBezTo>
                      <a:pt x="0" y="3"/>
                      <a:pt x="0" y="3"/>
                      <a:pt x="0" y="3"/>
                    </a:cubicBezTo>
                    <a:cubicBezTo>
                      <a:pt x="0" y="2"/>
                      <a:pt x="1" y="0"/>
                      <a:pt x="2" y="0"/>
                    </a:cubicBezTo>
                    <a:cubicBezTo>
                      <a:pt x="32" y="0"/>
                      <a:pt x="32" y="0"/>
                      <a:pt x="32" y="0"/>
                    </a:cubicBezTo>
                    <a:cubicBezTo>
                      <a:pt x="33" y="0"/>
                      <a:pt x="35" y="2"/>
                      <a:pt x="35" y="3"/>
                    </a:cubicBezTo>
                    <a:close/>
                  </a:path>
                </a:pathLst>
              </a:custGeom>
              <a:solidFill>
                <a:srgbClr val="F5E8CE">
                  <a:alpha val="100000"/>
                </a:srgbClr>
              </a:solidFill>
              <a:ln w="9525">
                <a:noFill/>
              </a:ln>
            </p:spPr>
            <p:txBody>
              <a:bodyPr/>
              <a:p>
                <a:endParaRPr lang="zh-CN" altLang="en-US"/>
              </a:p>
            </p:txBody>
          </p:sp>
          <p:sp>
            <p:nvSpPr>
              <p:cNvPr id="48485" name="Freeform 399"/>
              <p:cNvSpPr/>
              <p:nvPr/>
            </p:nvSpPr>
            <p:spPr>
              <a:xfrm>
                <a:off x="6378576" y="3960813"/>
                <a:ext cx="231775" cy="384175"/>
              </a:xfrm>
              <a:custGeom>
                <a:avLst/>
                <a:gdLst/>
                <a:ahLst/>
                <a:cxnLst>
                  <a:cxn ang="0">
                    <a:pos x="118583" y="367942"/>
                  </a:cxn>
                  <a:cxn ang="0">
                    <a:pos x="94327" y="381470"/>
                  </a:cxn>
                  <a:cxn ang="0">
                    <a:pos x="13475" y="351710"/>
                  </a:cxn>
                  <a:cxn ang="0">
                    <a:pos x="5390" y="327360"/>
                  </a:cxn>
                  <a:cxn ang="0">
                    <a:pos x="115888" y="16233"/>
                  </a:cxn>
                  <a:cxn ang="0">
                    <a:pos x="137448" y="2705"/>
                  </a:cxn>
                  <a:cxn ang="0">
                    <a:pos x="218300" y="32465"/>
                  </a:cxn>
                  <a:cxn ang="0">
                    <a:pos x="229080" y="56815"/>
                  </a:cxn>
                  <a:cxn ang="0">
                    <a:pos x="118583" y="367942"/>
                  </a:cxn>
                </a:cxnLst>
                <a:pathLst>
                  <a:path w="86" h="142">
                    <a:moveTo>
                      <a:pt x="44" y="136"/>
                    </a:moveTo>
                    <a:cubicBezTo>
                      <a:pt x="42" y="140"/>
                      <a:pt x="39" y="142"/>
                      <a:pt x="35" y="141"/>
                    </a:cubicBezTo>
                    <a:cubicBezTo>
                      <a:pt x="5" y="130"/>
                      <a:pt x="5" y="130"/>
                      <a:pt x="5" y="130"/>
                    </a:cubicBezTo>
                    <a:cubicBezTo>
                      <a:pt x="2" y="129"/>
                      <a:pt x="0" y="125"/>
                      <a:pt x="2" y="121"/>
                    </a:cubicBezTo>
                    <a:cubicBezTo>
                      <a:pt x="43" y="6"/>
                      <a:pt x="43" y="6"/>
                      <a:pt x="43" y="6"/>
                    </a:cubicBezTo>
                    <a:cubicBezTo>
                      <a:pt x="44" y="2"/>
                      <a:pt x="48" y="0"/>
                      <a:pt x="51" y="1"/>
                    </a:cubicBezTo>
                    <a:cubicBezTo>
                      <a:pt x="81" y="12"/>
                      <a:pt x="81" y="12"/>
                      <a:pt x="81" y="12"/>
                    </a:cubicBezTo>
                    <a:cubicBezTo>
                      <a:pt x="84" y="13"/>
                      <a:pt x="86" y="17"/>
                      <a:pt x="85" y="21"/>
                    </a:cubicBezTo>
                    <a:lnTo>
                      <a:pt x="44" y="136"/>
                    </a:lnTo>
                    <a:close/>
                  </a:path>
                </a:pathLst>
              </a:custGeom>
              <a:solidFill>
                <a:srgbClr val="87CAAD">
                  <a:alpha val="100000"/>
                </a:srgbClr>
              </a:solidFill>
              <a:ln w="9525">
                <a:noFill/>
              </a:ln>
            </p:spPr>
            <p:txBody>
              <a:bodyPr/>
              <a:p>
                <a:endParaRPr lang="zh-CN" altLang="en-US"/>
              </a:p>
            </p:txBody>
          </p:sp>
          <p:sp>
            <p:nvSpPr>
              <p:cNvPr id="48486" name="Freeform 400"/>
              <p:cNvSpPr/>
              <p:nvPr/>
            </p:nvSpPr>
            <p:spPr>
              <a:xfrm>
                <a:off x="6502401" y="3989388"/>
                <a:ext cx="87313" cy="41275"/>
              </a:xfrm>
              <a:custGeom>
                <a:avLst/>
                <a:gdLst/>
                <a:ahLst/>
                <a:cxnLst>
                  <a:cxn ang="0">
                    <a:pos x="84584" y="35772"/>
                  </a:cxn>
                  <a:cxn ang="0">
                    <a:pos x="76399" y="38523"/>
                  </a:cxn>
                  <a:cxn ang="0">
                    <a:pos x="5457" y="13758"/>
                  </a:cxn>
                  <a:cxn ang="0">
                    <a:pos x="2729" y="5503"/>
                  </a:cxn>
                  <a:cxn ang="0">
                    <a:pos x="2729" y="5503"/>
                  </a:cxn>
                  <a:cxn ang="0">
                    <a:pos x="10914" y="2752"/>
                  </a:cxn>
                  <a:cxn ang="0">
                    <a:pos x="81856" y="27517"/>
                  </a:cxn>
                  <a:cxn ang="0">
                    <a:pos x="84584" y="35772"/>
                  </a:cxn>
                </a:cxnLst>
                <a:pathLst>
                  <a:path w="32" h="15">
                    <a:moveTo>
                      <a:pt x="31" y="13"/>
                    </a:moveTo>
                    <a:cubicBezTo>
                      <a:pt x="31" y="14"/>
                      <a:pt x="29" y="15"/>
                      <a:pt x="28" y="14"/>
                    </a:cubicBezTo>
                    <a:cubicBezTo>
                      <a:pt x="2" y="5"/>
                      <a:pt x="2" y="5"/>
                      <a:pt x="2" y="5"/>
                    </a:cubicBezTo>
                    <a:cubicBezTo>
                      <a:pt x="1" y="5"/>
                      <a:pt x="0" y="3"/>
                      <a:pt x="1" y="2"/>
                    </a:cubicBezTo>
                    <a:cubicBezTo>
                      <a:pt x="1" y="2"/>
                      <a:pt x="1" y="2"/>
                      <a:pt x="1" y="2"/>
                    </a:cubicBezTo>
                    <a:cubicBezTo>
                      <a:pt x="1" y="1"/>
                      <a:pt x="3" y="0"/>
                      <a:pt x="4" y="1"/>
                    </a:cubicBezTo>
                    <a:cubicBezTo>
                      <a:pt x="30" y="10"/>
                      <a:pt x="30" y="10"/>
                      <a:pt x="30" y="10"/>
                    </a:cubicBezTo>
                    <a:cubicBezTo>
                      <a:pt x="31" y="10"/>
                      <a:pt x="32" y="12"/>
                      <a:pt x="31" y="13"/>
                    </a:cubicBezTo>
                    <a:close/>
                  </a:path>
                </a:pathLst>
              </a:custGeom>
              <a:solidFill>
                <a:srgbClr val="5F3E21">
                  <a:alpha val="100000"/>
                </a:srgbClr>
              </a:solidFill>
              <a:ln w="9525">
                <a:noFill/>
              </a:ln>
            </p:spPr>
            <p:txBody>
              <a:bodyPr/>
              <a:p>
                <a:endParaRPr lang="zh-CN" altLang="en-US"/>
              </a:p>
            </p:txBody>
          </p:sp>
          <p:sp>
            <p:nvSpPr>
              <p:cNvPr id="48487" name="Freeform 401"/>
              <p:cNvSpPr/>
              <p:nvPr/>
            </p:nvSpPr>
            <p:spPr>
              <a:xfrm>
                <a:off x="6494463" y="4016375"/>
                <a:ext cx="84138" cy="41275"/>
              </a:xfrm>
              <a:custGeom>
                <a:avLst/>
                <a:gdLst/>
                <a:ahLst/>
                <a:cxnLst>
                  <a:cxn ang="0">
                    <a:pos x="84138" y="35772"/>
                  </a:cxn>
                  <a:cxn ang="0">
                    <a:pos x="75996" y="38523"/>
                  </a:cxn>
                  <a:cxn ang="0">
                    <a:pos x="5428" y="13758"/>
                  </a:cxn>
                  <a:cxn ang="0">
                    <a:pos x="0" y="5503"/>
                  </a:cxn>
                  <a:cxn ang="0">
                    <a:pos x="0" y="5503"/>
                  </a:cxn>
                  <a:cxn ang="0">
                    <a:pos x="8142" y="0"/>
                  </a:cxn>
                  <a:cxn ang="0">
                    <a:pos x="78710" y="27517"/>
                  </a:cxn>
                  <a:cxn ang="0">
                    <a:pos x="84138" y="35772"/>
                  </a:cxn>
                </a:cxnLst>
                <a:pathLst>
                  <a:path w="31" h="15">
                    <a:moveTo>
                      <a:pt x="31" y="13"/>
                    </a:moveTo>
                    <a:cubicBezTo>
                      <a:pt x="30" y="14"/>
                      <a:pt x="29" y="15"/>
                      <a:pt x="28" y="14"/>
                    </a:cubicBezTo>
                    <a:cubicBezTo>
                      <a:pt x="2" y="5"/>
                      <a:pt x="2" y="5"/>
                      <a:pt x="2" y="5"/>
                    </a:cubicBezTo>
                    <a:cubicBezTo>
                      <a:pt x="1" y="4"/>
                      <a:pt x="0" y="3"/>
                      <a:pt x="0" y="2"/>
                    </a:cubicBezTo>
                    <a:cubicBezTo>
                      <a:pt x="0" y="2"/>
                      <a:pt x="0" y="2"/>
                      <a:pt x="0" y="2"/>
                    </a:cubicBezTo>
                    <a:cubicBezTo>
                      <a:pt x="1" y="1"/>
                      <a:pt x="2" y="0"/>
                      <a:pt x="3" y="0"/>
                    </a:cubicBezTo>
                    <a:cubicBezTo>
                      <a:pt x="29" y="10"/>
                      <a:pt x="29" y="10"/>
                      <a:pt x="29" y="10"/>
                    </a:cubicBezTo>
                    <a:cubicBezTo>
                      <a:pt x="30" y="10"/>
                      <a:pt x="31" y="11"/>
                      <a:pt x="31" y="13"/>
                    </a:cubicBezTo>
                    <a:close/>
                  </a:path>
                </a:pathLst>
              </a:custGeom>
              <a:solidFill>
                <a:srgbClr val="5F3E21">
                  <a:alpha val="100000"/>
                </a:srgbClr>
              </a:solidFill>
              <a:ln w="9525">
                <a:noFill/>
              </a:ln>
            </p:spPr>
            <p:txBody>
              <a:bodyPr/>
              <a:p>
                <a:endParaRPr lang="zh-CN" altLang="en-US"/>
              </a:p>
            </p:txBody>
          </p:sp>
          <p:sp>
            <p:nvSpPr>
              <p:cNvPr id="48488" name="Freeform 402"/>
              <p:cNvSpPr/>
              <p:nvPr/>
            </p:nvSpPr>
            <p:spPr>
              <a:xfrm>
                <a:off x="6410326" y="4256088"/>
                <a:ext cx="84138" cy="38100"/>
              </a:xfrm>
              <a:custGeom>
                <a:avLst/>
                <a:gdLst/>
                <a:ahLst/>
                <a:cxnLst>
                  <a:cxn ang="0">
                    <a:pos x="81424" y="32657"/>
                  </a:cxn>
                  <a:cxn ang="0">
                    <a:pos x="73281" y="38100"/>
                  </a:cxn>
                  <a:cxn ang="0">
                    <a:pos x="5428" y="13607"/>
                  </a:cxn>
                  <a:cxn ang="0">
                    <a:pos x="0" y="5443"/>
                  </a:cxn>
                  <a:cxn ang="0">
                    <a:pos x="0" y="5443"/>
                  </a:cxn>
                  <a:cxn ang="0">
                    <a:pos x="8142" y="0"/>
                  </a:cxn>
                  <a:cxn ang="0">
                    <a:pos x="78710" y="24493"/>
                  </a:cxn>
                  <a:cxn ang="0">
                    <a:pos x="81424" y="32657"/>
                  </a:cxn>
                </a:cxnLst>
                <a:pathLst>
                  <a:path w="31" h="14">
                    <a:moveTo>
                      <a:pt x="30" y="12"/>
                    </a:moveTo>
                    <a:cubicBezTo>
                      <a:pt x="30" y="14"/>
                      <a:pt x="29" y="14"/>
                      <a:pt x="27" y="14"/>
                    </a:cubicBezTo>
                    <a:cubicBezTo>
                      <a:pt x="2" y="5"/>
                      <a:pt x="2" y="5"/>
                      <a:pt x="2" y="5"/>
                    </a:cubicBezTo>
                    <a:cubicBezTo>
                      <a:pt x="0" y="4"/>
                      <a:pt x="0" y="3"/>
                      <a:pt x="0" y="2"/>
                    </a:cubicBezTo>
                    <a:cubicBezTo>
                      <a:pt x="0" y="2"/>
                      <a:pt x="0" y="2"/>
                      <a:pt x="0" y="2"/>
                    </a:cubicBezTo>
                    <a:cubicBezTo>
                      <a:pt x="1" y="0"/>
                      <a:pt x="2" y="0"/>
                      <a:pt x="3" y="0"/>
                    </a:cubicBezTo>
                    <a:cubicBezTo>
                      <a:pt x="29" y="9"/>
                      <a:pt x="29" y="9"/>
                      <a:pt x="29" y="9"/>
                    </a:cubicBezTo>
                    <a:cubicBezTo>
                      <a:pt x="30" y="10"/>
                      <a:pt x="31" y="11"/>
                      <a:pt x="30" y="12"/>
                    </a:cubicBezTo>
                    <a:close/>
                  </a:path>
                </a:pathLst>
              </a:custGeom>
              <a:solidFill>
                <a:srgbClr val="5F3E21">
                  <a:alpha val="100000"/>
                </a:srgbClr>
              </a:solidFill>
              <a:ln w="9525">
                <a:noFill/>
              </a:ln>
            </p:spPr>
            <p:txBody>
              <a:bodyPr/>
              <a:p>
                <a:endParaRPr lang="zh-CN" altLang="en-US"/>
              </a:p>
            </p:txBody>
          </p:sp>
          <p:sp>
            <p:nvSpPr>
              <p:cNvPr id="48489" name="Freeform 403"/>
              <p:cNvSpPr/>
              <p:nvPr/>
            </p:nvSpPr>
            <p:spPr>
              <a:xfrm>
                <a:off x="6399213" y="4283075"/>
                <a:ext cx="84138" cy="38100"/>
              </a:xfrm>
              <a:custGeom>
                <a:avLst/>
                <a:gdLst/>
                <a:ahLst/>
                <a:cxnLst>
                  <a:cxn ang="0">
                    <a:pos x="84138" y="32657"/>
                  </a:cxn>
                  <a:cxn ang="0">
                    <a:pos x="75996" y="38100"/>
                  </a:cxn>
                  <a:cxn ang="0">
                    <a:pos x="5428" y="10886"/>
                  </a:cxn>
                  <a:cxn ang="0">
                    <a:pos x="2714" y="2721"/>
                  </a:cxn>
                  <a:cxn ang="0">
                    <a:pos x="2714" y="2721"/>
                  </a:cxn>
                  <a:cxn ang="0">
                    <a:pos x="10857" y="0"/>
                  </a:cxn>
                  <a:cxn ang="0">
                    <a:pos x="81424" y="24493"/>
                  </a:cxn>
                  <a:cxn ang="0">
                    <a:pos x="84138" y="32657"/>
                  </a:cxn>
                </a:cxnLst>
                <a:pathLst>
                  <a:path w="31" h="14">
                    <a:moveTo>
                      <a:pt x="31" y="12"/>
                    </a:moveTo>
                    <a:cubicBezTo>
                      <a:pt x="31" y="13"/>
                      <a:pt x="29" y="14"/>
                      <a:pt x="28" y="14"/>
                    </a:cubicBezTo>
                    <a:cubicBezTo>
                      <a:pt x="2" y="4"/>
                      <a:pt x="2" y="4"/>
                      <a:pt x="2" y="4"/>
                    </a:cubicBezTo>
                    <a:cubicBezTo>
                      <a:pt x="1" y="4"/>
                      <a:pt x="0" y="3"/>
                      <a:pt x="1" y="1"/>
                    </a:cubicBezTo>
                    <a:cubicBezTo>
                      <a:pt x="1" y="1"/>
                      <a:pt x="1" y="1"/>
                      <a:pt x="1" y="1"/>
                    </a:cubicBezTo>
                    <a:cubicBezTo>
                      <a:pt x="1" y="0"/>
                      <a:pt x="2" y="0"/>
                      <a:pt x="4" y="0"/>
                    </a:cubicBezTo>
                    <a:cubicBezTo>
                      <a:pt x="30" y="9"/>
                      <a:pt x="30" y="9"/>
                      <a:pt x="30" y="9"/>
                    </a:cubicBezTo>
                    <a:cubicBezTo>
                      <a:pt x="31" y="10"/>
                      <a:pt x="31" y="11"/>
                      <a:pt x="31" y="12"/>
                    </a:cubicBezTo>
                    <a:close/>
                  </a:path>
                </a:pathLst>
              </a:custGeom>
              <a:solidFill>
                <a:srgbClr val="5F3E21">
                  <a:alpha val="100000"/>
                </a:srgbClr>
              </a:solidFill>
              <a:ln w="9525">
                <a:noFill/>
              </a:ln>
            </p:spPr>
            <p:txBody>
              <a:bodyPr/>
              <a:p>
                <a:endParaRPr lang="zh-CN" altLang="en-US"/>
              </a:p>
            </p:txBody>
          </p:sp>
          <p:sp>
            <p:nvSpPr>
              <p:cNvPr id="48490" name="Freeform 404"/>
              <p:cNvSpPr/>
              <p:nvPr/>
            </p:nvSpPr>
            <p:spPr>
              <a:xfrm>
                <a:off x="6410326" y="4049713"/>
                <a:ext cx="171450" cy="203200"/>
              </a:xfrm>
              <a:custGeom>
                <a:avLst/>
                <a:gdLst/>
                <a:ahLst/>
                <a:cxnLst>
                  <a:cxn ang="0">
                    <a:pos x="0" y="161925"/>
                  </a:cxn>
                  <a:cxn ang="0">
                    <a:pos x="114300" y="203200"/>
                  </a:cxn>
                  <a:cxn ang="0">
                    <a:pos x="171450" y="39688"/>
                  </a:cxn>
                  <a:cxn ang="0">
                    <a:pos x="57150" y="0"/>
                  </a:cxn>
                  <a:cxn ang="0">
                    <a:pos x="0" y="161925"/>
                  </a:cxn>
                </a:cxnLst>
                <a:pathLst>
                  <a:path w="108" h="128">
                    <a:moveTo>
                      <a:pt x="0" y="102"/>
                    </a:moveTo>
                    <a:lnTo>
                      <a:pt x="72" y="128"/>
                    </a:lnTo>
                    <a:lnTo>
                      <a:pt x="108" y="25"/>
                    </a:lnTo>
                    <a:lnTo>
                      <a:pt x="36" y="0"/>
                    </a:lnTo>
                    <a:lnTo>
                      <a:pt x="0" y="102"/>
                    </a:lnTo>
                    <a:close/>
                  </a:path>
                </a:pathLst>
              </a:custGeom>
              <a:solidFill>
                <a:srgbClr val="EE7800">
                  <a:alpha val="100000"/>
                </a:srgbClr>
              </a:solidFill>
              <a:ln w="9525">
                <a:noFill/>
              </a:ln>
            </p:spPr>
            <p:txBody>
              <a:bodyPr/>
              <a:p>
                <a:endParaRPr lang="zh-CN" altLang="en-US"/>
              </a:p>
            </p:txBody>
          </p:sp>
          <p:sp>
            <p:nvSpPr>
              <p:cNvPr id="48491" name="Freeform 405"/>
              <p:cNvSpPr>
                <a:spLocks noEditPoints="1"/>
              </p:cNvSpPr>
              <p:nvPr/>
            </p:nvSpPr>
            <p:spPr>
              <a:xfrm>
                <a:off x="6467476" y="4108450"/>
                <a:ext cx="68263" cy="63500"/>
              </a:xfrm>
              <a:custGeom>
                <a:avLst/>
                <a:gdLst/>
                <a:ahLst/>
                <a:cxnLst>
                  <a:cxn ang="0">
                    <a:pos x="32766" y="63500"/>
                  </a:cxn>
                  <a:cxn ang="0">
                    <a:pos x="21844" y="60739"/>
                  </a:cxn>
                  <a:cxn ang="0">
                    <a:pos x="2731" y="44174"/>
                  </a:cxn>
                  <a:cxn ang="0">
                    <a:pos x="2731" y="22087"/>
                  </a:cxn>
                  <a:cxn ang="0">
                    <a:pos x="32766" y="0"/>
                  </a:cxn>
                  <a:cxn ang="0">
                    <a:pos x="43688" y="0"/>
                  </a:cxn>
                  <a:cxn ang="0">
                    <a:pos x="62802" y="41413"/>
                  </a:cxn>
                  <a:cxn ang="0">
                    <a:pos x="32766" y="63500"/>
                  </a:cxn>
                  <a:cxn ang="0">
                    <a:pos x="32766" y="8283"/>
                  </a:cxn>
                  <a:cxn ang="0">
                    <a:pos x="8192" y="22087"/>
                  </a:cxn>
                  <a:cxn ang="0">
                    <a:pos x="10922" y="41413"/>
                  </a:cxn>
                  <a:cxn ang="0">
                    <a:pos x="24575" y="55217"/>
                  </a:cxn>
                  <a:cxn ang="0">
                    <a:pos x="32766" y="55217"/>
                  </a:cxn>
                  <a:cxn ang="0">
                    <a:pos x="54610" y="38652"/>
                  </a:cxn>
                  <a:cxn ang="0">
                    <a:pos x="40958" y="8283"/>
                  </a:cxn>
                  <a:cxn ang="0">
                    <a:pos x="32766" y="8283"/>
                  </a:cxn>
                </a:cxnLst>
                <a:pathLst>
                  <a:path w="25" h="23">
                    <a:moveTo>
                      <a:pt x="12" y="23"/>
                    </a:moveTo>
                    <a:cubicBezTo>
                      <a:pt x="11" y="23"/>
                      <a:pt x="9" y="23"/>
                      <a:pt x="8" y="22"/>
                    </a:cubicBezTo>
                    <a:cubicBezTo>
                      <a:pt x="5" y="21"/>
                      <a:pt x="3" y="19"/>
                      <a:pt x="1" y="16"/>
                    </a:cubicBezTo>
                    <a:cubicBezTo>
                      <a:pt x="0" y="14"/>
                      <a:pt x="0" y="10"/>
                      <a:pt x="1" y="8"/>
                    </a:cubicBezTo>
                    <a:cubicBezTo>
                      <a:pt x="3" y="3"/>
                      <a:pt x="7" y="0"/>
                      <a:pt x="12" y="0"/>
                    </a:cubicBezTo>
                    <a:cubicBezTo>
                      <a:pt x="13" y="0"/>
                      <a:pt x="15" y="0"/>
                      <a:pt x="16" y="0"/>
                    </a:cubicBezTo>
                    <a:cubicBezTo>
                      <a:pt x="22" y="3"/>
                      <a:pt x="25" y="9"/>
                      <a:pt x="23" y="15"/>
                    </a:cubicBezTo>
                    <a:cubicBezTo>
                      <a:pt x="21" y="20"/>
                      <a:pt x="17" y="23"/>
                      <a:pt x="12" y="23"/>
                    </a:cubicBezTo>
                    <a:close/>
                    <a:moveTo>
                      <a:pt x="12" y="3"/>
                    </a:moveTo>
                    <a:cubicBezTo>
                      <a:pt x="8" y="3"/>
                      <a:pt x="5" y="5"/>
                      <a:pt x="3" y="8"/>
                    </a:cubicBezTo>
                    <a:cubicBezTo>
                      <a:pt x="3" y="11"/>
                      <a:pt x="3" y="13"/>
                      <a:pt x="4" y="15"/>
                    </a:cubicBezTo>
                    <a:cubicBezTo>
                      <a:pt x="5" y="17"/>
                      <a:pt x="7" y="19"/>
                      <a:pt x="9" y="20"/>
                    </a:cubicBezTo>
                    <a:cubicBezTo>
                      <a:pt x="10" y="20"/>
                      <a:pt x="11" y="20"/>
                      <a:pt x="12" y="20"/>
                    </a:cubicBezTo>
                    <a:cubicBezTo>
                      <a:pt x="16" y="20"/>
                      <a:pt x="19" y="18"/>
                      <a:pt x="20" y="14"/>
                    </a:cubicBezTo>
                    <a:cubicBezTo>
                      <a:pt x="22" y="10"/>
                      <a:pt x="20" y="5"/>
                      <a:pt x="15" y="3"/>
                    </a:cubicBezTo>
                    <a:cubicBezTo>
                      <a:pt x="14" y="3"/>
                      <a:pt x="13" y="3"/>
                      <a:pt x="12" y="3"/>
                    </a:cubicBezTo>
                    <a:close/>
                  </a:path>
                </a:pathLst>
              </a:custGeom>
              <a:solidFill>
                <a:srgbClr val="F5E8CE">
                  <a:alpha val="100000"/>
                </a:srgbClr>
              </a:solidFill>
              <a:ln w="9525">
                <a:noFill/>
              </a:ln>
            </p:spPr>
            <p:txBody>
              <a:bodyPr/>
              <a:p>
                <a:endParaRPr lang="zh-CN" altLang="en-US"/>
              </a:p>
            </p:txBody>
          </p:sp>
          <p:sp>
            <p:nvSpPr>
              <p:cNvPr id="48492" name="Rectangle 407"/>
              <p:cNvSpPr/>
              <p:nvPr/>
            </p:nvSpPr>
            <p:spPr>
              <a:xfrm>
                <a:off x="6632576" y="3995738"/>
                <a:ext cx="100013" cy="24130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93" name="Rectangle 408"/>
              <p:cNvSpPr/>
              <p:nvPr/>
            </p:nvSpPr>
            <p:spPr>
              <a:xfrm>
                <a:off x="6767513" y="4052888"/>
                <a:ext cx="122238" cy="203200"/>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73" name="组合 1910"/>
            <p:cNvGrpSpPr/>
            <p:nvPr/>
          </p:nvGrpSpPr>
          <p:grpSpPr>
            <a:xfrm>
              <a:off x="7181704" y="3927476"/>
              <a:ext cx="528638" cy="390525"/>
              <a:chOff x="5703888" y="3927476"/>
              <a:chExt cx="528638" cy="390525"/>
            </a:xfrm>
          </p:grpSpPr>
          <p:sp>
            <p:nvSpPr>
              <p:cNvPr id="48469" name="Freeform 409"/>
              <p:cNvSpPr/>
              <p:nvPr/>
            </p:nvSpPr>
            <p:spPr>
              <a:xfrm>
                <a:off x="6134101" y="3981451"/>
                <a:ext cx="98425" cy="279400"/>
              </a:xfrm>
              <a:custGeom>
                <a:avLst/>
                <a:gdLst/>
                <a:ahLst/>
                <a:cxnLst>
                  <a:cxn ang="0">
                    <a:pos x="0" y="21701"/>
                  </a:cxn>
                  <a:cxn ang="0">
                    <a:pos x="19138" y="0"/>
                  </a:cxn>
                  <a:cxn ang="0">
                    <a:pos x="19138" y="279400"/>
                  </a:cxn>
                  <a:cxn ang="0">
                    <a:pos x="0" y="260412"/>
                  </a:cxn>
                  <a:cxn ang="0">
                    <a:pos x="0" y="21701"/>
                  </a:cxn>
                </a:cxnLst>
                <a:pathLst>
                  <a:path w="36" h="103">
                    <a:moveTo>
                      <a:pt x="0" y="8"/>
                    </a:moveTo>
                    <a:cubicBezTo>
                      <a:pt x="7" y="0"/>
                      <a:pt x="7" y="0"/>
                      <a:pt x="7" y="0"/>
                    </a:cubicBezTo>
                    <a:cubicBezTo>
                      <a:pt x="36" y="29"/>
                      <a:pt x="36" y="75"/>
                      <a:pt x="7" y="103"/>
                    </a:cubicBezTo>
                    <a:cubicBezTo>
                      <a:pt x="0" y="96"/>
                      <a:pt x="0" y="96"/>
                      <a:pt x="0" y="96"/>
                    </a:cubicBezTo>
                    <a:cubicBezTo>
                      <a:pt x="24" y="72"/>
                      <a:pt x="24" y="32"/>
                      <a:pt x="0" y="8"/>
                    </a:cubicBezTo>
                    <a:close/>
                  </a:path>
                </a:pathLst>
              </a:custGeom>
              <a:solidFill>
                <a:srgbClr val="87CAAD">
                  <a:alpha val="100000"/>
                </a:srgbClr>
              </a:solidFill>
              <a:ln w="9525">
                <a:noFill/>
              </a:ln>
            </p:spPr>
            <p:txBody>
              <a:bodyPr/>
              <a:p>
                <a:endParaRPr lang="zh-CN" altLang="en-US"/>
              </a:p>
            </p:txBody>
          </p:sp>
          <p:sp>
            <p:nvSpPr>
              <p:cNvPr id="48470" name="Freeform 410"/>
              <p:cNvSpPr/>
              <p:nvPr/>
            </p:nvSpPr>
            <p:spPr>
              <a:xfrm>
                <a:off x="6096001" y="4019551"/>
                <a:ext cx="79375" cy="206375"/>
              </a:xfrm>
              <a:custGeom>
                <a:avLst/>
                <a:gdLst/>
                <a:ahLst/>
                <a:cxnLst>
                  <a:cxn ang="0">
                    <a:pos x="0" y="19008"/>
                  </a:cxn>
                  <a:cxn ang="0">
                    <a:pos x="21897" y="0"/>
                  </a:cxn>
                  <a:cxn ang="0">
                    <a:pos x="21897" y="206375"/>
                  </a:cxn>
                  <a:cxn ang="0">
                    <a:pos x="0" y="184651"/>
                  </a:cxn>
                  <a:cxn ang="0">
                    <a:pos x="0" y="19008"/>
                  </a:cxn>
                </a:cxnLst>
                <a:pathLst>
                  <a:path w="29" h="76">
                    <a:moveTo>
                      <a:pt x="0" y="7"/>
                    </a:moveTo>
                    <a:cubicBezTo>
                      <a:pt x="8" y="0"/>
                      <a:pt x="8" y="0"/>
                      <a:pt x="8" y="0"/>
                    </a:cubicBezTo>
                    <a:cubicBezTo>
                      <a:pt x="29" y="21"/>
                      <a:pt x="29" y="55"/>
                      <a:pt x="8" y="76"/>
                    </a:cubicBezTo>
                    <a:cubicBezTo>
                      <a:pt x="0" y="68"/>
                      <a:pt x="0" y="68"/>
                      <a:pt x="0" y="68"/>
                    </a:cubicBezTo>
                    <a:cubicBezTo>
                      <a:pt x="17" y="52"/>
                      <a:pt x="17" y="24"/>
                      <a:pt x="0" y="7"/>
                    </a:cubicBezTo>
                    <a:close/>
                  </a:path>
                </a:pathLst>
              </a:custGeom>
              <a:solidFill>
                <a:srgbClr val="87CAAD">
                  <a:alpha val="100000"/>
                </a:srgbClr>
              </a:solidFill>
              <a:ln w="9525">
                <a:noFill/>
              </a:ln>
            </p:spPr>
            <p:txBody>
              <a:bodyPr/>
              <a:p>
                <a:endParaRPr lang="zh-CN" altLang="en-US"/>
              </a:p>
            </p:txBody>
          </p:sp>
          <p:sp>
            <p:nvSpPr>
              <p:cNvPr id="48471" name="Oval 411"/>
              <p:cNvSpPr/>
              <p:nvPr/>
            </p:nvSpPr>
            <p:spPr>
              <a:xfrm>
                <a:off x="5703888" y="4057651"/>
                <a:ext cx="130175" cy="130175"/>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72" name="Freeform 412"/>
              <p:cNvSpPr/>
              <p:nvPr/>
            </p:nvSpPr>
            <p:spPr>
              <a:xfrm>
                <a:off x="5775326" y="4006851"/>
                <a:ext cx="177800" cy="231775"/>
              </a:xfrm>
              <a:custGeom>
                <a:avLst/>
                <a:gdLst/>
                <a:ahLst/>
                <a:cxnLst>
                  <a:cxn ang="0">
                    <a:pos x="177800" y="196739"/>
                  </a:cxn>
                  <a:cxn ang="0">
                    <a:pos x="142779" y="231775"/>
                  </a:cxn>
                  <a:cxn ang="0">
                    <a:pos x="35021" y="231775"/>
                  </a:cxn>
                  <a:cxn ang="0">
                    <a:pos x="0" y="196739"/>
                  </a:cxn>
                  <a:cxn ang="0">
                    <a:pos x="0" y="35036"/>
                  </a:cxn>
                  <a:cxn ang="0">
                    <a:pos x="35021" y="0"/>
                  </a:cxn>
                  <a:cxn ang="0">
                    <a:pos x="142779" y="0"/>
                  </a:cxn>
                  <a:cxn ang="0">
                    <a:pos x="177800" y="35036"/>
                  </a:cxn>
                  <a:cxn ang="0">
                    <a:pos x="177800" y="196739"/>
                  </a:cxn>
                </a:cxnLst>
                <a:pathLst>
                  <a:path w="66" h="86">
                    <a:moveTo>
                      <a:pt x="66" y="73"/>
                    </a:moveTo>
                    <a:cubicBezTo>
                      <a:pt x="66" y="80"/>
                      <a:pt x="60" y="86"/>
                      <a:pt x="53" y="86"/>
                    </a:cubicBezTo>
                    <a:cubicBezTo>
                      <a:pt x="13" y="86"/>
                      <a:pt x="13" y="86"/>
                      <a:pt x="13" y="86"/>
                    </a:cubicBezTo>
                    <a:cubicBezTo>
                      <a:pt x="6" y="86"/>
                      <a:pt x="0" y="80"/>
                      <a:pt x="0" y="73"/>
                    </a:cubicBezTo>
                    <a:cubicBezTo>
                      <a:pt x="0" y="13"/>
                      <a:pt x="0" y="13"/>
                      <a:pt x="0" y="13"/>
                    </a:cubicBezTo>
                    <a:cubicBezTo>
                      <a:pt x="0" y="6"/>
                      <a:pt x="6" y="0"/>
                      <a:pt x="13" y="0"/>
                    </a:cubicBezTo>
                    <a:cubicBezTo>
                      <a:pt x="53" y="0"/>
                      <a:pt x="53" y="0"/>
                      <a:pt x="53" y="0"/>
                    </a:cubicBezTo>
                    <a:cubicBezTo>
                      <a:pt x="60" y="0"/>
                      <a:pt x="66" y="6"/>
                      <a:pt x="66" y="13"/>
                    </a:cubicBezTo>
                    <a:lnTo>
                      <a:pt x="66" y="73"/>
                    </a:lnTo>
                    <a:close/>
                  </a:path>
                </a:pathLst>
              </a:custGeom>
              <a:solidFill>
                <a:srgbClr val="5F3E21">
                  <a:alpha val="100000"/>
                </a:srgbClr>
              </a:solidFill>
              <a:ln w="9525">
                <a:noFill/>
              </a:ln>
            </p:spPr>
            <p:txBody>
              <a:bodyPr/>
              <a:p>
                <a:endParaRPr lang="zh-CN" altLang="en-US"/>
              </a:p>
            </p:txBody>
          </p:sp>
          <p:sp>
            <p:nvSpPr>
              <p:cNvPr id="48473" name="Freeform 413"/>
              <p:cNvSpPr/>
              <p:nvPr/>
            </p:nvSpPr>
            <p:spPr>
              <a:xfrm>
                <a:off x="5913438" y="3927476"/>
                <a:ext cx="139700" cy="390525"/>
              </a:xfrm>
              <a:custGeom>
                <a:avLst/>
                <a:gdLst/>
                <a:ahLst/>
                <a:cxnLst>
                  <a:cxn ang="0">
                    <a:pos x="139700" y="371541"/>
                  </a:cxn>
                  <a:cxn ang="0">
                    <a:pos x="131640" y="387813"/>
                  </a:cxn>
                  <a:cxn ang="0">
                    <a:pos x="112835" y="385101"/>
                  </a:cxn>
                  <a:cxn ang="0">
                    <a:pos x="0" y="309166"/>
                  </a:cxn>
                  <a:cxn ang="0">
                    <a:pos x="0" y="81359"/>
                  </a:cxn>
                  <a:cxn ang="0">
                    <a:pos x="112835" y="2712"/>
                  </a:cxn>
                  <a:cxn ang="0">
                    <a:pos x="131640" y="2712"/>
                  </a:cxn>
                  <a:cxn ang="0">
                    <a:pos x="139700" y="18984"/>
                  </a:cxn>
                  <a:cxn ang="0">
                    <a:pos x="139700" y="371541"/>
                  </a:cxn>
                </a:cxnLst>
                <a:pathLst>
                  <a:path w="52" h="144">
                    <a:moveTo>
                      <a:pt x="52" y="137"/>
                    </a:moveTo>
                    <a:cubicBezTo>
                      <a:pt x="52" y="139"/>
                      <a:pt x="51" y="142"/>
                      <a:pt x="49" y="143"/>
                    </a:cubicBezTo>
                    <a:cubicBezTo>
                      <a:pt x="47" y="144"/>
                      <a:pt x="44" y="144"/>
                      <a:pt x="42" y="142"/>
                    </a:cubicBezTo>
                    <a:cubicBezTo>
                      <a:pt x="0" y="114"/>
                      <a:pt x="0" y="114"/>
                      <a:pt x="0" y="114"/>
                    </a:cubicBezTo>
                    <a:cubicBezTo>
                      <a:pt x="0" y="30"/>
                      <a:pt x="0" y="30"/>
                      <a:pt x="0" y="30"/>
                    </a:cubicBezTo>
                    <a:cubicBezTo>
                      <a:pt x="42" y="1"/>
                      <a:pt x="42" y="1"/>
                      <a:pt x="42" y="1"/>
                    </a:cubicBezTo>
                    <a:cubicBezTo>
                      <a:pt x="44" y="0"/>
                      <a:pt x="47" y="0"/>
                      <a:pt x="49" y="1"/>
                    </a:cubicBezTo>
                    <a:cubicBezTo>
                      <a:pt x="51" y="2"/>
                      <a:pt x="52" y="5"/>
                      <a:pt x="52" y="7"/>
                    </a:cubicBezTo>
                    <a:lnTo>
                      <a:pt x="52" y="137"/>
                    </a:lnTo>
                    <a:close/>
                  </a:path>
                </a:pathLst>
              </a:custGeom>
              <a:solidFill>
                <a:srgbClr val="EE7800">
                  <a:alpha val="100000"/>
                </a:srgbClr>
              </a:solidFill>
              <a:ln w="9525">
                <a:noFill/>
              </a:ln>
            </p:spPr>
            <p:txBody>
              <a:bodyPr/>
              <a:p>
                <a:endParaRPr lang="zh-CN" altLang="en-US"/>
              </a:p>
            </p:txBody>
          </p:sp>
          <p:sp>
            <p:nvSpPr>
              <p:cNvPr id="48474" name="Rectangle 414"/>
              <p:cNvSpPr/>
              <p:nvPr/>
            </p:nvSpPr>
            <p:spPr>
              <a:xfrm>
                <a:off x="5895976" y="4006851"/>
                <a:ext cx="22225" cy="231775"/>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74" name="组合 1909"/>
            <p:cNvGrpSpPr/>
            <p:nvPr/>
          </p:nvGrpSpPr>
          <p:grpSpPr>
            <a:xfrm>
              <a:off x="6335134" y="3865563"/>
              <a:ext cx="465138" cy="514351"/>
              <a:chOff x="5054601" y="3865563"/>
              <a:chExt cx="465138" cy="514351"/>
            </a:xfrm>
          </p:grpSpPr>
          <p:sp>
            <p:nvSpPr>
              <p:cNvPr id="48461" name="Freeform 415"/>
              <p:cNvSpPr/>
              <p:nvPr/>
            </p:nvSpPr>
            <p:spPr>
              <a:xfrm>
                <a:off x="5399088" y="3976688"/>
                <a:ext cx="63500" cy="61913"/>
              </a:xfrm>
              <a:custGeom>
                <a:avLst/>
                <a:gdLst/>
                <a:ahLst/>
                <a:cxnLst>
                  <a:cxn ang="0">
                    <a:pos x="63500" y="10767"/>
                  </a:cxn>
                  <a:cxn ang="0">
                    <a:pos x="52917" y="0"/>
                  </a:cxn>
                  <a:cxn ang="0">
                    <a:pos x="15875" y="43070"/>
                  </a:cxn>
                  <a:cxn ang="0">
                    <a:pos x="15875" y="37686"/>
                  </a:cxn>
                  <a:cxn ang="0">
                    <a:pos x="0" y="37686"/>
                  </a:cxn>
                  <a:cxn ang="0">
                    <a:pos x="5292" y="53837"/>
                  </a:cxn>
                  <a:cxn ang="0">
                    <a:pos x="7938" y="56529"/>
                  </a:cxn>
                  <a:cxn ang="0">
                    <a:pos x="42333" y="40378"/>
                  </a:cxn>
                  <a:cxn ang="0">
                    <a:pos x="63500" y="10767"/>
                  </a:cxn>
                </a:cxnLst>
                <a:pathLst>
                  <a:path w="24" h="23">
                    <a:moveTo>
                      <a:pt x="24" y="4"/>
                    </a:moveTo>
                    <a:cubicBezTo>
                      <a:pt x="23" y="3"/>
                      <a:pt x="21" y="2"/>
                      <a:pt x="20" y="0"/>
                    </a:cubicBezTo>
                    <a:cubicBezTo>
                      <a:pt x="14" y="10"/>
                      <a:pt x="8" y="15"/>
                      <a:pt x="6" y="16"/>
                    </a:cubicBezTo>
                    <a:cubicBezTo>
                      <a:pt x="6" y="16"/>
                      <a:pt x="6" y="15"/>
                      <a:pt x="6" y="14"/>
                    </a:cubicBezTo>
                    <a:cubicBezTo>
                      <a:pt x="4" y="14"/>
                      <a:pt x="2" y="14"/>
                      <a:pt x="0" y="14"/>
                    </a:cubicBezTo>
                    <a:cubicBezTo>
                      <a:pt x="0" y="17"/>
                      <a:pt x="0" y="19"/>
                      <a:pt x="2" y="20"/>
                    </a:cubicBezTo>
                    <a:cubicBezTo>
                      <a:pt x="2" y="21"/>
                      <a:pt x="2" y="21"/>
                      <a:pt x="3" y="21"/>
                    </a:cubicBezTo>
                    <a:cubicBezTo>
                      <a:pt x="6" y="23"/>
                      <a:pt x="10" y="21"/>
                      <a:pt x="16" y="15"/>
                    </a:cubicBezTo>
                    <a:cubicBezTo>
                      <a:pt x="18" y="12"/>
                      <a:pt x="21" y="9"/>
                      <a:pt x="24" y="4"/>
                    </a:cubicBezTo>
                    <a:close/>
                  </a:path>
                </a:pathLst>
              </a:custGeom>
              <a:solidFill>
                <a:srgbClr val="EE7800">
                  <a:alpha val="100000"/>
                </a:srgbClr>
              </a:solidFill>
              <a:ln w="9525">
                <a:noFill/>
              </a:ln>
            </p:spPr>
            <p:txBody>
              <a:bodyPr/>
              <a:p>
                <a:endParaRPr lang="zh-CN" altLang="en-US"/>
              </a:p>
            </p:txBody>
          </p:sp>
          <p:sp>
            <p:nvSpPr>
              <p:cNvPr id="48462" name="Freeform 416"/>
              <p:cNvSpPr>
                <a:spLocks noEditPoints="1"/>
              </p:cNvSpPr>
              <p:nvPr/>
            </p:nvSpPr>
            <p:spPr>
              <a:xfrm>
                <a:off x="5054601" y="3962401"/>
                <a:ext cx="414338" cy="417513"/>
              </a:xfrm>
              <a:custGeom>
                <a:avLst/>
                <a:gdLst/>
                <a:ahLst/>
                <a:cxnLst>
                  <a:cxn ang="0">
                    <a:pos x="414338" y="154534"/>
                  </a:cxn>
                  <a:cxn ang="0">
                    <a:pos x="392673" y="46089"/>
                  </a:cxn>
                  <a:cxn ang="0">
                    <a:pos x="368300" y="21689"/>
                  </a:cxn>
                  <a:cxn ang="0">
                    <a:pos x="262685" y="2711"/>
                  </a:cxn>
                  <a:cxn ang="0">
                    <a:pos x="235604" y="10844"/>
                  </a:cxn>
                  <a:cxn ang="0">
                    <a:pos x="10832" y="233157"/>
                  </a:cxn>
                  <a:cxn ang="0">
                    <a:pos x="10832" y="279246"/>
                  </a:cxn>
                  <a:cxn ang="0">
                    <a:pos x="138113" y="403957"/>
                  </a:cxn>
                  <a:cxn ang="0">
                    <a:pos x="181442" y="403957"/>
                  </a:cxn>
                  <a:cxn ang="0">
                    <a:pos x="406214" y="181645"/>
                  </a:cxn>
                  <a:cxn ang="0">
                    <a:pos x="414338" y="154534"/>
                  </a:cxn>
                  <a:cxn ang="0">
                    <a:pos x="338511" y="78623"/>
                  </a:cxn>
                  <a:cxn ang="0">
                    <a:pos x="338511" y="46089"/>
                  </a:cxn>
                  <a:cxn ang="0">
                    <a:pos x="368300" y="46089"/>
                  </a:cxn>
                  <a:cxn ang="0">
                    <a:pos x="368300" y="78623"/>
                  </a:cxn>
                  <a:cxn ang="0">
                    <a:pos x="338511" y="78623"/>
                  </a:cxn>
                </a:cxnLst>
                <a:pathLst>
                  <a:path w="153" h="154">
                    <a:moveTo>
                      <a:pt x="153" y="57"/>
                    </a:moveTo>
                    <a:cubicBezTo>
                      <a:pt x="145" y="17"/>
                      <a:pt x="145" y="17"/>
                      <a:pt x="145" y="17"/>
                    </a:cubicBezTo>
                    <a:cubicBezTo>
                      <a:pt x="145" y="13"/>
                      <a:pt x="141" y="9"/>
                      <a:pt x="136" y="8"/>
                    </a:cubicBezTo>
                    <a:cubicBezTo>
                      <a:pt x="97" y="1"/>
                      <a:pt x="97" y="1"/>
                      <a:pt x="97" y="1"/>
                    </a:cubicBezTo>
                    <a:cubicBezTo>
                      <a:pt x="93" y="0"/>
                      <a:pt x="89" y="1"/>
                      <a:pt x="87" y="4"/>
                    </a:cubicBezTo>
                    <a:cubicBezTo>
                      <a:pt x="4" y="86"/>
                      <a:pt x="4" y="86"/>
                      <a:pt x="4" y="86"/>
                    </a:cubicBezTo>
                    <a:cubicBezTo>
                      <a:pt x="0" y="91"/>
                      <a:pt x="0" y="98"/>
                      <a:pt x="4" y="103"/>
                    </a:cubicBezTo>
                    <a:cubicBezTo>
                      <a:pt x="51" y="149"/>
                      <a:pt x="51" y="149"/>
                      <a:pt x="51" y="149"/>
                    </a:cubicBezTo>
                    <a:cubicBezTo>
                      <a:pt x="55" y="154"/>
                      <a:pt x="63" y="154"/>
                      <a:pt x="67" y="149"/>
                    </a:cubicBezTo>
                    <a:cubicBezTo>
                      <a:pt x="150" y="67"/>
                      <a:pt x="150" y="67"/>
                      <a:pt x="150" y="67"/>
                    </a:cubicBezTo>
                    <a:cubicBezTo>
                      <a:pt x="152" y="64"/>
                      <a:pt x="153" y="60"/>
                      <a:pt x="153" y="57"/>
                    </a:cubicBezTo>
                    <a:close/>
                    <a:moveTo>
                      <a:pt x="125" y="29"/>
                    </a:moveTo>
                    <a:cubicBezTo>
                      <a:pt x="121" y="26"/>
                      <a:pt x="121" y="21"/>
                      <a:pt x="125" y="17"/>
                    </a:cubicBezTo>
                    <a:cubicBezTo>
                      <a:pt x="128" y="14"/>
                      <a:pt x="133" y="14"/>
                      <a:pt x="136" y="17"/>
                    </a:cubicBezTo>
                    <a:cubicBezTo>
                      <a:pt x="139" y="21"/>
                      <a:pt x="139" y="26"/>
                      <a:pt x="136" y="29"/>
                    </a:cubicBezTo>
                    <a:cubicBezTo>
                      <a:pt x="133" y="32"/>
                      <a:pt x="128" y="32"/>
                      <a:pt x="125" y="29"/>
                    </a:cubicBezTo>
                    <a:close/>
                  </a:path>
                </a:pathLst>
              </a:custGeom>
              <a:solidFill>
                <a:srgbClr val="EE7800">
                  <a:alpha val="100000"/>
                </a:srgbClr>
              </a:solidFill>
              <a:ln w="9525">
                <a:noFill/>
              </a:ln>
            </p:spPr>
            <p:txBody>
              <a:bodyPr/>
              <a:p>
                <a:endParaRPr lang="zh-CN" altLang="en-US"/>
              </a:p>
            </p:txBody>
          </p:sp>
          <p:sp>
            <p:nvSpPr>
              <p:cNvPr id="48463" name="Freeform 417"/>
              <p:cNvSpPr/>
              <p:nvPr/>
            </p:nvSpPr>
            <p:spPr>
              <a:xfrm>
                <a:off x="5384801" y="3865563"/>
                <a:ext cx="134938" cy="169863"/>
              </a:xfrm>
              <a:custGeom>
                <a:avLst/>
                <a:gdLst/>
                <a:ahLst/>
                <a:cxnLst>
                  <a:cxn ang="0">
                    <a:pos x="35084" y="150989"/>
                  </a:cxn>
                  <a:cxn ang="0">
                    <a:pos x="29686" y="153686"/>
                  </a:cxn>
                  <a:cxn ang="0">
                    <a:pos x="56674" y="80887"/>
                  </a:cxn>
                  <a:cxn ang="0">
                    <a:pos x="105252" y="18874"/>
                  </a:cxn>
                  <a:cxn ang="0">
                    <a:pos x="78264" y="94368"/>
                  </a:cxn>
                  <a:cxn ang="0">
                    <a:pos x="59373" y="124027"/>
                  </a:cxn>
                  <a:cxn ang="0">
                    <a:pos x="70168" y="134812"/>
                  </a:cxn>
                  <a:cxn ang="0">
                    <a:pos x="91758" y="99761"/>
                  </a:cxn>
                  <a:cxn ang="0">
                    <a:pos x="116047" y="8089"/>
                  </a:cxn>
                  <a:cxn ang="0">
                    <a:pos x="113348" y="5392"/>
                  </a:cxn>
                  <a:cxn ang="0">
                    <a:pos x="78264" y="21570"/>
                  </a:cxn>
                  <a:cxn ang="0">
                    <a:pos x="43180" y="72798"/>
                  </a:cxn>
                  <a:cxn ang="0">
                    <a:pos x="18891" y="164471"/>
                  </a:cxn>
                  <a:cxn ang="0">
                    <a:pos x="21590" y="167167"/>
                  </a:cxn>
                  <a:cxn ang="0">
                    <a:pos x="35084" y="167167"/>
                  </a:cxn>
                  <a:cxn ang="0">
                    <a:pos x="35084" y="150989"/>
                  </a:cxn>
                </a:cxnLst>
                <a:pathLst>
                  <a:path w="50" h="63">
                    <a:moveTo>
                      <a:pt x="13" y="56"/>
                    </a:moveTo>
                    <a:cubicBezTo>
                      <a:pt x="12" y="56"/>
                      <a:pt x="11" y="57"/>
                      <a:pt x="11" y="57"/>
                    </a:cubicBezTo>
                    <a:cubicBezTo>
                      <a:pt x="10" y="54"/>
                      <a:pt x="13" y="44"/>
                      <a:pt x="21" y="30"/>
                    </a:cubicBezTo>
                    <a:cubicBezTo>
                      <a:pt x="29" y="15"/>
                      <a:pt x="37" y="8"/>
                      <a:pt x="39" y="7"/>
                    </a:cubicBezTo>
                    <a:cubicBezTo>
                      <a:pt x="40" y="10"/>
                      <a:pt x="37" y="20"/>
                      <a:pt x="29" y="35"/>
                    </a:cubicBezTo>
                    <a:cubicBezTo>
                      <a:pt x="27" y="39"/>
                      <a:pt x="24" y="43"/>
                      <a:pt x="22" y="46"/>
                    </a:cubicBezTo>
                    <a:cubicBezTo>
                      <a:pt x="23" y="47"/>
                      <a:pt x="25" y="48"/>
                      <a:pt x="26" y="50"/>
                    </a:cubicBezTo>
                    <a:cubicBezTo>
                      <a:pt x="29" y="46"/>
                      <a:pt x="32" y="42"/>
                      <a:pt x="34" y="37"/>
                    </a:cubicBezTo>
                    <a:cubicBezTo>
                      <a:pt x="36" y="35"/>
                      <a:pt x="50" y="9"/>
                      <a:pt x="43" y="3"/>
                    </a:cubicBezTo>
                    <a:cubicBezTo>
                      <a:pt x="43" y="2"/>
                      <a:pt x="43" y="2"/>
                      <a:pt x="42" y="2"/>
                    </a:cubicBezTo>
                    <a:cubicBezTo>
                      <a:pt x="39" y="0"/>
                      <a:pt x="35" y="2"/>
                      <a:pt x="29" y="8"/>
                    </a:cubicBezTo>
                    <a:cubicBezTo>
                      <a:pt x="25" y="12"/>
                      <a:pt x="20" y="19"/>
                      <a:pt x="16" y="27"/>
                    </a:cubicBezTo>
                    <a:cubicBezTo>
                      <a:pt x="14" y="30"/>
                      <a:pt x="0" y="55"/>
                      <a:pt x="7" y="61"/>
                    </a:cubicBezTo>
                    <a:cubicBezTo>
                      <a:pt x="7" y="62"/>
                      <a:pt x="7" y="62"/>
                      <a:pt x="8" y="62"/>
                    </a:cubicBezTo>
                    <a:cubicBezTo>
                      <a:pt x="9" y="63"/>
                      <a:pt x="11" y="63"/>
                      <a:pt x="13" y="62"/>
                    </a:cubicBezTo>
                    <a:cubicBezTo>
                      <a:pt x="12" y="60"/>
                      <a:pt x="14" y="58"/>
                      <a:pt x="13" y="56"/>
                    </a:cubicBezTo>
                    <a:close/>
                  </a:path>
                </a:pathLst>
              </a:custGeom>
              <a:solidFill>
                <a:srgbClr val="5F3E21">
                  <a:alpha val="100000"/>
                </a:srgbClr>
              </a:solidFill>
              <a:ln w="9525">
                <a:noFill/>
              </a:ln>
            </p:spPr>
            <p:txBody>
              <a:bodyPr/>
              <a:p>
                <a:endParaRPr lang="zh-CN" altLang="en-US"/>
              </a:p>
            </p:txBody>
          </p:sp>
          <p:sp>
            <p:nvSpPr>
              <p:cNvPr id="48464" name="Freeform 418"/>
              <p:cNvSpPr/>
              <p:nvPr/>
            </p:nvSpPr>
            <p:spPr>
              <a:xfrm>
                <a:off x="5111751" y="4192588"/>
                <a:ext cx="80963" cy="87313"/>
              </a:xfrm>
              <a:custGeom>
                <a:avLst/>
                <a:gdLst/>
                <a:ahLst/>
                <a:cxnLst>
                  <a:cxn ang="0">
                    <a:pos x="26988" y="2729"/>
                  </a:cxn>
                  <a:cxn ang="0">
                    <a:pos x="40482" y="0"/>
                  </a:cxn>
                  <a:cxn ang="0">
                    <a:pos x="40482" y="16371"/>
                  </a:cxn>
                  <a:cxn ang="0">
                    <a:pos x="24289" y="21828"/>
                  </a:cxn>
                  <a:cxn ang="0">
                    <a:pos x="18891" y="35471"/>
                  </a:cxn>
                  <a:cxn ang="0">
                    <a:pos x="24289" y="40928"/>
                  </a:cxn>
                  <a:cxn ang="0">
                    <a:pos x="37783" y="35471"/>
                  </a:cxn>
                  <a:cxn ang="0">
                    <a:pos x="56674" y="27285"/>
                  </a:cxn>
                  <a:cxn ang="0">
                    <a:pos x="75565" y="32742"/>
                  </a:cxn>
                  <a:cxn ang="0">
                    <a:pos x="80963" y="51842"/>
                  </a:cxn>
                  <a:cxn ang="0">
                    <a:pos x="70168" y="73670"/>
                  </a:cxn>
                  <a:cxn ang="0">
                    <a:pos x="53975" y="84584"/>
                  </a:cxn>
                  <a:cxn ang="0">
                    <a:pos x="37783" y="87313"/>
                  </a:cxn>
                  <a:cxn ang="0">
                    <a:pos x="37783" y="70942"/>
                  </a:cxn>
                  <a:cxn ang="0">
                    <a:pos x="56674" y="62756"/>
                  </a:cxn>
                  <a:cxn ang="0">
                    <a:pos x="64770" y="49114"/>
                  </a:cxn>
                  <a:cxn ang="0">
                    <a:pos x="56674" y="43657"/>
                  </a:cxn>
                  <a:cxn ang="0">
                    <a:pos x="43180" y="49114"/>
                  </a:cxn>
                  <a:cxn ang="0">
                    <a:pos x="26988" y="57299"/>
                  </a:cxn>
                  <a:cxn ang="0">
                    <a:pos x="8096" y="51842"/>
                  </a:cxn>
                  <a:cxn ang="0">
                    <a:pos x="2699" y="32742"/>
                  </a:cxn>
                  <a:cxn ang="0">
                    <a:pos x="10795" y="13643"/>
                  </a:cxn>
                  <a:cxn ang="0">
                    <a:pos x="26988" y="2729"/>
                  </a:cxn>
                </a:cxnLst>
                <a:pathLst>
                  <a:path w="30" h="32">
                    <a:moveTo>
                      <a:pt x="10" y="1"/>
                    </a:moveTo>
                    <a:cubicBezTo>
                      <a:pt x="11" y="0"/>
                      <a:pt x="13" y="0"/>
                      <a:pt x="15" y="0"/>
                    </a:cubicBezTo>
                    <a:cubicBezTo>
                      <a:pt x="15" y="6"/>
                      <a:pt x="15" y="6"/>
                      <a:pt x="15" y="6"/>
                    </a:cubicBezTo>
                    <a:cubicBezTo>
                      <a:pt x="13" y="6"/>
                      <a:pt x="11" y="6"/>
                      <a:pt x="9" y="8"/>
                    </a:cubicBezTo>
                    <a:cubicBezTo>
                      <a:pt x="7" y="10"/>
                      <a:pt x="7" y="11"/>
                      <a:pt x="7" y="13"/>
                    </a:cubicBezTo>
                    <a:cubicBezTo>
                      <a:pt x="7" y="14"/>
                      <a:pt x="8" y="15"/>
                      <a:pt x="9" y="15"/>
                    </a:cubicBezTo>
                    <a:cubicBezTo>
                      <a:pt x="10" y="15"/>
                      <a:pt x="12" y="14"/>
                      <a:pt x="14" y="13"/>
                    </a:cubicBezTo>
                    <a:cubicBezTo>
                      <a:pt x="16" y="11"/>
                      <a:pt x="18" y="10"/>
                      <a:pt x="21" y="10"/>
                    </a:cubicBezTo>
                    <a:cubicBezTo>
                      <a:pt x="23" y="9"/>
                      <a:pt x="26" y="10"/>
                      <a:pt x="28" y="12"/>
                    </a:cubicBezTo>
                    <a:cubicBezTo>
                      <a:pt x="29" y="14"/>
                      <a:pt x="30" y="16"/>
                      <a:pt x="30" y="19"/>
                    </a:cubicBezTo>
                    <a:cubicBezTo>
                      <a:pt x="29" y="22"/>
                      <a:pt x="28" y="24"/>
                      <a:pt x="26" y="27"/>
                    </a:cubicBezTo>
                    <a:cubicBezTo>
                      <a:pt x="24" y="29"/>
                      <a:pt x="22" y="30"/>
                      <a:pt x="20" y="31"/>
                    </a:cubicBezTo>
                    <a:cubicBezTo>
                      <a:pt x="18" y="32"/>
                      <a:pt x="16" y="32"/>
                      <a:pt x="14" y="32"/>
                    </a:cubicBezTo>
                    <a:cubicBezTo>
                      <a:pt x="14" y="26"/>
                      <a:pt x="14" y="26"/>
                      <a:pt x="14" y="26"/>
                    </a:cubicBezTo>
                    <a:cubicBezTo>
                      <a:pt x="16" y="26"/>
                      <a:pt x="19" y="25"/>
                      <a:pt x="21" y="23"/>
                    </a:cubicBezTo>
                    <a:cubicBezTo>
                      <a:pt x="23" y="21"/>
                      <a:pt x="24" y="20"/>
                      <a:pt x="24" y="18"/>
                    </a:cubicBezTo>
                    <a:cubicBezTo>
                      <a:pt x="23" y="17"/>
                      <a:pt x="23" y="16"/>
                      <a:pt x="21" y="16"/>
                    </a:cubicBezTo>
                    <a:cubicBezTo>
                      <a:pt x="20" y="16"/>
                      <a:pt x="18" y="16"/>
                      <a:pt x="16" y="18"/>
                    </a:cubicBezTo>
                    <a:cubicBezTo>
                      <a:pt x="14" y="20"/>
                      <a:pt x="12" y="21"/>
                      <a:pt x="10" y="21"/>
                    </a:cubicBezTo>
                    <a:cubicBezTo>
                      <a:pt x="7" y="22"/>
                      <a:pt x="5" y="21"/>
                      <a:pt x="3" y="19"/>
                    </a:cubicBezTo>
                    <a:cubicBezTo>
                      <a:pt x="1" y="17"/>
                      <a:pt x="0" y="15"/>
                      <a:pt x="1" y="12"/>
                    </a:cubicBezTo>
                    <a:cubicBezTo>
                      <a:pt x="1" y="9"/>
                      <a:pt x="2" y="7"/>
                      <a:pt x="4" y="5"/>
                    </a:cubicBezTo>
                    <a:cubicBezTo>
                      <a:pt x="6" y="3"/>
                      <a:pt x="8" y="1"/>
                      <a:pt x="10" y="1"/>
                    </a:cubicBezTo>
                    <a:close/>
                  </a:path>
                </a:pathLst>
              </a:custGeom>
              <a:solidFill>
                <a:srgbClr val="F5E8CE">
                  <a:alpha val="100000"/>
                </a:srgbClr>
              </a:solidFill>
              <a:ln w="9525">
                <a:noFill/>
              </a:ln>
            </p:spPr>
            <p:txBody>
              <a:bodyPr/>
              <a:p>
                <a:endParaRPr lang="zh-CN" altLang="en-US"/>
              </a:p>
            </p:txBody>
          </p:sp>
          <p:sp>
            <p:nvSpPr>
              <p:cNvPr id="48465" name="Freeform 419"/>
              <p:cNvSpPr>
                <a:spLocks noEditPoints="1"/>
              </p:cNvSpPr>
              <p:nvPr/>
            </p:nvSpPr>
            <p:spPr>
              <a:xfrm>
                <a:off x="5176838" y="4141788"/>
                <a:ext cx="93663" cy="95250"/>
              </a:xfrm>
              <a:custGeom>
                <a:avLst/>
                <a:gdLst/>
                <a:ahLst/>
                <a:cxnLst>
                  <a:cxn ang="0">
                    <a:pos x="34925" y="95250"/>
                  </a:cxn>
                  <a:cxn ang="0">
                    <a:pos x="0" y="11113"/>
                  </a:cxn>
                  <a:cxn ang="0">
                    <a:pos x="11113" y="0"/>
                  </a:cxn>
                  <a:cxn ang="0">
                    <a:pos x="93663" y="34925"/>
                  </a:cxn>
                  <a:cxn ang="0">
                    <a:pos x="80963" y="49213"/>
                  </a:cxn>
                  <a:cxn ang="0">
                    <a:pos x="66675" y="42863"/>
                  </a:cxn>
                  <a:cxn ang="0">
                    <a:pos x="42863" y="68263"/>
                  </a:cxn>
                  <a:cxn ang="0">
                    <a:pos x="47625" y="80963"/>
                  </a:cxn>
                  <a:cxn ang="0">
                    <a:pos x="34925" y="95250"/>
                  </a:cxn>
                  <a:cxn ang="0">
                    <a:pos x="20638" y="22225"/>
                  </a:cxn>
                  <a:cxn ang="0">
                    <a:pos x="34925" y="50800"/>
                  </a:cxn>
                  <a:cxn ang="0">
                    <a:pos x="50800" y="34925"/>
                  </a:cxn>
                  <a:cxn ang="0">
                    <a:pos x="20638" y="22225"/>
                  </a:cxn>
                </a:cxnLst>
                <a:pathLst>
                  <a:path w="59" h="60">
                    <a:moveTo>
                      <a:pt x="22" y="60"/>
                    </a:moveTo>
                    <a:lnTo>
                      <a:pt x="0" y="7"/>
                    </a:lnTo>
                    <a:lnTo>
                      <a:pt x="7" y="0"/>
                    </a:lnTo>
                    <a:lnTo>
                      <a:pt x="59" y="22"/>
                    </a:lnTo>
                    <a:lnTo>
                      <a:pt x="51" y="31"/>
                    </a:lnTo>
                    <a:lnTo>
                      <a:pt x="42" y="27"/>
                    </a:lnTo>
                    <a:lnTo>
                      <a:pt x="27" y="43"/>
                    </a:lnTo>
                    <a:lnTo>
                      <a:pt x="30" y="51"/>
                    </a:lnTo>
                    <a:lnTo>
                      <a:pt x="22" y="60"/>
                    </a:lnTo>
                    <a:close/>
                    <a:moveTo>
                      <a:pt x="13" y="14"/>
                    </a:moveTo>
                    <a:lnTo>
                      <a:pt x="22" y="32"/>
                    </a:lnTo>
                    <a:lnTo>
                      <a:pt x="32" y="22"/>
                    </a:lnTo>
                    <a:lnTo>
                      <a:pt x="13" y="14"/>
                    </a:lnTo>
                    <a:close/>
                  </a:path>
                </a:pathLst>
              </a:custGeom>
              <a:solidFill>
                <a:srgbClr val="F5E8CE">
                  <a:alpha val="100000"/>
                </a:srgbClr>
              </a:solidFill>
              <a:ln w="9525">
                <a:noFill/>
              </a:ln>
            </p:spPr>
            <p:txBody>
              <a:bodyPr/>
              <a:p>
                <a:endParaRPr lang="zh-CN" altLang="en-US"/>
              </a:p>
            </p:txBody>
          </p:sp>
          <p:sp>
            <p:nvSpPr>
              <p:cNvPr id="48466" name="Freeform 420"/>
              <p:cNvSpPr/>
              <p:nvPr/>
            </p:nvSpPr>
            <p:spPr>
              <a:xfrm>
                <a:off x="5219701" y="4095751"/>
                <a:ext cx="103188" cy="73025"/>
              </a:xfrm>
              <a:custGeom>
                <a:avLst/>
                <a:gdLst/>
                <a:ahLst/>
                <a:cxnLst>
                  <a:cxn ang="0">
                    <a:pos x="14288" y="0"/>
                  </a:cxn>
                  <a:cxn ang="0">
                    <a:pos x="60325" y="49213"/>
                  </a:cxn>
                  <a:cxn ang="0">
                    <a:pos x="92075" y="19050"/>
                  </a:cxn>
                  <a:cxn ang="0">
                    <a:pos x="103188" y="30163"/>
                  </a:cxn>
                  <a:cxn ang="0">
                    <a:pos x="60325" y="73025"/>
                  </a:cxn>
                  <a:cxn ang="0">
                    <a:pos x="0" y="12700"/>
                  </a:cxn>
                  <a:cxn ang="0">
                    <a:pos x="14288" y="0"/>
                  </a:cxn>
                </a:cxnLst>
                <a:pathLst>
                  <a:path w="65" h="46">
                    <a:moveTo>
                      <a:pt x="9" y="0"/>
                    </a:moveTo>
                    <a:lnTo>
                      <a:pt x="38" y="31"/>
                    </a:lnTo>
                    <a:lnTo>
                      <a:pt x="58" y="12"/>
                    </a:lnTo>
                    <a:lnTo>
                      <a:pt x="65" y="19"/>
                    </a:lnTo>
                    <a:lnTo>
                      <a:pt x="38" y="46"/>
                    </a:lnTo>
                    <a:lnTo>
                      <a:pt x="0" y="8"/>
                    </a:lnTo>
                    <a:lnTo>
                      <a:pt x="9" y="0"/>
                    </a:lnTo>
                    <a:close/>
                  </a:path>
                </a:pathLst>
              </a:custGeom>
              <a:solidFill>
                <a:srgbClr val="F5E8CE">
                  <a:alpha val="100000"/>
                </a:srgbClr>
              </a:solidFill>
              <a:ln w="9525">
                <a:noFill/>
              </a:ln>
            </p:spPr>
            <p:txBody>
              <a:bodyPr/>
              <a:p>
                <a:endParaRPr lang="zh-CN" altLang="en-US"/>
              </a:p>
            </p:txBody>
          </p:sp>
          <p:sp>
            <p:nvSpPr>
              <p:cNvPr id="48467" name="Freeform 421"/>
              <p:cNvSpPr/>
              <p:nvPr/>
            </p:nvSpPr>
            <p:spPr>
              <a:xfrm>
                <a:off x="5273676" y="4011613"/>
                <a:ext cx="103188" cy="103188"/>
              </a:xfrm>
              <a:custGeom>
                <a:avLst/>
                <a:gdLst/>
                <a:ahLst/>
                <a:cxnLst>
                  <a:cxn ang="0">
                    <a:pos x="60325" y="103188"/>
                  </a:cxn>
                  <a:cxn ang="0">
                    <a:pos x="0" y="42863"/>
                  </a:cxn>
                  <a:cxn ang="0">
                    <a:pos x="42863" y="0"/>
                  </a:cxn>
                  <a:cxn ang="0">
                    <a:pos x="53975" y="11113"/>
                  </a:cxn>
                  <a:cxn ang="0">
                    <a:pos x="22225" y="42863"/>
                  </a:cxn>
                  <a:cxn ang="0">
                    <a:pos x="34925" y="57150"/>
                  </a:cxn>
                  <a:cxn ang="0">
                    <a:pos x="60325" y="31750"/>
                  </a:cxn>
                  <a:cxn ang="0">
                    <a:pos x="69850" y="42863"/>
                  </a:cxn>
                  <a:cxn ang="0">
                    <a:pos x="46038" y="68263"/>
                  </a:cxn>
                  <a:cxn ang="0">
                    <a:pos x="60325" y="80963"/>
                  </a:cxn>
                  <a:cxn ang="0">
                    <a:pos x="88900" y="49213"/>
                  </a:cxn>
                  <a:cxn ang="0">
                    <a:pos x="103188" y="60325"/>
                  </a:cxn>
                  <a:cxn ang="0">
                    <a:pos x="60325" y="103188"/>
                  </a:cxn>
                </a:cxnLst>
                <a:pathLst>
                  <a:path w="65" h="65">
                    <a:moveTo>
                      <a:pt x="38" y="65"/>
                    </a:moveTo>
                    <a:lnTo>
                      <a:pt x="0" y="27"/>
                    </a:lnTo>
                    <a:lnTo>
                      <a:pt x="27" y="0"/>
                    </a:lnTo>
                    <a:lnTo>
                      <a:pt x="34" y="7"/>
                    </a:lnTo>
                    <a:lnTo>
                      <a:pt x="14" y="27"/>
                    </a:lnTo>
                    <a:lnTo>
                      <a:pt x="22" y="36"/>
                    </a:lnTo>
                    <a:lnTo>
                      <a:pt x="38" y="20"/>
                    </a:lnTo>
                    <a:lnTo>
                      <a:pt x="44" y="27"/>
                    </a:lnTo>
                    <a:lnTo>
                      <a:pt x="29" y="43"/>
                    </a:lnTo>
                    <a:lnTo>
                      <a:pt x="38" y="51"/>
                    </a:lnTo>
                    <a:lnTo>
                      <a:pt x="56" y="31"/>
                    </a:lnTo>
                    <a:lnTo>
                      <a:pt x="65" y="38"/>
                    </a:lnTo>
                    <a:lnTo>
                      <a:pt x="38" y="65"/>
                    </a:lnTo>
                    <a:close/>
                  </a:path>
                </a:pathLst>
              </a:custGeom>
              <a:solidFill>
                <a:srgbClr val="F5E8CE">
                  <a:alpha val="100000"/>
                </a:srgbClr>
              </a:solidFill>
              <a:ln w="9525">
                <a:noFill/>
              </a:ln>
            </p:spPr>
            <p:txBody>
              <a:bodyPr/>
              <a:p>
                <a:endParaRPr lang="zh-CN" altLang="en-US"/>
              </a:p>
            </p:txBody>
          </p:sp>
          <p:sp>
            <p:nvSpPr>
              <p:cNvPr id="48468" name="Freeform 422"/>
              <p:cNvSpPr/>
              <p:nvPr/>
            </p:nvSpPr>
            <p:spPr>
              <a:xfrm>
                <a:off x="5168901" y="4054476"/>
                <a:ext cx="300038" cy="325438"/>
              </a:xfrm>
              <a:custGeom>
                <a:avLst/>
                <a:gdLst/>
                <a:ahLst/>
                <a:cxnLst>
                  <a:cxn ang="0">
                    <a:pos x="0" y="287470"/>
                  </a:cxn>
                  <a:cxn ang="0">
                    <a:pos x="24327" y="311878"/>
                  </a:cxn>
                  <a:cxn ang="0">
                    <a:pos x="67576" y="311878"/>
                  </a:cxn>
                  <a:cxn ang="0">
                    <a:pos x="291929" y="89495"/>
                  </a:cxn>
                  <a:cxn ang="0">
                    <a:pos x="300038" y="62376"/>
                  </a:cxn>
                  <a:cxn ang="0">
                    <a:pos x="286523" y="0"/>
                  </a:cxn>
                  <a:cxn ang="0">
                    <a:pos x="0" y="287470"/>
                  </a:cxn>
                </a:cxnLst>
                <a:pathLst>
                  <a:path w="111" h="120">
                    <a:moveTo>
                      <a:pt x="0" y="106"/>
                    </a:moveTo>
                    <a:cubicBezTo>
                      <a:pt x="9" y="115"/>
                      <a:pt x="9" y="115"/>
                      <a:pt x="9" y="115"/>
                    </a:cubicBezTo>
                    <a:cubicBezTo>
                      <a:pt x="13" y="120"/>
                      <a:pt x="21" y="120"/>
                      <a:pt x="25" y="115"/>
                    </a:cubicBezTo>
                    <a:cubicBezTo>
                      <a:pt x="108" y="33"/>
                      <a:pt x="108" y="33"/>
                      <a:pt x="108" y="33"/>
                    </a:cubicBezTo>
                    <a:cubicBezTo>
                      <a:pt x="110" y="30"/>
                      <a:pt x="111" y="26"/>
                      <a:pt x="111" y="23"/>
                    </a:cubicBezTo>
                    <a:cubicBezTo>
                      <a:pt x="106" y="0"/>
                      <a:pt x="106" y="0"/>
                      <a:pt x="106" y="0"/>
                    </a:cubicBezTo>
                    <a:lnTo>
                      <a:pt x="0" y="106"/>
                    </a:lnTo>
                    <a:close/>
                  </a:path>
                </a:pathLst>
              </a:custGeom>
              <a:solidFill>
                <a:srgbClr val="87CAAD">
                  <a:alpha val="100000"/>
                </a:srgbClr>
              </a:solidFill>
              <a:ln w="9525">
                <a:noFill/>
              </a:ln>
            </p:spPr>
            <p:txBody>
              <a:bodyPr/>
              <a:p>
                <a:endParaRPr lang="zh-CN" altLang="en-US"/>
              </a:p>
            </p:txBody>
          </p:sp>
        </p:grpSp>
        <p:grpSp>
          <p:nvGrpSpPr>
            <p:cNvPr id="48175" name="组合 1908"/>
            <p:cNvGrpSpPr/>
            <p:nvPr/>
          </p:nvGrpSpPr>
          <p:grpSpPr>
            <a:xfrm>
              <a:off x="5445701" y="3889376"/>
              <a:ext cx="508001" cy="466725"/>
              <a:chOff x="4351338" y="3889376"/>
              <a:chExt cx="508001" cy="466725"/>
            </a:xfrm>
          </p:grpSpPr>
          <p:sp>
            <p:nvSpPr>
              <p:cNvPr id="48453" name="Freeform 423"/>
              <p:cNvSpPr/>
              <p:nvPr/>
            </p:nvSpPr>
            <p:spPr>
              <a:xfrm>
                <a:off x="4379913" y="3889376"/>
                <a:ext cx="222250" cy="279400"/>
              </a:xfrm>
              <a:custGeom>
                <a:avLst/>
                <a:gdLst/>
                <a:ahLst/>
                <a:cxnLst>
                  <a:cxn ang="0">
                    <a:pos x="48787" y="168183"/>
                  </a:cxn>
                  <a:cxn ang="0">
                    <a:pos x="48787" y="111217"/>
                  </a:cxn>
                  <a:cxn ang="0">
                    <a:pos x="111125" y="48827"/>
                  </a:cxn>
                  <a:cxn ang="0">
                    <a:pos x="111125" y="48827"/>
                  </a:cxn>
                  <a:cxn ang="0">
                    <a:pos x="173463" y="111217"/>
                  </a:cxn>
                  <a:cxn ang="0">
                    <a:pos x="173463" y="111217"/>
                  </a:cxn>
                  <a:cxn ang="0">
                    <a:pos x="173463" y="279400"/>
                  </a:cxn>
                  <a:cxn ang="0">
                    <a:pos x="173463" y="279400"/>
                  </a:cxn>
                  <a:cxn ang="0">
                    <a:pos x="222250" y="279400"/>
                  </a:cxn>
                  <a:cxn ang="0">
                    <a:pos x="222250" y="111217"/>
                  </a:cxn>
                  <a:cxn ang="0">
                    <a:pos x="111125" y="0"/>
                  </a:cxn>
                  <a:cxn ang="0">
                    <a:pos x="111125" y="0"/>
                  </a:cxn>
                  <a:cxn ang="0">
                    <a:pos x="0" y="111217"/>
                  </a:cxn>
                  <a:cxn ang="0">
                    <a:pos x="0" y="111217"/>
                  </a:cxn>
                  <a:cxn ang="0">
                    <a:pos x="0" y="168183"/>
                  </a:cxn>
                  <a:cxn ang="0">
                    <a:pos x="48787" y="168183"/>
                  </a:cxn>
                </a:cxnLst>
                <a:pathLst>
                  <a:path w="82" h="103">
                    <a:moveTo>
                      <a:pt x="18" y="62"/>
                    </a:moveTo>
                    <a:cubicBezTo>
                      <a:pt x="18" y="41"/>
                      <a:pt x="18" y="41"/>
                      <a:pt x="18" y="41"/>
                    </a:cubicBezTo>
                    <a:cubicBezTo>
                      <a:pt x="18" y="28"/>
                      <a:pt x="28" y="18"/>
                      <a:pt x="41" y="18"/>
                    </a:cubicBezTo>
                    <a:cubicBezTo>
                      <a:pt x="41" y="18"/>
                      <a:pt x="41" y="18"/>
                      <a:pt x="41" y="18"/>
                    </a:cubicBezTo>
                    <a:cubicBezTo>
                      <a:pt x="54" y="18"/>
                      <a:pt x="64" y="28"/>
                      <a:pt x="64" y="41"/>
                    </a:cubicBezTo>
                    <a:cubicBezTo>
                      <a:pt x="64" y="41"/>
                      <a:pt x="64" y="41"/>
                      <a:pt x="64" y="41"/>
                    </a:cubicBezTo>
                    <a:cubicBezTo>
                      <a:pt x="64" y="103"/>
                      <a:pt x="64" y="103"/>
                      <a:pt x="64" y="103"/>
                    </a:cubicBezTo>
                    <a:cubicBezTo>
                      <a:pt x="64" y="103"/>
                      <a:pt x="64" y="103"/>
                      <a:pt x="64" y="103"/>
                    </a:cubicBezTo>
                    <a:cubicBezTo>
                      <a:pt x="82" y="103"/>
                      <a:pt x="82" y="103"/>
                      <a:pt x="82" y="103"/>
                    </a:cubicBezTo>
                    <a:cubicBezTo>
                      <a:pt x="82" y="41"/>
                      <a:pt x="82" y="41"/>
                      <a:pt x="82" y="41"/>
                    </a:cubicBezTo>
                    <a:cubicBezTo>
                      <a:pt x="82" y="19"/>
                      <a:pt x="64" y="0"/>
                      <a:pt x="41" y="0"/>
                    </a:cubicBezTo>
                    <a:cubicBezTo>
                      <a:pt x="41" y="0"/>
                      <a:pt x="41" y="0"/>
                      <a:pt x="41" y="0"/>
                    </a:cubicBezTo>
                    <a:cubicBezTo>
                      <a:pt x="19" y="0"/>
                      <a:pt x="0" y="19"/>
                      <a:pt x="0" y="41"/>
                    </a:cubicBezTo>
                    <a:cubicBezTo>
                      <a:pt x="0" y="41"/>
                      <a:pt x="0" y="41"/>
                      <a:pt x="0" y="41"/>
                    </a:cubicBezTo>
                    <a:cubicBezTo>
                      <a:pt x="0" y="62"/>
                      <a:pt x="0" y="62"/>
                      <a:pt x="0" y="62"/>
                    </a:cubicBezTo>
                    <a:cubicBezTo>
                      <a:pt x="18" y="62"/>
                      <a:pt x="18" y="62"/>
                      <a:pt x="18" y="62"/>
                    </a:cubicBezTo>
                    <a:close/>
                  </a:path>
                </a:pathLst>
              </a:custGeom>
              <a:solidFill>
                <a:srgbClr val="5F3E21">
                  <a:alpha val="100000"/>
                </a:srgbClr>
              </a:solidFill>
              <a:ln w="9525">
                <a:noFill/>
              </a:ln>
            </p:spPr>
            <p:txBody>
              <a:bodyPr/>
              <a:p>
                <a:endParaRPr lang="zh-CN" altLang="en-US"/>
              </a:p>
            </p:txBody>
          </p:sp>
          <p:sp>
            <p:nvSpPr>
              <p:cNvPr id="48454" name="Freeform 424"/>
              <p:cNvSpPr/>
              <p:nvPr/>
            </p:nvSpPr>
            <p:spPr>
              <a:xfrm>
                <a:off x="4351338" y="4038601"/>
                <a:ext cx="288925" cy="317500"/>
              </a:xfrm>
              <a:custGeom>
                <a:avLst/>
                <a:gdLst/>
                <a:ahLst/>
                <a:cxnLst>
                  <a:cxn ang="0">
                    <a:pos x="251122" y="0"/>
                  </a:cxn>
                  <a:cxn ang="0">
                    <a:pos x="40504" y="0"/>
                  </a:cxn>
                  <a:cxn ang="0">
                    <a:pos x="0" y="40705"/>
                  </a:cxn>
                  <a:cxn ang="0">
                    <a:pos x="0" y="233376"/>
                  </a:cxn>
                  <a:cxn ang="0">
                    <a:pos x="0" y="276795"/>
                  </a:cxn>
                  <a:cxn ang="0">
                    <a:pos x="40504" y="317500"/>
                  </a:cxn>
                  <a:cxn ang="0">
                    <a:pos x="251122" y="317500"/>
                  </a:cxn>
                  <a:cxn ang="0">
                    <a:pos x="288925" y="276795"/>
                  </a:cxn>
                  <a:cxn ang="0">
                    <a:pos x="288925" y="233376"/>
                  </a:cxn>
                  <a:cxn ang="0">
                    <a:pos x="288925" y="40705"/>
                  </a:cxn>
                  <a:cxn ang="0">
                    <a:pos x="251122" y="0"/>
                  </a:cxn>
                </a:cxnLst>
                <a:pathLst>
                  <a:path w="107" h="117">
                    <a:moveTo>
                      <a:pt x="93" y="0"/>
                    </a:moveTo>
                    <a:cubicBezTo>
                      <a:pt x="15" y="0"/>
                      <a:pt x="15" y="0"/>
                      <a:pt x="15" y="0"/>
                    </a:cubicBezTo>
                    <a:cubicBezTo>
                      <a:pt x="7" y="0"/>
                      <a:pt x="0" y="7"/>
                      <a:pt x="0" y="15"/>
                    </a:cubicBezTo>
                    <a:cubicBezTo>
                      <a:pt x="0" y="86"/>
                      <a:pt x="0" y="86"/>
                      <a:pt x="0" y="86"/>
                    </a:cubicBezTo>
                    <a:cubicBezTo>
                      <a:pt x="0" y="102"/>
                      <a:pt x="0" y="102"/>
                      <a:pt x="0" y="102"/>
                    </a:cubicBezTo>
                    <a:cubicBezTo>
                      <a:pt x="0" y="110"/>
                      <a:pt x="7" y="117"/>
                      <a:pt x="15" y="117"/>
                    </a:cubicBezTo>
                    <a:cubicBezTo>
                      <a:pt x="93" y="117"/>
                      <a:pt x="93" y="117"/>
                      <a:pt x="93" y="117"/>
                    </a:cubicBezTo>
                    <a:cubicBezTo>
                      <a:pt x="101" y="117"/>
                      <a:pt x="107" y="110"/>
                      <a:pt x="107" y="102"/>
                    </a:cubicBezTo>
                    <a:cubicBezTo>
                      <a:pt x="107" y="86"/>
                      <a:pt x="107" y="86"/>
                      <a:pt x="107" y="86"/>
                    </a:cubicBezTo>
                    <a:cubicBezTo>
                      <a:pt x="107" y="15"/>
                      <a:pt x="107" y="15"/>
                      <a:pt x="107" y="15"/>
                    </a:cubicBezTo>
                    <a:cubicBezTo>
                      <a:pt x="107" y="7"/>
                      <a:pt x="101" y="0"/>
                      <a:pt x="93" y="0"/>
                    </a:cubicBezTo>
                    <a:close/>
                  </a:path>
                </a:pathLst>
              </a:custGeom>
              <a:solidFill>
                <a:srgbClr val="EE7800">
                  <a:alpha val="100000"/>
                </a:srgbClr>
              </a:solidFill>
              <a:ln w="9525">
                <a:noFill/>
              </a:ln>
            </p:spPr>
            <p:txBody>
              <a:bodyPr/>
              <a:p>
                <a:endParaRPr lang="zh-CN" altLang="en-US"/>
              </a:p>
            </p:txBody>
          </p:sp>
          <p:sp>
            <p:nvSpPr>
              <p:cNvPr id="48455" name="Freeform 425"/>
              <p:cNvSpPr/>
              <p:nvPr/>
            </p:nvSpPr>
            <p:spPr>
              <a:xfrm>
                <a:off x="4451351" y="4125913"/>
                <a:ext cx="93663" cy="130175"/>
              </a:xfrm>
              <a:custGeom>
                <a:avLst/>
                <a:gdLst/>
                <a:ahLst/>
                <a:cxnLst>
                  <a:cxn ang="0">
                    <a:pos x="45493" y="130175"/>
                  </a:cxn>
                  <a:cxn ang="0">
                    <a:pos x="18733" y="103055"/>
                  </a:cxn>
                  <a:cxn ang="0">
                    <a:pos x="18733" y="84071"/>
                  </a:cxn>
                  <a:cxn ang="0">
                    <a:pos x="0" y="46104"/>
                  </a:cxn>
                  <a:cxn ang="0">
                    <a:pos x="45493" y="0"/>
                  </a:cxn>
                  <a:cxn ang="0">
                    <a:pos x="93663" y="46104"/>
                  </a:cxn>
                  <a:cxn ang="0">
                    <a:pos x="74930" y="84071"/>
                  </a:cxn>
                  <a:cxn ang="0">
                    <a:pos x="74930" y="103055"/>
                  </a:cxn>
                  <a:cxn ang="0">
                    <a:pos x="45493" y="130175"/>
                  </a:cxn>
                </a:cxnLst>
                <a:pathLst>
                  <a:path w="35" h="48">
                    <a:moveTo>
                      <a:pt x="17" y="48"/>
                    </a:moveTo>
                    <a:cubicBezTo>
                      <a:pt x="11" y="48"/>
                      <a:pt x="7" y="43"/>
                      <a:pt x="7" y="38"/>
                    </a:cubicBezTo>
                    <a:cubicBezTo>
                      <a:pt x="7" y="31"/>
                      <a:pt x="7" y="31"/>
                      <a:pt x="7" y="31"/>
                    </a:cubicBezTo>
                    <a:cubicBezTo>
                      <a:pt x="2" y="28"/>
                      <a:pt x="0" y="23"/>
                      <a:pt x="0" y="17"/>
                    </a:cubicBezTo>
                    <a:cubicBezTo>
                      <a:pt x="0" y="8"/>
                      <a:pt x="8" y="0"/>
                      <a:pt x="17" y="0"/>
                    </a:cubicBezTo>
                    <a:cubicBezTo>
                      <a:pt x="27" y="0"/>
                      <a:pt x="35" y="8"/>
                      <a:pt x="35" y="17"/>
                    </a:cubicBezTo>
                    <a:cubicBezTo>
                      <a:pt x="35" y="23"/>
                      <a:pt x="32" y="28"/>
                      <a:pt x="28" y="31"/>
                    </a:cubicBezTo>
                    <a:cubicBezTo>
                      <a:pt x="28" y="38"/>
                      <a:pt x="28" y="38"/>
                      <a:pt x="28" y="38"/>
                    </a:cubicBezTo>
                    <a:cubicBezTo>
                      <a:pt x="28" y="43"/>
                      <a:pt x="23" y="48"/>
                      <a:pt x="17" y="48"/>
                    </a:cubicBezTo>
                    <a:close/>
                  </a:path>
                </a:pathLst>
              </a:custGeom>
              <a:solidFill>
                <a:srgbClr val="F5E8CE">
                  <a:alpha val="100000"/>
                </a:srgbClr>
              </a:solidFill>
              <a:ln w="9525">
                <a:noFill/>
              </a:ln>
            </p:spPr>
            <p:txBody>
              <a:bodyPr/>
              <a:p>
                <a:endParaRPr lang="zh-CN" altLang="en-US"/>
              </a:p>
            </p:txBody>
          </p:sp>
          <p:sp>
            <p:nvSpPr>
              <p:cNvPr id="48456" name="Freeform 426"/>
              <p:cNvSpPr/>
              <p:nvPr/>
            </p:nvSpPr>
            <p:spPr>
              <a:xfrm>
                <a:off x="4470401" y="4144963"/>
                <a:ext cx="55563" cy="92075"/>
              </a:xfrm>
              <a:custGeom>
                <a:avLst/>
                <a:gdLst/>
                <a:ahLst/>
                <a:cxnLst>
                  <a:cxn ang="0">
                    <a:pos x="55563" y="27081"/>
                  </a:cxn>
                  <a:cxn ang="0">
                    <a:pos x="26459" y="0"/>
                  </a:cxn>
                  <a:cxn ang="0">
                    <a:pos x="0" y="27081"/>
                  </a:cxn>
                  <a:cxn ang="0">
                    <a:pos x="15875" y="54162"/>
                  </a:cxn>
                  <a:cxn ang="0">
                    <a:pos x="15875" y="83951"/>
                  </a:cxn>
                  <a:cxn ang="0">
                    <a:pos x="26459" y="92075"/>
                  </a:cxn>
                  <a:cxn ang="0">
                    <a:pos x="37042" y="83951"/>
                  </a:cxn>
                  <a:cxn ang="0">
                    <a:pos x="37042" y="54162"/>
                  </a:cxn>
                  <a:cxn ang="0">
                    <a:pos x="55563" y="27081"/>
                  </a:cxn>
                </a:cxnLst>
                <a:pathLst>
                  <a:path w="21" h="34">
                    <a:moveTo>
                      <a:pt x="21" y="10"/>
                    </a:moveTo>
                    <a:cubicBezTo>
                      <a:pt x="21" y="4"/>
                      <a:pt x="16" y="0"/>
                      <a:pt x="10" y="0"/>
                    </a:cubicBezTo>
                    <a:cubicBezTo>
                      <a:pt x="4" y="0"/>
                      <a:pt x="0" y="4"/>
                      <a:pt x="0" y="10"/>
                    </a:cubicBezTo>
                    <a:cubicBezTo>
                      <a:pt x="0" y="15"/>
                      <a:pt x="2" y="19"/>
                      <a:pt x="6" y="20"/>
                    </a:cubicBezTo>
                    <a:cubicBezTo>
                      <a:pt x="6" y="31"/>
                      <a:pt x="6" y="31"/>
                      <a:pt x="6" y="31"/>
                    </a:cubicBezTo>
                    <a:cubicBezTo>
                      <a:pt x="6" y="33"/>
                      <a:pt x="8" y="34"/>
                      <a:pt x="10" y="34"/>
                    </a:cubicBezTo>
                    <a:cubicBezTo>
                      <a:pt x="12" y="34"/>
                      <a:pt x="14" y="33"/>
                      <a:pt x="14" y="31"/>
                    </a:cubicBezTo>
                    <a:cubicBezTo>
                      <a:pt x="14" y="20"/>
                      <a:pt x="14" y="20"/>
                      <a:pt x="14" y="20"/>
                    </a:cubicBezTo>
                    <a:cubicBezTo>
                      <a:pt x="18" y="19"/>
                      <a:pt x="21" y="15"/>
                      <a:pt x="21" y="10"/>
                    </a:cubicBezTo>
                    <a:close/>
                  </a:path>
                </a:pathLst>
              </a:custGeom>
              <a:solidFill>
                <a:srgbClr val="5F3E21">
                  <a:alpha val="100000"/>
                </a:srgbClr>
              </a:solidFill>
              <a:ln w="9525">
                <a:noFill/>
              </a:ln>
            </p:spPr>
            <p:txBody>
              <a:bodyPr/>
              <a:p>
                <a:endParaRPr lang="zh-CN" altLang="en-US"/>
              </a:p>
            </p:txBody>
          </p:sp>
          <p:sp>
            <p:nvSpPr>
              <p:cNvPr id="48457" name="Freeform 427"/>
              <p:cNvSpPr/>
              <p:nvPr/>
            </p:nvSpPr>
            <p:spPr>
              <a:xfrm>
                <a:off x="4640263" y="4003676"/>
                <a:ext cx="219075" cy="50800"/>
              </a:xfrm>
              <a:custGeom>
                <a:avLst/>
                <a:gdLst/>
                <a:ahLst/>
                <a:cxnLst>
                  <a:cxn ang="0">
                    <a:pos x="219075" y="40105"/>
                  </a:cxn>
                  <a:cxn ang="0">
                    <a:pos x="219075" y="10695"/>
                  </a:cxn>
                  <a:cxn ang="0">
                    <a:pos x="205552" y="0"/>
                  </a:cxn>
                  <a:cxn ang="0">
                    <a:pos x="0" y="0"/>
                  </a:cxn>
                  <a:cxn ang="0">
                    <a:pos x="0" y="8021"/>
                  </a:cxn>
                  <a:cxn ang="0">
                    <a:pos x="0" y="21389"/>
                  </a:cxn>
                  <a:cxn ang="0">
                    <a:pos x="32456" y="50800"/>
                  </a:cxn>
                  <a:cxn ang="0">
                    <a:pos x="205552" y="50800"/>
                  </a:cxn>
                  <a:cxn ang="0">
                    <a:pos x="219075" y="40105"/>
                  </a:cxn>
                </a:cxnLst>
                <a:pathLst>
                  <a:path w="81" h="19">
                    <a:moveTo>
                      <a:pt x="81" y="15"/>
                    </a:moveTo>
                    <a:cubicBezTo>
                      <a:pt x="81" y="4"/>
                      <a:pt x="81" y="4"/>
                      <a:pt x="81" y="4"/>
                    </a:cubicBezTo>
                    <a:cubicBezTo>
                      <a:pt x="81" y="2"/>
                      <a:pt x="79" y="0"/>
                      <a:pt x="76" y="0"/>
                    </a:cubicBezTo>
                    <a:cubicBezTo>
                      <a:pt x="0" y="0"/>
                      <a:pt x="0" y="0"/>
                      <a:pt x="0" y="0"/>
                    </a:cubicBezTo>
                    <a:cubicBezTo>
                      <a:pt x="0" y="1"/>
                      <a:pt x="0" y="2"/>
                      <a:pt x="0" y="3"/>
                    </a:cubicBezTo>
                    <a:cubicBezTo>
                      <a:pt x="0" y="8"/>
                      <a:pt x="0" y="8"/>
                      <a:pt x="0" y="8"/>
                    </a:cubicBezTo>
                    <a:cubicBezTo>
                      <a:pt x="6" y="11"/>
                      <a:pt x="10" y="12"/>
                      <a:pt x="12" y="19"/>
                    </a:cubicBezTo>
                    <a:cubicBezTo>
                      <a:pt x="76" y="19"/>
                      <a:pt x="76" y="19"/>
                      <a:pt x="76" y="19"/>
                    </a:cubicBezTo>
                    <a:cubicBezTo>
                      <a:pt x="79" y="19"/>
                      <a:pt x="81" y="17"/>
                      <a:pt x="81" y="15"/>
                    </a:cubicBezTo>
                    <a:close/>
                  </a:path>
                </a:pathLst>
              </a:custGeom>
              <a:solidFill>
                <a:srgbClr val="5F3E21">
                  <a:alpha val="100000"/>
                </a:srgbClr>
              </a:solidFill>
              <a:ln w="9525">
                <a:noFill/>
              </a:ln>
            </p:spPr>
            <p:txBody>
              <a:bodyPr/>
              <a:p>
                <a:endParaRPr lang="zh-CN" altLang="en-US"/>
              </a:p>
            </p:txBody>
          </p:sp>
          <p:sp>
            <p:nvSpPr>
              <p:cNvPr id="48458" name="Freeform 428"/>
              <p:cNvSpPr/>
              <p:nvPr/>
            </p:nvSpPr>
            <p:spPr>
              <a:xfrm>
                <a:off x="4678363" y="4100513"/>
                <a:ext cx="180975" cy="49213"/>
              </a:xfrm>
              <a:custGeom>
                <a:avLst/>
                <a:gdLst/>
                <a:ahLst/>
                <a:cxnLst>
                  <a:cxn ang="0">
                    <a:pos x="167469" y="49213"/>
                  </a:cxn>
                  <a:cxn ang="0">
                    <a:pos x="180975" y="38277"/>
                  </a:cxn>
                  <a:cxn ang="0">
                    <a:pos x="180975" y="10936"/>
                  </a:cxn>
                  <a:cxn ang="0">
                    <a:pos x="167469" y="0"/>
                  </a:cxn>
                  <a:cxn ang="0">
                    <a:pos x="0" y="0"/>
                  </a:cxn>
                  <a:cxn ang="0">
                    <a:pos x="0" y="49213"/>
                  </a:cxn>
                  <a:cxn ang="0">
                    <a:pos x="167469" y="49213"/>
                  </a:cxn>
                </a:cxnLst>
                <a:pathLst>
                  <a:path w="67" h="18">
                    <a:moveTo>
                      <a:pt x="62" y="18"/>
                    </a:moveTo>
                    <a:cubicBezTo>
                      <a:pt x="65" y="18"/>
                      <a:pt x="67" y="16"/>
                      <a:pt x="67" y="14"/>
                    </a:cubicBezTo>
                    <a:cubicBezTo>
                      <a:pt x="67" y="4"/>
                      <a:pt x="67" y="4"/>
                      <a:pt x="67" y="4"/>
                    </a:cubicBezTo>
                    <a:cubicBezTo>
                      <a:pt x="67" y="2"/>
                      <a:pt x="65" y="0"/>
                      <a:pt x="62" y="0"/>
                    </a:cubicBezTo>
                    <a:cubicBezTo>
                      <a:pt x="0" y="0"/>
                      <a:pt x="0" y="0"/>
                      <a:pt x="0" y="0"/>
                    </a:cubicBezTo>
                    <a:cubicBezTo>
                      <a:pt x="0" y="18"/>
                      <a:pt x="0" y="18"/>
                      <a:pt x="0" y="18"/>
                    </a:cubicBezTo>
                    <a:lnTo>
                      <a:pt x="62" y="18"/>
                    </a:lnTo>
                    <a:close/>
                  </a:path>
                </a:pathLst>
              </a:custGeom>
              <a:solidFill>
                <a:srgbClr val="5F3E21">
                  <a:alpha val="100000"/>
                </a:srgbClr>
              </a:solidFill>
              <a:ln w="9525">
                <a:noFill/>
              </a:ln>
            </p:spPr>
            <p:txBody>
              <a:bodyPr/>
              <a:p>
                <a:endParaRPr lang="zh-CN" altLang="en-US"/>
              </a:p>
            </p:txBody>
          </p:sp>
          <p:sp>
            <p:nvSpPr>
              <p:cNvPr id="48459" name="Freeform 429"/>
              <p:cNvSpPr/>
              <p:nvPr/>
            </p:nvSpPr>
            <p:spPr>
              <a:xfrm>
                <a:off x="4678363" y="4195763"/>
                <a:ext cx="180975" cy="50800"/>
              </a:xfrm>
              <a:custGeom>
                <a:avLst/>
                <a:gdLst/>
                <a:ahLst/>
                <a:cxnLst>
                  <a:cxn ang="0">
                    <a:pos x="167469" y="50800"/>
                  </a:cxn>
                  <a:cxn ang="0">
                    <a:pos x="180975" y="40105"/>
                  </a:cxn>
                  <a:cxn ang="0">
                    <a:pos x="180975" y="10695"/>
                  </a:cxn>
                  <a:cxn ang="0">
                    <a:pos x="167469" y="0"/>
                  </a:cxn>
                  <a:cxn ang="0">
                    <a:pos x="0" y="0"/>
                  </a:cxn>
                  <a:cxn ang="0">
                    <a:pos x="0" y="50800"/>
                  </a:cxn>
                  <a:cxn ang="0">
                    <a:pos x="167469" y="50800"/>
                  </a:cxn>
                </a:cxnLst>
                <a:pathLst>
                  <a:path w="67" h="19">
                    <a:moveTo>
                      <a:pt x="62" y="19"/>
                    </a:moveTo>
                    <a:cubicBezTo>
                      <a:pt x="65" y="19"/>
                      <a:pt x="67" y="17"/>
                      <a:pt x="67" y="15"/>
                    </a:cubicBezTo>
                    <a:cubicBezTo>
                      <a:pt x="67" y="4"/>
                      <a:pt x="67" y="4"/>
                      <a:pt x="67" y="4"/>
                    </a:cubicBezTo>
                    <a:cubicBezTo>
                      <a:pt x="67" y="2"/>
                      <a:pt x="65" y="0"/>
                      <a:pt x="62" y="0"/>
                    </a:cubicBezTo>
                    <a:cubicBezTo>
                      <a:pt x="0" y="0"/>
                      <a:pt x="0" y="0"/>
                      <a:pt x="0" y="0"/>
                    </a:cubicBezTo>
                    <a:cubicBezTo>
                      <a:pt x="0" y="19"/>
                      <a:pt x="0" y="19"/>
                      <a:pt x="0" y="19"/>
                    </a:cubicBezTo>
                    <a:lnTo>
                      <a:pt x="62" y="19"/>
                    </a:lnTo>
                    <a:close/>
                  </a:path>
                </a:pathLst>
              </a:custGeom>
              <a:solidFill>
                <a:srgbClr val="5F3E21">
                  <a:alpha val="100000"/>
                </a:srgbClr>
              </a:solidFill>
              <a:ln w="9525">
                <a:noFill/>
              </a:ln>
            </p:spPr>
            <p:txBody>
              <a:bodyPr/>
              <a:p>
                <a:endParaRPr lang="zh-CN" altLang="en-US"/>
              </a:p>
            </p:txBody>
          </p:sp>
          <p:sp>
            <p:nvSpPr>
              <p:cNvPr id="48460" name="Freeform 430"/>
              <p:cNvSpPr/>
              <p:nvPr/>
            </p:nvSpPr>
            <p:spPr>
              <a:xfrm>
                <a:off x="4673601" y="4287838"/>
                <a:ext cx="185738" cy="52388"/>
              </a:xfrm>
              <a:custGeom>
                <a:avLst/>
                <a:gdLst/>
                <a:ahLst/>
                <a:cxnLst>
                  <a:cxn ang="0">
                    <a:pos x="0" y="52388"/>
                  </a:cxn>
                  <a:cxn ang="0">
                    <a:pos x="172279" y="52388"/>
                  </a:cxn>
                  <a:cxn ang="0">
                    <a:pos x="185738" y="41359"/>
                  </a:cxn>
                  <a:cxn ang="0">
                    <a:pos x="185738" y="11029"/>
                  </a:cxn>
                  <a:cxn ang="0">
                    <a:pos x="172279" y="0"/>
                  </a:cxn>
                  <a:cxn ang="0">
                    <a:pos x="5384" y="0"/>
                  </a:cxn>
                  <a:cxn ang="0">
                    <a:pos x="5384" y="27573"/>
                  </a:cxn>
                  <a:cxn ang="0">
                    <a:pos x="0" y="52388"/>
                  </a:cxn>
                </a:cxnLst>
                <a:pathLst>
                  <a:path w="69" h="19">
                    <a:moveTo>
                      <a:pt x="0" y="19"/>
                    </a:moveTo>
                    <a:cubicBezTo>
                      <a:pt x="64" y="19"/>
                      <a:pt x="64" y="19"/>
                      <a:pt x="64" y="19"/>
                    </a:cubicBezTo>
                    <a:cubicBezTo>
                      <a:pt x="67" y="19"/>
                      <a:pt x="69" y="17"/>
                      <a:pt x="69" y="15"/>
                    </a:cubicBezTo>
                    <a:cubicBezTo>
                      <a:pt x="69" y="4"/>
                      <a:pt x="69" y="4"/>
                      <a:pt x="69" y="4"/>
                    </a:cubicBezTo>
                    <a:cubicBezTo>
                      <a:pt x="69" y="2"/>
                      <a:pt x="67" y="0"/>
                      <a:pt x="64" y="0"/>
                    </a:cubicBezTo>
                    <a:cubicBezTo>
                      <a:pt x="2" y="0"/>
                      <a:pt x="2" y="0"/>
                      <a:pt x="2" y="0"/>
                    </a:cubicBezTo>
                    <a:cubicBezTo>
                      <a:pt x="2" y="10"/>
                      <a:pt x="2" y="10"/>
                      <a:pt x="2" y="10"/>
                    </a:cubicBezTo>
                    <a:cubicBezTo>
                      <a:pt x="2" y="13"/>
                      <a:pt x="1" y="16"/>
                      <a:pt x="0" y="19"/>
                    </a:cubicBezTo>
                    <a:close/>
                  </a:path>
                </a:pathLst>
              </a:custGeom>
              <a:solidFill>
                <a:srgbClr val="5F3E21">
                  <a:alpha val="100000"/>
                </a:srgbClr>
              </a:solidFill>
              <a:ln w="9525">
                <a:noFill/>
              </a:ln>
            </p:spPr>
            <p:txBody>
              <a:bodyPr/>
              <a:p>
                <a:endParaRPr lang="zh-CN" altLang="en-US"/>
              </a:p>
            </p:txBody>
          </p:sp>
        </p:grpSp>
        <p:grpSp>
          <p:nvGrpSpPr>
            <p:cNvPr id="48176" name="组合 1907"/>
            <p:cNvGrpSpPr/>
            <p:nvPr/>
          </p:nvGrpSpPr>
          <p:grpSpPr>
            <a:xfrm>
              <a:off x="4567381" y="3859213"/>
              <a:ext cx="496888" cy="517525"/>
              <a:chOff x="3681413" y="3859213"/>
              <a:chExt cx="496888" cy="517525"/>
            </a:xfrm>
          </p:grpSpPr>
          <p:sp>
            <p:nvSpPr>
              <p:cNvPr id="48445" name="Freeform 431"/>
              <p:cNvSpPr>
                <a:spLocks noEditPoints="1"/>
              </p:cNvSpPr>
              <p:nvPr/>
            </p:nvSpPr>
            <p:spPr>
              <a:xfrm>
                <a:off x="3681413" y="3868738"/>
                <a:ext cx="496888" cy="508000"/>
              </a:xfrm>
              <a:custGeom>
                <a:avLst/>
                <a:gdLst/>
                <a:ahLst/>
                <a:cxnLst>
                  <a:cxn ang="0">
                    <a:pos x="494173" y="478277"/>
                  </a:cxn>
                  <a:cxn ang="0">
                    <a:pos x="494173" y="137809"/>
                  </a:cxn>
                  <a:cxn ang="0">
                    <a:pos x="475166" y="89170"/>
                  </a:cxn>
                  <a:cxn ang="0">
                    <a:pos x="418146" y="21617"/>
                  </a:cxn>
                  <a:cxn ang="0">
                    <a:pos x="369272" y="0"/>
                  </a:cxn>
                  <a:cxn ang="0">
                    <a:pos x="27152" y="0"/>
                  </a:cxn>
                  <a:cxn ang="0">
                    <a:pos x="0" y="29723"/>
                  </a:cxn>
                  <a:cxn ang="0">
                    <a:pos x="0" y="478277"/>
                  </a:cxn>
                  <a:cxn ang="0">
                    <a:pos x="27152" y="508000"/>
                  </a:cxn>
                  <a:cxn ang="0">
                    <a:pos x="480597" y="508000"/>
                  </a:cxn>
                  <a:cxn ang="0">
                    <a:pos x="494173" y="478277"/>
                  </a:cxn>
                  <a:cxn ang="0">
                    <a:pos x="51589" y="51340"/>
                  </a:cxn>
                  <a:cxn ang="0">
                    <a:pos x="46159" y="56745"/>
                  </a:cxn>
                  <a:cxn ang="0">
                    <a:pos x="32583" y="56745"/>
                  </a:cxn>
                  <a:cxn ang="0">
                    <a:pos x="27152" y="51340"/>
                  </a:cxn>
                  <a:cxn ang="0">
                    <a:pos x="27152" y="37830"/>
                  </a:cxn>
                  <a:cxn ang="0">
                    <a:pos x="32583" y="32426"/>
                  </a:cxn>
                  <a:cxn ang="0">
                    <a:pos x="46159" y="32426"/>
                  </a:cxn>
                  <a:cxn ang="0">
                    <a:pos x="51589" y="37830"/>
                  </a:cxn>
                  <a:cxn ang="0">
                    <a:pos x="51589" y="51340"/>
                  </a:cxn>
                </a:cxnLst>
                <a:pathLst>
                  <a:path w="183" h="188">
                    <a:moveTo>
                      <a:pt x="182" y="177"/>
                    </a:moveTo>
                    <a:cubicBezTo>
                      <a:pt x="182" y="51"/>
                      <a:pt x="182" y="51"/>
                      <a:pt x="182" y="51"/>
                    </a:cubicBezTo>
                    <a:cubicBezTo>
                      <a:pt x="182" y="45"/>
                      <a:pt x="179" y="37"/>
                      <a:pt x="175" y="33"/>
                    </a:cubicBezTo>
                    <a:cubicBezTo>
                      <a:pt x="154" y="8"/>
                      <a:pt x="154" y="8"/>
                      <a:pt x="154" y="8"/>
                    </a:cubicBezTo>
                    <a:cubicBezTo>
                      <a:pt x="150" y="3"/>
                      <a:pt x="142" y="0"/>
                      <a:pt x="136" y="0"/>
                    </a:cubicBezTo>
                    <a:cubicBezTo>
                      <a:pt x="10" y="0"/>
                      <a:pt x="10" y="0"/>
                      <a:pt x="10" y="0"/>
                    </a:cubicBezTo>
                    <a:cubicBezTo>
                      <a:pt x="5" y="0"/>
                      <a:pt x="0" y="5"/>
                      <a:pt x="0" y="11"/>
                    </a:cubicBezTo>
                    <a:cubicBezTo>
                      <a:pt x="0" y="177"/>
                      <a:pt x="0" y="177"/>
                      <a:pt x="0" y="177"/>
                    </a:cubicBezTo>
                    <a:cubicBezTo>
                      <a:pt x="0" y="183"/>
                      <a:pt x="5" y="188"/>
                      <a:pt x="10" y="188"/>
                    </a:cubicBezTo>
                    <a:cubicBezTo>
                      <a:pt x="177" y="188"/>
                      <a:pt x="177" y="188"/>
                      <a:pt x="177" y="188"/>
                    </a:cubicBezTo>
                    <a:cubicBezTo>
                      <a:pt x="183" y="188"/>
                      <a:pt x="182" y="183"/>
                      <a:pt x="182" y="177"/>
                    </a:cubicBezTo>
                    <a:close/>
                    <a:moveTo>
                      <a:pt x="19" y="19"/>
                    </a:moveTo>
                    <a:cubicBezTo>
                      <a:pt x="19" y="20"/>
                      <a:pt x="18" y="21"/>
                      <a:pt x="17" y="21"/>
                    </a:cubicBezTo>
                    <a:cubicBezTo>
                      <a:pt x="12" y="21"/>
                      <a:pt x="12" y="21"/>
                      <a:pt x="12" y="21"/>
                    </a:cubicBezTo>
                    <a:cubicBezTo>
                      <a:pt x="11" y="21"/>
                      <a:pt x="10" y="20"/>
                      <a:pt x="10" y="19"/>
                    </a:cubicBezTo>
                    <a:cubicBezTo>
                      <a:pt x="10" y="14"/>
                      <a:pt x="10" y="14"/>
                      <a:pt x="10" y="14"/>
                    </a:cubicBezTo>
                    <a:cubicBezTo>
                      <a:pt x="10" y="13"/>
                      <a:pt x="11" y="12"/>
                      <a:pt x="12" y="12"/>
                    </a:cubicBezTo>
                    <a:cubicBezTo>
                      <a:pt x="17" y="12"/>
                      <a:pt x="17" y="12"/>
                      <a:pt x="17" y="12"/>
                    </a:cubicBezTo>
                    <a:cubicBezTo>
                      <a:pt x="18" y="12"/>
                      <a:pt x="19" y="13"/>
                      <a:pt x="19" y="14"/>
                    </a:cubicBezTo>
                    <a:lnTo>
                      <a:pt x="19" y="19"/>
                    </a:lnTo>
                    <a:close/>
                  </a:path>
                </a:pathLst>
              </a:custGeom>
              <a:solidFill>
                <a:srgbClr val="5F3E21">
                  <a:alpha val="100000"/>
                </a:srgbClr>
              </a:solidFill>
              <a:ln w="9525">
                <a:noFill/>
              </a:ln>
            </p:spPr>
            <p:txBody>
              <a:bodyPr/>
              <a:p>
                <a:endParaRPr lang="zh-CN" altLang="en-US"/>
              </a:p>
            </p:txBody>
          </p:sp>
          <p:sp>
            <p:nvSpPr>
              <p:cNvPr id="48446" name="Freeform 432"/>
              <p:cNvSpPr/>
              <p:nvPr/>
            </p:nvSpPr>
            <p:spPr>
              <a:xfrm>
                <a:off x="3914776" y="3900488"/>
                <a:ext cx="106363" cy="153988"/>
              </a:xfrm>
              <a:custGeom>
                <a:avLst/>
                <a:gdLst/>
                <a:ahLst/>
                <a:cxnLst>
                  <a:cxn ang="0">
                    <a:pos x="106363" y="126973"/>
                  </a:cxn>
                  <a:cxn ang="0">
                    <a:pos x="76363" y="153988"/>
                  </a:cxn>
                  <a:cxn ang="0">
                    <a:pos x="30000" y="153988"/>
                  </a:cxn>
                  <a:cxn ang="0">
                    <a:pos x="0" y="126973"/>
                  </a:cxn>
                  <a:cxn ang="0">
                    <a:pos x="0" y="27015"/>
                  </a:cxn>
                  <a:cxn ang="0">
                    <a:pos x="30000" y="0"/>
                  </a:cxn>
                  <a:cxn ang="0">
                    <a:pos x="76363" y="0"/>
                  </a:cxn>
                  <a:cxn ang="0">
                    <a:pos x="106363" y="27015"/>
                  </a:cxn>
                  <a:cxn ang="0">
                    <a:pos x="106363" y="126973"/>
                  </a:cxn>
                </a:cxnLst>
                <a:pathLst>
                  <a:path w="39" h="57">
                    <a:moveTo>
                      <a:pt x="39" y="47"/>
                    </a:moveTo>
                    <a:cubicBezTo>
                      <a:pt x="39" y="52"/>
                      <a:pt x="34" y="57"/>
                      <a:pt x="28" y="57"/>
                    </a:cubicBezTo>
                    <a:cubicBezTo>
                      <a:pt x="11" y="57"/>
                      <a:pt x="11" y="57"/>
                      <a:pt x="11" y="57"/>
                    </a:cubicBezTo>
                    <a:cubicBezTo>
                      <a:pt x="5" y="57"/>
                      <a:pt x="0" y="52"/>
                      <a:pt x="0" y="47"/>
                    </a:cubicBezTo>
                    <a:cubicBezTo>
                      <a:pt x="0" y="10"/>
                      <a:pt x="0" y="10"/>
                      <a:pt x="0" y="10"/>
                    </a:cubicBezTo>
                    <a:cubicBezTo>
                      <a:pt x="0" y="5"/>
                      <a:pt x="5" y="0"/>
                      <a:pt x="11" y="0"/>
                    </a:cubicBezTo>
                    <a:cubicBezTo>
                      <a:pt x="28" y="0"/>
                      <a:pt x="28" y="0"/>
                      <a:pt x="28" y="0"/>
                    </a:cubicBezTo>
                    <a:cubicBezTo>
                      <a:pt x="34" y="0"/>
                      <a:pt x="39" y="5"/>
                      <a:pt x="39" y="10"/>
                    </a:cubicBezTo>
                    <a:lnTo>
                      <a:pt x="39" y="47"/>
                    </a:lnTo>
                    <a:close/>
                  </a:path>
                </a:pathLst>
              </a:custGeom>
              <a:solidFill>
                <a:srgbClr val="5F3E21">
                  <a:alpha val="100000"/>
                </a:srgbClr>
              </a:solidFill>
              <a:ln w="9525">
                <a:noFill/>
              </a:ln>
            </p:spPr>
            <p:txBody>
              <a:bodyPr/>
              <a:p>
                <a:endParaRPr lang="zh-CN" altLang="en-US"/>
              </a:p>
            </p:txBody>
          </p:sp>
          <p:pic>
            <p:nvPicPr>
              <p:cNvPr id="48447" name="Picture 433"/>
              <p:cNvPicPr>
                <a:picLocks noChangeAspect="1"/>
              </p:cNvPicPr>
              <p:nvPr/>
            </p:nvPicPr>
            <p:blipFill>
              <a:blip r:embed="rId10"/>
              <a:stretch>
                <a:fillRect/>
              </a:stretch>
            </p:blipFill>
            <p:spPr>
              <a:xfrm>
                <a:off x="3746501" y="3859213"/>
                <a:ext cx="341313" cy="250825"/>
              </a:xfrm>
              <a:prstGeom prst="rect">
                <a:avLst/>
              </a:prstGeom>
              <a:noFill/>
              <a:ln w="9525">
                <a:noFill/>
              </a:ln>
            </p:spPr>
          </p:pic>
          <p:sp>
            <p:nvSpPr>
              <p:cNvPr id="48448" name="Freeform 434"/>
              <p:cNvSpPr>
                <a:spLocks noEditPoints="1"/>
              </p:cNvSpPr>
              <p:nvPr/>
            </p:nvSpPr>
            <p:spPr>
              <a:xfrm>
                <a:off x="3757613" y="3868738"/>
                <a:ext cx="319088" cy="230188"/>
              </a:xfrm>
              <a:custGeom>
                <a:avLst/>
                <a:gdLst/>
                <a:ahLst/>
                <a:cxnLst>
                  <a:cxn ang="0">
                    <a:pos x="316384" y="5416"/>
                  </a:cxn>
                  <a:cxn ang="0">
                    <a:pos x="292047" y="0"/>
                  </a:cxn>
                  <a:cxn ang="0">
                    <a:pos x="2704" y="0"/>
                  </a:cxn>
                  <a:cxn ang="0">
                    <a:pos x="0" y="21665"/>
                  </a:cxn>
                  <a:cxn ang="0">
                    <a:pos x="0" y="176026"/>
                  </a:cxn>
                  <a:cxn ang="0">
                    <a:pos x="56787" y="230188"/>
                  </a:cxn>
                  <a:cxn ang="0">
                    <a:pos x="262301" y="230188"/>
                  </a:cxn>
                  <a:cxn ang="0">
                    <a:pos x="319088" y="176026"/>
                  </a:cxn>
                  <a:cxn ang="0">
                    <a:pos x="319088" y="21665"/>
                  </a:cxn>
                  <a:cxn ang="0">
                    <a:pos x="316384" y="5416"/>
                  </a:cxn>
                  <a:cxn ang="0">
                    <a:pos x="262301" y="159778"/>
                  </a:cxn>
                  <a:cxn ang="0">
                    <a:pos x="232556" y="186858"/>
                  </a:cxn>
                  <a:cxn ang="0">
                    <a:pos x="186585" y="186858"/>
                  </a:cxn>
                  <a:cxn ang="0">
                    <a:pos x="156840" y="159778"/>
                  </a:cxn>
                  <a:cxn ang="0">
                    <a:pos x="156840" y="59578"/>
                  </a:cxn>
                  <a:cxn ang="0">
                    <a:pos x="186585" y="32497"/>
                  </a:cxn>
                  <a:cxn ang="0">
                    <a:pos x="232556" y="32497"/>
                  </a:cxn>
                  <a:cxn ang="0">
                    <a:pos x="262301" y="59578"/>
                  </a:cxn>
                  <a:cxn ang="0">
                    <a:pos x="262301" y="159778"/>
                  </a:cxn>
                </a:cxnLst>
                <a:pathLst>
                  <a:path w="118" h="85">
                    <a:moveTo>
                      <a:pt x="117" y="2"/>
                    </a:moveTo>
                    <a:cubicBezTo>
                      <a:pt x="114" y="1"/>
                      <a:pt x="111" y="0"/>
                      <a:pt x="108" y="0"/>
                    </a:cubicBezTo>
                    <a:cubicBezTo>
                      <a:pt x="1" y="0"/>
                      <a:pt x="1" y="0"/>
                      <a:pt x="1" y="0"/>
                    </a:cubicBezTo>
                    <a:cubicBezTo>
                      <a:pt x="0" y="2"/>
                      <a:pt x="0" y="5"/>
                      <a:pt x="0" y="8"/>
                    </a:cubicBezTo>
                    <a:cubicBezTo>
                      <a:pt x="0" y="65"/>
                      <a:pt x="0" y="65"/>
                      <a:pt x="0" y="65"/>
                    </a:cubicBezTo>
                    <a:cubicBezTo>
                      <a:pt x="0" y="76"/>
                      <a:pt x="9" y="85"/>
                      <a:pt x="21" y="85"/>
                    </a:cubicBezTo>
                    <a:cubicBezTo>
                      <a:pt x="97" y="85"/>
                      <a:pt x="97" y="85"/>
                      <a:pt x="97" y="85"/>
                    </a:cubicBezTo>
                    <a:cubicBezTo>
                      <a:pt x="109" y="85"/>
                      <a:pt x="118" y="76"/>
                      <a:pt x="118" y="65"/>
                    </a:cubicBezTo>
                    <a:cubicBezTo>
                      <a:pt x="118" y="8"/>
                      <a:pt x="118" y="8"/>
                      <a:pt x="118" y="8"/>
                    </a:cubicBezTo>
                    <a:cubicBezTo>
                      <a:pt x="118" y="6"/>
                      <a:pt x="118" y="4"/>
                      <a:pt x="117" y="2"/>
                    </a:cubicBezTo>
                    <a:close/>
                    <a:moveTo>
                      <a:pt x="97" y="59"/>
                    </a:moveTo>
                    <a:cubicBezTo>
                      <a:pt x="97" y="64"/>
                      <a:pt x="92" y="69"/>
                      <a:pt x="86" y="69"/>
                    </a:cubicBezTo>
                    <a:cubicBezTo>
                      <a:pt x="69" y="69"/>
                      <a:pt x="69" y="69"/>
                      <a:pt x="69" y="69"/>
                    </a:cubicBezTo>
                    <a:cubicBezTo>
                      <a:pt x="63" y="69"/>
                      <a:pt x="58" y="64"/>
                      <a:pt x="58" y="59"/>
                    </a:cubicBezTo>
                    <a:cubicBezTo>
                      <a:pt x="58" y="22"/>
                      <a:pt x="58" y="22"/>
                      <a:pt x="58" y="22"/>
                    </a:cubicBezTo>
                    <a:cubicBezTo>
                      <a:pt x="58" y="17"/>
                      <a:pt x="63" y="12"/>
                      <a:pt x="69" y="12"/>
                    </a:cubicBezTo>
                    <a:cubicBezTo>
                      <a:pt x="86" y="12"/>
                      <a:pt x="86" y="12"/>
                      <a:pt x="86" y="12"/>
                    </a:cubicBezTo>
                    <a:cubicBezTo>
                      <a:pt x="92" y="12"/>
                      <a:pt x="97" y="17"/>
                      <a:pt x="97" y="22"/>
                    </a:cubicBezTo>
                    <a:lnTo>
                      <a:pt x="97" y="59"/>
                    </a:lnTo>
                    <a:close/>
                  </a:path>
                </a:pathLst>
              </a:custGeom>
              <a:solidFill>
                <a:srgbClr val="F5E8CE">
                  <a:alpha val="100000"/>
                </a:srgbClr>
              </a:solidFill>
              <a:ln w="9525">
                <a:noFill/>
              </a:ln>
            </p:spPr>
            <p:txBody>
              <a:bodyPr/>
              <a:p>
                <a:endParaRPr lang="zh-CN" altLang="en-US"/>
              </a:p>
            </p:txBody>
          </p:sp>
          <p:sp>
            <p:nvSpPr>
              <p:cNvPr id="48449" name="Freeform 435"/>
              <p:cNvSpPr/>
              <p:nvPr/>
            </p:nvSpPr>
            <p:spPr>
              <a:xfrm>
                <a:off x="3736976" y="4119563"/>
                <a:ext cx="392113" cy="238125"/>
              </a:xfrm>
              <a:custGeom>
                <a:avLst/>
                <a:gdLst/>
                <a:ahLst/>
                <a:cxnLst>
                  <a:cxn ang="0">
                    <a:pos x="392113" y="205653"/>
                  </a:cxn>
                  <a:cxn ang="0">
                    <a:pos x="365071" y="238125"/>
                  </a:cxn>
                  <a:cxn ang="0">
                    <a:pos x="27042" y="238125"/>
                  </a:cxn>
                  <a:cxn ang="0">
                    <a:pos x="0" y="205653"/>
                  </a:cxn>
                  <a:cxn ang="0">
                    <a:pos x="0" y="32472"/>
                  </a:cxn>
                  <a:cxn ang="0">
                    <a:pos x="27042" y="0"/>
                  </a:cxn>
                  <a:cxn ang="0">
                    <a:pos x="365071" y="0"/>
                  </a:cxn>
                  <a:cxn ang="0">
                    <a:pos x="392113" y="32472"/>
                  </a:cxn>
                  <a:cxn ang="0">
                    <a:pos x="392113" y="205653"/>
                  </a:cxn>
                </a:cxnLst>
                <a:pathLst>
                  <a:path w="145" h="88">
                    <a:moveTo>
                      <a:pt x="145" y="76"/>
                    </a:moveTo>
                    <a:cubicBezTo>
                      <a:pt x="145" y="83"/>
                      <a:pt x="140" y="88"/>
                      <a:pt x="135" y="88"/>
                    </a:cubicBezTo>
                    <a:cubicBezTo>
                      <a:pt x="10" y="88"/>
                      <a:pt x="10" y="88"/>
                      <a:pt x="10" y="88"/>
                    </a:cubicBezTo>
                    <a:cubicBezTo>
                      <a:pt x="5" y="88"/>
                      <a:pt x="0" y="83"/>
                      <a:pt x="0" y="76"/>
                    </a:cubicBezTo>
                    <a:cubicBezTo>
                      <a:pt x="0" y="12"/>
                      <a:pt x="0" y="12"/>
                      <a:pt x="0" y="12"/>
                    </a:cubicBezTo>
                    <a:cubicBezTo>
                      <a:pt x="0" y="5"/>
                      <a:pt x="5" y="0"/>
                      <a:pt x="10" y="0"/>
                    </a:cubicBezTo>
                    <a:cubicBezTo>
                      <a:pt x="135" y="0"/>
                      <a:pt x="135" y="0"/>
                      <a:pt x="135" y="0"/>
                    </a:cubicBezTo>
                    <a:cubicBezTo>
                      <a:pt x="140" y="0"/>
                      <a:pt x="145" y="5"/>
                      <a:pt x="145" y="12"/>
                    </a:cubicBezTo>
                    <a:lnTo>
                      <a:pt x="145" y="76"/>
                    </a:lnTo>
                    <a:close/>
                  </a:path>
                </a:pathLst>
              </a:custGeom>
              <a:solidFill>
                <a:srgbClr val="EE7800">
                  <a:alpha val="100000"/>
                </a:srgbClr>
              </a:solidFill>
              <a:ln w="9525">
                <a:noFill/>
              </a:ln>
            </p:spPr>
            <p:txBody>
              <a:bodyPr/>
              <a:p>
                <a:endParaRPr lang="zh-CN" altLang="en-US"/>
              </a:p>
            </p:txBody>
          </p:sp>
          <p:sp>
            <p:nvSpPr>
              <p:cNvPr id="48450" name="Rectangle 436"/>
              <p:cNvSpPr/>
              <p:nvPr/>
            </p:nvSpPr>
            <p:spPr>
              <a:xfrm>
                <a:off x="3771901" y="4171951"/>
                <a:ext cx="331788" cy="7938"/>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51" name="Rectangle 437"/>
              <p:cNvSpPr/>
              <p:nvPr/>
            </p:nvSpPr>
            <p:spPr>
              <a:xfrm>
                <a:off x="3771901" y="4237038"/>
                <a:ext cx="331788" cy="9525"/>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52" name="Rectangle 438"/>
              <p:cNvSpPr/>
              <p:nvPr/>
            </p:nvSpPr>
            <p:spPr>
              <a:xfrm>
                <a:off x="3771901" y="4303713"/>
                <a:ext cx="331788" cy="7938"/>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77" name="组合 1906"/>
            <p:cNvGrpSpPr/>
            <p:nvPr/>
          </p:nvGrpSpPr>
          <p:grpSpPr>
            <a:xfrm>
              <a:off x="3676361" y="3919538"/>
              <a:ext cx="509588" cy="403225"/>
              <a:chOff x="2997201" y="3919538"/>
              <a:chExt cx="509588" cy="403225"/>
            </a:xfrm>
          </p:grpSpPr>
          <p:sp>
            <p:nvSpPr>
              <p:cNvPr id="48441" name="Freeform 439"/>
              <p:cNvSpPr/>
              <p:nvPr/>
            </p:nvSpPr>
            <p:spPr>
              <a:xfrm>
                <a:off x="3138488" y="3919538"/>
                <a:ext cx="368300" cy="403225"/>
              </a:xfrm>
              <a:custGeom>
                <a:avLst/>
                <a:gdLst/>
                <a:ahLst/>
                <a:cxnLst>
                  <a:cxn ang="0">
                    <a:pos x="368300" y="0"/>
                  </a:cxn>
                  <a:cxn ang="0">
                    <a:pos x="0" y="206375"/>
                  </a:cxn>
                  <a:cxn ang="0">
                    <a:pos x="85725" y="403225"/>
                  </a:cxn>
                  <a:cxn ang="0">
                    <a:pos x="303213" y="96838"/>
                  </a:cxn>
                  <a:cxn ang="0">
                    <a:pos x="368300" y="0"/>
                  </a:cxn>
                </a:cxnLst>
                <a:pathLst>
                  <a:path w="232" h="254">
                    <a:moveTo>
                      <a:pt x="232" y="0"/>
                    </a:moveTo>
                    <a:lnTo>
                      <a:pt x="0" y="130"/>
                    </a:lnTo>
                    <a:lnTo>
                      <a:pt x="54" y="254"/>
                    </a:lnTo>
                    <a:lnTo>
                      <a:pt x="191" y="61"/>
                    </a:lnTo>
                    <a:lnTo>
                      <a:pt x="232" y="0"/>
                    </a:lnTo>
                    <a:close/>
                  </a:path>
                </a:pathLst>
              </a:custGeom>
              <a:solidFill>
                <a:srgbClr val="5F3E21">
                  <a:alpha val="100000"/>
                </a:srgbClr>
              </a:solidFill>
              <a:ln w="9525">
                <a:noFill/>
              </a:ln>
            </p:spPr>
            <p:txBody>
              <a:bodyPr/>
              <a:p>
                <a:endParaRPr lang="zh-CN" altLang="en-US"/>
              </a:p>
            </p:txBody>
          </p:sp>
          <p:sp>
            <p:nvSpPr>
              <p:cNvPr id="48442" name="Freeform 440"/>
              <p:cNvSpPr/>
              <p:nvPr/>
            </p:nvSpPr>
            <p:spPr>
              <a:xfrm>
                <a:off x="3224213" y="3970338"/>
                <a:ext cx="268288" cy="352425"/>
              </a:xfrm>
              <a:custGeom>
                <a:avLst/>
                <a:gdLst/>
                <a:ahLst/>
                <a:cxnLst>
                  <a:cxn ang="0">
                    <a:pos x="34925" y="206375"/>
                  </a:cxn>
                  <a:cxn ang="0">
                    <a:pos x="0" y="352425"/>
                  </a:cxn>
                  <a:cxn ang="0">
                    <a:pos x="268288" y="0"/>
                  </a:cxn>
                  <a:cxn ang="0">
                    <a:pos x="34925" y="206375"/>
                  </a:cxn>
                </a:cxnLst>
                <a:pathLst>
                  <a:path w="169" h="222">
                    <a:moveTo>
                      <a:pt x="22" y="130"/>
                    </a:moveTo>
                    <a:lnTo>
                      <a:pt x="0" y="222"/>
                    </a:lnTo>
                    <a:lnTo>
                      <a:pt x="169" y="0"/>
                    </a:lnTo>
                    <a:lnTo>
                      <a:pt x="22" y="130"/>
                    </a:lnTo>
                    <a:close/>
                  </a:path>
                </a:pathLst>
              </a:custGeom>
              <a:solidFill>
                <a:srgbClr val="EE7800">
                  <a:alpha val="100000"/>
                </a:srgbClr>
              </a:solidFill>
              <a:ln w="9525">
                <a:noFill/>
              </a:ln>
            </p:spPr>
            <p:txBody>
              <a:bodyPr/>
              <a:p>
                <a:endParaRPr lang="zh-CN" altLang="en-US"/>
              </a:p>
            </p:txBody>
          </p:sp>
          <p:sp>
            <p:nvSpPr>
              <p:cNvPr id="48443" name="Freeform 441"/>
              <p:cNvSpPr/>
              <p:nvPr/>
            </p:nvSpPr>
            <p:spPr>
              <a:xfrm>
                <a:off x="2997201" y="3919538"/>
                <a:ext cx="509588" cy="206375"/>
              </a:xfrm>
              <a:custGeom>
                <a:avLst/>
                <a:gdLst/>
                <a:ahLst/>
                <a:cxnLst>
                  <a:cxn ang="0">
                    <a:pos x="141288" y="206375"/>
                  </a:cxn>
                  <a:cxn ang="0">
                    <a:pos x="0" y="153988"/>
                  </a:cxn>
                  <a:cxn ang="0">
                    <a:pos x="509588" y="0"/>
                  </a:cxn>
                  <a:cxn ang="0">
                    <a:pos x="141288" y="206375"/>
                  </a:cxn>
                </a:cxnLst>
                <a:pathLst>
                  <a:path w="321" h="130">
                    <a:moveTo>
                      <a:pt x="89" y="130"/>
                    </a:moveTo>
                    <a:lnTo>
                      <a:pt x="0" y="97"/>
                    </a:lnTo>
                    <a:lnTo>
                      <a:pt x="321" y="0"/>
                    </a:lnTo>
                    <a:lnTo>
                      <a:pt x="89" y="130"/>
                    </a:lnTo>
                    <a:close/>
                  </a:path>
                </a:pathLst>
              </a:custGeom>
              <a:solidFill>
                <a:srgbClr val="87CAAD">
                  <a:alpha val="100000"/>
                </a:srgbClr>
              </a:solidFill>
              <a:ln w="9525">
                <a:noFill/>
              </a:ln>
            </p:spPr>
            <p:txBody>
              <a:bodyPr/>
              <a:p>
                <a:endParaRPr lang="zh-CN" altLang="en-US"/>
              </a:p>
            </p:txBody>
          </p:sp>
          <p:sp>
            <p:nvSpPr>
              <p:cNvPr id="48444" name="Freeform 442"/>
              <p:cNvSpPr/>
              <p:nvPr/>
            </p:nvSpPr>
            <p:spPr>
              <a:xfrm>
                <a:off x="3259138" y="3919538"/>
                <a:ext cx="247650" cy="349250"/>
              </a:xfrm>
              <a:custGeom>
                <a:avLst/>
                <a:gdLst/>
                <a:ahLst/>
                <a:cxnLst>
                  <a:cxn ang="0">
                    <a:pos x="247650" y="0"/>
                  </a:cxn>
                  <a:cxn ang="0">
                    <a:pos x="217488" y="349250"/>
                  </a:cxn>
                  <a:cxn ang="0">
                    <a:pos x="0" y="257175"/>
                  </a:cxn>
                  <a:cxn ang="0">
                    <a:pos x="247650" y="0"/>
                  </a:cxn>
                </a:cxnLst>
                <a:pathLst>
                  <a:path w="156" h="220">
                    <a:moveTo>
                      <a:pt x="156" y="0"/>
                    </a:moveTo>
                    <a:lnTo>
                      <a:pt x="137" y="220"/>
                    </a:lnTo>
                    <a:lnTo>
                      <a:pt x="0" y="162"/>
                    </a:lnTo>
                    <a:lnTo>
                      <a:pt x="156" y="0"/>
                    </a:lnTo>
                    <a:close/>
                  </a:path>
                </a:pathLst>
              </a:custGeom>
              <a:solidFill>
                <a:srgbClr val="87CAAD">
                  <a:alpha val="100000"/>
                </a:srgbClr>
              </a:solidFill>
              <a:ln w="9525">
                <a:noFill/>
              </a:ln>
            </p:spPr>
            <p:txBody>
              <a:bodyPr/>
              <a:p>
                <a:endParaRPr lang="zh-CN" altLang="en-US"/>
              </a:p>
            </p:txBody>
          </p:sp>
        </p:grpSp>
        <p:grpSp>
          <p:nvGrpSpPr>
            <p:cNvPr id="48178" name="组合 1905"/>
            <p:cNvGrpSpPr/>
            <p:nvPr/>
          </p:nvGrpSpPr>
          <p:grpSpPr>
            <a:xfrm>
              <a:off x="2723429" y="3868738"/>
              <a:ext cx="571500" cy="511176"/>
              <a:chOff x="2317751" y="3868738"/>
              <a:chExt cx="571500" cy="511176"/>
            </a:xfrm>
          </p:grpSpPr>
          <p:sp>
            <p:nvSpPr>
              <p:cNvPr id="48435" name="Freeform 443"/>
              <p:cNvSpPr/>
              <p:nvPr/>
            </p:nvSpPr>
            <p:spPr>
              <a:xfrm>
                <a:off x="2409826" y="3957638"/>
                <a:ext cx="344488" cy="344488"/>
              </a:xfrm>
              <a:custGeom>
                <a:avLst/>
                <a:gdLst/>
                <a:ahLst/>
                <a:cxnLst>
                  <a:cxn ang="0">
                    <a:pos x="341775" y="290238"/>
                  </a:cxn>
                  <a:cxn ang="0">
                    <a:pos x="341775" y="306513"/>
                  </a:cxn>
                  <a:cxn ang="0">
                    <a:pos x="306513" y="341775"/>
                  </a:cxn>
                  <a:cxn ang="0">
                    <a:pos x="290238" y="341775"/>
                  </a:cxn>
                  <a:cxn ang="0">
                    <a:pos x="5425" y="56963"/>
                  </a:cxn>
                  <a:cxn ang="0">
                    <a:pos x="5425" y="40688"/>
                  </a:cxn>
                  <a:cxn ang="0">
                    <a:pos x="40688" y="5425"/>
                  </a:cxn>
                  <a:cxn ang="0">
                    <a:pos x="56963" y="5425"/>
                  </a:cxn>
                  <a:cxn ang="0">
                    <a:pos x="341775" y="290238"/>
                  </a:cxn>
                </a:cxnLst>
                <a:pathLst>
                  <a:path w="127" h="127">
                    <a:moveTo>
                      <a:pt x="126" y="107"/>
                    </a:moveTo>
                    <a:cubicBezTo>
                      <a:pt x="127" y="108"/>
                      <a:pt x="127" y="111"/>
                      <a:pt x="126" y="113"/>
                    </a:cubicBezTo>
                    <a:cubicBezTo>
                      <a:pt x="113" y="126"/>
                      <a:pt x="113" y="126"/>
                      <a:pt x="113" y="126"/>
                    </a:cubicBezTo>
                    <a:cubicBezTo>
                      <a:pt x="111" y="127"/>
                      <a:pt x="108" y="127"/>
                      <a:pt x="107" y="126"/>
                    </a:cubicBezTo>
                    <a:cubicBezTo>
                      <a:pt x="2" y="21"/>
                      <a:pt x="2" y="21"/>
                      <a:pt x="2" y="21"/>
                    </a:cubicBezTo>
                    <a:cubicBezTo>
                      <a:pt x="0" y="19"/>
                      <a:pt x="0" y="17"/>
                      <a:pt x="2" y="15"/>
                    </a:cubicBezTo>
                    <a:cubicBezTo>
                      <a:pt x="15" y="2"/>
                      <a:pt x="15" y="2"/>
                      <a:pt x="15" y="2"/>
                    </a:cubicBezTo>
                    <a:cubicBezTo>
                      <a:pt x="16" y="0"/>
                      <a:pt x="19" y="0"/>
                      <a:pt x="21" y="2"/>
                    </a:cubicBezTo>
                    <a:lnTo>
                      <a:pt x="126" y="107"/>
                    </a:lnTo>
                    <a:close/>
                  </a:path>
                </a:pathLst>
              </a:custGeom>
              <a:solidFill>
                <a:srgbClr val="EE7800">
                  <a:alpha val="100000"/>
                </a:srgbClr>
              </a:solidFill>
              <a:ln w="9525">
                <a:noFill/>
              </a:ln>
            </p:spPr>
            <p:txBody>
              <a:bodyPr/>
              <a:p>
                <a:endParaRPr lang="zh-CN" altLang="en-US"/>
              </a:p>
            </p:txBody>
          </p:sp>
          <p:sp>
            <p:nvSpPr>
              <p:cNvPr id="48436" name="Freeform 444"/>
              <p:cNvSpPr/>
              <p:nvPr/>
            </p:nvSpPr>
            <p:spPr>
              <a:xfrm>
                <a:off x="2317751" y="3870326"/>
                <a:ext cx="179388" cy="173038"/>
              </a:xfrm>
              <a:custGeom>
                <a:avLst/>
                <a:gdLst/>
                <a:ahLst/>
                <a:cxnLst>
                  <a:cxn ang="0">
                    <a:pos x="76104" y="5407"/>
                  </a:cxn>
                  <a:cxn ang="0">
                    <a:pos x="122310" y="51371"/>
                  </a:cxn>
                  <a:cxn ang="0">
                    <a:pos x="122310" y="67593"/>
                  </a:cxn>
                  <a:cxn ang="0">
                    <a:pos x="103284" y="89223"/>
                  </a:cxn>
                  <a:cxn ang="0">
                    <a:pos x="86976" y="89223"/>
                  </a:cxn>
                  <a:cxn ang="0">
                    <a:pos x="27180" y="29741"/>
                  </a:cxn>
                  <a:cxn ang="0">
                    <a:pos x="32616" y="143297"/>
                  </a:cxn>
                  <a:cxn ang="0">
                    <a:pos x="149490" y="143297"/>
                  </a:cxn>
                  <a:cxn ang="0">
                    <a:pos x="149490" y="27037"/>
                  </a:cxn>
                  <a:cxn ang="0">
                    <a:pos x="76104" y="5407"/>
                  </a:cxn>
                </a:cxnLst>
                <a:pathLst>
                  <a:path w="66" h="64">
                    <a:moveTo>
                      <a:pt x="28" y="2"/>
                    </a:moveTo>
                    <a:cubicBezTo>
                      <a:pt x="45" y="19"/>
                      <a:pt x="45" y="19"/>
                      <a:pt x="45" y="19"/>
                    </a:cubicBezTo>
                    <a:cubicBezTo>
                      <a:pt x="47" y="21"/>
                      <a:pt x="47" y="23"/>
                      <a:pt x="45" y="25"/>
                    </a:cubicBezTo>
                    <a:cubicBezTo>
                      <a:pt x="38" y="33"/>
                      <a:pt x="38" y="33"/>
                      <a:pt x="38" y="33"/>
                    </a:cubicBezTo>
                    <a:cubicBezTo>
                      <a:pt x="36" y="34"/>
                      <a:pt x="33" y="34"/>
                      <a:pt x="32" y="33"/>
                    </a:cubicBezTo>
                    <a:cubicBezTo>
                      <a:pt x="10" y="11"/>
                      <a:pt x="10" y="11"/>
                      <a:pt x="10" y="11"/>
                    </a:cubicBezTo>
                    <a:cubicBezTo>
                      <a:pt x="0" y="23"/>
                      <a:pt x="1" y="41"/>
                      <a:pt x="12" y="53"/>
                    </a:cubicBezTo>
                    <a:cubicBezTo>
                      <a:pt x="24" y="64"/>
                      <a:pt x="43" y="64"/>
                      <a:pt x="55" y="53"/>
                    </a:cubicBezTo>
                    <a:cubicBezTo>
                      <a:pt x="66" y="41"/>
                      <a:pt x="66" y="22"/>
                      <a:pt x="55" y="10"/>
                    </a:cubicBezTo>
                    <a:cubicBezTo>
                      <a:pt x="47" y="3"/>
                      <a:pt x="37" y="0"/>
                      <a:pt x="28" y="2"/>
                    </a:cubicBezTo>
                    <a:close/>
                  </a:path>
                </a:pathLst>
              </a:custGeom>
              <a:solidFill>
                <a:srgbClr val="87CAAD">
                  <a:alpha val="100000"/>
                </a:srgbClr>
              </a:solidFill>
              <a:ln w="9525">
                <a:noFill/>
              </a:ln>
            </p:spPr>
            <p:txBody>
              <a:bodyPr/>
              <a:p>
                <a:endParaRPr lang="zh-CN" altLang="en-US"/>
              </a:p>
            </p:txBody>
          </p:sp>
          <p:sp>
            <p:nvSpPr>
              <p:cNvPr id="48437" name="Freeform 445"/>
              <p:cNvSpPr/>
              <p:nvPr/>
            </p:nvSpPr>
            <p:spPr>
              <a:xfrm>
                <a:off x="2651126" y="4198938"/>
                <a:ext cx="176213" cy="180975"/>
              </a:xfrm>
              <a:custGeom>
                <a:avLst/>
                <a:gdLst/>
                <a:ahLst/>
                <a:cxnLst>
                  <a:cxn ang="0">
                    <a:pos x="170791" y="105344"/>
                  </a:cxn>
                  <a:cxn ang="0">
                    <a:pos x="124705" y="59425"/>
                  </a:cxn>
                  <a:cxn ang="0">
                    <a:pos x="108439" y="59425"/>
                  </a:cxn>
                  <a:cxn ang="0">
                    <a:pos x="86751" y="78332"/>
                  </a:cxn>
                  <a:cxn ang="0">
                    <a:pos x="86751" y="94539"/>
                  </a:cxn>
                  <a:cxn ang="0">
                    <a:pos x="143681" y="151263"/>
                  </a:cxn>
                  <a:cxn ang="0">
                    <a:pos x="32532" y="148562"/>
                  </a:cxn>
                  <a:cxn ang="0">
                    <a:pos x="32532" y="32413"/>
                  </a:cxn>
                  <a:cxn ang="0">
                    <a:pos x="149103" y="32413"/>
                  </a:cxn>
                  <a:cxn ang="0">
                    <a:pos x="170791" y="105344"/>
                  </a:cxn>
                </a:cxnLst>
                <a:pathLst>
                  <a:path w="65" h="67">
                    <a:moveTo>
                      <a:pt x="63" y="39"/>
                    </a:moveTo>
                    <a:cubicBezTo>
                      <a:pt x="46" y="22"/>
                      <a:pt x="46" y="22"/>
                      <a:pt x="46" y="22"/>
                    </a:cubicBezTo>
                    <a:cubicBezTo>
                      <a:pt x="44" y="20"/>
                      <a:pt x="41" y="20"/>
                      <a:pt x="40" y="22"/>
                    </a:cubicBezTo>
                    <a:cubicBezTo>
                      <a:pt x="32" y="29"/>
                      <a:pt x="32" y="29"/>
                      <a:pt x="32" y="29"/>
                    </a:cubicBezTo>
                    <a:cubicBezTo>
                      <a:pt x="31" y="31"/>
                      <a:pt x="31" y="34"/>
                      <a:pt x="32" y="35"/>
                    </a:cubicBezTo>
                    <a:cubicBezTo>
                      <a:pt x="53" y="56"/>
                      <a:pt x="53" y="56"/>
                      <a:pt x="53" y="56"/>
                    </a:cubicBezTo>
                    <a:cubicBezTo>
                      <a:pt x="41" y="67"/>
                      <a:pt x="23" y="66"/>
                      <a:pt x="12" y="55"/>
                    </a:cubicBezTo>
                    <a:cubicBezTo>
                      <a:pt x="0" y="43"/>
                      <a:pt x="0" y="24"/>
                      <a:pt x="12" y="12"/>
                    </a:cubicBezTo>
                    <a:cubicBezTo>
                      <a:pt x="24" y="0"/>
                      <a:pt x="43" y="0"/>
                      <a:pt x="55" y="12"/>
                    </a:cubicBezTo>
                    <a:cubicBezTo>
                      <a:pt x="62" y="20"/>
                      <a:pt x="65" y="30"/>
                      <a:pt x="63" y="39"/>
                    </a:cubicBezTo>
                    <a:close/>
                  </a:path>
                </a:pathLst>
              </a:custGeom>
              <a:solidFill>
                <a:srgbClr val="87CAAD">
                  <a:alpha val="100000"/>
                </a:srgbClr>
              </a:solidFill>
              <a:ln w="9525">
                <a:noFill/>
              </a:ln>
            </p:spPr>
            <p:txBody>
              <a:bodyPr/>
              <a:p>
                <a:endParaRPr lang="zh-CN" altLang="en-US"/>
              </a:p>
            </p:txBody>
          </p:sp>
          <p:sp>
            <p:nvSpPr>
              <p:cNvPr id="48438" name="Freeform 446"/>
              <p:cNvSpPr/>
              <p:nvPr/>
            </p:nvSpPr>
            <p:spPr>
              <a:xfrm>
                <a:off x="2328863" y="3978276"/>
                <a:ext cx="400050" cy="401638"/>
              </a:xfrm>
              <a:custGeom>
                <a:avLst/>
                <a:gdLst/>
                <a:ahLst/>
                <a:cxnLst>
                  <a:cxn ang="0">
                    <a:pos x="62170" y="390783"/>
                  </a:cxn>
                  <a:cxn ang="0">
                    <a:pos x="21624" y="390783"/>
                  </a:cxn>
                  <a:cxn ang="0">
                    <a:pos x="13515" y="379928"/>
                  </a:cxn>
                  <a:cxn ang="0">
                    <a:pos x="13515" y="339221"/>
                  </a:cxn>
                  <a:cxn ang="0">
                    <a:pos x="337880" y="10855"/>
                  </a:cxn>
                  <a:cxn ang="0">
                    <a:pos x="378426" y="10855"/>
                  </a:cxn>
                  <a:cxn ang="0">
                    <a:pos x="389238" y="21710"/>
                  </a:cxn>
                  <a:cxn ang="0">
                    <a:pos x="389238" y="62417"/>
                  </a:cxn>
                  <a:cxn ang="0">
                    <a:pos x="62170" y="390783"/>
                  </a:cxn>
                </a:cxnLst>
                <a:pathLst>
                  <a:path w="148" h="148">
                    <a:moveTo>
                      <a:pt x="23" y="144"/>
                    </a:moveTo>
                    <a:cubicBezTo>
                      <a:pt x="19" y="148"/>
                      <a:pt x="13" y="148"/>
                      <a:pt x="8" y="144"/>
                    </a:cubicBezTo>
                    <a:cubicBezTo>
                      <a:pt x="5" y="140"/>
                      <a:pt x="5" y="140"/>
                      <a:pt x="5" y="140"/>
                    </a:cubicBezTo>
                    <a:cubicBezTo>
                      <a:pt x="0" y="136"/>
                      <a:pt x="0" y="129"/>
                      <a:pt x="5" y="125"/>
                    </a:cubicBezTo>
                    <a:cubicBezTo>
                      <a:pt x="125" y="4"/>
                      <a:pt x="125" y="4"/>
                      <a:pt x="125" y="4"/>
                    </a:cubicBezTo>
                    <a:cubicBezTo>
                      <a:pt x="129" y="0"/>
                      <a:pt x="136" y="0"/>
                      <a:pt x="140" y="4"/>
                    </a:cubicBezTo>
                    <a:cubicBezTo>
                      <a:pt x="144" y="8"/>
                      <a:pt x="144" y="8"/>
                      <a:pt x="144" y="8"/>
                    </a:cubicBezTo>
                    <a:cubicBezTo>
                      <a:pt x="148" y="12"/>
                      <a:pt x="148" y="19"/>
                      <a:pt x="144" y="23"/>
                    </a:cubicBezTo>
                    <a:lnTo>
                      <a:pt x="23" y="144"/>
                    </a:lnTo>
                    <a:close/>
                  </a:path>
                </a:pathLst>
              </a:custGeom>
              <a:solidFill>
                <a:srgbClr val="5F3E21">
                  <a:alpha val="100000"/>
                </a:srgbClr>
              </a:solidFill>
              <a:ln w="9525">
                <a:noFill/>
              </a:ln>
            </p:spPr>
            <p:txBody>
              <a:bodyPr/>
              <a:p>
                <a:endParaRPr lang="zh-CN" altLang="en-US"/>
              </a:p>
            </p:txBody>
          </p:sp>
          <p:sp>
            <p:nvSpPr>
              <p:cNvPr id="48439" name="Freeform 447"/>
              <p:cNvSpPr/>
              <p:nvPr/>
            </p:nvSpPr>
            <p:spPr>
              <a:xfrm>
                <a:off x="2589213" y="3868738"/>
                <a:ext cx="101600" cy="93663"/>
              </a:xfrm>
              <a:custGeom>
                <a:avLst/>
                <a:gdLst/>
                <a:ahLst/>
                <a:cxnLst>
                  <a:cxn ang="0">
                    <a:pos x="21389" y="90987"/>
                  </a:cxn>
                  <a:cxn ang="0">
                    <a:pos x="5347" y="88311"/>
                  </a:cxn>
                  <a:cxn ang="0">
                    <a:pos x="5347" y="88311"/>
                  </a:cxn>
                  <a:cxn ang="0">
                    <a:pos x="5347" y="72254"/>
                  </a:cxn>
                  <a:cxn ang="0">
                    <a:pos x="80211" y="2676"/>
                  </a:cxn>
                  <a:cxn ang="0">
                    <a:pos x="96253" y="5352"/>
                  </a:cxn>
                  <a:cxn ang="0">
                    <a:pos x="96253" y="5352"/>
                  </a:cxn>
                  <a:cxn ang="0">
                    <a:pos x="96253" y="21409"/>
                  </a:cxn>
                  <a:cxn ang="0">
                    <a:pos x="21389" y="90987"/>
                  </a:cxn>
                </a:cxnLst>
                <a:pathLst>
                  <a:path w="38" h="35">
                    <a:moveTo>
                      <a:pt x="8" y="34"/>
                    </a:moveTo>
                    <a:cubicBezTo>
                      <a:pt x="6" y="35"/>
                      <a:pt x="4" y="35"/>
                      <a:pt x="2" y="33"/>
                    </a:cubicBezTo>
                    <a:cubicBezTo>
                      <a:pt x="2" y="33"/>
                      <a:pt x="2" y="33"/>
                      <a:pt x="2" y="33"/>
                    </a:cubicBezTo>
                    <a:cubicBezTo>
                      <a:pt x="0" y="32"/>
                      <a:pt x="0" y="29"/>
                      <a:pt x="2" y="27"/>
                    </a:cubicBezTo>
                    <a:cubicBezTo>
                      <a:pt x="30" y="1"/>
                      <a:pt x="30" y="1"/>
                      <a:pt x="30" y="1"/>
                    </a:cubicBezTo>
                    <a:cubicBezTo>
                      <a:pt x="31" y="0"/>
                      <a:pt x="34" y="0"/>
                      <a:pt x="36" y="2"/>
                    </a:cubicBezTo>
                    <a:cubicBezTo>
                      <a:pt x="36" y="2"/>
                      <a:pt x="36" y="2"/>
                      <a:pt x="36" y="2"/>
                    </a:cubicBezTo>
                    <a:cubicBezTo>
                      <a:pt x="38" y="3"/>
                      <a:pt x="37" y="6"/>
                      <a:pt x="36" y="8"/>
                    </a:cubicBezTo>
                    <a:lnTo>
                      <a:pt x="8" y="34"/>
                    </a:lnTo>
                    <a:close/>
                  </a:path>
                </a:pathLst>
              </a:custGeom>
              <a:solidFill>
                <a:srgbClr val="EE7800">
                  <a:alpha val="100000"/>
                </a:srgbClr>
              </a:solidFill>
              <a:ln w="9525">
                <a:noFill/>
              </a:ln>
            </p:spPr>
            <p:txBody>
              <a:bodyPr/>
              <a:p>
                <a:endParaRPr lang="zh-CN" altLang="en-US"/>
              </a:p>
            </p:txBody>
          </p:sp>
          <p:sp>
            <p:nvSpPr>
              <p:cNvPr id="48440" name="Freeform 448"/>
              <p:cNvSpPr/>
              <p:nvPr/>
            </p:nvSpPr>
            <p:spPr>
              <a:xfrm>
                <a:off x="2609851" y="3884613"/>
                <a:ext cx="279400" cy="311150"/>
              </a:xfrm>
              <a:custGeom>
                <a:avLst/>
                <a:gdLst/>
                <a:ahLst/>
                <a:cxnLst>
                  <a:cxn ang="0">
                    <a:pos x="162757" y="91992"/>
                  </a:cxn>
                  <a:cxn ang="0">
                    <a:pos x="162757" y="91992"/>
                  </a:cxn>
                  <a:cxn ang="0">
                    <a:pos x="111217" y="43290"/>
                  </a:cxn>
                  <a:cxn ang="0">
                    <a:pos x="111217" y="43290"/>
                  </a:cxn>
                  <a:cxn ang="0">
                    <a:pos x="78666" y="0"/>
                  </a:cxn>
                  <a:cxn ang="0">
                    <a:pos x="0" y="75758"/>
                  </a:cxn>
                  <a:cxn ang="0">
                    <a:pos x="46115" y="94698"/>
                  </a:cxn>
                  <a:cxn ang="0">
                    <a:pos x="46115" y="94698"/>
                  </a:cxn>
                  <a:cxn ang="0">
                    <a:pos x="56965" y="140694"/>
                  </a:cxn>
                  <a:cxn ang="0">
                    <a:pos x="65103" y="148811"/>
                  </a:cxn>
                  <a:cxn ang="0">
                    <a:pos x="103080" y="162339"/>
                  </a:cxn>
                  <a:cxn ang="0">
                    <a:pos x="103080" y="165045"/>
                  </a:cxn>
                  <a:cxn ang="0">
                    <a:pos x="135631" y="292210"/>
                  </a:cxn>
                  <a:cxn ang="0">
                    <a:pos x="132918" y="311150"/>
                  </a:cxn>
                  <a:cxn ang="0">
                    <a:pos x="162757" y="91992"/>
                  </a:cxn>
                </a:cxnLst>
                <a:pathLst>
                  <a:path w="103" h="115">
                    <a:moveTo>
                      <a:pt x="60" y="34"/>
                    </a:moveTo>
                    <a:cubicBezTo>
                      <a:pt x="60" y="34"/>
                      <a:pt x="60" y="34"/>
                      <a:pt x="60" y="34"/>
                    </a:cubicBezTo>
                    <a:cubicBezTo>
                      <a:pt x="58" y="18"/>
                      <a:pt x="46" y="17"/>
                      <a:pt x="41" y="16"/>
                    </a:cubicBezTo>
                    <a:cubicBezTo>
                      <a:pt x="41" y="16"/>
                      <a:pt x="41" y="16"/>
                      <a:pt x="41" y="16"/>
                    </a:cubicBezTo>
                    <a:cubicBezTo>
                      <a:pt x="32" y="13"/>
                      <a:pt x="29" y="0"/>
                      <a:pt x="29" y="0"/>
                    </a:cubicBezTo>
                    <a:cubicBezTo>
                      <a:pt x="0" y="28"/>
                      <a:pt x="0" y="28"/>
                      <a:pt x="0" y="28"/>
                    </a:cubicBezTo>
                    <a:cubicBezTo>
                      <a:pt x="8" y="27"/>
                      <a:pt x="17" y="35"/>
                      <a:pt x="17" y="35"/>
                    </a:cubicBezTo>
                    <a:cubicBezTo>
                      <a:pt x="17" y="35"/>
                      <a:pt x="17" y="35"/>
                      <a:pt x="17" y="35"/>
                    </a:cubicBezTo>
                    <a:cubicBezTo>
                      <a:pt x="16" y="41"/>
                      <a:pt x="17" y="47"/>
                      <a:pt x="21" y="52"/>
                    </a:cubicBezTo>
                    <a:cubicBezTo>
                      <a:pt x="24" y="55"/>
                      <a:pt x="24" y="55"/>
                      <a:pt x="24" y="55"/>
                    </a:cubicBezTo>
                    <a:cubicBezTo>
                      <a:pt x="28" y="59"/>
                      <a:pt x="33" y="61"/>
                      <a:pt x="38" y="60"/>
                    </a:cubicBezTo>
                    <a:cubicBezTo>
                      <a:pt x="38" y="61"/>
                      <a:pt x="38" y="61"/>
                      <a:pt x="38" y="61"/>
                    </a:cubicBezTo>
                    <a:cubicBezTo>
                      <a:pt x="67" y="67"/>
                      <a:pt x="55" y="102"/>
                      <a:pt x="50" y="108"/>
                    </a:cubicBezTo>
                    <a:cubicBezTo>
                      <a:pt x="44" y="115"/>
                      <a:pt x="49" y="115"/>
                      <a:pt x="49" y="115"/>
                    </a:cubicBezTo>
                    <a:cubicBezTo>
                      <a:pt x="103" y="63"/>
                      <a:pt x="60" y="34"/>
                      <a:pt x="60" y="34"/>
                    </a:cubicBezTo>
                    <a:close/>
                  </a:path>
                </a:pathLst>
              </a:custGeom>
              <a:solidFill>
                <a:srgbClr val="F5E8CE">
                  <a:alpha val="100000"/>
                </a:srgbClr>
              </a:solidFill>
              <a:ln w="9525">
                <a:noFill/>
              </a:ln>
            </p:spPr>
            <p:txBody>
              <a:bodyPr/>
              <a:p>
                <a:endParaRPr lang="zh-CN" altLang="en-US"/>
              </a:p>
            </p:txBody>
          </p:sp>
        </p:grpSp>
        <p:grpSp>
          <p:nvGrpSpPr>
            <p:cNvPr id="48179" name="组合 1904"/>
            <p:cNvGrpSpPr/>
            <p:nvPr/>
          </p:nvGrpSpPr>
          <p:grpSpPr>
            <a:xfrm>
              <a:off x="1792721" y="3835401"/>
              <a:ext cx="549276" cy="560387"/>
              <a:chOff x="1611313" y="3835401"/>
              <a:chExt cx="549276" cy="560387"/>
            </a:xfrm>
          </p:grpSpPr>
          <p:sp>
            <p:nvSpPr>
              <p:cNvPr id="48428" name="Freeform 449"/>
              <p:cNvSpPr/>
              <p:nvPr/>
            </p:nvSpPr>
            <p:spPr>
              <a:xfrm>
                <a:off x="2041526" y="4011613"/>
                <a:ext cx="119063" cy="192088"/>
              </a:xfrm>
              <a:custGeom>
                <a:avLst/>
                <a:gdLst/>
                <a:ahLst/>
                <a:cxnLst>
                  <a:cxn ang="0">
                    <a:pos x="0" y="40582"/>
                  </a:cxn>
                  <a:cxn ang="0">
                    <a:pos x="83885" y="0"/>
                  </a:cxn>
                  <a:cxn ang="0">
                    <a:pos x="97415" y="192088"/>
                  </a:cxn>
                  <a:cxn ang="0">
                    <a:pos x="5412" y="162328"/>
                  </a:cxn>
                  <a:cxn ang="0">
                    <a:pos x="13530" y="110924"/>
                  </a:cxn>
                  <a:cxn ang="0">
                    <a:pos x="0" y="40582"/>
                  </a:cxn>
                </a:cxnLst>
                <a:pathLst>
                  <a:path w="44" h="71">
                    <a:moveTo>
                      <a:pt x="0" y="15"/>
                    </a:moveTo>
                    <a:cubicBezTo>
                      <a:pt x="31" y="0"/>
                      <a:pt x="31" y="0"/>
                      <a:pt x="31" y="0"/>
                    </a:cubicBezTo>
                    <a:cubicBezTo>
                      <a:pt x="42" y="22"/>
                      <a:pt x="44" y="48"/>
                      <a:pt x="36" y="71"/>
                    </a:cubicBezTo>
                    <a:cubicBezTo>
                      <a:pt x="2" y="60"/>
                      <a:pt x="2" y="60"/>
                      <a:pt x="2" y="60"/>
                    </a:cubicBezTo>
                    <a:cubicBezTo>
                      <a:pt x="4" y="54"/>
                      <a:pt x="5" y="48"/>
                      <a:pt x="5" y="41"/>
                    </a:cubicBezTo>
                    <a:cubicBezTo>
                      <a:pt x="5" y="32"/>
                      <a:pt x="3" y="23"/>
                      <a:pt x="0" y="15"/>
                    </a:cubicBezTo>
                    <a:close/>
                  </a:path>
                </a:pathLst>
              </a:custGeom>
              <a:solidFill>
                <a:srgbClr val="87CAAD">
                  <a:alpha val="100000"/>
                </a:srgbClr>
              </a:solidFill>
              <a:ln w="9525">
                <a:noFill/>
              </a:ln>
            </p:spPr>
            <p:txBody>
              <a:bodyPr/>
              <a:p>
                <a:endParaRPr lang="zh-CN" altLang="en-US"/>
              </a:p>
            </p:txBody>
          </p:sp>
          <p:sp>
            <p:nvSpPr>
              <p:cNvPr id="48429" name="Freeform 450"/>
              <p:cNvSpPr/>
              <p:nvPr/>
            </p:nvSpPr>
            <p:spPr>
              <a:xfrm>
                <a:off x="1960563" y="4173538"/>
                <a:ext cx="179388" cy="182563"/>
              </a:xfrm>
              <a:custGeom>
                <a:avLst/>
                <a:gdLst/>
                <a:ahLst/>
                <a:cxnLst>
                  <a:cxn ang="0">
                    <a:pos x="86976" y="0"/>
                  </a:cxn>
                  <a:cxn ang="0">
                    <a:pos x="179388" y="29973"/>
                  </a:cxn>
                  <a:cxn ang="0">
                    <a:pos x="38052" y="182563"/>
                  </a:cxn>
                  <a:cxn ang="0">
                    <a:pos x="0" y="95369"/>
                  </a:cxn>
                  <a:cxn ang="0">
                    <a:pos x="86976" y="0"/>
                  </a:cxn>
                </a:cxnLst>
                <a:pathLst>
                  <a:path w="66" h="67">
                    <a:moveTo>
                      <a:pt x="32" y="0"/>
                    </a:moveTo>
                    <a:cubicBezTo>
                      <a:pt x="66" y="11"/>
                      <a:pt x="66" y="11"/>
                      <a:pt x="66" y="11"/>
                    </a:cubicBezTo>
                    <a:cubicBezTo>
                      <a:pt x="57" y="37"/>
                      <a:pt x="38" y="57"/>
                      <a:pt x="14" y="67"/>
                    </a:cubicBezTo>
                    <a:cubicBezTo>
                      <a:pt x="0" y="35"/>
                      <a:pt x="0" y="35"/>
                      <a:pt x="0" y="35"/>
                    </a:cubicBezTo>
                    <a:cubicBezTo>
                      <a:pt x="15" y="28"/>
                      <a:pt x="27" y="16"/>
                      <a:pt x="32" y="0"/>
                    </a:cubicBezTo>
                    <a:close/>
                  </a:path>
                </a:pathLst>
              </a:custGeom>
              <a:solidFill>
                <a:srgbClr val="87CAAD">
                  <a:alpha val="100000"/>
                </a:srgbClr>
              </a:solidFill>
              <a:ln w="9525">
                <a:noFill/>
              </a:ln>
            </p:spPr>
            <p:txBody>
              <a:bodyPr/>
              <a:p>
                <a:endParaRPr lang="zh-CN" altLang="en-US"/>
              </a:p>
            </p:txBody>
          </p:sp>
          <p:sp>
            <p:nvSpPr>
              <p:cNvPr id="48430" name="Freeform 451"/>
              <p:cNvSpPr/>
              <p:nvPr/>
            </p:nvSpPr>
            <p:spPr>
              <a:xfrm>
                <a:off x="1714501" y="4233863"/>
                <a:ext cx="284163" cy="161925"/>
              </a:xfrm>
              <a:custGeom>
                <a:avLst/>
                <a:gdLst/>
                <a:ahLst/>
                <a:cxnLst>
                  <a:cxn ang="0">
                    <a:pos x="246275" y="35084"/>
                  </a:cxn>
                  <a:cxn ang="0">
                    <a:pos x="284163" y="121444"/>
                  </a:cxn>
                  <a:cxn ang="0">
                    <a:pos x="0" y="64770"/>
                  </a:cxn>
                  <a:cxn ang="0">
                    <a:pos x="70364" y="0"/>
                  </a:cxn>
                  <a:cxn ang="0">
                    <a:pos x="184029" y="48578"/>
                  </a:cxn>
                  <a:cxn ang="0">
                    <a:pos x="246275" y="35084"/>
                  </a:cxn>
                </a:cxnLst>
                <a:pathLst>
                  <a:path w="105" h="60">
                    <a:moveTo>
                      <a:pt x="91" y="13"/>
                    </a:moveTo>
                    <a:cubicBezTo>
                      <a:pt x="105" y="45"/>
                      <a:pt x="105" y="45"/>
                      <a:pt x="105" y="45"/>
                    </a:cubicBezTo>
                    <a:cubicBezTo>
                      <a:pt x="69" y="60"/>
                      <a:pt x="27" y="52"/>
                      <a:pt x="0" y="24"/>
                    </a:cubicBezTo>
                    <a:cubicBezTo>
                      <a:pt x="26" y="0"/>
                      <a:pt x="26" y="0"/>
                      <a:pt x="26" y="0"/>
                    </a:cubicBezTo>
                    <a:cubicBezTo>
                      <a:pt x="36" y="11"/>
                      <a:pt x="51" y="18"/>
                      <a:pt x="68" y="18"/>
                    </a:cubicBezTo>
                    <a:cubicBezTo>
                      <a:pt x="76" y="18"/>
                      <a:pt x="84" y="16"/>
                      <a:pt x="91" y="13"/>
                    </a:cubicBezTo>
                    <a:close/>
                  </a:path>
                </a:pathLst>
              </a:custGeom>
              <a:solidFill>
                <a:srgbClr val="5F3E21">
                  <a:alpha val="100000"/>
                </a:srgbClr>
              </a:solidFill>
              <a:ln w="9525">
                <a:noFill/>
              </a:ln>
            </p:spPr>
            <p:txBody>
              <a:bodyPr/>
              <a:p>
                <a:endParaRPr lang="zh-CN" altLang="en-US"/>
              </a:p>
            </p:txBody>
          </p:sp>
          <p:sp>
            <p:nvSpPr>
              <p:cNvPr id="48431" name="Freeform 452"/>
              <p:cNvSpPr/>
              <p:nvPr/>
            </p:nvSpPr>
            <p:spPr>
              <a:xfrm>
                <a:off x="1660526" y="4179888"/>
                <a:ext cx="123825" cy="119063"/>
              </a:xfrm>
              <a:custGeom>
                <a:avLst/>
                <a:gdLst/>
                <a:ahLst/>
                <a:cxnLst>
                  <a:cxn ang="0">
                    <a:pos x="123825" y="54120"/>
                  </a:cxn>
                  <a:cxn ang="0">
                    <a:pos x="53837" y="119063"/>
                  </a:cxn>
                  <a:cxn ang="0">
                    <a:pos x="0" y="35178"/>
                  </a:cxn>
                  <a:cxn ang="0">
                    <a:pos x="88831" y="0"/>
                  </a:cxn>
                  <a:cxn ang="0">
                    <a:pos x="123825" y="54120"/>
                  </a:cxn>
                </a:cxnLst>
                <a:pathLst>
                  <a:path w="46" h="44">
                    <a:moveTo>
                      <a:pt x="46" y="20"/>
                    </a:moveTo>
                    <a:cubicBezTo>
                      <a:pt x="20" y="44"/>
                      <a:pt x="20" y="44"/>
                      <a:pt x="20" y="44"/>
                    </a:cubicBezTo>
                    <a:cubicBezTo>
                      <a:pt x="12" y="35"/>
                      <a:pt x="5" y="24"/>
                      <a:pt x="0" y="13"/>
                    </a:cubicBezTo>
                    <a:cubicBezTo>
                      <a:pt x="33" y="0"/>
                      <a:pt x="33" y="0"/>
                      <a:pt x="33" y="0"/>
                    </a:cubicBezTo>
                    <a:cubicBezTo>
                      <a:pt x="36" y="7"/>
                      <a:pt x="40" y="14"/>
                      <a:pt x="46" y="20"/>
                    </a:cubicBezTo>
                    <a:close/>
                  </a:path>
                </a:pathLst>
              </a:custGeom>
              <a:solidFill>
                <a:srgbClr val="F5E8CE">
                  <a:alpha val="100000"/>
                </a:srgbClr>
              </a:solidFill>
              <a:ln w="9525">
                <a:noFill/>
              </a:ln>
            </p:spPr>
            <p:txBody>
              <a:bodyPr/>
              <a:p>
                <a:endParaRPr lang="zh-CN" altLang="en-US"/>
              </a:p>
            </p:txBody>
          </p:sp>
          <p:sp>
            <p:nvSpPr>
              <p:cNvPr id="48432" name="Freeform 453"/>
              <p:cNvSpPr/>
              <p:nvPr/>
            </p:nvSpPr>
            <p:spPr>
              <a:xfrm>
                <a:off x="1611313" y="3835401"/>
                <a:ext cx="514350" cy="379413"/>
              </a:xfrm>
              <a:custGeom>
                <a:avLst/>
                <a:gdLst/>
                <a:ahLst/>
                <a:cxnLst>
                  <a:cxn ang="0">
                    <a:pos x="138062" y="344182"/>
                  </a:cxn>
                  <a:cxn ang="0">
                    <a:pos x="48728" y="379413"/>
                  </a:cxn>
                  <a:cxn ang="0">
                    <a:pos x="186790" y="54202"/>
                  </a:cxn>
                  <a:cxn ang="0">
                    <a:pos x="514350" y="176156"/>
                  </a:cxn>
                  <a:cxn ang="0">
                    <a:pos x="430430" y="216807"/>
                  </a:cxn>
                  <a:cxn ang="0">
                    <a:pos x="286953" y="127374"/>
                  </a:cxn>
                  <a:cxn ang="0">
                    <a:pos x="127234" y="287270"/>
                  </a:cxn>
                  <a:cxn ang="0">
                    <a:pos x="138062" y="344182"/>
                  </a:cxn>
                </a:cxnLst>
                <a:pathLst>
                  <a:path w="190" h="140">
                    <a:moveTo>
                      <a:pt x="51" y="127"/>
                    </a:moveTo>
                    <a:cubicBezTo>
                      <a:pt x="18" y="140"/>
                      <a:pt x="18" y="140"/>
                      <a:pt x="18" y="140"/>
                    </a:cubicBezTo>
                    <a:cubicBezTo>
                      <a:pt x="0" y="93"/>
                      <a:pt x="23" y="40"/>
                      <a:pt x="69" y="20"/>
                    </a:cubicBezTo>
                    <a:cubicBezTo>
                      <a:pt x="115" y="0"/>
                      <a:pt x="168" y="20"/>
                      <a:pt x="190" y="65"/>
                    </a:cubicBezTo>
                    <a:cubicBezTo>
                      <a:pt x="159" y="80"/>
                      <a:pt x="159" y="80"/>
                      <a:pt x="159" y="80"/>
                    </a:cubicBezTo>
                    <a:cubicBezTo>
                      <a:pt x="149" y="61"/>
                      <a:pt x="129" y="47"/>
                      <a:pt x="106" y="47"/>
                    </a:cubicBezTo>
                    <a:cubicBezTo>
                      <a:pt x="74" y="47"/>
                      <a:pt x="47" y="74"/>
                      <a:pt x="47" y="106"/>
                    </a:cubicBezTo>
                    <a:cubicBezTo>
                      <a:pt x="47" y="113"/>
                      <a:pt x="49" y="120"/>
                      <a:pt x="51" y="127"/>
                    </a:cubicBezTo>
                    <a:close/>
                  </a:path>
                </a:pathLst>
              </a:custGeom>
              <a:solidFill>
                <a:srgbClr val="EE7800">
                  <a:alpha val="100000"/>
                </a:srgbClr>
              </a:solidFill>
              <a:ln w="9525">
                <a:noFill/>
              </a:ln>
            </p:spPr>
            <p:txBody>
              <a:bodyPr/>
              <a:p>
                <a:endParaRPr lang="zh-CN" altLang="en-US"/>
              </a:p>
            </p:txBody>
          </p:sp>
          <p:sp>
            <p:nvSpPr>
              <p:cNvPr id="48433" name="Freeform 454"/>
              <p:cNvSpPr/>
              <p:nvPr/>
            </p:nvSpPr>
            <p:spPr>
              <a:xfrm>
                <a:off x="1817688" y="4065588"/>
                <a:ext cx="74613" cy="114300"/>
              </a:xfrm>
              <a:custGeom>
                <a:avLst/>
                <a:gdLst/>
                <a:ahLst/>
                <a:cxnLst>
                  <a:cxn ang="0">
                    <a:pos x="23983" y="29936"/>
                  </a:cxn>
                  <a:cxn ang="0">
                    <a:pos x="5330" y="29936"/>
                  </a:cxn>
                  <a:cxn ang="0">
                    <a:pos x="13324" y="10886"/>
                  </a:cxn>
                  <a:cxn ang="0">
                    <a:pos x="37307" y="0"/>
                  </a:cxn>
                  <a:cxn ang="0">
                    <a:pos x="61289" y="8164"/>
                  </a:cxn>
                  <a:cxn ang="0">
                    <a:pos x="69284" y="27214"/>
                  </a:cxn>
                  <a:cxn ang="0">
                    <a:pos x="63954" y="40821"/>
                  </a:cxn>
                  <a:cxn ang="0">
                    <a:pos x="53295" y="51707"/>
                  </a:cxn>
                  <a:cxn ang="0">
                    <a:pos x="69284" y="62593"/>
                  </a:cxn>
                  <a:cxn ang="0">
                    <a:pos x="74613" y="78921"/>
                  </a:cxn>
                  <a:cxn ang="0">
                    <a:pos x="63954" y="103414"/>
                  </a:cxn>
                  <a:cxn ang="0">
                    <a:pos x="37307" y="114300"/>
                  </a:cxn>
                  <a:cxn ang="0">
                    <a:pos x="10659" y="103414"/>
                  </a:cxn>
                  <a:cxn ang="0">
                    <a:pos x="0" y="78921"/>
                  </a:cxn>
                  <a:cxn ang="0">
                    <a:pos x="21318" y="78921"/>
                  </a:cxn>
                  <a:cxn ang="0">
                    <a:pos x="26648" y="89807"/>
                  </a:cxn>
                  <a:cxn ang="0">
                    <a:pos x="37307" y="95250"/>
                  </a:cxn>
                  <a:cxn ang="0">
                    <a:pos x="50630" y="89807"/>
                  </a:cxn>
                  <a:cxn ang="0">
                    <a:pos x="53295" y="78921"/>
                  </a:cxn>
                  <a:cxn ang="0">
                    <a:pos x="47966" y="65314"/>
                  </a:cxn>
                  <a:cxn ang="0">
                    <a:pos x="29312" y="59871"/>
                  </a:cxn>
                  <a:cxn ang="0">
                    <a:pos x="29312" y="43543"/>
                  </a:cxn>
                  <a:cxn ang="0">
                    <a:pos x="39971" y="40821"/>
                  </a:cxn>
                  <a:cxn ang="0">
                    <a:pos x="45301" y="35379"/>
                  </a:cxn>
                  <a:cxn ang="0">
                    <a:pos x="47966" y="29936"/>
                  </a:cxn>
                  <a:cxn ang="0">
                    <a:pos x="45301" y="21771"/>
                  </a:cxn>
                  <a:cxn ang="0">
                    <a:pos x="37307" y="19050"/>
                  </a:cxn>
                  <a:cxn ang="0">
                    <a:pos x="29312" y="21771"/>
                  </a:cxn>
                  <a:cxn ang="0">
                    <a:pos x="23983" y="29936"/>
                  </a:cxn>
                </a:cxnLst>
                <a:pathLst>
                  <a:path w="28" h="42">
                    <a:moveTo>
                      <a:pt x="9" y="11"/>
                    </a:moveTo>
                    <a:cubicBezTo>
                      <a:pt x="2" y="11"/>
                      <a:pt x="2" y="11"/>
                      <a:pt x="2" y="11"/>
                    </a:cubicBezTo>
                    <a:cubicBezTo>
                      <a:pt x="2" y="8"/>
                      <a:pt x="3" y="5"/>
                      <a:pt x="5" y="4"/>
                    </a:cubicBezTo>
                    <a:cubicBezTo>
                      <a:pt x="8" y="1"/>
                      <a:pt x="11" y="0"/>
                      <a:pt x="14" y="0"/>
                    </a:cubicBezTo>
                    <a:cubicBezTo>
                      <a:pt x="18" y="0"/>
                      <a:pt x="20" y="1"/>
                      <a:pt x="23" y="3"/>
                    </a:cubicBezTo>
                    <a:cubicBezTo>
                      <a:pt x="25" y="5"/>
                      <a:pt x="26" y="8"/>
                      <a:pt x="26" y="10"/>
                    </a:cubicBezTo>
                    <a:cubicBezTo>
                      <a:pt x="26" y="12"/>
                      <a:pt x="25" y="14"/>
                      <a:pt x="24" y="15"/>
                    </a:cubicBezTo>
                    <a:cubicBezTo>
                      <a:pt x="23" y="17"/>
                      <a:pt x="22" y="18"/>
                      <a:pt x="20" y="19"/>
                    </a:cubicBezTo>
                    <a:cubicBezTo>
                      <a:pt x="23" y="20"/>
                      <a:pt x="24" y="21"/>
                      <a:pt x="26" y="23"/>
                    </a:cubicBezTo>
                    <a:cubicBezTo>
                      <a:pt x="27" y="24"/>
                      <a:pt x="28" y="27"/>
                      <a:pt x="28" y="29"/>
                    </a:cubicBezTo>
                    <a:cubicBezTo>
                      <a:pt x="28" y="33"/>
                      <a:pt x="27" y="36"/>
                      <a:pt x="24" y="38"/>
                    </a:cubicBezTo>
                    <a:cubicBezTo>
                      <a:pt x="21" y="41"/>
                      <a:pt x="18" y="42"/>
                      <a:pt x="14" y="42"/>
                    </a:cubicBezTo>
                    <a:cubicBezTo>
                      <a:pt x="10" y="42"/>
                      <a:pt x="7" y="41"/>
                      <a:pt x="4" y="38"/>
                    </a:cubicBezTo>
                    <a:cubicBezTo>
                      <a:pt x="2" y="36"/>
                      <a:pt x="1" y="33"/>
                      <a:pt x="0" y="29"/>
                    </a:cubicBezTo>
                    <a:cubicBezTo>
                      <a:pt x="8" y="29"/>
                      <a:pt x="8" y="29"/>
                      <a:pt x="8" y="29"/>
                    </a:cubicBezTo>
                    <a:cubicBezTo>
                      <a:pt x="8" y="31"/>
                      <a:pt x="9" y="32"/>
                      <a:pt x="10" y="33"/>
                    </a:cubicBezTo>
                    <a:cubicBezTo>
                      <a:pt x="11" y="34"/>
                      <a:pt x="13" y="35"/>
                      <a:pt x="14" y="35"/>
                    </a:cubicBezTo>
                    <a:cubicBezTo>
                      <a:pt x="16" y="35"/>
                      <a:pt x="17" y="34"/>
                      <a:pt x="19" y="33"/>
                    </a:cubicBezTo>
                    <a:cubicBezTo>
                      <a:pt x="20" y="32"/>
                      <a:pt x="20" y="31"/>
                      <a:pt x="20" y="29"/>
                    </a:cubicBezTo>
                    <a:cubicBezTo>
                      <a:pt x="20" y="27"/>
                      <a:pt x="20" y="26"/>
                      <a:pt x="18" y="24"/>
                    </a:cubicBezTo>
                    <a:cubicBezTo>
                      <a:pt x="16" y="23"/>
                      <a:pt x="14" y="23"/>
                      <a:pt x="11" y="22"/>
                    </a:cubicBezTo>
                    <a:cubicBezTo>
                      <a:pt x="11" y="16"/>
                      <a:pt x="11" y="16"/>
                      <a:pt x="11" y="16"/>
                    </a:cubicBezTo>
                    <a:cubicBezTo>
                      <a:pt x="13" y="16"/>
                      <a:pt x="14" y="16"/>
                      <a:pt x="15" y="15"/>
                    </a:cubicBezTo>
                    <a:cubicBezTo>
                      <a:pt x="16" y="15"/>
                      <a:pt x="17" y="14"/>
                      <a:pt x="17" y="13"/>
                    </a:cubicBezTo>
                    <a:cubicBezTo>
                      <a:pt x="18" y="13"/>
                      <a:pt x="18" y="12"/>
                      <a:pt x="18" y="11"/>
                    </a:cubicBezTo>
                    <a:cubicBezTo>
                      <a:pt x="18" y="10"/>
                      <a:pt x="18" y="9"/>
                      <a:pt x="17" y="8"/>
                    </a:cubicBezTo>
                    <a:cubicBezTo>
                      <a:pt x="16" y="8"/>
                      <a:pt x="15" y="7"/>
                      <a:pt x="14" y="7"/>
                    </a:cubicBezTo>
                    <a:cubicBezTo>
                      <a:pt x="13" y="7"/>
                      <a:pt x="12" y="8"/>
                      <a:pt x="11" y="8"/>
                    </a:cubicBezTo>
                    <a:cubicBezTo>
                      <a:pt x="10" y="9"/>
                      <a:pt x="10" y="10"/>
                      <a:pt x="9" y="11"/>
                    </a:cubicBezTo>
                    <a:close/>
                  </a:path>
                </a:pathLst>
              </a:custGeom>
              <a:solidFill>
                <a:srgbClr val="5F3E21">
                  <a:alpha val="100000"/>
                </a:srgbClr>
              </a:solidFill>
              <a:ln w="9525">
                <a:noFill/>
              </a:ln>
            </p:spPr>
            <p:txBody>
              <a:bodyPr/>
              <a:p>
                <a:endParaRPr lang="zh-CN" altLang="en-US"/>
              </a:p>
            </p:txBody>
          </p:sp>
          <p:sp>
            <p:nvSpPr>
              <p:cNvPr id="48434" name="Freeform 455"/>
              <p:cNvSpPr>
                <a:spLocks noEditPoints="1"/>
              </p:cNvSpPr>
              <p:nvPr/>
            </p:nvSpPr>
            <p:spPr>
              <a:xfrm>
                <a:off x="1901826" y="4065588"/>
                <a:ext cx="74613" cy="114300"/>
              </a:xfrm>
              <a:custGeom>
                <a:avLst/>
                <a:gdLst/>
                <a:ahLst/>
                <a:cxnLst>
                  <a:cxn ang="0">
                    <a:pos x="37307" y="0"/>
                  </a:cxn>
                  <a:cxn ang="0">
                    <a:pos x="58625" y="5443"/>
                  </a:cxn>
                  <a:cxn ang="0">
                    <a:pos x="71948" y="24493"/>
                  </a:cxn>
                  <a:cxn ang="0">
                    <a:pos x="74613" y="57150"/>
                  </a:cxn>
                  <a:cxn ang="0">
                    <a:pos x="71948" y="89807"/>
                  </a:cxn>
                  <a:cxn ang="0">
                    <a:pos x="58625" y="108857"/>
                  </a:cxn>
                  <a:cxn ang="0">
                    <a:pos x="37307" y="114300"/>
                  </a:cxn>
                  <a:cxn ang="0">
                    <a:pos x="18653" y="108857"/>
                  </a:cxn>
                  <a:cxn ang="0">
                    <a:pos x="5330" y="89807"/>
                  </a:cxn>
                  <a:cxn ang="0">
                    <a:pos x="0" y="57150"/>
                  </a:cxn>
                  <a:cxn ang="0">
                    <a:pos x="10659" y="13607"/>
                  </a:cxn>
                  <a:cxn ang="0">
                    <a:pos x="37307" y="0"/>
                  </a:cxn>
                  <a:cxn ang="0">
                    <a:pos x="37307" y="19050"/>
                  </a:cxn>
                  <a:cxn ang="0">
                    <a:pos x="29312" y="21771"/>
                  </a:cxn>
                  <a:cxn ang="0">
                    <a:pos x="23983" y="35379"/>
                  </a:cxn>
                  <a:cxn ang="0">
                    <a:pos x="21318" y="57150"/>
                  </a:cxn>
                  <a:cxn ang="0">
                    <a:pos x="26648" y="87086"/>
                  </a:cxn>
                  <a:cxn ang="0">
                    <a:pos x="37307" y="95250"/>
                  </a:cxn>
                  <a:cxn ang="0">
                    <a:pos x="50630" y="87086"/>
                  </a:cxn>
                  <a:cxn ang="0">
                    <a:pos x="55960" y="57150"/>
                  </a:cxn>
                  <a:cxn ang="0">
                    <a:pos x="50630" y="27214"/>
                  </a:cxn>
                  <a:cxn ang="0">
                    <a:pos x="37307" y="19050"/>
                  </a:cxn>
                </a:cxnLst>
                <a:pathLst>
                  <a:path w="28" h="42">
                    <a:moveTo>
                      <a:pt x="14" y="0"/>
                    </a:moveTo>
                    <a:cubicBezTo>
                      <a:pt x="17" y="0"/>
                      <a:pt x="20" y="1"/>
                      <a:pt x="22" y="2"/>
                    </a:cubicBezTo>
                    <a:cubicBezTo>
                      <a:pt x="24" y="4"/>
                      <a:pt x="26" y="6"/>
                      <a:pt x="27" y="9"/>
                    </a:cubicBezTo>
                    <a:cubicBezTo>
                      <a:pt x="28" y="12"/>
                      <a:pt x="28" y="16"/>
                      <a:pt x="28" y="21"/>
                    </a:cubicBezTo>
                    <a:cubicBezTo>
                      <a:pt x="28" y="26"/>
                      <a:pt x="28" y="30"/>
                      <a:pt x="27" y="33"/>
                    </a:cubicBezTo>
                    <a:cubicBezTo>
                      <a:pt x="25" y="36"/>
                      <a:pt x="24" y="38"/>
                      <a:pt x="22" y="40"/>
                    </a:cubicBezTo>
                    <a:cubicBezTo>
                      <a:pt x="20" y="41"/>
                      <a:pt x="17" y="42"/>
                      <a:pt x="14" y="42"/>
                    </a:cubicBezTo>
                    <a:cubicBezTo>
                      <a:pt x="11" y="42"/>
                      <a:pt x="9" y="41"/>
                      <a:pt x="7" y="40"/>
                    </a:cubicBezTo>
                    <a:cubicBezTo>
                      <a:pt x="5" y="38"/>
                      <a:pt x="3" y="36"/>
                      <a:pt x="2" y="33"/>
                    </a:cubicBezTo>
                    <a:cubicBezTo>
                      <a:pt x="1" y="31"/>
                      <a:pt x="0" y="27"/>
                      <a:pt x="0" y="21"/>
                    </a:cubicBezTo>
                    <a:cubicBezTo>
                      <a:pt x="0" y="14"/>
                      <a:pt x="2" y="9"/>
                      <a:pt x="4" y="5"/>
                    </a:cubicBezTo>
                    <a:cubicBezTo>
                      <a:pt x="6" y="2"/>
                      <a:pt x="10" y="0"/>
                      <a:pt x="14" y="0"/>
                    </a:cubicBezTo>
                    <a:close/>
                    <a:moveTo>
                      <a:pt x="14" y="7"/>
                    </a:moveTo>
                    <a:cubicBezTo>
                      <a:pt x="13" y="7"/>
                      <a:pt x="12" y="8"/>
                      <a:pt x="11" y="8"/>
                    </a:cubicBezTo>
                    <a:cubicBezTo>
                      <a:pt x="10" y="9"/>
                      <a:pt x="9" y="11"/>
                      <a:pt x="9" y="13"/>
                    </a:cubicBezTo>
                    <a:cubicBezTo>
                      <a:pt x="8" y="15"/>
                      <a:pt x="8" y="18"/>
                      <a:pt x="8" y="21"/>
                    </a:cubicBezTo>
                    <a:cubicBezTo>
                      <a:pt x="8" y="26"/>
                      <a:pt x="9" y="30"/>
                      <a:pt x="10" y="32"/>
                    </a:cubicBezTo>
                    <a:cubicBezTo>
                      <a:pt x="11" y="34"/>
                      <a:pt x="13" y="35"/>
                      <a:pt x="14" y="35"/>
                    </a:cubicBezTo>
                    <a:cubicBezTo>
                      <a:pt x="16" y="35"/>
                      <a:pt x="18" y="34"/>
                      <a:pt x="19" y="32"/>
                    </a:cubicBezTo>
                    <a:cubicBezTo>
                      <a:pt x="20" y="30"/>
                      <a:pt x="21" y="26"/>
                      <a:pt x="21" y="21"/>
                    </a:cubicBezTo>
                    <a:cubicBezTo>
                      <a:pt x="21" y="16"/>
                      <a:pt x="20" y="12"/>
                      <a:pt x="19" y="10"/>
                    </a:cubicBezTo>
                    <a:cubicBezTo>
                      <a:pt x="18" y="8"/>
                      <a:pt x="16" y="7"/>
                      <a:pt x="14" y="7"/>
                    </a:cubicBezTo>
                    <a:close/>
                  </a:path>
                </a:pathLst>
              </a:custGeom>
              <a:solidFill>
                <a:srgbClr val="5F3E21">
                  <a:alpha val="100000"/>
                </a:srgbClr>
              </a:solidFill>
              <a:ln w="9525">
                <a:noFill/>
              </a:ln>
            </p:spPr>
            <p:txBody>
              <a:bodyPr/>
              <a:p>
                <a:endParaRPr lang="zh-CN" altLang="en-US"/>
              </a:p>
            </p:txBody>
          </p:sp>
        </p:grpSp>
        <p:grpSp>
          <p:nvGrpSpPr>
            <p:cNvPr id="48180" name="组合 1903"/>
            <p:cNvGrpSpPr/>
            <p:nvPr/>
          </p:nvGrpSpPr>
          <p:grpSpPr>
            <a:xfrm>
              <a:off x="1031876" y="3868738"/>
              <a:ext cx="379413" cy="508000"/>
              <a:chOff x="1031876" y="3868738"/>
              <a:chExt cx="379413" cy="508000"/>
            </a:xfrm>
          </p:grpSpPr>
          <p:sp>
            <p:nvSpPr>
              <p:cNvPr id="48409" name="Rectangle 456"/>
              <p:cNvSpPr/>
              <p:nvPr/>
            </p:nvSpPr>
            <p:spPr>
              <a:xfrm>
                <a:off x="1031876" y="4306888"/>
                <a:ext cx="379413" cy="6985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10" name="Rectangle 457"/>
              <p:cNvSpPr/>
              <p:nvPr/>
            </p:nvSpPr>
            <p:spPr>
              <a:xfrm>
                <a:off x="1103313" y="4003676"/>
                <a:ext cx="58738" cy="77788"/>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11" name="Freeform 458"/>
              <p:cNvSpPr>
                <a:spLocks noEditPoints="1"/>
              </p:cNvSpPr>
              <p:nvPr/>
            </p:nvSpPr>
            <p:spPr>
              <a:xfrm>
                <a:off x="1093788" y="3997326"/>
                <a:ext cx="73025" cy="90488"/>
              </a:xfrm>
              <a:custGeom>
                <a:avLst/>
                <a:gdLst/>
                <a:ahLst/>
                <a:cxnLst>
                  <a:cxn ang="0">
                    <a:pos x="73025" y="90488"/>
                  </a:cxn>
                  <a:cxn ang="0">
                    <a:pos x="0" y="90488"/>
                  </a:cxn>
                  <a:cxn ang="0">
                    <a:pos x="0" y="0"/>
                  </a:cxn>
                  <a:cxn ang="0">
                    <a:pos x="73025" y="0"/>
                  </a:cxn>
                  <a:cxn ang="0">
                    <a:pos x="73025" y="90488"/>
                  </a:cxn>
                  <a:cxn ang="0">
                    <a:pos x="14288" y="79375"/>
                  </a:cxn>
                  <a:cxn ang="0">
                    <a:pos x="63500" y="79375"/>
                  </a:cxn>
                  <a:cxn ang="0">
                    <a:pos x="63500" y="11113"/>
                  </a:cxn>
                  <a:cxn ang="0">
                    <a:pos x="14288" y="11113"/>
                  </a:cxn>
                  <a:cxn ang="0">
                    <a:pos x="14288" y="79375"/>
                  </a:cxn>
                </a:cxnLst>
                <a:pathLst>
                  <a:path w="46" h="57">
                    <a:moveTo>
                      <a:pt x="46" y="57"/>
                    </a:moveTo>
                    <a:lnTo>
                      <a:pt x="0" y="57"/>
                    </a:lnTo>
                    <a:lnTo>
                      <a:pt x="0" y="0"/>
                    </a:lnTo>
                    <a:lnTo>
                      <a:pt x="46" y="0"/>
                    </a:lnTo>
                    <a:lnTo>
                      <a:pt x="46" y="57"/>
                    </a:lnTo>
                    <a:close/>
                    <a:moveTo>
                      <a:pt x="9" y="50"/>
                    </a:moveTo>
                    <a:lnTo>
                      <a:pt x="40" y="50"/>
                    </a:lnTo>
                    <a:lnTo>
                      <a:pt x="40" y="7"/>
                    </a:lnTo>
                    <a:lnTo>
                      <a:pt x="9" y="7"/>
                    </a:lnTo>
                    <a:lnTo>
                      <a:pt x="9" y="50"/>
                    </a:lnTo>
                    <a:close/>
                  </a:path>
                </a:pathLst>
              </a:custGeom>
              <a:solidFill>
                <a:srgbClr val="F5E8CE">
                  <a:alpha val="100000"/>
                </a:srgbClr>
              </a:solidFill>
              <a:ln w="9525">
                <a:noFill/>
              </a:ln>
            </p:spPr>
            <p:txBody>
              <a:bodyPr/>
              <a:p>
                <a:endParaRPr lang="zh-CN" altLang="en-US"/>
              </a:p>
            </p:txBody>
          </p:sp>
          <p:sp>
            <p:nvSpPr>
              <p:cNvPr id="48412" name="Rectangle 459"/>
              <p:cNvSpPr/>
              <p:nvPr/>
            </p:nvSpPr>
            <p:spPr>
              <a:xfrm>
                <a:off x="1281113" y="4003676"/>
                <a:ext cx="60325" cy="77788"/>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13" name="Freeform 460"/>
              <p:cNvSpPr>
                <a:spLocks noEditPoints="1"/>
              </p:cNvSpPr>
              <p:nvPr/>
            </p:nvSpPr>
            <p:spPr>
              <a:xfrm>
                <a:off x="1276351" y="3997326"/>
                <a:ext cx="69850" cy="90488"/>
              </a:xfrm>
              <a:custGeom>
                <a:avLst/>
                <a:gdLst/>
                <a:ahLst/>
                <a:cxnLst>
                  <a:cxn ang="0">
                    <a:pos x="69850" y="90488"/>
                  </a:cxn>
                  <a:cxn ang="0">
                    <a:pos x="0" y="90488"/>
                  </a:cxn>
                  <a:cxn ang="0">
                    <a:pos x="0" y="0"/>
                  </a:cxn>
                  <a:cxn ang="0">
                    <a:pos x="69850" y="0"/>
                  </a:cxn>
                  <a:cxn ang="0">
                    <a:pos x="69850" y="90488"/>
                  </a:cxn>
                  <a:cxn ang="0">
                    <a:pos x="11113" y="79375"/>
                  </a:cxn>
                  <a:cxn ang="0">
                    <a:pos x="58738" y="79375"/>
                  </a:cxn>
                  <a:cxn ang="0">
                    <a:pos x="58738" y="11113"/>
                  </a:cxn>
                  <a:cxn ang="0">
                    <a:pos x="11113" y="11113"/>
                  </a:cxn>
                  <a:cxn ang="0">
                    <a:pos x="11113" y="79375"/>
                  </a:cxn>
                </a:cxnLst>
                <a:pathLst>
                  <a:path w="44" h="57">
                    <a:moveTo>
                      <a:pt x="44" y="57"/>
                    </a:moveTo>
                    <a:lnTo>
                      <a:pt x="0" y="57"/>
                    </a:lnTo>
                    <a:lnTo>
                      <a:pt x="0" y="0"/>
                    </a:lnTo>
                    <a:lnTo>
                      <a:pt x="44" y="0"/>
                    </a:lnTo>
                    <a:lnTo>
                      <a:pt x="44" y="57"/>
                    </a:lnTo>
                    <a:close/>
                    <a:moveTo>
                      <a:pt x="7" y="50"/>
                    </a:moveTo>
                    <a:lnTo>
                      <a:pt x="37" y="50"/>
                    </a:lnTo>
                    <a:lnTo>
                      <a:pt x="37" y="7"/>
                    </a:lnTo>
                    <a:lnTo>
                      <a:pt x="7" y="7"/>
                    </a:lnTo>
                    <a:lnTo>
                      <a:pt x="7" y="50"/>
                    </a:lnTo>
                    <a:close/>
                  </a:path>
                </a:pathLst>
              </a:custGeom>
              <a:solidFill>
                <a:srgbClr val="F5E8CE">
                  <a:alpha val="100000"/>
                </a:srgbClr>
              </a:solidFill>
              <a:ln w="9525">
                <a:noFill/>
              </a:ln>
            </p:spPr>
            <p:txBody>
              <a:bodyPr/>
              <a:p>
                <a:endParaRPr lang="zh-CN" altLang="en-US"/>
              </a:p>
            </p:txBody>
          </p:sp>
          <p:sp>
            <p:nvSpPr>
              <p:cNvPr id="48414" name="Rectangle 461"/>
              <p:cNvSpPr/>
              <p:nvPr/>
            </p:nvSpPr>
            <p:spPr>
              <a:xfrm>
                <a:off x="1103313" y="4081463"/>
                <a:ext cx="119063" cy="79375"/>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15" name="Freeform 462"/>
              <p:cNvSpPr>
                <a:spLocks noEditPoints="1"/>
              </p:cNvSpPr>
              <p:nvPr/>
            </p:nvSpPr>
            <p:spPr>
              <a:xfrm>
                <a:off x="1093788" y="4076701"/>
                <a:ext cx="133350" cy="88900"/>
              </a:xfrm>
              <a:custGeom>
                <a:avLst/>
                <a:gdLst/>
                <a:ahLst/>
                <a:cxnLst>
                  <a:cxn ang="0">
                    <a:pos x="133350" y="88900"/>
                  </a:cxn>
                  <a:cxn ang="0">
                    <a:pos x="0" y="88900"/>
                  </a:cxn>
                  <a:cxn ang="0">
                    <a:pos x="0" y="0"/>
                  </a:cxn>
                  <a:cxn ang="0">
                    <a:pos x="133350" y="0"/>
                  </a:cxn>
                  <a:cxn ang="0">
                    <a:pos x="133350" y="88900"/>
                  </a:cxn>
                  <a:cxn ang="0">
                    <a:pos x="14288" y="76200"/>
                  </a:cxn>
                  <a:cxn ang="0">
                    <a:pos x="122238" y="76200"/>
                  </a:cxn>
                  <a:cxn ang="0">
                    <a:pos x="122238" y="11113"/>
                  </a:cxn>
                  <a:cxn ang="0">
                    <a:pos x="14288" y="11113"/>
                  </a:cxn>
                  <a:cxn ang="0">
                    <a:pos x="14288" y="76200"/>
                  </a:cxn>
                </a:cxnLst>
                <a:pathLst>
                  <a:path w="84" h="56">
                    <a:moveTo>
                      <a:pt x="84" y="56"/>
                    </a:moveTo>
                    <a:lnTo>
                      <a:pt x="0" y="56"/>
                    </a:lnTo>
                    <a:lnTo>
                      <a:pt x="0" y="0"/>
                    </a:lnTo>
                    <a:lnTo>
                      <a:pt x="84" y="0"/>
                    </a:lnTo>
                    <a:lnTo>
                      <a:pt x="84" y="56"/>
                    </a:lnTo>
                    <a:close/>
                    <a:moveTo>
                      <a:pt x="9" y="48"/>
                    </a:moveTo>
                    <a:lnTo>
                      <a:pt x="77" y="48"/>
                    </a:lnTo>
                    <a:lnTo>
                      <a:pt x="77" y="7"/>
                    </a:lnTo>
                    <a:lnTo>
                      <a:pt x="9" y="7"/>
                    </a:lnTo>
                    <a:lnTo>
                      <a:pt x="9" y="48"/>
                    </a:lnTo>
                    <a:close/>
                  </a:path>
                </a:pathLst>
              </a:custGeom>
              <a:solidFill>
                <a:srgbClr val="F5E8CE">
                  <a:alpha val="100000"/>
                </a:srgbClr>
              </a:solidFill>
              <a:ln w="9525">
                <a:noFill/>
              </a:ln>
            </p:spPr>
            <p:txBody>
              <a:bodyPr/>
              <a:p>
                <a:endParaRPr lang="zh-CN" altLang="en-US"/>
              </a:p>
            </p:txBody>
          </p:sp>
          <p:sp>
            <p:nvSpPr>
              <p:cNvPr id="48416" name="Rectangle 463"/>
              <p:cNvSpPr/>
              <p:nvPr/>
            </p:nvSpPr>
            <p:spPr>
              <a:xfrm>
                <a:off x="1222376" y="4081463"/>
                <a:ext cx="119063" cy="79375"/>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17" name="Freeform 464"/>
              <p:cNvSpPr>
                <a:spLocks noEditPoints="1"/>
              </p:cNvSpPr>
              <p:nvPr/>
            </p:nvSpPr>
            <p:spPr>
              <a:xfrm>
                <a:off x="1216026" y="4076701"/>
                <a:ext cx="130175" cy="88900"/>
              </a:xfrm>
              <a:custGeom>
                <a:avLst/>
                <a:gdLst/>
                <a:ahLst/>
                <a:cxnLst>
                  <a:cxn ang="0">
                    <a:pos x="130175" y="88900"/>
                  </a:cxn>
                  <a:cxn ang="0">
                    <a:pos x="0" y="88900"/>
                  </a:cxn>
                  <a:cxn ang="0">
                    <a:pos x="0" y="0"/>
                  </a:cxn>
                  <a:cxn ang="0">
                    <a:pos x="130175" y="0"/>
                  </a:cxn>
                  <a:cxn ang="0">
                    <a:pos x="130175" y="88900"/>
                  </a:cxn>
                  <a:cxn ang="0">
                    <a:pos x="11113" y="76200"/>
                  </a:cxn>
                  <a:cxn ang="0">
                    <a:pos x="119063" y="76200"/>
                  </a:cxn>
                  <a:cxn ang="0">
                    <a:pos x="119063" y="11113"/>
                  </a:cxn>
                  <a:cxn ang="0">
                    <a:pos x="11113" y="11113"/>
                  </a:cxn>
                  <a:cxn ang="0">
                    <a:pos x="11113" y="76200"/>
                  </a:cxn>
                </a:cxnLst>
                <a:pathLst>
                  <a:path w="82" h="56">
                    <a:moveTo>
                      <a:pt x="82" y="56"/>
                    </a:moveTo>
                    <a:lnTo>
                      <a:pt x="0" y="56"/>
                    </a:lnTo>
                    <a:lnTo>
                      <a:pt x="0" y="0"/>
                    </a:lnTo>
                    <a:lnTo>
                      <a:pt x="82" y="0"/>
                    </a:lnTo>
                    <a:lnTo>
                      <a:pt x="82" y="56"/>
                    </a:lnTo>
                    <a:close/>
                    <a:moveTo>
                      <a:pt x="7" y="48"/>
                    </a:moveTo>
                    <a:lnTo>
                      <a:pt x="75" y="48"/>
                    </a:lnTo>
                    <a:lnTo>
                      <a:pt x="75" y="7"/>
                    </a:lnTo>
                    <a:lnTo>
                      <a:pt x="7" y="7"/>
                    </a:lnTo>
                    <a:lnTo>
                      <a:pt x="7" y="48"/>
                    </a:lnTo>
                    <a:close/>
                  </a:path>
                </a:pathLst>
              </a:custGeom>
              <a:solidFill>
                <a:srgbClr val="F5E8CE">
                  <a:alpha val="100000"/>
                </a:srgbClr>
              </a:solidFill>
              <a:ln w="9525">
                <a:noFill/>
              </a:ln>
            </p:spPr>
            <p:txBody>
              <a:bodyPr/>
              <a:p>
                <a:endParaRPr lang="zh-CN" altLang="en-US"/>
              </a:p>
            </p:txBody>
          </p:sp>
          <p:sp>
            <p:nvSpPr>
              <p:cNvPr id="48418" name="Rectangle 465"/>
              <p:cNvSpPr/>
              <p:nvPr/>
            </p:nvSpPr>
            <p:spPr>
              <a:xfrm>
                <a:off x="1162051" y="4003676"/>
                <a:ext cx="119063" cy="77788"/>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19" name="Freeform 466"/>
              <p:cNvSpPr>
                <a:spLocks noEditPoints="1"/>
              </p:cNvSpPr>
              <p:nvPr/>
            </p:nvSpPr>
            <p:spPr>
              <a:xfrm>
                <a:off x="1157288" y="3997326"/>
                <a:ext cx="130175" cy="90488"/>
              </a:xfrm>
              <a:custGeom>
                <a:avLst/>
                <a:gdLst/>
                <a:ahLst/>
                <a:cxnLst>
                  <a:cxn ang="0">
                    <a:pos x="130175" y="90488"/>
                  </a:cxn>
                  <a:cxn ang="0">
                    <a:pos x="0" y="90488"/>
                  </a:cxn>
                  <a:cxn ang="0">
                    <a:pos x="0" y="0"/>
                  </a:cxn>
                  <a:cxn ang="0">
                    <a:pos x="130175" y="0"/>
                  </a:cxn>
                  <a:cxn ang="0">
                    <a:pos x="130175" y="90488"/>
                  </a:cxn>
                  <a:cxn ang="0">
                    <a:pos x="9525" y="79375"/>
                  </a:cxn>
                  <a:cxn ang="0">
                    <a:pos x="119063" y="79375"/>
                  </a:cxn>
                  <a:cxn ang="0">
                    <a:pos x="119063" y="11113"/>
                  </a:cxn>
                  <a:cxn ang="0">
                    <a:pos x="9525" y="11113"/>
                  </a:cxn>
                  <a:cxn ang="0">
                    <a:pos x="9525" y="79375"/>
                  </a:cxn>
                </a:cxnLst>
                <a:pathLst>
                  <a:path w="82" h="57">
                    <a:moveTo>
                      <a:pt x="82" y="57"/>
                    </a:moveTo>
                    <a:lnTo>
                      <a:pt x="0" y="57"/>
                    </a:lnTo>
                    <a:lnTo>
                      <a:pt x="0" y="0"/>
                    </a:lnTo>
                    <a:lnTo>
                      <a:pt x="82" y="0"/>
                    </a:lnTo>
                    <a:lnTo>
                      <a:pt x="82" y="57"/>
                    </a:lnTo>
                    <a:close/>
                    <a:moveTo>
                      <a:pt x="6" y="50"/>
                    </a:moveTo>
                    <a:lnTo>
                      <a:pt x="75" y="50"/>
                    </a:lnTo>
                    <a:lnTo>
                      <a:pt x="75" y="7"/>
                    </a:lnTo>
                    <a:lnTo>
                      <a:pt x="6" y="7"/>
                    </a:lnTo>
                    <a:lnTo>
                      <a:pt x="6" y="50"/>
                    </a:lnTo>
                    <a:close/>
                  </a:path>
                </a:pathLst>
              </a:custGeom>
              <a:solidFill>
                <a:srgbClr val="F5E8CE">
                  <a:alpha val="100000"/>
                </a:srgbClr>
              </a:solidFill>
              <a:ln w="9525">
                <a:noFill/>
              </a:ln>
            </p:spPr>
            <p:txBody>
              <a:bodyPr/>
              <a:p>
                <a:endParaRPr lang="zh-CN" altLang="en-US"/>
              </a:p>
            </p:txBody>
          </p:sp>
          <p:sp>
            <p:nvSpPr>
              <p:cNvPr id="48420" name="Rectangle 467"/>
              <p:cNvSpPr/>
              <p:nvPr/>
            </p:nvSpPr>
            <p:spPr>
              <a:xfrm>
                <a:off x="1103313" y="4160838"/>
                <a:ext cx="58738" cy="77788"/>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21" name="Freeform 468"/>
              <p:cNvSpPr>
                <a:spLocks noEditPoints="1"/>
              </p:cNvSpPr>
              <p:nvPr/>
            </p:nvSpPr>
            <p:spPr>
              <a:xfrm>
                <a:off x="1093788" y="4152901"/>
                <a:ext cx="73025" cy="92075"/>
              </a:xfrm>
              <a:custGeom>
                <a:avLst/>
                <a:gdLst/>
                <a:ahLst/>
                <a:cxnLst>
                  <a:cxn ang="0">
                    <a:pos x="73025" y="92075"/>
                  </a:cxn>
                  <a:cxn ang="0">
                    <a:pos x="0" y="92075"/>
                  </a:cxn>
                  <a:cxn ang="0">
                    <a:pos x="0" y="0"/>
                  </a:cxn>
                  <a:cxn ang="0">
                    <a:pos x="73025" y="0"/>
                  </a:cxn>
                  <a:cxn ang="0">
                    <a:pos x="73025" y="92075"/>
                  </a:cxn>
                  <a:cxn ang="0">
                    <a:pos x="14288" y="77788"/>
                  </a:cxn>
                  <a:cxn ang="0">
                    <a:pos x="63500" y="77788"/>
                  </a:cxn>
                  <a:cxn ang="0">
                    <a:pos x="63500" y="12700"/>
                  </a:cxn>
                  <a:cxn ang="0">
                    <a:pos x="14288" y="12700"/>
                  </a:cxn>
                  <a:cxn ang="0">
                    <a:pos x="14288" y="77788"/>
                  </a:cxn>
                </a:cxnLst>
                <a:pathLst>
                  <a:path w="46" h="58">
                    <a:moveTo>
                      <a:pt x="46" y="58"/>
                    </a:moveTo>
                    <a:lnTo>
                      <a:pt x="0" y="58"/>
                    </a:lnTo>
                    <a:lnTo>
                      <a:pt x="0" y="0"/>
                    </a:lnTo>
                    <a:lnTo>
                      <a:pt x="46" y="0"/>
                    </a:lnTo>
                    <a:lnTo>
                      <a:pt x="46" y="58"/>
                    </a:lnTo>
                    <a:close/>
                    <a:moveTo>
                      <a:pt x="9" y="49"/>
                    </a:moveTo>
                    <a:lnTo>
                      <a:pt x="40" y="49"/>
                    </a:lnTo>
                    <a:lnTo>
                      <a:pt x="40" y="8"/>
                    </a:lnTo>
                    <a:lnTo>
                      <a:pt x="9" y="8"/>
                    </a:lnTo>
                    <a:lnTo>
                      <a:pt x="9" y="49"/>
                    </a:lnTo>
                    <a:close/>
                  </a:path>
                </a:pathLst>
              </a:custGeom>
              <a:solidFill>
                <a:srgbClr val="F5E8CE">
                  <a:alpha val="100000"/>
                </a:srgbClr>
              </a:solidFill>
              <a:ln w="9525">
                <a:noFill/>
              </a:ln>
            </p:spPr>
            <p:txBody>
              <a:bodyPr/>
              <a:p>
                <a:endParaRPr lang="zh-CN" altLang="en-US"/>
              </a:p>
            </p:txBody>
          </p:sp>
          <p:sp>
            <p:nvSpPr>
              <p:cNvPr id="48422" name="Rectangle 469"/>
              <p:cNvSpPr/>
              <p:nvPr/>
            </p:nvSpPr>
            <p:spPr>
              <a:xfrm>
                <a:off x="1281113" y="4160838"/>
                <a:ext cx="60325" cy="77788"/>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23" name="Freeform 470"/>
              <p:cNvSpPr>
                <a:spLocks noEditPoints="1"/>
              </p:cNvSpPr>
              <p:nvPr/>
            </p:nvSpPr>
            <p:spPr>
              <a:xfrm>
                <a:off x="1276351" y="4152901"/>
                <a:ext cx="69850" cy="92075"/>
              </a:xfrm>
              <a:custGeom>
                <a:avLst/>
                <a:gdLst/>
                <a:ahLst/>
                <a:cxnLst>
                  <a:cxn ang="0">
                    <a:pos x="69850" y="92075"/>
                  </a:cxn>
                  <a:cxn ang="0">
                    <a:pos x="0" y="92075"/>
                  </a:cxn>
                  <a:cxn ang="0">
                    <a:pos x="0" y="0"/>
                  </a:cxn>
                  <a:cxn ang="0">
                    <a:pos x="69850" y="0"/>
                  </a:cxn>
                  <a:cxn ang="0">
                    <a:pos x="69850" y="92075"/>
                  </a:cxn>
                  <a:cxn ang="0">
                    <a:pos x="11113" y="77788"/>
                  </a:cxn>
                  <a:cxn ang="0">
                    <a:pos x="58738" y="77788"/>
                  </a:cxn>
                  <a:cxn ang="0">
                    <a:pos x="58738" y="12700"/>
                  </a:cxn>
                  <a:cxn ang="0">
                    <a:pos x="11113" y="12700"/>
                  </a:cxn>
                  <a:cxn ang="0">
                    <a:pos x="11113" y="77788"/>
                  </a:cxn>
                </a:cxnLst>
                <a:pathLst>
                  <a:path w="44" h="58">
                    <a:moveTo>
                      <a:pt x="44" y="58"/>
                    </a:moveTo>
                    <a:lnTo>
                      <a:pt x="0" y="58"/>
                    </a:lnTo>
                    <a:lnTo>
                      <a:pt x="0" y="0"/>
                    </a:lnTo>
                    <a:lnTo>
                      <a:pt x="44" y="0"/>
                    </a:lnTo>
                    <a:lnTo>
                      <a:pt x="44" y="58"/>
                    </a:lnTo>
                    <a:close/>
                    <a:moveTo>
                      <a:pt x="7" y="49"/>
                    </a:moveTo>
                    <a:lnTo>
                      <a:pt x="37" y="49"/>
                    </a:lnTo>
                    <a:lnTo>
                      <a:pt x="37" y="8"/>
                    </a:lnTo>
                    <a:lnTo>
                      <a:pt x="7" y="8"/>
                    </a:lnTo>
                    <a:lnTo>
                      <a:pt x="7" y="49"/>
                    </a:lnTo>
                    <a:close/>
                  </a:path>
                </a:pathLst>
              </a:custGeom>
              <a:solidFill>
                <a:srgbClr val="F5E8CE">
                  <a:alpha val="100000"/>
                </a:srgbClr>
              </a:solidFill>
              <a:ln w="9525">
                <a:noFill/>
              </a:ln>
            </p:spPr>
            <p:txBody>
              <a:bodyPr/>
              <a:p>
                <a:endParaRPr lang="zh-CN" altLang="en-US"/>
              </a:p>
            </p:txBody>
          </p:sp>
          <p:sp>
            <p:nvSpPr>
              <p:cNvPr id="48424" name="Rectangle 471"/>
              <p:cNvSpPr/>
              <p:nvPr/>
            </p:nvSpPr>
            <p:spPr>
              <a:xfrm>
                <a:off x="1162051" y="4160838"/>
                <a:ext cx="119063" cy="77788"/>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25" name="Freeform 472"/>
              <p:cNvSpPr>
                <a:spLocks noEditPoints="1"/>
              </p:cNvSpPr>
              <p:nvPr/>
            </p:nvSpPr>
            <p:spPr>
              <a:xfrm>
                <a:off x="1157288" y="4152901"/>
                <a:ext cx="130175" cy="92075"/>
              </a:xfrm>
              <a:custGeom>
                <a:avLst/>
                <a:gdLst/>
                <a:ahLst/>
                <a:cxnLst>
                  <a:cxn ang="0">
                    <a:pos x="130175" y="92075"/>
                  </a:cxn>
                  <a:cxn ang="0">
                    <a:pos x="0" y="92075"/>
                  </a:cxn>
                  <a:cxn ang="0">
                    <a:pos x="0" y="0"/>
                  </a:cxn>
                  <a:cxn ang="0">
                    <a:pos x="130175" y="0"/>
                  </a:cxn>
                  <a:cxn ang="0">
                    <a:pos x="130175" y="92075"/>
                  </a:cxn>
                  <a:cxn ang="0">
                    <a:pos x="9525" y="77788"/>
                  </a:cxn>
                  <a:cxn ang="0">
                    <a:pos x="119063" y="77788"/>
                  </a:cxn>
                  <a:cxn ang="0">
                    <a:pos x="119063" y="12700"/>
                  </a:cxn>
                  <a:cxn ang="0">
                    <a:pos x="9525" y="12700"/>
                  </a:cxn>
                  <a:cxn ang="0">
                    <a:pos x="9525" y="77788"/>
                  </a:cxn>
                </a:cxnLst>
                <a:pathLst>
                  <a:path w="82" h="58">
                    <a:moveTo>
                      <a:pt x="82" y="58"/>
                    </a:moveTo>
                    <a:lnTo>
                      <a:pt x="0" y="58"/>
                    </a:lnTo>
                    <a:lnTo>
                      <a:pt x="0" y="0"/>
                    </a:lnTo>
                    <a:lnTo>
                      <a:pt x="82" y="0"/>
                    </a:lnTo>
                    <a:lnTo>
                      <a:pt x="82" y="58"/>
                    </a:lnTo>
                    <a:close/>
                    <a:moveTo>
                      <a:pt x="6" y="49"/>
                    </a:moveTo>
                    <a:lnTo>
                      <a:pt x="75" y="49"/>
                    </a:lnTo>
                    <a:lnTo>
                      <a:pt x="75" y="8"/>
                    </a:lnTo>
                    <a:lnTo>
                      <a:pt x="6" y="8"/>
                    </a:lnTo>
                    <a:lnTo>
                      <a:pt x="6" y="49"/>
                    </a:lnTo>
                    <a:close/>
                  </a:path>
                </a:pathLst>
              </a:custGeom>
              <a:solidFill>
                <a:srgbClr val="F5E8CE">
                  <a:alpha val="100000"/>
                </a:srgbClr>
              </a:solidFill>
              <a:ln w="9525">
                <a:noFill/>
              </a:ln>
            </p:spPr>
            <p:txBody>
              <a:bodyPr/>
              <a:p>
                <a:endParaRPr lang="zh-CN" altLang="en-US"/>
              </a:p>
            </p:txBody>
          </p:sp>
          <p:sp>
            <p:nvSpPr>
              <p:cNvPr id="48426" name="Rectangle 473"/>
              <p:cNvSpPr/>
              <p:nvPr/>
            </p:nvSpPr>
            <p:spPr>
              <a:xfrm>
                <a:off x="1062038" y="4244976"/>
                <a:ext cx="319088" cy="61913"/>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27" name="Freeform 474"/>
              <p:cNvSpPr/>
              <p:nvPr/>
            </p:nvSpPr>
            <p:spPr>
              <a:xfrm>
                <a:off x="1046163" y="3868738"/>
                <a:ext cx="349250" cy="131763"/>
              </a:xfrm>
              <a:custGeom>
                <a:avLst/>
                <a:gdLst/>
                <a:ahLst/>
                <a:cxnLst>
                  <a:cxn ang="0">
                    <a:pos x="300517" y="0"/>
                  </a:cxn>
                  <a:cxn ang="0">
                    <a:pos x="305932" y="18823"/>
                  </a:cxn>
                  <a:cxn ang="0">
                    <a:pos x="254492" y="67226"/>
                  </a:cxn>
                  <a:cxn ang="0">
                    <a:pos x="205760" y="18823"/>
                  </a:cxn>
                  <a:cxn ang="0">
                    <a:pos x="211174" y="0"/>
                  </a:cxn>
                  <a:cxn ang="0">
                    <a:pos x="140783" y="0"/>
                  </a:cxn>
                  <a:cxn ang="0">
                    <a:pos x="146198" y="18823"/>
                  </a:cxn>
                  <a:cxn ang="0">
                    <a:pos x="94758" y="67226"/>
                  </a:cxn>
                  <a:cxn ang="0">
                    <a:pos x="46025" y="18823"/>
                  </a:cxn>
                  <a:cxn ang="0">
                    <a:pos x="51440" y="0"/>
                  </a:cxn>
                  <a:cxn ang="0">
                    <a:pos x="0" y="0"/>
                  </a:cxn>
                  <a:cxn ang="0">
                    <a:pos x="0" y="131763"/>
                  </a:cxn>
                  <a:cxn ang="0">
                    <a:pos x="349250" y="131763"/>
                  </a:cxn>
                  <a:cxn ang="0">
                    <a:pos x="349250" y="0"/>
                  </a:cxn>
                  <a:cxn ang="0">
                    <a:pos x="300517" y="0"/>
                  </a:cxn>
                </a:cxnLst>
                <a:pathLst>
                  <a:path w="129" h="49">
                    <a:moveTo>
                      <a:pt x="111" y="0"/>
                    </a:moveTo>
                    <a:cubicBezTo>
                      <a:pt x="112" y="2"/>
                      <a:pt x="113" y="5"/>
                      <a:pt x="113" y="7"/>
                    </a:cubicBezTo>
                    <a:cubicBezTo>
                      <a:pt x="113" y="17"/>
                      <a:pt x="104" y="25"/>
                      <a:pt x="94" y="25"/>
                    </a:cubicBezTo>
                    <a:cubicBezTo>
                      <a:pt x="84" y="25"/>
                      <a:pt x="76" y="17"/>
                      <a:pt x="76" y="7"/>
                    </a:cubicBezTo>
                    <a:cubicBezTo>
                      <a:pt x="76" y="5"/>
                      <a:pt x="77" y="2"/>
                      <a:pt x="78" y="0"/>
                    </a:cubicBezTo>
                    <a:cubicBezTo>
                      <a:pt x="52" y="0"/>
                      <a:pt x="52" y="0"/>
                      <a:pt x="52" y="0"/>
                    </a:cubicBezTo>
                    <a:cubicBezTo>
                      <a:pt x="53" y="2"/>
                      <a:pt x="54" y="5"/>
                      <a:pt x="54" y="7"/>
                    </a:cubicBezTo>
                    <a:cubicBezTo>
                      <a:pt x="54" y="17"/>
                      <a:pt x="45" y="25"/>
                      <a:pt x="35" y="25"/>
                    </a:cubicBezTo>
                    <a:cubicBezTo>
                      <a:pt x="25" y="25"/>
                      <a:pt x="17" y="17"/>
                      <a:pt x="17" y="7"/>
                    </a:cubicBezTo>
                    <a:cubicBezTo>
                      <a:pt x="17" y="5"/>
                      <a:pt x="18" y="2"/>
                      <a:pt x="19" y="0"/>
                    </a:cubicBezTo>
                    <a:cubicBezTo>
                      <a:pt x="0" y="0"/>
                      <a:pt x="0" y="0"/>
                      <a:pt x="0" y="0"/>
                    </a:cubicBezTo>
                    <a:cubicBezTo>
                      <a:pt x="0" y="49"/>
                      <a:pt x="0" y="49"/>
                      <a:pt x="0" y="49"/>
                    </a:cubicBezTo>
                    <a:cubicBezTo>
                      <a:pt x="129" y="49"/>
                      <a:pt x="129" y="49"/>
                      <a:pt x="129" y="49"/>
                    </a:cubicBezTo>
                    <a:cubicBezTo>
                      <a:pt x="129" y="0"/>
                      <a:pt x="129" y="0"/>
                      <a:pt x="129" y="0"/>
                    </a:cubicBezTo>
                    <a:lnTo>
                      <a:pt x="111" y="0"/>
                    </a:lnTo>
                    <a:close/>
                  </a:path>
                </a:pathLst>
              </a:custGeom>
              <a:solidFill>
                <a:srgbClr val="5F3E21">
                  <a:alpha val="100000"/>
                </a:srgbClr>
              </a:solidFill>
              <a:ln w="9525">
                <a:noFill/>
              </a:ln>
            </p:spPr>
            <p:txBody>
              <a:bodyPr/>
              <a:p>
                <a:endParaRPr lang="zh-CN" altLang="en-US"/>
              </a:p>
            </p:txBody>
          </p:sp>
        </p:grpSp>
        <p:grpSp>
          <p:nvGrpSpPr>
            <p:cNvPr id="48181" name="组合 1902"/>
            <p:cNvGrpSpPr/>
            <p:nvPr/>
          </p:nvGrpSpPr>
          <p:grpSpPr>
            <a:xfrm>
              <a:off x="10696575" y="3208339"/>
              <a:ext cx="509588" cy="433388"/>
              <a:chOff x="8410576" y="3228976"/>
              <a:chExt cx="509588" cy="433388"/>
            </a:xfrm>
          </p:grpSpPr>
          <p:sp>
            <p:nvSpPr>
              <p:cNvPr id="48403" name="Freeform 475"/>
              <p:cNvSpPr/>
              <p:nvPr/>
            </p:nvSpPr>
            <p:spPr>
              <a:xfrm>
                <a:off x="8624888" y="3228976"/>
                <a:ext cx="80963" cy="150813"/>
              </a:xfrm>
              <a:custGeom>
                <a:avLst/>
                <a:gdLst/>
                <a:ahLst/>
                <a:cxnLst>
                  <a:cxn ang="0">
                    <a:pos x="0" y="16159"/>
                  </a:cxn>
                  <a:cxn ang="0">
                    <a:pos x="13494" y="0"/>
                  </a:cxn>
                  <a:cxn ang="0">
                    <a:pos x="64770" y="0"/>
                  </a:cxn>
                  <a:cxn ang="0">
                    <a:pos x="80963" y="16159"/>
                  </a:cxn>
                  <a:cxn ang="0">
                    <a:pos x="80963" y="134654"/>
                  </a:cxn>
                  <a:cxn ang="0">
                    <a:pos x="64770" y="150813"/>
                  </a:cxn>
                  <a:cxn ang="0">
                    <a:pos x="13494" y="150813"/>
                  </a:cxn>
                  <a:cxn ang="0">
                    <a:pos x="0" y="134654"/>
                  </a:cxn>
                  <a:cxn ang="0">
                    <a:pos x="0" y="16159"/>
                  </a:cxn>
                </a:cxnLst>
                <a:pathLst>
                  <a:path w="30" h="56">
                    <a:moveTo>
                      <a:pt x="0" y="6"/>
                    </a:moveTo>
                    <a:cubicBezTo>
                      <a:pt x="0" y="3"/>
                      <a:pt x="2" y="0"/>
                      <a:pt x="5" y="0"/>
                    </a:cubicBezTo>
                    <a:cubicBezTo>
                      <a:pt x="24" y="0"/>
                      <a:pt x="24" y="0"/>
                      <a:pt x="24" y="0"/>
                    </a:cubicBezTo>
                    <a:cubicBezTo>
                      <a:pt x="27" y="0"/>
                      <a:pt x="30" y="3"/>
                      <a:pt x="30" y="6"/>
                    </a:cubicBezTo>
                    <a:cubicBezTo>
                      <a:pt x="30" y="50"/>
                      <a:pt x="30" y="50"/>
                      <a:pt x="30" y="50"/>
                    </a:cubicBezTo>
                    <a:cubicBezTo>
                      <a:pt x="30" y="53"/>
                      <a:pt x="27" y="56"/>
                      <a:pt x="24" y="56"/>
                    </a:cubicBezTo>
                    <a:cubicBezTo>
                      <a:pt x="5" y="56"/>
                      <a:pt x="5" y="56"/>
                      <a:pt x="5" y="56"/>
                    </a:cubicBezTo>
                    <a:cubicBezTo>
                      <a:pt x="2" y="56"/>
                      <a:pt x="0" y="53"/>
                      <a:pt x="0" y="50"/>
                    </a:cubicBezTo>
                    <a:lnTo>
                      <a:pt x="0" y="6"/>
                    </a:lnTo>
                    <a:close/>
                  </a:path>
                </a:pathLst>
              </a:custGeom>
              <a:solidFill>
                <a:srgbClr val="EE7800">
                  <a:alpha val="100000"/>
                </a:srgbClr>
              </a:solidFill>
              <a:ln w="9525">
                <a:noFill/>
              </a:ln>
            </p:spPr>
            <p:txBody>
              <a:bodyPr/>
              <a:p>
                <a:endParaRPr lang="zh-CN" altLang="en-US"/>
              </a:p>
            </p:txBody>
          </p:sp>
          <p:sp>
            <p:nvSpPr>
              <p:cNvPr id="48404" name="Freeform 476"/>
              <p:cNvSpPr/>
              <p:nvPr/>
            </p:nvSpPr>
            <p:spPr>
              <a:xfrm>
                <a:off x="8583613" y="3349626"/>
                <a:ext cx="163513" cy="125413"/>
              </a:xfrm>
              <a:custGeom>
                <a:avLst/>
                <a:gdLst/>
                <a:ahLst/>
                <a:cxnLst>
                  <a:cxn ang="0">
                    <a:pos x="144436" y="0"/>
                  </a:cxn>
                  <a:cxn ang="0">
                    <a:pos x="160788" y="10905"/>
                  </a:cxn>
                  <a:cxn ang="0">
                    <a:pos x="158063" y="27264"/>
                  </a:cxn>
                  <a:cxn ang="0">
                    <a:pos x="95383" y="119960"/>
                  </a:cxn>
                  <a:cxn ang="0">
                    <a:pos x="81757" y="125413"/>
                  </a:cxn>
                  <a:cxn ang="0">
                    <a:pos x="68130" y="119960"/>
                  </a:cxn>
                  <a:cxn ang="0">
                    <a:pos x="2725" y="27264"/>
                  </a:cxn>
                  <a:cxn ang="0">
                    <a:pos x="2725" y="10905"/>
                  </a:cxn>
                  <a:cxn ang="0">
                    <a:pos x="19077" y="0"/>
                  </a:cxn>
                  <a:cxn ang="0">
                    <a:pos x="144436" y="0"/>
                  </a:cxn>
                </a:cxnLst>
                <a:pathLst>
                  <a:path w="60" h="46">
                    <a:moveTo>
                      <a:pt x="53" y="0"/>
                    </a:moveTo>
                    <a:cubicBezTo>
                      <a:pt x="56" y="0"/>
                      <a:pt x="58" y="2"/>
                      <a:pt x="59" y="4"/>
                    </a:cubicBezTo>
                    <a:cubicBezTo>
                      <a:pt x="60" y="6"/>
                      <a:pt x="60" y="8"/>
                      <a:pt x="58" y="10"/>
                    </a:cubicBezTo>
                    <a:cubicBezTo>
                      <a:pt x="35" y="44"/>
                      <a:pt x="35" y="44"/>
                      <a:pt x="35" y="44"/>
                    </a:cubicBezTo>
                    <a:cubicBezTo>
                      <a:pt x="34" y="45"/>
                      <a:pt x="32" y="46"/>
                      <a:pt x="30" y="46"/>
                    </a:cubicBezTo>
                    <a:cubicBezTo>
                      <a:pt x="28" y="46"/>
                      <a:pt x="26" y="45"/>
                      <a:pt x="25" y="44"/>
                    </a:cubicBezTo>
                    <a:cubicBezTo>
                      <a:pt x="1" y="10"/>
                      <a:pt x="1" y="10"/>
                      <a:pt x="1" y="10"/>
                    </a:cubicBezTo>
                    <a:cubicBezTo>
                      <a:pt x="0" y="8"/>
                      <a:pt x="0" y="6"/>
                      <a:pt x="1" y="4"/>
                    </a:cubicBezTo>
                    <a:cubicBezTo>
                      <a:pt x="2" y="2"/>
                      <a:pt x="4" y="0"/>
                      <a:pt x="7" y="0"/>
                    </a:cubicBezTo>
                    <a:lnTo>
                      <a:pt x="53" y="0"/>
                    </a:lnTo>
                    <a:close/>
                  </a:path>
                </a:pathLst>
              </a:custGeom>
              <a:solidFill>
                <a:srgbClr val="EE7800">
                  <a:alpha val="100000"/>
                </a:srgbClr>
              </a:solidFill>
              <a:ln w="9525">
                <a:noFill/>
              </a:ln>
            </p:spPr>
            <p:txBody>
              <a:bodyPr/>
              <a:p>
                <a:endParaRPr lang="zh-CN" altLang="en-US"/>
              </a:p>
            </p:txBody>
          </p:sp>
          <p:sp>
            <p:nvSpPr>
              <p:cNvPr id="48405" name="Freeform 477"/>
              <p:cNvSpPr/>
              <p:nvPr/>
            </p:nvSpPr>
            <p:spPr>
              <a:xfrm>
                <a:off x="8410576" y="3486151"/>
                <a:ext cx="509588" cy="176213"/>
              </a:xfrm>
              <a:custGeom>
                <a:avLst/>
                <a:gdLst/>
                <a:ahLst/>
                <a:cxnLst>
                  <a:cxn ang="0">
                    <a:pos x="509588" y="135548"/>
                  </a:cxn>
                  <a:cxn ang="0">
                    <a:pos x="468929" y="176213"/>
                  </a:cxn>
                  <a:cxn ang="0">
                    <a:pos x="37948" y="176213"/>
                  </a:cxn>
                  <a:cxn ang="0">
                    <a:pos x="0" y="135548"/>
                  </a:cxn>
                  <a:cxn ang="0">
                    <a:pos x="0" y="37954"/>
                  </a:cxn>
                  <a:cxn ang="0">
                    <a:pos x="37948" y="0"/>
                  </a:cxn>
                  <a:cxn ang="0">
                    <a:pos x="468929" y="0"/>
                  </a:cxn>
                  <a:cxn ang="0">
                    <a:pos x="509588" y="37954"/>
                  </a:cxn>
                  <a:cxn ang="0">
                    <a:pos x="509588" y="135548"/>
                  </a:cxn>
                </a:cxnLst>
                <a:pathLst>
                  <a:path w="188" h="65">
                    <a:moveTo>
                      <a:pt x="188" y="50"/>
                    </a:moveTo>
                    <a:cubicBezTo>
                      <a:pt x="188" y="58"/>
                      <a:pt x="181" y="65"/>
                      <a:pt x="173" y="65"/>
                    </a:cubicBezTo>
                    <a:cubicBezTo>
                      <a:pt x="14" y="65"/>
                      <a:pt x="14" y="65"/>
                      <a:pt x="14" y="65"/>
                    </a:cubicBezTo>
                    <a:cubicBezTo>
                      <a:pt x="7" y="65"/>
                      <a:pt x="0" y="58"/>
                      <a:pt x="0" y="50"/>
                    </a:cubicBezTo>
                    <a:cubicBezTo>
                      <a:pt x="0" y="14"/>
                      <a:pt x="0" y="14"/>
                      <a:pt x="0" y="14"/>
                    </a:cubicBezTo>
                    <a:cubicBezTo>
                      <a:pt x="0" y="6"/>
                      <a:pt x="7" y="0"/>
                      <a:pt x="14" y="0"/>
                    </a:cubicBezTo>
                    <a:cubicBezTo>
                      <a:pt x="173" y="0"/>
                      <a:pt x="173" y="0"/>
                      <a:pt x="173" y="0"/>
                    </a:cubicBezTo>
                    <a:cubicBezTo>
                      <a:pt x="181" y="0"/>
                      <a:pt x="188" y="6"/>
                      <a:pt x="188" y="14"/>
                    </a:cubicBezTo>
                    <a:lnTo>
                      <a:pt x="188" y="50"/>
                    </a:lnTo>
                    <a:close/>
                  </a:path>
                </a:pathLst>
              </a:custGeom>
              <a:solidFill>
                <a:srgbClr val="87CAAD">
                  <a:alpha val="100000"/>
                </a:srgbClr>
              </a:solidFill>
              <a:ln w="9525">
                <a:noFill/>
              </a:ln>
            </p:spPr>
            <p:txBody>
              <a:bodyPr/>
              <a:p>
                <a:endParaRPr lang="zh-CN" altLang="en-US"/>
              </a:p>
            </p:txBody>
          </p:sp>
          <p:sp>
            <p:nvSpPr>
              <p:cNvPr id="48406" name="Freeform 478"/>
              <p:cNvSpPr/>
              <p:nvPr/>
            </p:nvSpPr>
            <p:spPr>
              <a:xfrm>
                <a:off x="8486776" y="3524251"/>
                <a:ext cx="357188" cy="61913"/>
              </a:xfrm>
              <a:custGeom>
                <a:avLst/>
                <a:gdLst/>
                <a:ahLst/>
                <a:cxnLst>
                  <a:cxn ang="0">
                    <a:pos x="357188" y="45762"/>
                  </a:cxn>
                  <a:cxn ang="0">
                    <a:pos x="343658" y="61913"/>
                  </a:cxn>
                  <a:cxn ang="0">
                    <a:pos x="13530" y="61913"/>
                  </a:cxn>
                  <a:cxn ang="0">
                    <a:pos x="0" y="45762"/>
                  </a:cxn>
                  <a:cxn ang="0">
                    <a:pos x="0" y="16151"/>
                  </a:cxn>
                  <a:cxn ang="0">
                    <a:pos x="13530" y="0"/>
                  </a:cxn>
                  <a:cxn ang="0">
                    <a:pos x="343658" y="0"/>
                  </a:cxn>
                  <a:cxn ang="0">
                    <a:pos x="357188" y="16151"/>
                  </a:cxn>
                  <a:cxn ang="0">
                    <a:pos x="357188" y="45762"/>
                  </a:cxn>
                </a:cxnLst>
                <a:pathLst>
                  <a:path w="132" h="23">
                    <a:moveTo>
                      <a:pt x="132" y="17"/>
                    </a:moveTo>
                    <a:cubicBezTo>
                      <a:pt x="132" y="20"/>
                      <a:pt x="130" y="23"/>
                      <a:pt x="127" y="23"/>
                    </a:cubicBezTo>
                    <a:cubicBezTo>
                      <a:pt x="5" y="23"/>
                      <a:pt x="5" y="23"/>
                      <a:pt x="5" y="23"/>
                    </a:cubicBezTo>
                    <a:cubicBezTo>
                      <a:pt x="2" y="23"/>
                      <a:pt x="0" y="20"/>
                      <a:pt x="0" y="17"/>
                    </a:cubicBezTo>
                    <a:cubicBezTo>
                      <a:pt x="0" y="6"/>
                      <a:pt x="0" y="6"/>
                      <a:pt x="0" y="6"/>
                    </a:cubicBezTo>
                    <a:cubicBezTo>
                      <a:pt x="0" y="3"/>
                      <a:pt x="2" y="0"/>
                      <a:pt x="5" y="0"/>
                    </a:cubicBezTo>
                    <a:cubicBezTo>
                      <a:pt x="127" y="0"/>
                      <a:pt x="127" y="0"/>
                      <a:pt x="127" y="0"/>
                    </a:cubicBezTo>
                    <a:cubicBezTo>
                      <a:pt x="130" y="0"/>
                      <a:pt x="132" y="3"/>
                      <a:pt x="132" y="6"/>
                    </a:cubicBezTo>
                    <a:lnTo>
                      <a:pt x="132" y="17"/>
                    </a:lnTo>
                    <a:close/>
                  </a:path>
                </a:pathLst>
              </a:custGeom>
              <a:solidFill>
                <a:srgbClr val="5F3E21">
                  <a:alpha val="100000"/>
                </a:srgbClr>
              </a:solidFill>
              <a:ln w="9525">
                <a:noFill/>
              </a:ln>
            </p:spPr>
            <p:txBody>
              <a:bodyPr/>
              <a:p>
                <a:endParaRPr lang="zh-CN" altLang="en-US"/>
              </a:p>
            </p:txBody>
          </p:sp>
          <p:sp>
            <p:nvSpPr>
              <p:cNvPr id="48407" name="Rectangle 479"/>
              <p:cNvSpPr/>
              <p:nvPr/>
            </p:nvSpPr>
            <p:spPr>
              <a:xfrm>
                <a:off x="8486776" y="3609976"/>
                <a:ext cx="357188" cy="11113"/>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408" name="Oval 480"/>
              <p:cNvSpPr/>
              <p:nvPr/>
            </p:nvSpPr>
            <p:spPr>
              <a:xfrm>
                <a:off x="8870951" y="3513138"/>
                <a:ext cx="30163" cy="31750"/>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82" name="组合 1901"/>
            <p:cNvGrpSpPr/>
            <p:nvPr/>
          </p:nvGrpSpPr>
          <p:grpSpPr>
            <a:xfrm>
              <a:off x="9785922" y="3190876"/>
              <a:ext cx="517526" cy="514350"/>
              <a:chOff x="7726363" y="3190876"/>
              <a:chExt cx="517526" cy="514350"/>
            </a:xfrm>
          </p:grpSpPr>
          <p:sp>
            <p:nvSpPr>
              <p:cNvPr id="48398" name="Freeform 481"/>
              <p:cNvSpPr/>
              <p:nvPr/>
            </p:nvSpPr>
            <p:spPr>
              <a:xfrm>
                <a:off x="8045451" y="3190876"/>
                <a:ext cx="198438" cy="195263"/>
              </a:xfrm>
              <a:custGeom>
                <a:avLst/>
                <a:gdLst/>
                <a:ahLst/>
                <a:cxnLst>
                  <a:cxn ang="0">
                    <a:pos x="119063" y="195263"/>
                  </a:cxn>
                  <a:cxn ang="0">
                    <a:pos x="0" y="77788"/>
                  </a:cxn>
                  <a:cxn ang="0">
                    <a:pos x="79375" y="0"/>
                  </a:cxn>
                  <a:cxn ang="0">
                    <a:pos x="198438" y="119063"/>
                  </a:cxn>
                  <a:cxn ang="0">
                    <a:pos x="119063" y="195263"/>
                  </a:cxn>
                </a:cxnLst>
                <a:pathLst>
                  <a:path w="125" h="123">
                    <a:moveTo>
                      <a:pt x="75" y="123"/>
                    </a:moveTo>
                    <a:lnTo>
                      <a:pt x="0" y="49"/>
                    </a:lnTo>
                    <a:lnTo>
                      <a:pt x="50" y="0"/>
                    </a:lnTo>
                    <a:lnTo>
                      <a:pt x="125" y="75"/>
                    </a:lnTo>
                    <a:lnTo>
                      <a:pt x="75" y="123"/>
                    </a:lnTo>
                    <a:close/>
                  </a:path>
                </a:pathLst>
              </a:custGeom>
              <a:solidFill>
                <a:srgbClr val="F5E8CE">
                  <a:alpha val="100000"/>
                </a:srgbClr>
              </a:solidFill>
              <a:ln w="9525">
                <a:noFill/>
              </a:ln>
            </p:spPr>
            <p:txBody>
              <a:bodyPr/>
              <a:p>
                <a:endParaRPr lang="zh-CN" altLang="en-US"/>
              </a:p>
            </p:txBody>
          </p:sp>
          <p:sp>
            <p:nvSpPr>
              <p:cNvPr id="48399" name="Freeform 482"/>
              <p:cNvSpPr/>
              <p:nvPr/>
            </p:nvSpPr>
            <p:spPr>
              <a:xfrm>
                <a:off x="8105776" y="3225801"/>
                <a:ext cx="42863" cy="46038"/>
              </a:xfrm>
              <a:custGeom>
                <a:avLst/>
                <a:gdLst/>
                <a:ahLst/>
                <a:cxnLst>
                  <a:cxn ang="0">
                    <a:pos x="2679" y="18957"/>
                  </a:cxn>
                  <a:cxn ang="0">
                    <a:pos x="0" y="27081"/>
                  </a:cxn>
                  <a:cxn ang="0">
                    <a:pos x="16074" y="43330"/>
                  </a:cxn>
                  <a:cxn ang="0">
                    <a:pos x="24110" y="43330"/>
                  </a:cxn>
                  <a:cxn ang="0">
                    <a:pos x="40184" y="27081"/>
                  </a:cxn>
                  <a:cxn ang="0">
                    <a:pos x="40184" y="18957"/>
                  </a:cxn>
                  <a:cxn ang="0">
                    <a:pos x="24110" y="2708"/>
                  </a:cxn>
                  <a:cxn ang="0">
                    <a:pos x="16074" y="2708"/>
                  </a:cxn>
                  <a:cxn ang="0">
                    <a:pos x="2679" y="18957"/>
                  </a:cxn>
                </a:cxnLst>
                <a:pathLst>
                  <a:path w="16" h="17">
                    <a:moveTo>
                      <a:pt x="1" y="7"/>
                    </a:moveTo>
                    <a:cubicBezTo>
                      <a:pt x="0" y="8"/>
                      <a:pt x="0" y="9"/>
                      <a:pt x="0" y="10"/>
                    </a:cubicBezTo>
                    <a:cubicBezTo>
                      <a:pt x="6" y="16"/>
                      <a:pt x="6" y="16"/>
                      <a:pt x="6" y="16"/>
                    </a:cubicBezTo>
                    <a:cubicBezTo>
                      <a:pt x="7" y="17"/>
                      <a:pt x="9" y="17"/>
                      <a:pt x="9" y="16"/>
                    </a:cubicBezTo>
                    <a:cubicBezTo>
                      <a:pt x="15" y="10"/>
                      <a:pt x="15" y="10"/>
                      <a:pt x="15" y="10"/>
                    </a:cubicBezTo>
                    <a:cubicBezTo>
                      <a:pt x="16" y="9"/>
                      <a:pt x="16" y="8"/>
                      <a:pt x="15" y="7"/>
                    </a:cubicBezTo>
                    <a:cubicBezTo>
                      <a:pt x="9" y="1"/>
                      <a:pt x="9" y="1"/>
                      <a:pt x="9" y="1"/>
                    </a:cubicBezTo>
                    <a:cubicBezTo>
                      <a:pt x="9" y="0"/>
                      <a:pt x="7" y="0"/>
                      <a:pt x="6" y="1"/>
                    </a:cubicBezTo>
                    <a:lnTo>
                      <a:pt x="1" y="7"/>
                    </a:lnTo>
                    <a:close/>
                  </a:path>
                </a:pathLst>
              </a:custGeom>
              <a:solidFill>
                <a:srgbClr val="87CAAD">
                  <a:alpha val="100000"/>
                </a:srgbClr>
              </a:solidFill>
              <a:ln w="9525">
                <a:noFill/>
              </a:ln>
            </p:spPr>
            <p:txBody>
              <a:bodyPr/>
              <a:p>
                <a:endParaRPr lang="zh-CN" altLang="en-US"/>
              </a:p>
            </p:txBody>
          </p:sp>
          <p:sp>
            <p:nvSpPr>
              <p:cNvPr id="48400" name="Freeform 483"/>
              <p:cNvSpPr/>
              <p:nvPr/>
            </p:nvSpPr>
            <p:spPr>
              <a:xfrm>
                <a:off x="8161338" y="3286126"/>
                <a:ext cx="46038" cy="42863"/>
              </a:xfrm>
              <a:custGeom>
                <a:avLst/>
                <a:gdLst/>
                <a:ahLst/>
                <a:cxnLst>
                  <a:cxn ang="0">
                    <a:pos x="2708" y="16074"/>
                  </a:cxn>
                  <a:cxn ang="0">
                    <a:pos x="2708" y="24110"/>
                  </a:cxn>
                  <a:cxn ang="0">
                    <a:pos x="18957" y="40184"/>
                  </a:cxn>
                  <a:cxn ang="0">
                    <a:pos x="27081" y="40184"/>
                  </a:cxn>
                  <a:cxn ang="0">
                    <a:pos x="43330" y="24110"/>
                  </a:cxn>
                  <a:cxn ang="0">
                    <a:pos x="43330" y="16074"/>
                  </a:cxn>
                  <a:cxn ang="0">
                    <a:pos x="27081" y="2679"/>
                  </a:cxn>
                  <a:cxn ang="0">
                    <a:pos x="18957" y="2679"/>
                  </a:cxn>
                  <a:cxn ang="0">
                    <a:pos x="2708" y="16074"/>
                  </a:cxn>
                </a:cxnLst>
                <a:pathLst>
                  <a:path w="17" h="16">
                    <a:moveTo>
                      <a:pt x="1" y="6"/>
                    </a:moveTo>
                    <a:cubicBezTo>
                      <a:pt x="0" y="7"/>
                      <a:pt x="0" y="9"/>
                      <a:pt x="1" y="9"/>
                    </a:cubicBezTo>
                    <a:cubicBezTo>
                      <a:pt x="7" y="15"/>
                      <a:pt x="7" y="15"/>
                      <a:pt x="7" y="15"/>
                    </a:cubicBezTo>
                    <a:cubicBezTo>
                      <a:pt x="8" y="16"/>
                      <a:pt x="9" y="16"/>
                      <a:pt x="10" y="15"/>
                    </a:cubicBezTo>
                    <a:cubicBezTo>
                      <a:pt x="16" y="9"/>
                      <a:pt x="16" y="9"/>
                      <a:pt x="16" y="9"/>
                    </a:cubicBezTo>
                    <a:cubicBezTo>
                      <a:pt x="17" y="9"/>
                      <a:pt x="17" y="7"/>
                      <a:pt x="16" y="6"/>
                    </a:cubicBezTo>
                    <a:cubicBezTo>
                      <a:pt x="10" y="1"/>
                      <a:pt x="10" y="1"/>
                      <a:pt x="10" y="1"/>
                    </a:cubicBezTo>
                    <a:cubicBezTo>
                      <a:pt x="9" y="0"/>
                      <a:pt x="8" y="0"/>
                      <a:pt x="7" y="1"/>
                    </a:cubicBezTo>
                    <a:lnTo>
                      <a:pt x="1" y="6"/>
                    </a:lnTo>
                    <a:close/>
                  </a:path>
                </a:pathLst>
              </a:custGeom>
              <a:solidFill>
                <a:srgbClr val="87CAAD">
                  <a:alpha val="100000"/>
                </a:srgbClr>
              </a:solidFill>
              <a:ln w="9525">
                <a:noFill/>
              </a:ln>
            </p:spPr>
            <p:txBody>
              <a:bodyPr/>
              <a:p>
                <a:endParaRPr lang="zh-CN" altLang="en-US"/>
              </a:p>
            </p:txBody>
          </p:sp>
          <p:sp>
            <p:nvSpPr>
              <p:cNvPr id="48401" name="Freeform 484"/>
              <p:cNvSpPr/>
              <p:nvPr/>
            </p:nvSpPr>
            <p:spPr>
              <a:xfrm>
                <a:off x="7726363" y="3225801"/>
                <a:ext cx="481013" cy="479425"/>
              </a:xfrm>
              <a:custGeom>
                <a:avLst/>
                <a:gdLst/>
                <a:ahLst/>
                <a:cxnLst>
                  <a:cxn ang="0">
                    <a:pos x="326981" y="0"/>
                  </a:cxn>
                  <a:cxn ang="0">
                    <a:pos x="29726" y="297948"/>
                  </a:cxn>
                  <a:cxn ang="0">
                    <a:pos x="29726" y="403584"/>
                  </a:cxn>
                  <a:cxn ang="0">
                    <a:pos x="78367" y="452339"/>
                  </a:cxn>
                  <a:cxn ang="0">
                    <a:pos x="183758" y="452339"/>
                  </a:cxn>
                  <a:cxn ang="0">
                    <a:pos x="481013" y="154391"/>
                  </a:cxn>
                  <a:cxn ang="0">
                    <a:pos x="326981" y="0"/>
                  </a:cxn>
                </a:cxnLst>
                <a:pathLst>
                  <a:path w="178" h="177">
                    <a:moveTo>
                      <a:pt x="121" y="0"/>
                    </a:moveTo>
                    <a:cubicBezTo>
                      <a:pt x="11" y="110"/>
                      <a:pt x="11" y="110"/>
                      <a:pt x="11" y="110"/>
                    </a:cubicBezTo>
                    <a:cubicBezTo>
                      <a:pt x="0" y="120"/>
                      <a:pt x="0" y="138"/>
                      <a:pt x="11" y="149"/>
                    </a:cubicBezTo>
                    <a:cubicBezTo>
                      <a:pt x="29" y="167"/>
                      <a:pt x="29" y="167"/>
                      <a:pt x="29" y="167"/>
                    </a:cubicBezTo>
                    <a:cubicBezTo>
                      <a:pt x="40" y="177"/>
                      <a:pt x="57" y="177"/>
                      <a:pt x="68" y="167"/>
                    </a:cubicBezTo>
                    <a:cubicBezTo>
                      <a:pt x="178" y="57"/>
                      <a:pt x="178" y="57"/>
                      <a:pt x="178" y="57"/>
                    </a:cubicBezTo>
                    <a:lnTo>
                      <a:pt x="121" y="0"/>
                    </a:lnTo>
                    <a:close/>
                  </a:path>
                </a:pathLst>
              </a:custGeom>
              <a:solidFill>
                <a:srgbClr val="5F3E21">
                  <a:alpha val="100000"/>
                </a:srgbClr>
              </a:solidFill>
              <a:ln w="9525">
                <a:noFill/>
              </a:ln>
            </p:spPr>
            <p:txBody>
              <a:bodyPr/>
              <a:p>
                <a:endParaRPr lang="zh-CN" altLang="en-US"/>
              </a:p>
            </p:txBody>
          </p:sp>
          <p:sp>
            <p:nvSpPr>
              <p:cNvPr id="48402" name="Freeform 485"/>
              <p:cNvSpPr/>
              <p:nvPr/>
            </p:nvSpPr>
            <p:spPr>
              <a:xfrm>
                <a:off x="7823201" y="3332163"/>
                <a:ext cx="279400" cy="277813"/>
              </a:xfrm>
              <a:custGeom>
                <a:avLst/>
                <a:gdLst/>
                <a:ahLst/>
                <a:cxnLst>
                  <a:cxn ang="0">
                    <a:pos x="195309" y="0"/>
                  </a:cxn>
                  <a:cxn ang="0">
                    <a:pos x="16276" y="175319"/>
                  </a:cxn>
                  <a:cxn ang="0">
                    <a:pos x="13563" y="237355"/>
                  </a:cxn>
                  <a:cxn ang="0">
                    <a:pos x="40689" y="261630"/>
                  </a:cxn>
                  <a:cxn ang="0">
                    <a:pos x="100367" y="258933"/>
                  </a:cxn>
                  <a:cxn ang="0">
                    <a:pos x="279400" y="83614"/>
                  </a:cxn>
                  <a:cxn ang="0">
                    <a:pos x="195309" y="0"/>
                  </a:cxn>
                </a:cxnLst>
                <a:pathLst>
                  <a:path w="103" h="103">
                    <a:moveTo>
                      <a:pt x="72" y="0"/>
                    </a:moveTo>
                    <a:cubicBezTo>
                      <a:pt x="6" y="65"/>
                      <a:pt x="6" y="65"/>
                      <a:pt x="6" y="65"/>
                    </a:cubicBezTo>
                    <a:cubicBezTo>
                      <a:pt x="0" y="72"/>
                      <a:pt x="0" y="82"/>
                      <a:pt x="5" y="88"/>
                    </a:cubicBezTo>
                    <a:cubicBezTo>
                      <a:pt x="15" y="97"/>
                      <a:pt x="15" y="97"/>
                      <a:pt x="15" y="97"/>
                    </a:cubicBezTo>
                    <a:cubicBezTo>
                      <a:pt x="21" y="103"/>
                      <a:pt x="31" y="103"/>
                      <a:pt x="37" y="96"/>
                    </a:cubicBezTo>
                    <a:cubicBezTo>
                      <a:pt x="103" y="31"/>
                      <a:pt x="103" y="31"/>
                      <a:pt x="103" y="31"/>
                    </a:cubicBezTo>
                    <a:lnTo>
                      <a:pt x="72" y="0"/>
                    </a:lnTo>
                    <a:close/>
                  </a:path>
                </a:pathLst>
              </a:custGeom>
              <a:solidFill>
                <a:srgbClr val="EE7800">
                  <a:alpha val="100000"/>
                </a:srgbClr>
              </a:solidFill>
              <a:ln w="9525">
                <a:noFill/>
              </a:ln>
            </p:spPr>
            <p:txBody>
              <a:bodyPr/>
              <a:p>
                <a:endParaRPr lang="zh-CN" altLang="en-US"/>
              </a:p>
            </p:txBody>
          </p:sp>
        </p:grpSp>
        <p:grpSp>
          <p:nvGrpSpPr>
            <p:cNvPr id="48183" name="组合 1900"/>
            <p:cNvGrpSpPr/>
            <p:nvPr/>
          </p:nvGrpSpPr>
          <p:grpSpPr>
            <a:xfrm>
              <a:off x="8884800" y="3236913"/>
              <a:ext cx="508000" cy="417513"/>
              <a:chOff x="7058026" y="3236913"/>
              <a:chExt cx="508000" cy="417513"/>
            </a:xfrm>
          </p:grpSpPr>
          <p:sp>
            <p:nvSpPr>
              <p:cNvPr id="48394" name="Freeform 486"/>
              <p:cNvSpPr/>
              <p:nvPr/>
            </p:nvSpPr>
            <p:spPr>
              <a:xfrm>
                <a:off x="7058026" y="3236913"/>
                <a:ext cx="508000" cy="417513"/>
              </a:xfrm>
              <a:custGeom>
                <a:avLst/>
                <a:gdLst/>
                <a:ahLst/>
                <a:cxnLst>
                  <a:cxn ang="0">
                    <a:pos x="508000" y="382268"/>
                  </a:cxn>
                  <a:cxn ang="0">
                    <a:pos x="472872" y="417513"/>
                  </a:cxn>
                  <a:cxn ang="0">
                    <a:pos x="35128" y="417513"/>
                  </a:cxn>
                  <a:cxn ang="0">
                    <a:pos x="0" y="382268"/>
                  </a:cxn>
                  <a:cxn ang="0">
                    <a:pos x="0" y="32533"/>
                  </a:cxn>
                  <a:cxn ang="0">
                    <a:pos x="35128" y="0"/>
                  </a:cxn>
                  <a:cxn ang="0">
                    <a:pos x="472872" y="0"/>
                  </a:cxn>
                  <a:cxn ang="0">
                    <a:pos x="508000" y="32533"/>
                  </a:cxn>
                  <a:cxn ang="0">
                    <a:pos x="508000" y="382268"/>
                  </a:cxn>
                </a:cxnLst>
                <a:pathLst>
                  <a:path w="188" h="154">
                    <a:moveTo>
                      <a:pt x="188" y="141"/>
                    </a:moveTo>
                    <a:cubicBezTo>
                      <a:pt x="188" y="148"/>
                      <a:pt x="182" y="154"/>
                      <a:pt x="175" y="154"/>
                    </a:cubicBezTo>
                    <a:cubicBezTo>
                      <a:pt x="13" y="154"/>
                      <a:pt x="13" y="154"/>
                      <a:pt x="13" y="154"/>
                    </a:cubicBezTo>
                    <a:cubicBezTo>
                      <a:pt x="6" y="154"/>
                      <a:pt x="0" y="148"/>
                      <a:pt x="0" y="141"/>
                    </a:cubicBezTo>
                    <a:cubicBezTo>
                      <a:pt x="0" y="12"/>
                      <a:pt x="0" y="12"/>
                      <a:pt x="0" y="12"/>
                    </a:cubicBezTo>
                    <a:cubicBezTo>
                      <a:pt x="0" y="5"/>
                      <a:pt x="6" y="0"/>
                      <a:pt x="13" y="0"/>
                    </a:cubicBezTo>
                    <a:cubicBezTo>
                      <a:pt x="175" y="0"/>
                      <a:pt x="175" y="0"/>
                      <a:pt x="175" y="0"/>
                    </a:cubicBezTo>
                    <a:cubicBezTo>
                      <a:pt x="182" y="0"/>
                      <a:pt x="188" y="5"/>
                      <a:pt x="188" y="12"/>
                    </a:cubicBezTo>
                    <a:lnTo>
                      <a:pt x="188" y="141"/>
                    </a:lnTo>
                    <a:close/>
                  </a:path>
                </a:pathLst>
              </a:custGeom>
              <a:solidFill>
                <a:srgbClr val="5F3E21">
                  <a:alpha val="100000"/>
                </a:srgbClr>
              </a:solidFill>
              <a:ln w="9525">
                <a:noFill/>
              </a:ln>
            </p:spPr>
            <p:txBody>
              <a:bodyPr/>
              <a:p>
                <a:endParaRPr lang="zh-CN" altLang="en-US"/>
              </a:p>
            </p:txBody>
          </p:sp>
          <p:sp>
            <p:nvSpPr>
              <p:cNvPr id="48395" name="Freeform 487"/>
              <p:cNvSpPr/>
              <p:nvPr/>
            </p:nvSpPr>
            <p:spPr>
              <a:xfrm>
                <a:off x="7105651" y="3279776"/>
                <a:ext cx="409575" cy="330200"/>
              </a:xfrm>
              <a:custGeom>
                <a:avLst/>
                <a:gdLst/>
                <a:ahLst/>
                <a:cxnLst>
                  <a:cxn ang="0">
                    <a:pos x="409575" y="303134"/>
                  </a:cxn>
                  <a:cxn ang="0">
                    <a:pos x="382451" y="330200"/>
                  </a:cxn>
                  <a:cxn ang="0">
                    <a:pos x="29837" y="330200"/>
                  </a:cxn>
                  <a:cxn ang="0">
                    <a:pos x="0" y="303134"/>
                  </a:cxn>
                  <a:cxn ang="0">
                    <a:pos x="0" y="27066"/>
                  </a:cxn>
                  <a:cxn ang="0">
                    <a:pos x="29837" y="0"/>
                  </a:cxn>
                  <a:cxn ang="0">
                    <a:pos x="382451" y="0"/>
                  </a:cxn>
                  <a:cxn ang="0">
                    <a:pos x="409575" y="27066"/>
                  </a:cxn>
                  <a:cxn ang="0">
                    <a:pos x="409575" y="303134"/>
                  </a:cxn>
                </a:cxnLst>
                <a:pathLst>
                  <a:path w="151" h="122">
                    <a:moveTo>
                      <a:pt x="151" y="112"/>
                    </a:moveTo>
                    <a:cubicBezTo>
                      <a:pt x="151" y="117"/>
                      <a:pt x="147" y="122"/>
                      <a:pt x="141" y="122"/>
                    </a:cubicBezTo>
                    <a:cubicBezTo>
                      <a:pt x="11" y="122"/>
                      <a:pt x="11" y="122"/>
                      <a:pt x="11" y="122"/>
                    </a:cubicBezTo>
                    <a:cubicBezTo>
                      <a:pt x="5" y="122"/>
                      <a:pt x="0" y="117"/>
                      <a:pt x="0" y="112"/>
                    </a:cubicBezTo>
                    <a:cubicBezTo>
                      <a:pt x="0" y="10"/>
                      <a:pt x="0" y="10"/>
                      <a:pt x="0" y="10"/>
                    </a:cubicBezTo>
                    <a:cubicBezTo>
                      <a:pt x="0" y="4"/>
                      <a:pt x="5" y="0"/>
                      <a:pt x="11" y="0"/>
                    </a:cubicBezTo>
                    <a:cubicBezTo>
                      <a:pt x="141" y="0"/>
                      <a:pt x="141" y="0"/>
                      <a:pt x="141" y="0"/>
                    </a:cubicBezTo>
                    <a:cubicBezTo>
                      <a:pt x="147" y="0"/>
                      <a:pt x="151" y="4"/>
                      <a:pt x="151" y="10"/>
                    </a:cubicBezTo>
                    <a:lnTo>
                      <a:pt x="151" y="112"/>
                    </a:lnTo>
                    <a:close/>
                  </a:path>
                </a:pathLst>
              </a:custGeom>
              <a:solidFill>
                <a:srgbClr val="F5E8CE">
                  <a:alpha val="100000"/>
                </a:srgbClr>
              </a:solidFill>
              <a:ln w="9525">
                <a:noFill/>
              </a:ln>
            </p:spPr>
            <p:txBody>
              <a:bodyPr/>
              <a:p>
                <a:endParaRPr lang="zh-CN" altLang="en-US"/>
              </a:p>
            </p:txBody>
          </p:sp>
          <p:sp>
            <p:nvSpPr>
              <p:cNvPr id="48396" name="Freeform 488"/>
              <p:cNvSpPr/>
              <p:nvPr/>
            </p:nvSpPr>
            <p:spPr>
              <a:xfrm>
                <a:off x="7146926" y="3341688"/>
                <a:ext cx="169863" cy="206375"/>
              </a:xfrm>
              <a:custGeom>
                <a:avLst/>
                <a:gdLst/>
                <a:ahLst/>
                <a:cxnLst>
                  <a:cxn ang="0">
                    <a:pos x="0" y="21724"/>
                  </a:cxn>
                  <a:cxn ang="0">
                    <a:pos x="32355" y="10862"/>
                  </a:cxn>
                  <a:cxn ang="0">
                    <a:pos x="150989" y="84179"/>
                  </a:cxn>
                  <a:cxn ang="0">
                    <a:pos x="150989" y="124911"/>
                  </a:cxn>
                  <a:cxn ang="0">
                    <a:pos x="32355" y="195513"/>
                  </a:cxn>
                  <a:cxn ang="0">
                    <a:pos x="0" y="184651"/>
                  </a:cxn>
                  <a:cxn ang="0">
                    <a:pos x="0" y="21724"/>
                  </a:cxn>
                </a:cxnLst>
                <a:pathLst>
                  <a:path w="63" h="76">
                    <a:moveTo>
                      <a:pt x="0" y="8"/>
                    </a:moveTo>
                    <a:cubicBezTo>
                      <a:pt x="1" y="2"/>
                      <a:pt x="6" y="0"/>
                      <a:pt x="12" y="4"/>
                    </a:cubicBezTo>
                    <a:cubicBezTo>
                      <a:pt x="56" y="31"/>
                      <a:pt x="56" y="31"/>
                      <a:pt x="56" y="31"/>
                    </a:cubicBezTo>
                    <a:cubicBezTo>
                      <a:pt x="63" y="35"/>
                      <a:pt x="62" y="42"/>
                      <a:pt x="56" y="46"/>
                    </a:cubicBezTo>
                    <a:cubicBezTo>
                      <a:pt x="12" y="72"/>
                      <a:pt x="12" y="72"/>
                      <a:pt x="12" y="72"/>
                    </a:cubicBezTo>
                    <a:cubicBezTo>
                      <a:pt x="5" y="76"/>
                      <a:pt x="0" y="74"/>
                      <a:pt x="0" y="68"/>
                    </a:cubicBezTo>
                    <a:lnTo>
                      <a:pt x="0" y="8"/>
                    </a:lnTo>
                    <a:close/>
                  </a:path>
                </a:pathLst>
              </a:custGeom>
              <a:solidFill>
                <a:srgbClr val="EE7800">
                  <a:alpha val="100000"/>
                </a:srgbClr>
              </a:solidFill>
              <a:ln w="9525">
                <a:noFill/>
              </a:ln>
            </p:spPr>
            <p:txBody>
              <a:bodyPr/>
              <a:p>
                <a:endParaRPr lang="zh-CN" altLang="en-US"/>
              </a:p>
            </p:txBody>
          </p:sp>
          <p:sp>
            <p:nvSpPr>
              <p:cNvPr id="48397" name="Freeform 489"/>
              <p:cNvSpPr/>
              <p:nvPr/>
            </p:nvSpPr>
            <p:spPr>
              <a:xfrm>
                <a:off x="7312026" y="3341688"/>
                <a:ext cx="169863" cy="206375"/>
              </a:xfrm>
              <a:custGeom>
                <a:avLst/>
                <a:gdLst/>
                <a:ahLst/>
                <a:cxnLst>
                  <a:cxn ang="0">
                    <a:pos x="2696" y="21724"/>
                  </a:cxn>
                  <a:cxn ang="0">
                    <a:pos x="35051" y="10862"/>
                  </a:cxn>
                  <a:cxn ang="0">
                    <a:pos x="150989" y="84179"/>
                  </a:cxn>
                  <a:cxn ang="0">
                    <a:pos x="150989" y="124911"/>
                  </a:cxn>
                  <a:cxn ang="0">
                    <a:pos x="32355" y="195513"/>
                  </a:cxn>
                  <a:cxn ang="0">
                    <a:pos x="0" y="184651"/>
                  </a:cxn>
                  <a:cxn ang="0">
                    <a:pos x="2696" y="21724"/>
                  </a:cxn>
                </a:cxnLst>
                <a:pathLst>
                  <a:path w="63" h="76">
                    <a:moveTo>
                      <a:pt x="1" y="8"/>
                    </a:moveTo>
                    <a:cubicBezTo>
                      <a:pt x="1" y="2"/>
                      <a:pt x="6" y="0"/>
                      <a:pt x="13" y="4"/>
                    </a:cubicBezTo>
                    <a:cubicBezTo>
                      <a:pt x="56" y="31"/>
                      <a:pt x="56" y="31"/>
                      <a:pt x="56" y="31"/>
                    </a:cubicBezTo>
                    <a:cubicBezTo>
                      <a:pt x="63" y="35"/>
                      <a:pt x="63" y="42"/>
                      <a:pt x="56" y="46"/>
                    </a:cubicBezTo>
                    <a:cubicBezTo>
                      <a:pt x="12" y="72"/>
                      <a:pt x="12" y="72"/>
                      <a:pt x="12" y="72"/>
                    </a:cubicBezTo>
                    <a:cubicBezTo>
                      <a:pt x="5" y="76"/>
                      <a:pt x="0" y="74"/>
                      <a:pt x="0" y="68"/>
                    </a:cubicBezTo>
                    <a:lnTo>
                      <a:pt x="1" y="8"/>
                    </a:lnTo>
                    <a:close/>
                  </a:path>
                </a:pathLst>
              </a:custGeom>
              <a:solidFill>
                <a:srgbClr val="EE7800">
                  <a:alpha val="100000"/>
                </a:srgbClr>
              </a:solidFill>
              <a:ln w="9525">
                <a:noFill/>
              </a:ln>
            </p:spPr>
            <p:txBody>
              <a:bodyPr/>
              <a:p>
                <a:endParaRPr lang="zh-CN" altLang="en-US"/>
              </a:p>
            </p:txBody>
          </p:sp>
        </p:grpSp>
        <p:grpSp>
          <p:nvGrpSpPr>
            <p:cNvPr id="48184" name="组合 1899"/>
            <p:cNvGrpSpPr/>
            <p:nvPr/>
          </p:nvGrpSpPr>
          <p:grpSpPr>
            <a:xfrm>
              <a:off x="8080515" y="3190876"/>
              <a:ext cx="411163" cy="509588"/>
              <a:chOff x="6429376" y="3190876"/>
              <a:chExt cx="411163" cy="509588"/>
            </a:xfrm>
          </p:grpSpPr>
          <p:sp>
            <p:nvSpPr>
              <p:cNvPr id="48386" name="Freeform 490"/>
              <p:cNvSpPr/>
              <p:nvPr/>
            </p:nvSpPr>
            <p:spPr>
              <a:xfrm>
                <a:off x="6470651" y="3390901"/>
                <a:ext cx="330200" cy="309563"/>
              </a:xfrm>
              <a:custGeom>
                <a:avLst/>
                <a:gdLst/>
                <a:ahLst/>
                <a:cxnLst>
                  <a:cxn ang="0">
                    <a:pos x="330200" y="268831"/>
                  </a:cxn>
                  <a:cxn ang="0">
                    <a:pos x="289602" y="309563"/>
                  </a:cxn>
                  <a:cxn ang="0">
                    <a:pos x="37892" y="309563"/>
                  </a:cxn>
                  <a:cxn ang="0">
                    <a:pos x="0" y="268831"/>
                  </a:cxn>
                  <a:cxn ang="0">
                    <a:pos x="0" y="0"/>
                  </a:cxn>
                  <a:cxn ang="0">
                    <a:pos x="330200" y="0"/>
                  </a:cxn>
                  <a:cxn ang="0">
                    <a:pos x="330200" y="268831"/>
                  </a:cxn>
                </a:cxnLst>
                <a:pathLst>
                  <a:path w="122" h="114">
                    <a:moveTo>
                      <a:pt x="122" y="99"/>
                    </a:moveTo>
                    <a:cubicBezTo>
                      <a:pt x="122" y="107"/>
                      <a:pt x="115" y="114"/>
                      <a:pt x="107" y="114"/>
                    </a:cubicBezTo>
                    <a:cubicBezTo>
                      <a:pt x="14" y="114"/>
                      <a:pt x="14" y="114"/>
                      <a:pt x="14" y="114"/>
                    </a:cubicBezTo>
                    <a:cubicBezTo>
                      <a:pt x="6" y="114"/>
                      <a:pt x="0" y="107"/>
                      <a:pt x="0" y="99"/>
                    </a:cubicBezTo>
                    <a:cubicBezTo>
                      <a:pt x="0" y="0"/>
                      <a:pt x="0" y="0"/>
                      <a:pt x="0" y="0"/>
                    </a:cubicBezTo>
                    <a:cubicBezTo>
                      <a:pt x="122" y="0"/>
                      <a:pt x="122" y="0"/>
                      <a:pt x="122" y="0"/>
                    </a:cubicBezTo>
                    <a:lnTo>
                      <a:pt x="122" y="99"/>
                    </a:lnTo>
                    <a:close/>
                  </a:path>
                </a:pathLst>
              </a:custGeom>
              <a:solidFill>
                <a:srgbClr val="EE7800">
                  <a:alpha val="100000"/>
                </a:srgbClr>
              </a:solidFill>
              <a:ln w="9525">
                <a:noFill/>
              </a:ln>
            </p:spPr>
            <p:txBody>
              <a:bodyPr/>
              <a:p>
                <a:endParaRPr lang="zh-CN" altLang="en-US"/>
              </a:p>
            </p:txBody>
          </p:sp>
          <p:sp>
            <p:nvSpPr>
              <p:cNvPr id="48387" name="Freeform 491"/>
              <p:cNvSpPr>
                <a:spLocks noEditPoints="1"/>
              </p:cNvSpPr>
              <p:nvPr/>
            </p:nvSpPr>
            <p:spPr>
              <a:xfrm>
                <a:off x="6510338" y="3432176"/>
                <a:ext cx="98425" cy="123825"/>
              </a:xfrm>
              <a:custGeom>
                <a:avLst/>
                <a:gdLst/>
                <a:ahLst/>
                <a:cxnLst>
                  <a:cxn ang="0">
                    <a:pos x="65617" y="0"/>
                  </a:cxn>
                  <a:cxn ang="0">
                    <a:pos x="51947" y="0"/>
                  </a:cxn>
                  <a:cxn ang="0">
                    <a:pos x="51947" y="59221"/>
                  </a:cxn>
                  <a:cxn ang="0">
                    <a:pos x="98425" y="59221"/>
                  </a:cxn>
                  <a:cxn ang="0">
                    <a:pos x="98425" y="26918"/>
                  </a:cxn>
                  <a:cxn ang="0">
                    <a:pos x="65617" y="0"/>
                  </a:cxn>
                  <a:cxn ang="0">
                    <a:pos x="0" y="64604"/>
                  </a:cxn>
                  <a:cxn ang="0">
                    <a:pos x="0" y="96907"/>
                  </a:cxn>
                  <a:cxn ang="0">
                    <a:pos x="32808" y="123825"/>
                  </a:cxn>
                  <a:cxn ang="0">
                    <a:pos x="46478" y="123825"/>
                  </a:cxn>
                  <a:cxn ang="0">
                    <a:pos x="46478" y="64604"/>
                  </a:cxn>
                  <a:cxn ang="0">
                    <a:pos x="0" y="64604"/>
                  </a:cxn>
                  <a:cxn ang="0">
                    <a:pos x="98425" y="96907"/>
                  </a:cxn>
                  <a:cxn ang="0">
                    <a:pos x="98425" y="64604"/>
                  </a:cxn>
                  <a:cxn ang="0">
                    <a:pos x="51947" y="64604"/>
                  </a:cxn>
                  <a:cxn ang="0">
                    <a:pos x="51947" y="123825"/>
                  </a:cxn>
                  <a:cxn ang="0">
                    <a:pos x="65617" y="123825"/>
                  </a:cxn>
                  <a:cxn ang="0">
                    <a:pos x="98425" y="96907"/>
                  </a:cxn>
                  <a:cxn ang="0">
                    <a:pos x="32808" y="0"/>
                  </a:cxn>
                  <a:cxn ang="0">
                    <a:pos x="0" y="26918"/>
                  </a:cxn>
                  <a:cxn ang="0">
                    <a:pos x="0" y="59221"/>
                  </a:cxn>
                  <a:cxn ang="0">
                    <a:pos x="46478" y="59221"/>
                  </a:cxn>
                  <a:cxn ang="0">
                    <a:pos x="46478" y="0"/>
                  </a:cxn>
                  <a:cxn ang="0">
                    <a:pos x="32808" y="0"/>
                  </a:cxn>
                </a:cxnLst>
                <a:pathLst>
                  <a:path w="36" h="46">
                    <a:moveTo>
                      <a:pt x="24" y="0"/>
                    </a:moveTo>
                    <a:cubicBezTo>
                      <a:pt x="19" y="0"/>
                      <a:pt x="19" y="0"/>
                      <a:pt x="19" y="0"/>
                    </a:cubicBezTo>
                    <a:cubicBezTo>
                      <a:pt x="19" y="22"/>
                      <a:pt x="19" y="22"/>
                      <a:pt x="19" y="22"/>
                    </a:cubicBezTo>
                    <a:cubicBezTo>
                      <a:pt x="36" y="22"/>
                      <a:pt x="36" y="22"/>
                      <a:pt x="36" y="22"/>
                    </a:cubicBezTo>
                    <a:cubicBezTo>
                      <a:pt x="36" y="10"/>
                      <a:pt x="36" y="10"/>
                      <a:pt x="36" y="10"/>
                    </a:cubicBezTo>
                    <a:cubicBezTo>
                      <a:pt x="36" y="4"/>
                      <a:pt x="30" y="0"/>
                      <a:pt x="24" y="0"/>
                    </a:cubicBezTo>
                    <a:close/>
                    <a:moveTo>
                      <a:pt x="0" y="24"/>
                    </a:moveTo>
                    <a:cubicBezTo>
                      <a:pt x="0" y="36"/>
                      <a:pt x="0" y="36"/>
                      <a:pt x="0" y="36"/>
                    </a:cubicBezTo>
                    <a:cubicBezTo>
                      <a:pt x="0" y="42"/>
                      <a:pt x="6" y="46"/>
                      <a:pt x="12" y="46"/>
                    </a:cubicBezTo>
                    <a:cubicBezTo>
                      <a:pt x="17" y="46"/>
                      <a:pt x="17" y="46"/>
                      <a:pt x="17" y="46"/>
                    </a:cubicBezTo>
                    <a:cubicBezTo>
                      <a:pt x="17" y="24"/>
                      <a:pt x="17" y="24"/>
                      <a:pt x="17" y="24"/>
                    </a:cubicBezTo>
                    <a:lnTo>
                      <a:pt x="0" y="24"/>
                    </a:lnTo>
                    <a:close/>
                    <a:moveTo>
                      <a:pt x="36" y="36"/>
                    </a:moveTo>
                    <a:cubicBezTo>
                      <a:pt x="36" y="24"/>
                      <a:pt x="36" y="24"/>
                      <a:pt x="36" y="24"/>
                    </a:cubicBezTo>
                    <a:cubicBezTo>
                      <a:pt x="19" y="24"/>
                      <a:pt x="19" y="24"/>
                      <a:pt x="19" y="24"/>
                    </a:cubicBezTo>
                    <a:cubicBezTo>
                      <a:pt x="19" y="46"/>
                      <a:pt x="19" y="46"/>
                      <a:pt x="19" y="46"/>
                    </a:cubicBezTo>
                    <a:cubicBezTo>
                      <a:pt x="24" y="46"/>
                      <a:pt x="24" y="46"/>
                      <a:pt x="24" y="46"/>
                    </a:cubicBezTo>
                    <a:cubicBezTo>
                      <a:pt x="30" y="46"/>
                      <a:pt x="36" y="42"/>
                      <a:pt x="36" y="36"/>
                    </a:cubicBezTo>
                    <a:close/>
                    <a:moveTo>
                      <a:pt x="12" y="0"/>
                    </a:moveTo>
                    <a:cubicBezTo>
                      <a:pt x="6" y="0"/>
                      <a:pt x="0" y="4"/>
                      <a:pt x="0" y="10"/>
                    </a:cubicBezTo>
                    <a:cubicBezTo>
                      <a:pt x="0" y="22"/>
                      <a:pt x="0" y="22"/>
                      <a:pt x="0" y="22"/>
                    </a:cubicBezTo>
                    <a:cubicBezTo>
                      <a:pt x="17" y="22"/>
                      <a:pt x="17" y="22"/>
                      <a:pt x="17" y="22"/>
                    </a:cubicBezTo>
                    <a:cubicBezTo>
                      <a:pt x="17" y="0"/>
                      <a:pt x="17" y="0"/>
                      <a:pt x="17" y="0"/>
                    </a:cubicBezTo>
                    <a:lnTo>
                      <a:pt x="12" y="0"/>
                    </a:lnTo>
                    <a:close/>
                  </a:path>
                </a:pathLst>
              </a:custGeom>
              <a:solidFill>
                <a:srgbClr val="F5E8CE">
                  <a:alpha val="100000"/>
                </a:srgbClr>
              </a:solidFill>
              <a:ln w="9525">
                <a:noFill/>
              </a:ln>
            </p:spPr>
            <p:txBody>
              <a:bodyPr/>
              <a:p>
                <a:endParaRPr lang="zh-CN" altLang="en-US"/>
              </a:p>
            </p:txBody>
          </p:sp>
          <p:sp>
            <p:nvSpPr>
              <p:cNvPr id="48388" name="Freeform 492"/>
              <p:cNvSpPr>
                <a:spLocks noEditPoints="1"/>
              </p:cNvSpPr>
              <p:nvPr/>
            </p:nvSpPr>
            <p:spPr>
              <a:xfrm>
                <a:off x="6662738" y="3432176"/>
                <a:ext cx="95250" cy="123825"/>
              </a:xfrm>
              <a:custGeom>
                <a:avLst/>
                <a:gdLst/>
                <a:ahLst/>
                <a:cxnLst>
                  <a:cxn ang="0">
                    <a:pos x="65314" y="0"/>
                  </a:cxn>
                  <a:cxn ang="0">
                    <a:pos x="51707" y="0"/>
                  </a:cxn>
                  <a:cxn ang="0">
                    <a:pos x="51707" y="59221"/>
                  </a:cxn>
                  <a:cxn ang="0">
                    <a:pos x="95250" y="59221"/>
                  </a:cxn>
                  <a:cxn ang="0">
                    <a:pos x="95250" y="26918"/>
                  </a:cxn>
                  <a:cxn ang="0">
                    <a:pos x="65314" y="0"/>
                  </a:cxn>
                  <a:cxn ang="0">
                    <a:pos x="0" y="64604"/>
                  </a:cxn>
                  <a:cxn ang="0">
                    <a:pos x="0" y="96907"/>
                  </a:cxn>
                  <a:cxn ang="0">
                    <a:pos x="32657" y="123825"/>
                  </a:cxn>
                  <a:cxn ang="0">
                    <a:pos x="46264" y="123825"/>
                  </a:cxn>
                  <a:cxn ang="0">
                    <a:pos x="46264" y="64604"/>
                  </a:cxn>
                  <a:cxn ang="0">
                    <a:pos x="0" y="64604"/>
                  </a:cxn>
                  <a:cxn ang="0">
                    <a:pos x="95250" y="96907"/>
                  </a:cxn>
                  <a:cxn ang="0">
                    <a:pos x="95250" y="64604"/>
                  </a:cxn>
                  <a:cxn ang="0">
                    <a:pos x="51707" y="64604"/>
                  </a:cxn>
                  <a:cxn ang="0">
                    <a:pos x="51707" y="123825"/>
                  </a:cxn>
                  <a:cxn ang="0">
                    <a:pos x="65314" y="123825"/>
                  </a:cxn>
                  <a:cxn ang="0">
                    <a:pos x="95250" y="96907"/>
                  </a:cxn>
                  <a:cxn ang="0">
                    <a:pos x="32657" y="0"/>
                  </a:cxn>
                  <a:cxn ang="0">
                    <a:pos x="0" y="26918"/>
                  </a:cxn>
                  <a:cxn ang="0">
                    <a:pos x="0" y="59221"/>
                  </a:cxn>
                  <a:cxn ang="0">
                    <a:pos x="46264" y="59221"/>
                  </a:cxn>
                  <a:cxn ang="0">
                    <a:pos x="46264" y="0"/>
                  </a:cxn>
                  <a:cxn ang="0">
                    <a:pos x="32657" y="0"/>
                  </a:cxn>
                </a:cxnLst>
                <a:pathLst>
                  <a:path w="35" h="46">
                    <a:moveTo>
                      <a:pt x="24" y="0"/>
                    </a:moveTo>
                    <a:cubicBezTo>
                      <a:pt x="19" y="0"/>
                      <a:pt x="19" y="0"/>
                      <a:pt x="19" y="0"/>
                    </a:cubicBezTo>
                    <a:cubicBezTo>
                      <a:pt x="19" y="22"/>
                      <a:pt x="19" y="22"/>
                      <a:pt x="19" y="22"/>
                    </a:cubicBezTo>
                    <a:cubicBezTo>
                      <a:pt x="35" y="22"/>
                      <a:pt x="35" y="22"/>
                      <a:pt x="35" y="22"/>
                    </a:cubicBezTo>
                    <a:cubicBezTo>
                      <a:pt x="35" y="10"/>
                      <a:pt x="35" y="10"/>
                      <a:pt x="35" y="10"/>
                    </a:cubicBezTo>
                    <a:cubicBezTo>
                      <a:pt x="35" y="4"/>
                      <a:pt x="30" y="0"/>
                      <a:pt x="24" y="0"/>
                    </a:cubicBezTo>
                    <a:close/>
                    <a:moveTo>
                      <a:pt x="0" y="24"/>
                    </a:moveTo>
                    <a:cubicBezTo>
                      <a:pt x="0" y="36"/>
                      <a:pt x="0" y="36"/>
                      <a:pt x="0" y="36"/>
                    </a:cubicBezTo>
                    <a:cubicBezTo>
                      <a:pt x="0" y="42"/>
                      <a:pt x="5" y="46"/>
                      <a:pt x="12" y="46"/>
                    </a:cubicBezTo>
                    <a:cubicBezTo>
                      <a:pt x="17" y="46"/>
                      <a:pt x="17" y="46"/>
                      <a:pt x="17" y="46"/>
                    </a:cubicBezTo>
                    <a:cubicBezTo>
                      <a:pt x="17" y="24"/>
                      <a:pt x="17" y="24"/>
                      <a:pt x="17" y="24"/>
                    </a:cubicBezTo>
                    <a:lnTo>
                      <a:pt x="0" y="24"/>
                    </a:lnTo>
                    <a:close/>
                    <a:moveTo>
                      <a:pt x="35" y="36"/>
                    </a:moveTo>
                    <a:cubicBezTo>
                      <a:pt x="35" y="24"/>
                      <a:pt x="35" y="24"/>
                      <a:pt x="35" y="24"/>
                    </a:cubicBezTo>
                    <a:cubicBezTo>
                      <a:pt x="19" y="24"/>
                      <a:pt x="19" y="24"/>
                      <a:pt x="19" y="24"/>
                    </a:cubicBezTo>
                    <a:cubicBezTo>
                      <a:pt x="19" y="46"/>
                      <a:pt x="19" y="46"/>
                      <a:pt x="19" y="46"/>
                    </a:cubicBezTo>
                    <a:cubicBezTo>
                      <a:pt x="24" y="46"/>
                      <a:pt x="24" y="46"/>
                      <a:pt x="24" y="46"/>
                    </a:cubicBezTo>
                    <a:cubicBezTo>
                      <a:pt x="30" y="46"/>
                      <a:pt x="35" y="42"/>
                      <a:pt x="35" y="36"/>
                    </a:cubicBezTo>
                    <a:close/>
                    <a:moveTo>
                      <a:pt x="12" y="0"/>
                    </a:moveTo>
                    <a:cubicBezTo>
                      <a:pt x="5" y="0"/>
                      <a:pt x="0" y="4"/>
                      <a:pt x="0" y="10"/>
                    </a:cubicBezTo>
                    <a:cubicBezTo>
                      <a:pt x="0" y="22"/>
                      <a:pt x="0" y="22"/>
                      <a:pt x="0" y="22"/>
                    </a:cubicBezTo>
                    <a:cubicBezTo>
                      <a:pt x="17" y="22"/>
                      <a:pt x="17" y="22"/>
                      <a:pt x="17" y="22"/>
                    </a:cubicBezTo>
                    <a:cubicBezTo>
                      <a:pt x="17" y="0"/>
                      <a:pt x="17" y="0"/>
                      <a:pt x="17" y="0"/>
                    </a:cubicBezTo>
                    <a:lnTo>
                      <a:pt x="12" y="0"/>
                    </a:lnTo>
                    <a:close/>
                  </a:path>
                </a:pathLst>
              </a:custGeom>
              <a:solidFill>
                <a:srgbClr val="F5E8CE">
                  <a:alpha val="100000"/>
                </a:srgbClr>
              </a:solidFill>
              <a:ln w="9525">
                <a:noFill/>
              </a:ln>
            </p:spPr>
            <p:txBody>
              <a:bodyPr/>
              <a:p>
                <a:endParaRPr lang="zh-CN" altLang="en-US"/>
              </a:p>
            </p:txBody>
          </p:sp>
          <p:sp>
            <p:nvSpPr>
              <p:cNvPr id="48389" name="Freeform 493"/>
              <p:cNvSpPr/>
              <p:nvPr/>
            </p:nvSpPr>
            <p:spPr>
              <a:xfrm>
                <a:off x="6570663" y="3559176"/>
                <a:ext cx="130175" cy="141288"/>
              </a:xfrm>
              <a:custGeom>
                <a:avLst/>
                <a:gdLst/>
                <a:ahLst/>
                <a:cxnLst>
                  <a:cxn ang="0">
                    <a:pos x="130175" y="67927"/>
                  </a:cxn>
                  <a:cxn ang="0">
                    <a:pos x="65088" y="0"/>
                  </a:cxn>
                  <a:cxn ang="0">
                    <a:pos x="0" y="67927"/>
                  </a:cxn>
                  <a:cxn ang="0">
                    <a:pos x="0" y="141288"/>
                  </a:cxn>
                  <a:cxn ang="0">
                    <a:pos x="130175" y="141288"/>
                  </a:cxn>
                  <a:cxn ang="0">
                    <a:pos x="130175" y="67927"/>
                  </a:cxn>
                </a:cxnLst>
                <a:pathLst>
                  <a:path w="48" h="52">
                    <a:moveTo>
                      <a:pt x="48" y="25"/>
                    </a:moveTo>
                    <a:cubicBezTo>
                      <a:pt x="48" y="11"/>
                      <a:pt x="37" y="0"/>
                      <a:pt x="24" y="0"/>
                    </a:cubicBezTo>
                    <a:cubicBezTo>
                      <a:pt x="11" y="0"/>
                      <a:pt x="0" y="11"/>
                      <a:pt x="0" y="25"/>
                    </a:cubicBezTo>
                    <a:cubicBezTo>
                      <a:pt x="0" y="52"/>
                      <a:pt x="0" y="52"/>
                      <a:pt x="0" y="52"/>
                    </a:cubicBezTo>
                    <a:cubicBezTo>
                      <a:pt x="48" y="52"/>
                      <a:pt x="48" y="52"/>
                      <a:pt x="48" y="52"/>
                    </a:cubicBezTo>
                    <a:lnTo>
                      <a:pt x="48" y="25"/>
                    </a:lnTo>
                    <a:close/>
                  </a:path>
                </a:pathLst>
              </a:custGeom>
              <a:solidFill>
                <a:srgbClr val="87CAAD">
                  <a:alpha val="100000"/>
                </a:srgbClr>
              </a:solidFill>
              <a:ln w="9525">
                <a:noFill/>
              </a:ln>
            </p:spPr>
            <p:txBody>
              <a:bodyPr/>
              <a:p>
                <a:endParaRPr lang="zh-CN" altLang="en-US"/>
              </a:p>
            </p:txBody>
          </p:sp>
          <p:sp>
            <p:nvSpPr>
              <p:cNvPr id="48390" name="Oval 494"/>
              <p:cNvSpPr/>
              <p:nvPr/>
            </p:nvSpPr>
            <p:spPr>
              <a:xfrm>
                <a:off x="6597651" y="3629026"/>
                <a:ext cx="15875" cy="19050"/>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91" name="Oval 495"/>
              <p:cNvSpPr/>
              <p:nvPr/>
            </p:nvSpPr>
            <p:spPr>
              <a:xfrm>
                <a:off x="6656388" y="3629026"/>
                <a:ext cx="17463" cy="19050"/>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92" name="Freeform 496"/>
              <p:cNvSpPr/>
              <p:nvPr/>
            </p:nvSpPr>
            <p:spPr>
              <a:xfrm>
                <a:off x="6632576" y="3559176"/>
                <a:ext cx="4763" cy="141288"/>
              </a:xfrm>
              <a:custGeom>
                <a:avLst/>
                <a:gdLst/>
                <a:ahLst/>
                <a:cxnLst>
                  <a:cxn ang="0">
                    <a:pos x="0" y="0"/>
                  </a:cxn>
                  <a:cxn ang="0">
                    <a:pos x="0" y="141288"/>
                  </a:cxn>
                  <a:cxn ang="0">
                    <a:pos x="4763" y="141288"/>
                  </a:cxn>
                  <a:cxn ang="0">
                    <a:pos x="4763" y="0"/>
                  </a:cxn>
                  <a:cxn ang="0">
                    <a:pos x="2382" y="0"/>
                  </a:cxn>
                  <a:cxn ang="0">
                    <a:pos x="0" y="0"/>
                  </a:cxn>
                </a:cxnLst>
                <a:pathLst>
                  <a:path w="2" h="52">
                    <a:moveTo>
                      <a:pt x="0" y="0"/>
                    </a:moveTo>
                    <a:cubicBezTo>
                      <a:pt x="0" y="52"/>
                      <a:pt x="0" y="52"/>
                      <a:pt x="0" y="52"/>
                    </a:cubicBezTo>
                    <a:cubicBezTo>
                      <a:pt x="2" y="52"/>
                      <a:pt x="2" y="52"/>
                      <a:pt x="2" y="52"/>
                    </a:cubicBezTo>
                    <a:cubicBezTo>
                      <a:pt x="2" y="0"/>
                      <a:pt x="2" y="0"/>
                      <a:pt x="2" y="0"/>
                    </a:cubicBezTo>
                    <a:cubicBezTo>
                      <a:pt x="1" y="0"/>
                      <a:pt x="1" y="0"/>
                      <a:pt x="1" y="0"/>
                    </a:cubicBezTo>
                    <a:cubicBezTo>
                      <a:pt x="1" y="0"/>
                      <a:pt x="0" y="0"/>
                      <a:pt x="0" y="0"/>
                    </a:cubicBezTo>
                    <a:close/>
                  </a:path>
                </a:pathLst>
              </a:custGeom>
              <a:solidFill>
                <a:srgbClr val="FEEEC4">
                  <a:alpha val="100000"/>
                </a:srgbClr>
              </a:solidFill>
              <a:ln w="9525">
                <a:noFill/>
              </a:ln>
            </p:spPr>
            <p:txBody>
              <a:bodyPr/>
              <a:p>
                <a:endParaRPr lang="zh-CN" altLang="en-US"/>
              </a:p>
            </p:txBody>
          </p:sp>
          <p:sp>
            <p:nvSpPr>
              <p:cNvPr id="48393" name="Freeform 497"/>
              <p:cNvSpPr/>
              <p:nvPr/>
            </p:nvSpPr>
            <p:spPr>
              <a:xfrm>
                <a:off x="6429376" y="3190876"/>
                <a:ext cx="411163" cy="222250"/>
              </a:xfrm>
              <a:custGeom>
                <a:avLst/>
                <a:gdLst/>
                <a:ahLst/>
                <a:cxnLst>
                  <a:cxn ang="0">
                    <a:pos x="394933" y="222250"/>
                  </a:cxn>
                  <a:cxn ang="0">
                    <a:pos x="408458" y="211409"/>
                  </a:cxn>
                  <a:cxn ang="0">
                    <a:pos x="405753" y="192436"/>
                  </a:cxn>
                  <a:cxn ang="0">
                    <a:pos x="232632" y="13552"/>
                  </a:cxn>
                  <a:cxn ang="0">
                    <a:pos x="205582" y="0"/>
                  </a:cxn>
                  <a:cxn ang="0">
                    <a:pos x="178531" y="13552"/>
                  </a:cxn>
                  <a:cxn ang="0">
                    <a:pos x="5410" y="192436"/>
                  </a:cxn>
                  <a:cxn ang="0">
                    <a:pos x="2705" y="211409"/>
                  </a:cxn>
                  <a:cxn ang="0">
                    <a:pos x="16230" y="222250"/>
                  </a:cxn>
                  <a:cxn ang="0">
                    <a:pos x="394933" y="222250"/>
                  </a:cxn>
                </a:cxnLst>
                <a:pathLst>
                  <a:path w="152" h="82">
                    <a:moveTo>
                      <a:pt x="146" y="82"/>
                    </a:moveTo>
                    <a:cubicBezTo>
                      <a:pt x="148" y="82"/>
                      <a:pt x="150" y="80"/>
                      <a:pt x="151" y="78"/>
                    </a:cubicBezTo>
                    <a:cubicBezTo>
                      <a:pt x="152" y="76"/>
                      <a:pt x="152" y="73"/>
                      <a:pt x="150" y="71"/>
                    </a:cubicBezTo>
                    <a:cubicBezTo>
                      <a:pt x="86" y="5"/>
                      <a:pt x="86" y="5"/>
                      <a:pt x="86" y="5"/>
                    </a:cubicBezTo>
                    <a:cubicBezTo>
                      <a:pt x="83" y="2"/>
                      <a:pt x="80" y="0"/>
                      <a:pt x="76" y="0"/>
                    </a:cubicBezTo>
                    <a:cubicBezTo>
                      <a:pt x="72" y="0"/>
                      <a:pt x="68" y="2"/>
                      <a:pt x="66" y="5"/>
                    </a:cubicBezTo>
                    <a:cubicBezTo>
                      <a:pt x="2" y="71"/>
                      <a:pt x="2" y="71"/>
                      <a:pt x="2" y="71"/>
                    </a:cubicBezTo>
                    <a:cubicBezTo>
                      <a:pt x="0" y="73"/>
                      <a:pt x="0" y="76"/>
                      <a:pt x="1" y="78"/>
                    </a:cubicBezTo>
                    <a:cubicBezTo>
                      <a:pt x="2" y="80"/>
                      <a:pt x="4" y="82"/>
                      <a:pt x="6" y="82"/>
                    </a:cubicBezTo>
                    <a:lnTo>
                      <a:pt x="146" y="82"/>
                    </a:lnTo>
                    <a:close/>
                  </a:path>
                </a:pathLst>
              </a:custGeom>
              <a:solidFill>
                <a:srgbClr val="5F3E21">
                  <a:alpha val="100000"/>
                </a:srgbClr>
              </a:solidFill>
              <a:ln w="9525">
                <a:noFill/>
              </a:ln>
            </p:spPr>
            <p:txBody>
              <a:bodyPr/>
              <a:p>
                <a:endParaRPr lang="zh-CN" altLang="en-US"/>
              </a:p>
            </p:txBody>
          </p:sp>
        </p:grpSp>
        <p:grpSp>
          <p:nvGrpSpPr>
            <p:cNvPr id="48185" name="组合 1898"/>
            <p:cNvGrpSpPr/>
            <p:nvPr/>
          </p:nvGrpSpPr>
          <p:grpSpPr>
            <a:xfrm>
              <a:off x="7174630" y="3187701"/>
              <a:ext cx="512763" cy="514350"/>
              <a:chOff x="5702301" y="3187701"/>
              <a:chExt cx="512763" cy="514350"/>
            </a:xfrm>
          </p:grpSpPr>
          <p:sp>
            <p:nvSpPr>
              <p:cNvPr id="48375" name="Freeform 498"/>
              <p:cNvSpPr/>
              <p:nvPr/>
            </p:nvSpPr>
            <p:spPr>
              <a:xfrm>
                <a:off x="5702301" y="3187701"/>
                <a:ext cx="512763" cy="514350"/>
              </a:xfrm>
              <a:custGeom>
                <a:avLst/>
                <a:gdLst/>
                <a:ahLst/>
                <a:cxnLst>
                  <a:cxn ang="0">
                    <a:pos x="207804" y="500814"/>
                  </a:cxn>
                  <a:cxn ang="0">
                    <a:pos x="156528" y="500814"/>
                  </a:cxn>
                  <a:cxn ang="0">
                    <a:pos x="13494" y="357338"/>
                  </a:cxn>
                  <a:cxn ang="0">
                    <a:pos x="13494" y="305903"/>
                  </a:cxn>
                  <a:cxn ang="0">
                    <a:pos x="304959" y="13536"/>
                  </a:cxn>
                  <a:cxn ang="0">
                    <a:pos x="356235" y="13536"/>
                  </a:cxn>
                  <a:cxn ang="0">
                    <a:pos x="499269" y="157012"/>
                  </a:cxn>
                  <a:cxn ang="0">
                    <a:pos x="499269" y="208447"/>
                  </a:cxn>
                  <a:cxn ang="0">
                    <a:pos x="207804" y="500814"/>
                  </a:cxn>
                </a:cxnLst>
                <a:pathLst>
                  <a:path w="190" h="190">
                    <a:moveTo>
                      <a:pt x="77" y="185"/>
                    </a:moveTo>
                    <a:cubicBezTo>
                      <a:pt x="72" y="190"/>
                      <a:pt x="63" y="190"/>
                      <a:pt x="58" y="185"/>
                    </a:cubicBezTo>
                    <a:cubicBezTo>
                      <a:pt x="5" y="132"/>
                      <a:pt x="5" y="132"/>
                      <a:pt x="5" y="132"/>
                    </a:cubicBezTo>
                    <a:cubicBezTo>
                      <a:pt x="0" y="127"/>
                      <a:pt x="0" y="118"/>
                      <a:pt x="5" y="113"/>
                    </a:cubicBezTo>
                    <a:cubicBezTo>
                      <a:pt x="113" y="5"/>
                      <a:pt x="113" y="5"/>
                      <a:pt x="113" y="5"/>
                    </a:cubicBezTo>
                    <a:cubicBezTo>
                      <a:pt x="118" y="0"/>
                      <a:pt x="127" y="0"/>
                      <a:pt x="132" y="5"/>
                    </a:cubicBezTo>
                    <a:cubicBezTo>
                      <a:pt x="185" y="58"/>
                      <a:pt x="185" y="58"/>
                      <a:pt x="185" y="58"/>
                    </a:cubicBezTo>
                    <a:cubicBezTo>
                      <a:pt x="190" y="63"/>
                      <a:pt x="190" y="72"/>
                      <a:pt x="185" y="77"/>
                    </a:cubicBezTo>
                    <a:lnTo>
                      <a:pt x="77" y="185"/>
                    </a:lnTo>
                    <a:close/>
                  </a:path>
                </a:pathLst>
              </a:custGeom>
              <a:solidFill>
                <a:srgbClr val="87CAAD">
                  <a:alpha val="100000"/>
                </a:srgbClr>
              </a:solidFill>
              <a:ln w="9525">
                <a:noFill/>
              </a:ln>
            </p:spPr>
            <p:txBody>
              <a:bodyPr/>
              <a:p>
                <a:endParaRPr lang="zh-CN" altLang="en-US"/>
              </a:p>
            </p:txBody>
          </p:sp>
          <p:sp>
            <p:nvSpPr>
              <p:cNvPr id="48376" name="Freeform 499"/>
              <p:cNvSpPr/>
              <p:nvPr/>
            </p:nvSpPr>
            <p:spPr>
              <a:xfrm>
                <a:off x="6161088" y="3360738"/>
                <a:ext cx="22225" cy="22225"/>
              </a:xfrm>
              <a:custGeom>
                <a:avLst/>
                <a:gdLst/>
                <a:ahLst/>
                <a:cxnLst>
                  <a:cxn ang="0">
                    <a:pos x="19447" y="16669"/>
                  </a:cxn>
                  <a:cxn ang="0">
                    <a:pos x="5556" y="16669"/>
                  </a:cxn>
                  <a:cxn ang="0">
                    <a:pos x="5556" y="2778"/>
                  </a:cxn>
                  <a:cxn ang="0">
                    <a:pos x="19447" y="2778"/>
                  </a:cxn>
                  <a:cxn ang="0">
                    <a:pos x="19447" y="16669"/>
                  </a:cxn>
                </a:cxnLst>
                <a:pathLst>
                  <a:path w="8" h="8">
                    <a:moveTo>
                      <a:pt x="7" y="6"/>
                    </a:moveTo>
                    <a:cubicBezTo>
                      <a:pt x="5" y="8"/>
                      <a:pt x="3" y="8"/>
                      <a:pt x="2" y="6"/>
                    </a:cubicBezTo>
                    <a:cubicBezTo>
                      <a:pt x="0" y="5"/>
                      <a:pt x="0" y="3"/>
                      <a:pt x="2" y="1"/>
                    </a:cubicBezTo>
                    <a:cubicBezTo>
                      <a:pt x="3" y="0"/>
                      <a:pt x="5" y="0"/>
                      <a:pt x="7" y="1"/>
                    </a:cubicBezTo>
                    <a:cubicBezTo>
                      <a:pt x="8" y="3"/>
                      <a:pt x="8" y="5"/>
                      <a:pt x="7" y="6"/>
                    </a:cubicBezTo>
                    <a:close/>
                  </a:path>
                </a:pathLst>
              </a:custGeom>
              <a:solidFill>
                <a:srgbClr val="5F3E21">
                  <a:alpha val="100000"/>
                </a:srgbClr>
              </a:solidFill>
              <a:ln w="9525">
                <a:noFill/>
              </a:ln>
            </p:spPr>
            <p:txBody>
              <a:bodyPr/>
              <a:p>
                <a:endParaRPr lang="zh-CN" altLang="en-US"/>
              </a:p>
            </p:txBody>
          </p:sp>
          <p:sp>
            <p:nvSpPr>
              <p:cNvPr id="48377" name="Freeform 500"/>
              <p:cNvSpPr/>
              <p:nvPr/>
            </p:nvSpPr>
            <p:spPr>
              <a:xfrm>
                <a:off x="6021388" y="3221038"/>
                <a:ext cx="20638" cy="17463"/>
              </a:xfrm>
              <a:custGeom>
                <a:avLst/>
                <a:gdLst/>
                <a:ahLst/>
                <a:cxnLst>
                  <a:cxn ang="0">
                    <a:pos x="15479" y="14968"/>
                  </a:cxn>
                  <a:cxn ang="0">
                    <a:pos x="5160" y="14968"/>
                  </a:cxn>
                  <a:cxn ang="0">
                    <a:pos x="5160" y="2495"/>
                  </a:cxn>
                  <a:cxn ang="0">
                    <a:pos x="15479" y="2495"/>
                  </a:cxn>
                  <a:cxn ang="0">
                    <a:pos x="15479" y="14968"/>
                  </a:cxn>
                </a:cxnLst>
                <a:pathLst>
                  <a:path w="8" h="7">
                    <a:moveTo>
                      <a:pt x="6" y="6"/>
                    </a:moveTo>
                    <a:cubicBezTo>
                      <a:pt x="5" y="7"/>
                      <a:pt x="3" y="7"/>
                      <a:pt x="2" y="6"/>
                    </a:cubicBezTo>
                    <a:cubicBezTo>
                      <a:pt x="0" y="5"/>
                      <a:pt x="0" y="2"/>
                      <a:pt x="2" y="1"/>
                    </a:cubicBezTo>
                    <a:cubicBezTo>
                      <a:pt x="3" y="0"/>
                      <a:pt x="5" y="0"/>
                      <a:pt x="6" y="1"/>
                    </a:cubicBezTo>
                    <a:cubicBezTo>
                      <a:pt x="8" y="2"/>
                      <a:pt x="8" y="5"/>
                      <a:pt x="6" y="6"/>
                    </a:cubicBezTo>
                    <a:close/>
                  </a:path>
                </a:pathLst>
              </a:custGeom>
              <a:solidFill>
                <a:srgbClr val="5F3E21">
                  <a:alpha val="100000"/>
                </a:srgbClr>
              </a:solidFill>
              <a:ln w="9525">
                <a:noFill/>
              </a:ln>
            </p:spPr>
            <p:txBody>
              <a:bodyPr/>
              <a:p>
                <a:endParaRPr lang="zh-CN" altLang="en-US"/>
              </a:p>
            </p:txBody>
          </p:sp>
          <p:sp>
            <p:nvSpPr>
              <p:cNvPr id="48378" name="Freeform 501"/>
              <p:cNvSpPr/>
              <p:nvPr/>
            </p:nvSpPr>
            <p:spPr>
              <a:xfrm>
                <a:off x="5875338" y="3648076"/>
                <a:ext cx="19050" cy="22225"/>
              </a:xfrm>
              <a:custGeom>
                <a:avLst/>
                <a:gdLst/>
                <a:ahLst/>
                <a:cxnLst>
                  <a:cxn ang="0">
                    <a:pos x="16329" y="19447"/>
                  </a:cxn>
                  <a:cxn ang="0">
                    <a:pos x="2721" y="19447"/>
                  </a:cxn>
                  <a:cxn ang="0">
                    <a:pos x="2721" y="5556"/>
                  </a:cxn>
                  <a:cxn ang="0">
                    <a:pos x="16329" y="5556"/>
                  </a:cxn>
                  <a:cxn ang="0">
                    <a:pos x="16329" y="19447"/>
                  </a:cxn>
                </a:cxnLst>
                <a:pathLst>
                  <a:path w="7" h="8">
                    <a:moveTo>
                      <a:pt x="6" y="7"/>
                    </a:moveTo>
                    <a:cubicBezTo>
                      <a:pt x="5" y="8"/>
                      <a:pt x="3" y="8"/>
                      <a:pt x="1" y="7"/>
                    </a:cubicBezTo>
                    <a:cubicBezTo>
                      <a:pt x="0" y="5"/>
                      <a:pt x="0" y="3"/>
                      <a:pt x="1" y="2"/>
                    </a:cubicBezTo>
                    <a:cubicBezTo>
                      <a:pt x="3" y="0"/>
                      <a:pt x="5" y="0"/>
                      <a:pt x="6" y="2"/>
                    </a:cubicBezTo>
                    <a:cubicBezTo>
                      <a:pt x="7" y="3"/>
                      <a:pt x="7" y="5"/>
                      <a:pt x="6" y="7"/>
                    </a:cubicBezTo>
                    <a:close/>
                  </a:path>
                </a:pathLst>
              </a:custGeom>
              <a:solidFill>
                <a:srgbClr val="5F3E21">
                  <a:alpha val="100000"/>
                </a:srgbClr>
              </a:solidFill>
              <a:ln w="9525">
                <a:noFill/>
              </a:ln>
            </p:spPr>
            <p:txBody>
              <a:bodyPr/>
              <a:p>
                <a:endParaRPr lang="zh-CN" altLang="en-US"/>
              </a:p>
            </p:txBody>
          </p:sp>
          <p:sp>
            <p:nvSpPr>
              <p:cNvPr id="48379" name="Freeform 502"/>
              <p:cNvSpPr/>
              <p:nvPr/>
            </p:nvSpPr>
            <p:spPr>
              <a:xfrm>
                <a:off x="5734051" y="3506788"/>
                <a:ext cx="19050" cy="22225"/>
              </a:xfrm>
              <a:custGeom>
                <a:avLst/>
                <a:gdLst/>
                <a:ahLst/>
                <a:cxnLst>
                  <a:cxn ang="0">
                    <a:pos x="16329" y="19447"/>
                  </a:cxn>
                  <a:cxn ang="0">
                    <a:pos x="2721" y="19447"/>
                  </a:cxn>
                  <a:cxn ang="0">
                    <a:pos x="2721" y="5556"/>
                  </a:cxn>
                  <a:cxn ang="0">
                    <a:pos x="16329" y="5556"/>
                  </a:cxn>
                  <a:cxn ang="0">
                    <a:pos x="16329" y="19447"/>
                  </a:cxn>
                </a:cxnLst>
                <a:pathLst>
                  <a:path w="7" h="8">
                    <a:moveTo>
                      <a:pt x="6" y="7"/>
                    </a:moveTo>
                    <a:cubicBezTo>
                      <a:pt x="5" y="8"/>
                      <a:pt x="2" y="8"/>
                      <a:pt x="1" y="7"/>
                    </a:cubicBezTo>
                    <a:cubicBezTo>
                      <a:pt x="0" y="5"/>
                      <a:pt x="0" y="3"/>
                      <a:pt x="1" y="2"/>
                    </a:cubicBezTo>
                    <a:cubicBezTo>
                      <a:pt x="2" y="0"/>
                      <a:pt x="5" y="0"/>
                      <a:pt x="6" y="2"/>
                    </a:cubicBezTo>
                    <a:cubicBezTo>
                      <a:pt x="7" y="3"/>
                      <a:pt x="7" y="5"/>
                      <a:pt x="6" y="7"/>
                    </a:cubicBezTo>
                    <a:close/>
                  </a:path>
                </a:pathLst>
              </a:custGeom>
              <a:solidFill>
                <a:srgbClr val="5F3E21">
                  <a:alpha val="100000"/>
                </a:srgbClr>
              </a:solidFill>
              <a:ln w="9525">
                <a:noFill/>
              </a:ln>
            </p:spPr>
            <p:txBody>
              <a:bodyPr/>
              <a:p>
                <a:endParaRPr lang="zh-CN" altLang="en-US"/>
              </a:p>
            </p:txBody>
          </p:sp>
          <p:sp>
            <p:nvSpPr>
              <p:cNvPr id="48380" name="Freeform 503"/>
              <p:cNvSpPr/>
              <p:nvPr/>
            </p:nvSpPr>
            <p:spPr>
              <a:xfrm>
                <a:off x="6045201" y="3244851"/>
                <a:ext cx="115888" cy="115888"/>
              </a:xfrm>
              <a:custGeom>
                <a:avLst/>
                <a:gdLst/>
                <a:ahLst/>
                <a:cxnLst>
                  <a:cxn ang="0">
                    <a:pos x="114300" y="115888"/>
                  </a:cxn>
                  <a:cxn ang="0">
                    <a:pos x="0" y="3175"/>
                  </a:cxn>
                  <a:cxn ang="0">
                    <a:pos x="3175" y="0"/>
                  </a:cxn>
                  <a:cxn ang="0">
                    <a:pos x="115888" y="111125"/>
                  </a:cxn>
                  <a:cxn ang="0">
                    <a:pos x="114300" y="115888"/>
                  </a:cxn>
                </a:cxnLst>
                <a:pathLst>
                  <a:path w="73" h="73">
                    <a:moveTo>
                      <a:pt x="72" y="73"/>
                    </a:moveTo>
                    <a:lnTo>
                      <a:pt x="0" y="2"/>
                    </a:lnTo>
                    <a:lnTo>
                      <a:pt x="2" y="0"/>
                    </a:lnTo>
                    <a:lnTo>
                      <a:pt x="73" y="70"/>
                    </a:lnTo>
                    <a:lnTo>
                      <a:pt x="72" y="73"/>
                    </a:lnTo>
                    <a:close/>
                  </a:path>
                </a:pathLst>
              </a:custGeom>
              <a:solidFill>
                <a:srgbClr val="EE7800">
                  <a:alpha val="100000"/>
                </a:srgbClr>
              </a:solidFill>
              <a:ln w="9525">
                <a:noFill/>
              </a:ln>
            </p:spPr>
            <p:txBody>
              <a:bodyPr/>
              <a:p>
                <a:endParaRPr lang="zh-CN" altLang="en-US"/>
              </a:p>
            </p:txBody>
          </p:sp>
          <p:sp>
            <p:nvSpPr>
              <p:cNvPr id="48381" name="Freeform 504"/>
              <p:cNvSpPr/>
              <p:nvPr/>
            </p:nvSpPr>
            <p:spPr>
              <a:xfrm>
                <a:off x="5845176" y="3349626"/>
                <a:ext cx="203200" cy="203200"/>
              </a:xfrm>
              <a:custGeom>
                <a:avLst/>
                <a:gdLst/>
                <a:ahLst/>
                <a:cxnLst>
                  <a:cxn ang="0">
                    <a:pos x="181525" y="181525"/>
                  </a:cxn>
                  <a:cxn ang="0">
                    <a:pos x="100245" y="181525"/>
                  </a:cxn>
                  <a:cxn ang="0">
                    <a:pos x="24384" y="102955"/>
                  </a:cxn>
                  <a:cxn ang="0">
                    <a:pos x="24384" y="21675"/>
                  </a:cxn>
                  <a:cxn ang="0">
                    <a:pos x="24384" y="21675"/>
                  </a:cxn>
                  <a:cxn ang="0">
                    <a:pos x="105664" y="21675"/>
                  </a:cxn>
                  <a:cxn ang="0">
                    <a:pos x="181525" y="100245"/>
                  </a:cxn>
                  <a:cxn ang="0">
                    <a:pos x="181525" y="181525"/>
                  </a:cxn>
                </a:cxnLst>
                <a:pathLst>
                  <a:path w="75" h="75">
                    <a:moveTo>
                      <a:pt x="67" y="67"/>
                    </a:moveTo>
                    <a:cubicBezTo>
                      <a:pt x="59" y="75"/>
                      <a:pt x="45" y="75"/>
                      <a:pt x="37" y="67"/>
                    </a:cubicBezTo>
                    <a:cubicBezTo>
                      <a:pt x="9" y="38"/>
                      <a:pt x="9" y="38"/>
                      <a:pt x="9" y="38"/>
                    </a:cubicBezTo>
                    <a:cubicBezTo>
                      <a:pt x="0" y="30"/>
                      <a:pt x="0" y="17"/>
                      <a:pt x="9" y="8"/>
                    </a:cubicBezTo>
                    <a:cubicBezTo>
                      <a:pt x="9" y="8"/>
                      <a:pt x="9" y="8"/>
                      <a:pt x="9" y="8"/>
                    </a:cubicBezTo>
                    <a:cubicBezTo>
                      <a:pt x="17" y="0"/>
                      <a:pt x="30" y="0"/>
                      <a:pt x="39" y="8"/>
                    </a:cubicBezTo>
                    <a:cubicBezTo>
                      <a:pt x="67" y="37"/>
                      <a:pt x="67" y="37"/>
                      <a:pt x="67" y="37"/>
                    </a:cubicBezTo>
                    <a:cubicBezTo>
                      <a:pt x="75" y="45"/>
                      <a:pt x="75" y="58"/>
                      <a:pt x="67" y="67"/>
                    </a:cubicBezTo>
                    <a:close/>
                  </a:path>
                </a:pathLst>
              </a:custGeom>
              <a:solidFill>
                <a:srgbClr val="5F3E21">
                  <a:alpha val="100000"/>
                </a:srgbClr>
              </a:solidFill>
              <a:ln w="9525">
                <a:noFill/>
              </a:ln>
            </p:spPr>
            <p:txBody>
              <a:bodyPr/>
              <a:p>
                <a:endParaRPr lang="zh-CN" altLang="en-US"/>
              </a:p>
            </p:txBody>
          </p:sp>
          <p:sp>
            <p:nvSpPr>
              <p:cNvPr id="48382" name="Freeform 505"/>
              <p:cNvSpPr/>
              <p:nvPr/>
            </p:nvSpPr>
            <p:spPr>
              <a:xfrm>
                <a:off x="5757863" y="3532188"/>
                <a:ext cx="114300" cy="115888"/>
              </a:xfrm>
              <a:custGeom>
                <a:avLst/>
                <a:gdLst/>
                <a:ahLst/>
                <a:cxnLst>
                  <a:cxn ang="0">
                    <a:pos x="111125" y="115888"/>
                  </a:cxn>
                  <a:cxn ang="0">
                    <a:pos x="0" y="3175"/>
                  </a:cxn>
                  <a:cxn ang="0">
                    <a:pos x="3175" y="0"/>
                  </a:cxn>
                  <a:cxn ang="0">
                    <a:pos x="114300" y="114300"/>
                  </a:cxn>
                  <a:cxn ang="0">
                    <a:pos x="111125" y="115888"/>
                  </a:cxn>
                </a:cxnLst>
                <a:pathLst>
                  <a:path w="72" h="73">
                    <a:moveTo>
                      <a:pt x="70" y="73"/>
                    </a:moveTo>
                    <a:lnTo>
                      <a:pt x="0" y="2"/>
                    </a:lnTo>
                    <a:lnTo>
                      <a:pt x="2" y="0"/>
                    </a:lnTo>
                    <a:lnTo>
                      <a:pt x="72" y="72"/>
                    </a:lnTo>
                    <a:lnTo>
                      <a:pt x="70" y="73"/>
                    </a:lnTo>
                    <a:close/>
                  </a:path>
                </a:pathLst>
              </a:custGeom>
              <a:solidFill>
                <a:srgbClr val="EE7800">
                  <a:alpha val="100000"/>
                </a:srgbClr>
              </a:solidFill>
              <a:ln w="9525">
                <a:noFill/>
              </a:ln>
            </p:spPr>
            <p:txBody>
              <a:bodyPr/>
              <a:p>
                <a:endParaRPr lang="zh-CN" altLang="en-US"/>
              </a:p>
            </p:txBody>
          </p:sp>
          <p:sp>
            <p:nvSpPr>
              <p:cNvPr id="48383" name="Freeform 506"/>
              <p:cNvSpPr/>
              <p:nvPr/>
            </p:nvSpPr>
            <p:spPr>
              <a:xfrm>
                <a:off x="5872163" y="3375026"/>
                <a:ext cx="68263" cy="61913"/>
              </a:xfrm>
              <a:custGeom>
                <a:avLst/>
                <a:gdLst/>
                <a:ahLst/>
                <a:cxnLst>
                  <a:cxn ang="0">
                    <a:pos x="65532" y="18843"/>
                  </a:cxn>
                  <a:cxn ang="0">
                    <a:pos x="68263" y="32302"/>
                  </a:cxn>
                  <a:cxn ang="0">
                    <a:pos x="54610" y="32302"/>
                  </a:cxn>
                  <a:cxn ang="0">
                    <a:pos x="49149" y="18843"/>
                  </a:cxn>
                  <a:cxn ang="0">
                    <a:pos x="40958" y="13459"/>
                  </a:cxn>
                  <a:cxn ang="0">
                    <a:pos x="35497" y="18843"/>
                  </a:cxn>
                  <a:cxn ang="0">
                    <a:pos x="40958" y="29611"/>
                  </a:cxn>
                  <a:cxn ang="0">
                    <a:pos x="46419" y="43070"/>
                  </a:cxn>
                  <a:cxn ang="0">
                    <a:pos x="40958" y="56529"/>
                  </a:cxn>
                  <a:cxn ang="0">
                    <a:pos x="27305" y="61913"/>
                  </a:cxn>
                  <a:cxn ang="0">
                    <a:pos x="10922" y="53837"/>
                  </a:cxn>
                  <a:cxn ang="0">
                    <a:pos x="2731" y="43070"/>
                  </a:cxn>
                  <a:cxn ang="0">
                    <a:pos x="0" y="29611"/>
                  </a:cxn>
                  <a:cxn ang="0">
                    <a:pos x="13653" y="29611"/>
                  </a:cxn>
                  <a:cxn ang="0">
                    <a:pos x="19114" y="43070"/>
                  </a:cxn>
                  <a:cxn ang="0">
                    <a:pos x="27305" y="48454"/>
                  </a:cxn>
                  <a:cxn ang="0">
                    <a:pos x="32766" y="43070"/>
                  </a:cxn>
                  <a:cxn ang="0">
                    <a:pos x="30036" y="32302"/>
                  </a:cxn>
                  <a:cxn ang="0">
                    <a:pos x="21844" y="21535"/>
                  </a:cxn>
                  <a:cxn ang="0">
                    <a:pos x="27305" y="5384"/>
                  </a:cxn>
                  <a:cxn ang="0">
                    <a:pos x="43688" y="2692"/>
                  </a:cxn>
                  <a:cxn ang="0">
                    <a:pos x="57341" y="8076"/>
                  </a:cxn>
                  <a:cxn ang="0">
                    <a:pos x="65532" y="18843"/>
                  </a:cxn>
                </a:cxnLst>
                <a:pathLst>
                  <a:path w="25" h="23">
                    <a:moveTo>
                      <a:pt x="24" y="7"/>
                    </a:moveTo>
                    <a:cubicBezTo>
                      <a:pt x="24" y="9"/>
                      <a:pt x="25" y="10"/>
                      <a:pt x="25" y="12"/>
                    </a:cubicBezTo>
                    <a:cubicBezTo>
                      <a:pt x="20" y="12"/>
                      <a:pt x="20" y="12"/>
                      <a:pt x="20" y="12"/>
                    </a:cubicBezTo>
                    <a:cubicBezTo>
                      <a:pt x="20" y="10"/>
                      <a:pt x="20" y="8"/>
                      <a:pt x="18" y="7"/>
                    </a:cubicBezTo>
                    <a:cubicBezTo>
                      <a:pt x="17" y="6"/>
                      <a:pt x="16" y="5"/>
                      <a:pt x="15" y="5"/>
                    </a:cubicBezTo>
                    <a:cubicBezTo>
                      <a:pt x="14" y="6"/>
                      <a:pt x="13" y="6"/>
                      <a:pt x="13" y="7"/>
                    </a:cubicBezTo>
                    <a:cubicBezTo>
                      <a:pt x="13" y="8"/>
                      <a:pt x="14" y="9"/>
                      <a:pt x="15" y="11"/>
                    </a:cubicBezTo>
                    <a:cubicBezTo>
                      <a:pt x="16" y="12"/>
                      <a:pt x="17" y="14"/>
                      <a:pt x="17" y="16"/>
                    </a:cubicBezTo>
                    <a:cubicBezTo>
                      <a:pt x="18" y="18"/>
                      <a:pt x="17" y="20"/>
                      <a:pt x="15" y="21"/>
                    </a:cubicBezTo>
                    <a:cubicBezTo>
                      <a:pt x="14" y="23"/>
                      <a:pt x="12" y="23"/>
                      <a:pt x="10" y="23"/>
                    </a:cubicBezTo>
                    <a:cubicBezTo>
                      <a:pt x="8" y="23"/>
                      <a:pt x="6" y="22"/>
                      <a:pt x="4" y="20"/>
                    </a:cubicBezTo>
                    <a:cubicBezTo>
                      <a:pt x="3" y="19"/>
                      <a:pt x="2" y="17"/>
                      <a:pt x="1" y="16"/>
                    </a:cubicBezTo>
                    <a:cubicBezTo>
                      <a:pt x="0" y="14"/>
                      <a:pt x="0" y="13"/>
                      <a:pt x="0" y="11"/>
                    </a:cubicBezTo>
                    <a:cubicBezTo>
                      <a:pt x="5" y="11"/>
                      <a:pt x="5" y="11"/>
                      <a:pt x="5" y="11"/>
                    </a:cubicBezTo>
                    <a:cubicBezTo>
                      <a:pt x="4" y="13"/>
                      <a:pt x="5" y="15"/>
                      <a:pt x="7" y="16"/>
                    </a:cubicBezTo>
                    <a:cubicBezTo>
                      <a:pt x="8" y="18"/>
                      <a:pt x="9" y="19"/>
                      <a:pt x="10" y="18"/>
                    </a:cubicBezTo>
                    <a:cubicBezTo>
                      <a:pt x="11" y="18"/>
                      <a:pt x="12" y="17"/>
                      <a:pt x="12" y="16"/>
                    </a:cubicBezTo>
                    <a:cubicBezTo>
                      <a:pt x="13" y="15"/>
                      <a:pt x="12" y="14"/>
                      <a:pt x="11" y="12"/>
                    </a:cubicBezTo>
                    <a:cubicBezTo>
                      <a:pt x="10" y="11"/>
                      <a:pt x="9" y="9"/>
                      <a:pt x="8" y="8"/>
                    </a:cubicBezTo>
                    <a:cubicBezTo>
                      <a:pt x="8" y="6"/>
                      <a:pt x="8" y="4"/>
                      <a:pt x="10" y="2"/>
                    </a:cubicBezTo>
                    <a:cubicBezTo>
                      <a:pt x="12" y="1"/>
                      <a:pt x="13" y="0"/>
                      <a:pt x="16" y="1"/>
                    </a:cubicBezTo>
                    <a:cubicBezTo>
                      <a:pt x="18" y="1"/>
                      <a:pt x="19" y="2"/>
                      <a:pt x="21" y="3"/>
                    </a:cubicBezTo>
                    <a:cubicBezTo>
                      <a:pt x="22" y="5"/>
                      <a:pt x="23" y="6"/>
                      <a:pt x="24" y="7"/>
                    </a:cubicBezTo>
                    <a:close/>
                  </a:path>
                </a:pathLst>
              </a:custGeom>
              <a:solidFill>
                <a:srgbClr val="F5E8CE">
                  <a:alpha val="100000"/>
                </a:srgbClr>
              </a:solidFill>
              <a:ln w="9525">
                <a:noFill/>
              </a:ln>
            </p:spPr>
            <p:txBody>
              <a:bodyPr/>
              <a:p>
                <a:endParaRPr lang="zh-CN" altLang="en-US"/>
              </a:p>
            </p:txBody>
          </p:sp>
          <p:sp>
            <p:nvSpPr>
              <p:cNvPr id="48384" name="Freeform 507"/>
              <p:cNvSpPr/>
              <p:nvPr/>
            </p:nvSpPr>
            <p:spPr>
              <a:xfrm>
                <a:off x="5913438" y="3414713"/>
                <a:ext cx="63500" cy="63500"/>
              </a:xfrm>
              <a:custGeom>
                <a:avLst/>
                <a:gdLst/>
                <a:ahLst/>
                <a:cxnLst>
                  <a:cxn ang="0">
                    <a:pos x="60854" y="19326"/>
                  </a:cxn>
                  <a:cxn ang="0">
                    <a:pos x="63500" y="30370"/>
                  </a:cxn>
                  <a:cxn ang="0">
                    <a:pos x="52917" y="30370"/>
                  </a:cxn>
                  <a:cxn ang="0">
                    <a:pos x="47625" y="19326"/>
                  </a:cxn>
                  <a:cxn ang="0">
                    <a:pos x="37042" y="13804"/>
                  </a:cxn>
                  <a:cxn ang="0">
                    <a:pos x="34396" y="19326"/>
                  </a:cxn>
                  <a:cxn ang="0">
                    <a:pos x="37042" y="27609"/>
                  </a:cxn>
                  <a:cxn ang="0">
                    <a:pos x="44979" y="44174"/>
                  </a:cxn>
                  <a:cxn ang="0">
                    <a:pos x="39688" y="57978"/>
                  </a:cxn>
                  <a:cxn ang="0">
                    <a:pos x="26458" y="63500"/>
                  </a:cxn>
                  <a:cxn ang="0">
                    <a:pos x="10583" y="55217"/>
                  </a:cxn>
                  <a:cxn ang="0">
                    <a:pos x="2646" y="41413"/>
                  </a:cxn>
                  <a:cxn ang="0">
                    <a:pos x="0" y="30370"/>
                  </a:cxn>
                  <a:cxn ang="0">
                    <a:pos x="10583" y="30370"/>
                  </a:cxn>
                  <a:cxn ang="0">
                    <a:pos x="15875" y="44174"/>
                  </a:cxn>
                  <a:cxn ang="0">
                    <a:pos x="26458" y="49696"/>
                  </a:cxn>
                  <a:cxn ang="0">
                    <a:pos x="31750" y="44174"/>
                  </a:cxn>
                  <a:cxn ang="0">
                    <a:pos x="26458" y="33130"/>
                  </a:cxn>
                  <a:cxn ang="0">
                    <a:pos x="21167" y="19326"/>
                  </a:cxn>
                  <a:cxn ang="0">
                    <a:pos x="26458" y="5522"/>
                  </a:cxn>
                  <a:cxn ang="0">
                    <a:pos x="39688" y="0"/>
                  </a:cxn>
                  <a:cxn ang="0">
                    <a:pos x="52917" y="8283"/>
                  </a:cxn>
                  <a:cxn ang="0">
                    <a:pos x="60854" y="19326"/>
                  </a:cxn>
                </a:cxnLst>
                <a:pathLst>
                  <a:path w="24" h="23">
                    <a:moveTo>
                      <a:pt x="23" y="7"/>
                    </a:moveTo>
                    <a:cubicBezTo>
                      <a:pt x="24" y="8"/>
                      <a:pt x="24" y="10"/>
                      <a:pt x="24" y="11"/>
                    </a:cubicBezTo>
                    <a:cubicBezTo>
                      <a:pt x="20" y="11"/>
                      <a:pt x="20" y="11"/>
                      <a:pt x="20" y="11"/>
                    </a:cubicBezTo>
                    <a:cubicBezTo>
                      <a:pt x="20" y="10"/>
                      <a:pt x="19" y="8"/>
                      <a:pt x="18" y="7"/>
                    </a:cubicBezTo>
                    <a:cubicBezTo>
                      <a:pt x="17" y="5"/>
                      <a:pt x="15" y="5"/>
                      <a:pt x="14" y="5"/>
                    </a:cubicBezTo>
                    <a:cubicBezTo>
                      <a:pt x="13" y="5"/>
                      <a:pt x="13" y="6"/>
                      <a:pt x="13" y="7"/>
                    </a:cubicBezTo>
                    <a:cubicBezTo>
                      <a:pt x="13" y="8"/>
                      <a:pt x="13" y="9"/>
                      <a:pt x="14" y="10"/>
                    </a:cubicBezTo>
                    <a:cubicBezTo>
                      <a:pt x="16" y="12"/>
                      <a:pt x="16" y="14"/>
                      <a:pt x="17" y="16"/>
                    </a:cubicBezTo>
                    <a:cubicBezTo>
                      <a:pt x="17" y="17"/>
                      <a:pt x="17" y="19"/>
                      <a:pt x="15" y="21"/>
                    </a:cubicBezTo>
                    <a:cubicBezTo>
                      <a:pt x="14" y="22"/>
                      <a:pt x="12" y="23"/>
                      <a:pt x="10" y="23"/>
                    </a:cubicBezTo>
                    <a:cubicBezTo>
                      <a:pt x="7" y="22"/>
                      <a:pt x="5" y="21"/>
                      <a:pt x="4" y="20"/>
                    </a:cubicBezTo>
                    <a:cubicBezTo>
                      <a:pt x="2" y="18"/>
                      <a:pt x="1" y="17"/>
                      <a:pt x="1" y="15"/>
                    </a:cubicBezTo>
                    <a:cubicBezTo>
                      <a:pt x="0" y="14"/>
                      <a:pt x="0" y="12"/>
                      <a:pt x="0" y="11"/>
                    </a:cubicBezTo>
                    <a:cubicBezTo>
                      <a:pt x="4" y="11"/>
                      <a:pt x="4" y="11"/>
                      <a:pt x="4" y="11"/>
                    </a:cubicBezTo>
                    <a:cubicBezTo>
                      <a:pt x="4" y="12"/>
                      <a:pt x="5" y="14"/>
                      <a:pt x="6" y="16"/>
                    </a:cubicBezTo>
                    <a:cubicBezTo>
                      <a:pt x="8" y="18"/>
                      <a:pt x="9" y="18"/>
                      <a:pt x="10" y="18"/>
                    </a:cubicBezTo>
                    <a:cubicBezTo>
                      <a:pt x="11" y="18"/>
                      <a:pt x="12" y="17"/>
                      <a:pt x="12" y="16"/>
                    </a:cubicBezTo>
                    <a:cubicBezTo>
                      <a:pt x="12" y="15"/>
                      <a:pt x="12" y="14"/>
                      <a:pt x="10" y="12"/>
                    </a:cubicBezTo>
                    <a:cubicBezTo>
                      <a:pt x="9" y="11"/>
                      <a:pt x="8" y="9"/>
                      <a:pt x="8" y="7"/>
                    </a:cubicBezTo>
                    <a:cubicBezTo>
                      <a:pt x="8" y="5"/>
                      <a:pt x="8" y="4"/>
                      <a:pt x="10" y="2"/>
                    </a:cubicBezTo>
                    <a:cubicBezTo>
                      <a:pt x="11" y="1"/>
                      <a:pt x="13" y="0"/>
                      <a:pt x="15" y="0"/>
                    </a:cubicBezTo>
                    <a:cubicBezTo>
                      <a:pt x="17" y="1"/>
                      <a:pt x="19" y="2"/>
                      <a:pt x="20" y="3"/>
                    </a:cubicBezTo>
                    <a:cubicBezTo>
                      <a:pt x="22" y="5"/>
                      <a:pt x="23" y="6"/>
                      <a:pt x="23" y="7"/>
                    </a:cubicBezTo>
                    <a:close/>
                  </a:path>
                </a:pathLst>
              </a:custGeom>
              <a:solidFill>
                <a:srgbClr val="F5E8CE">
                  <a:alpha val="100000"/>
                </a:srgbClr>
              </a:solidFill>
              <a:ln w="9525">
                <a:noFill/>
              </a:ln>
            </p:spPr>
            <p:txBody>
              <a:bodyPr/>
              <a:p>
                <a:endParaRPr lang="zh-CN" altLang="en-US"/>
              </a:p>
            </p:txBody>
          </p:sp>
          <p:sp>
            <p:nvSpPr>
              <p:cNvPr id="48385" name="Freeform 508"/>
              <p:cNvSpPr>
                <a:spLocks noEditPoints="1"/>
              </p:cNvSpPr>
              <p:nvPr/>
            </p:nvSpPr>
            <p:spPr>
              <a:xfrm>
                <a:off x="5948363" y="3448051"/>
                <a:ext cx="74613" cy="77788"/>
              </a:xfrm>
              <a:custGeom>
                <a:avLst/>
                <a:gdLst/>
                <a:ahLst/>
                <a:cxnLst>
                  <a:cxn ang="0">
                    <a:pos x="0" y="45600"/>
                  </a:cxn>
                  <a:cxn ang="0">
                    <a:pos x="45301" y="0"/>
                  </a:cxn>
                  <a:cxn ang="0">
                    <a:pos x="61289" y="18776"/>
                  </a:cxn>
                  <a:cxn ang="0">
                    <a:pos x="61289" y="61694"/>
                  </a:cxn>
                  <a:cxn ang="0">
                    <a:pos x="15989" y="61694"/>
                  </a:cxn>
                  <a:cxn ang="0">
                    <a:pos x="0" y="45600"/>
                  </a:cxn>
                  <a:cxn ang="0">
                    <a:pos x="26648" y="53647"/>
                  </a:cxn>
                  <a:cxn ang="0">
                    <a:pos x="50630" y="50965"/>
                  </a:cxn>
                  <a:cxn ang="0">
                    <a:pos x="53295" y="26823"/>
                  </a:cxn>
                  <a:cxn ang="0">
                    <a:pos x="45301" y="18776"/>
                  </a:cxn>
                  <a:cxn ang="0">
                    <a:pos x="18653" y="45600"/>
                  </a:cxn>
                  <a:cxn ang="0">
                    <a:pos x="26648" y="53647"/>
                  </a:cxn>
                </a:cxnLst>
                <a:pathLst>
                  <a:path w="28" h="29">
                    <a:moveTo>
                      <a:pt x="0" y="17"/>
                    </a:moveTo>
                    <a:cubicBezTo>
                      <a:pt x="17" y="0"/>
                      <a:pt x="17" y="0"/>
                      <a:pt x="17" y="0"/>
                    </a:cubicBezTo>
                    <a:cubicBezTo>
                      <a:pt x="23" y="7"/>
                      <a:pt x="23" y="7"/>
                      <a:pt x="23" y="7"/>
                    </a:cubicBezTo>
                    <a:cubicBezTo>
                      <a:pt x="28" y="12"/>
                      <a:pt x="28" y="17"/>
                      <a:pt x="23" y="23"/>
                    </a:cubicBezTo>
                    <a:cubicBezTo>
                      <a:pt x="17" y="28"/>
                      <a:pt x="12" y="29"/>
                      <a:pt x="6" y="23"/>
                    </a:cubicBezTo>
                    <a:lnTo>
                      <a:pt x="0" y="17"/>
                    </a:lnTo>
                    <a:close/>
                    <a:moveTo>
                      <a:pt x="10" y="20"/>
                    </a:moveTo>
                    <a:cubicBezTo>
                      <a:pt x="13" y="23"/>
                      <a:pt x="16" y="23"/>
                      <a:pt x="19" y="19"/>
                    </a:cubicBezTo>
                    <a:cubicBezTo>
                      <a:pt x="23" y="16"/>
                      <a:pt x="23" y="13"/>
                      <a:pt x="20" y="10"/>
                    </a:cubicBezTo>
                    <a:cubicBezTo>
                      <a:pt x="17" y="7"/>
                      <a:pt x="17" y="7"/>
                      <a:pt x="17" y="7"/>
                    </a:cubicBezTo>
                    <a:cubicBezTo>
                      <a:pt x="7" y="17"/>
                      <a:pt x="7" y="17"/>
                      <a:pt x="7" y="17"/>
                    </a:cubicBezTo>
                    <a:lnTo>
                      <a:pt x="10" y="20"/>
                    </a:lnTo>
                    <a:close/>
                  </a:path>
                </a:pathLst>
              </a:custGeom>
              <a:solidFill>
                <a:srgbClr val="F5E8CE">
                  <a:alpha val="100000"/>
                </a:srgbClr>
              </a:solidFill>
              <a:ln w="9525">
                <a:noFill/>
              </a:ln>
            </p:spPr>
            <p:txBody>
              <a:bodyPr/>
              <a:p>
                <a:endParaRPr lang="zh-CN" altLang="en-US"/>
              </a:p>
            </p:txBody>
          </p:sp>
        </p:grpSp>
        <p:grpSp>
          <p:nvGrpSpPr>
            <p:cNvPr id="48186" name="组合 1897"/>
            <p:cNvGrpSpPr/>
            <p:nvPr/>
          </p:nvGrpSpPr>
          <p:grpSpPr>
            <a:xfrm>
              <a:off x="6278271" y="3165476"/>
              <a:ext cx="503237" cy="539750"/>
              <a:chOff x="5032376" y="3165476"/>
              <a:chExt cx="503237" cy="539750"/>
            </a:xfrm>
          </p:grpSpPr>
          <p:sp>
            <p:nvSpPr>
              <p:cNvPr id="48368" name="Freeform 509"/>
              <p:cNvSpPr>
                <a:spLocks noEditPoints="1"/>
              </p:cNvSpPr>
              <p:nvPr/>
            </p:nvSpPr>
            <p:spPr>
              <a:xfrm>
                <a:off x="5032376" y="3394076"/>
                <a:ext cx="309563" cy="311150"/>
              </a:xfrm>
              <a:custGeom>
                <a:avLst/>
                <a:gdLst/>
                <a:ahLst/>
                <a:cxnLst>
                  <a:cxn ang="0">
                    <a:pos x="295986" y="40585"/>
                  </a:cxn>
                  <a:cxn ang="0">
                    <a:pos x="271546" y="16234"/>
                  </a:cxn>
                  <a:cxn ang="0">
                    <a:pos x="209091" y="21645"/>
                  </a:cxn>
                  <a:cxn ang="0">
                    <a:pos x="21724" y="211041"/>
                  </a:cxn>
                  <a:cxn ang="0">
                    <a:pos x="16293" y="270565"/>
                  </a:cxn>
                  <a:cxn ang="0">
                    <a:pos x="38017" y="294916"/>
                  </a:cxn>
                  <a:cxn ang="0">
                    <a:pos x="100472" y="289505"/>
                  </a:cxn>
                  <a:cxn ang="0">
                    <a:pos x="287839" y="100109"/>
                  </a:cxn>
                  <a:cxn ang="0">
                    <a:pos x="295986" y="40585"/>
                  </a:cxn>
                  <a:cxn ang="0">
                    <a:pos x="46163" y="262448"/>
                  </a:cxn>
                  <a:cxn ang="0">
                    <a:pos x="46163" y="229980"/>
                  </a:cxn>
                  <a:cxn ang="0">
                    <a:pos x="81464" y="229980"/>
                  </a:cxn>
                  <a:cxn ang="0">
                    <a:pos x="81464" y="262448"/>
                  </a:cxn>
                  <a:cxn ang="0">
                    <a:pos x="46163" y="262448"/>
                  </a:cxn>
                </a:cxnLst>
                <a:pathLst>
                  <a:path w="114" h="115">
                    <a:moveTo>
                      <a:pt x="109" y="15"/>
                    </a:moveTo>
                    <a:cubicBezTo>
                      <a:pt x="100" y="6"/>
                      <a:pt x="100" y="6"/>
                      <a:pt x="100" y="6"/>
                    </a:cubicBezTo>
                    <a:cubicBezTo>
                      <a:pt x="94" y="0"/>
                      <a:pt x="84" y="1"/>
                      <a:pt x="77" y="8"/>
                    </a:cubicBezTo>
                    <a:cubicBezTo>
                      <a:pt x="8" y="78"/>
                      <a:pt x="8" y="78"/>
                      <a:pt x="8" y="78"/>
                    </a:cubicBezTo>
                    <a:cubicBezTo>
                      <a:pt x="1" y="85"/>
                      <a:pt x="0" y="95"/>
                      <a:pt x="6" y="100"/>
                    </a:cubicBezTo>
                    <a:cubicBezTo>
                      <a:pt x="14" y="109"/>
                      <a:pt x="14" y="109"/>
                      <a:pt x="14" y="109"/>
                    </a:cubicBezTo>
                    <a:cubicBezTo>
                      <a:pt x="20" y="115"/>
                      <a:pt x="30" y="114"/>
                      <a:pt x="37" y="107"/>
                    </a:cubicBezTo>
                    <a:cubicBezTo>
                      <a:pt x="106" y="37"/>
                      <a:pt x="106" y="37"/>
                      <a:pt x="106" y="37"/>
                    </a:cubicBezTo>
                    <a:cubicBezTo>
                      <a:pt x="113" y="30"/>
                      <a:pt x="114" y="20"/>
                      <a:pt x="109" y="15"/>
                    </a:cubicBezTo>
                    <a:close/>
                    <a:moveTo>
                      <a:pt x="17" y="97"/>
                    </a:moveTo>
                    <a:cubicBezTo>
                      <a:pt x="14" y="94"/>
                      <a:pt x="14" y="88"/>
                      <a:pt x="17" y="85"/>
                    </a:cubicBezTo>
                    <a:cubicBezTo>
                      <a:pt x="21" y="81"/>
                      <a:pt x="26" y="81"/>
                      <a:pt x="30" y="85"/>
                    </a:cubicBezTo>
                    <a:cubicBezTo>
                      <a:pt x="33" y="88"/>
                      <a:pt x="33" y="94"/>
                      <a:pt x="30" y="97"/>
                    </a:cubicBezTo>
                    <a:cubicBezTo>
                      <a:pt x="26" y="101"/>
                      <a:pt x="21" y="101"/>
                      <a:pt x="17" y="97"/>
                    </a:cubicBezTo>
                    <a:close/>
                  </a:path>
                </a:pathLst>
              </a:custGeom>
              <a:solidFill>
                <a:srgbClr val="87CAAD">
                  <a:alpha val="100000"/>
                </a:srgbClr>
              </a:solidFill>
              <a:ln w="9525">
                <a:noFill/>
              </a:ln>
            </p:spPr>
            <p:txBody>
              <a:bodyPr/>
              <a:p>
                <a:endParaRPr lang="zh-CN" altLang="en-US"/>
              </a:p>
            </p:txBody>
          </p:sp>
          <p:sp>
            <p:nvSpPr>
              <p:cNvPr id="48369" name="Freeform 510"/>
              <p:cNvSpPr/>
              <p:nvPr/>
            </p:nvSpPr>
            <p:spPr>
              <a:xfrm>
                <a:off x="5389563" y="3314701"/>
                <a:ext cx="146050" cy="176213"/>
              </a:xfrm>
              <a:custGeom>
                <a:avLst/>
                <a:gdLst/>
                <a:ahLst/>
                <a:cxnLst>
                  <a:cxn ang="0">
                    <a:pos x="105481" y="143681"/>
                  </a:cxn>
                  <a:cxn ang="0">
                    <a:pos x="105481" y="0"/>
                  </a:cxn>
                  <a:cxn ang="0">
                    <a:pos x="35160" y="70485"/>
                  </a:cxn>
                  <a:cxn ang="0">
                    <a:pos x="0" y="105728"/>
                  </a:cxn>
                  <a:cxn ang="0">
                    <a:pos x="70320" y="176213"/>
                  </a:cxn>
                  <a:cxn ang="0">
                    <a:pos x="105481" y="143681"/>
                  </a:cxn>
                </a:cxnLst>
                <a:pathLst>
                  <a:path w="54" h="65">
                    <a:moveTo>
                      <a:pt x="39" y="53"/>
                    </a:moveTo>
                    <a:cubicBezTo>
                      <a:pt x="53" y="38"/>
                      <a:pt x="54" y="15"/>
                      <a:pt x="39" y="0"/>
                    </a:cubicBezTo>
                    <a:cubicBezTo>
                      <a:pt x="13" y="26"/>
                      <a:pt x="13" y="26"/>
                      <a:pt x="13" y="26"/>
                    </a:cubicBezTo>
                    <a:cubicBezTo>
                      <a:pt x="0" y="39"/>
                      <a:pt x="0" y="39"/>
                      <a:pt x="0" y="39"/>
                    </a:cubicBezTo>
                    <a:cubicBezTo>
                      <a:pt x="26" y="65"/>
                      <a:pt x="26" y="65"/>
                      <a:pt x="26" y="65"/>
                    </a:cubicBezTo>
                    <a:lnTo>
                      <a:pt x="39" y="53"/>
                    </a:lnTo>
                    <a:close/>
                  </a:path>
                </a:pathLst>
              </a:custGeom>
              <a:solidFill>
                <a:srgbClr val="EE7800">
                  <a:alpha val="100000"/>
                </a:srgbClr>
              </a:solidFill>
              <a:ln w="9525">
                <a:noFill/>
              </a:ln>
            </p:spPr>
            <p:txBody>
              <a:bodyPr/>
              <a:p>
                <a:endParaRPr lang="zh-CN" altLang="en-US"/>
              </a:p>
            </p:txBody>
          </p:sp>
          <p:sp>
            <p:nvSpPr>
              <p:cNvPr id="48370" name="Freeform 511"/>
              <p:cNvSpPr/>
              <p:nvPr/>
            </p:nvSpPr>
            <p:spPr>
              <a:xfrm>
                <a:off x="5197476" y="3165476"/>
                <a:ext cx="298450" cy="374650"/>
              </a:xfrm>
              <a:custGeom>
                <a:avLst/>
                <a:gdLst/>
                <a:ahLst/>
                <a:cxnLst>
                  <a:cxn ang="0">
                    <a:pos x="298450" y="298634"/>
                  </a:cxn>
                  <a:cxn ang="0">
                    <a:pos x="73256" y="301349"/>
                  </a:cxn>
                  <a:cxn ang="0">
                    <a:pos x="62403" y="84161"/>
                  </a:cxn>
                  <a:cxn ang="0">
                    <a:pos x="265892" y="62442"/>
                  </a:cxn>
                  <a:cxn ang="0">
                    <a:pos x="162791" y="162891"/>
                  </a:cxn>
                  <a:cxn ang="0">
                    <a:pos x="298450" y="298634"/>
                  </a:cxn>
                </a:cxnLst>
                <a:pathLst>
                  <a:path w="110" h="138">
                    <a:moveTo>
                      <a:pt x="110" y="110"/>
                    </a:moveTo>
                    <a:cubicBezTo>
                      <a:pt x="83" y="138"/>
                      <a:pt x="49" y="134"/>
                      <a:pt x="27" y="111"/>
                    </a:cubicBezTo>
                    <a:cubicBezTo>
                      <a:pt x="4" y="88"/>
                      <a:pt x="0" y="54"/>
                      <a:pt x="23" y="31"/>
                    </a:cubicBezTo>
                    <a:cubicBezTo>
                      <a:pt x="46" y="8"/>
                      <a:pt x="75" y="0"/>
                      <a:pt x="98" y="23"/>
                    </a:cubicBezTo>
                    <a:cubicBezTo>
                      <a:pt x="60" y="60"/>
                      <a:pt x="60" y="60"/>
                      <a:pt x="60" y="60"/>
                    </a:cubicBezTo>
                    <a:lnTo>
                      <a:pt x="110" y="110"/>
                    </a:lnTo>
                    <a:close/>
                  </a:path>
                </a:pathLst>
              </a:custGeom>
              <a:solidFill>
                <a:srgbClr val="87CAAD">
                  <a:alpha val="100000"/>
                </a:srgbClr>
              </a:solidFill>
              <a:ln w="9525">
                <a:noFill/>
              </a:ln>
            </p:spPr>
            <p:txBody>
              <a:bodyPr/>
              <a:p>
                <a:endParaRPr lang="zh-CN" altLang="en-US"/>
              </a:p>
            </p:txBody>
          </p:sp>
          <p:sp>
            <p:nvSpPr>
              <p:cNvPr id="48371" name="Freeform 512"/>
              <p:cNvSpPr/>
              <p:nvPr/>
            </p:nvSpPr>
            <p:spPr>
              <a:xfrm>
                <a:off x="5113338" y="3452813"/>
                <a:ext cx="171450" cy="168275"/>
              </a:xfrm>
              <a:custGeom>
                <a:avLst/>
                <a:gdLst/>
                <a:ahLst/>
                <a:cxnLst>
                  <a:cxn ang="0">
                    <a:pos x="57150" y="157419"/>
                  </a:cxn>
                  <a:cxn ang="0">
                    <a:pos x="21771" y="160133"/>
                  </a:cxn>
                  <a:cxn ang="0">
                    <a:pos x="8164" y="149276"/>
                  </a:cxn>
                  <a:cxn ang="0">
                    <a:pos x="13607" y="113993"/>
                  </a:cxn>
                  <a:cxn ang="0">
                    <a:pos x="117021" y="10856"/>
                  </a:cxn>
                  <a:cxn ang="0">
                    <a:pos x="149679" y="8142"/>
                  </a:cxn>
                  <a:cxn ang="0">
                    <a:pos x="163286" y="18999"/>
                  </a:cxn>
                  <a:cxn ang="0">
                    <a:pos x="160564" y="54282"/>
                  </a:cxn>
                  <a:cxn ang="0">
                    <a:pos x="57150" y="157419"/>
                  </a:cxn>
                </a:cxnLst>
                <a:pathLst>
                  <a:path w="63" h="62">
                    <a:moveTo>
                      <a:pt x="21" y="58"/>
                    </a:moveTo>
                    <a:cubicBezTo>
                      <a:pt x="17" y="62"/>
                      <a:pt x="11" y="62"/>
                      <a:pt x="8" y="59"/>
                    </a:cubicBezTo>
                    <a:cubicBezTo>
                      <a:pt x="3" y="55"/>
                      <a:pt x="3" y="55"/>
                      <a:pt x="3" y="55"/>
                    </a:cubicBezTo>
                    <a:cubicBezTo>
                      <a:pt x="0" y="51"/>
                      <a:pt x="1" y="46"/>
                      <a:pt x="5" y="42"/>
                    </a:cubicBezTo>
                    <a:cubicBezTo>
                      <a:pt x="43" y="4"/>
                      <a:pt x="43" y="4"/>
                      <a:pt x="43" y="4"/>
                    </a:cubicBezTo>
                    <a:cubicBezTo>
                      <a:pt x="46" y="0"/>
                      <a:pt x="52" y="0"/>
                      <a:pt x="55" y="3"/>
                    </a:cubicBezTo>
                    <a:cubicBezTo>
                      <a:pt x="60" y="7"/>
                      <a:pt x="60" y="7"/>
                      <a:pt x="60" y="7"/>
                    </a:cubicBezTo>
                    <a:cubicBezTo>
                      <a:pt x="63" y="10"/>
                      <a:pt x="62" y="16"/>
                      <a:pt x="59" y="20"/>
                    </a:cubicBezTo>
                    <a:lnTo>
                      <a:pt x="21" y="58"/>
                    </a:lnTo>
                    <a:close/>
                  </a:path>
                </a:pathLst>
              </a:custGeom>
              <a:solidFill>
                <a:srgbClr val="F5E8CE">
                  <a:alpha val="100000"/>
                </a:srgbClr>
              </a:solidFill>
              <a:ln w="9525">
                <a:noFill/>
              </a:ln>
            </p:spPr>
            <p:txBody>
              <a:bodyPr/>
              <a:p>
                <a:endParaRPr lang="zh-CN" altLang="en-US"/>
              </a:p>
            </p:txBody>
          </p:sp>
          <p:sp>
            <p:nvSpPr>
              <p:cNvPr id="48372" name="Freeform 513"/>
              <p:cNvSpPr/>
              <p:nvPr/>
            </p:nvSpPr>
            <p:spPr>
              <a:xfrm>
                <a:off x="5260976" y="3379788"/>
                <a:ext cx="93663" cy="98425"/>
              </a:xfrm>
              <a:custGeom>
                <a:avLst/>
                <a:gdLst/>
                <a:ahLst/>
                <a:cxnLst>
                  <a:cxn ang="0">
                    <a:pos x="72254" y="92957"/>
                  </a:cxn>
                  <a:cxn ang="0">
                    <a:pos x="56198" y="92957"/>
                  </a:cxn>
                  <a:cxn ang="0">
                    <a:pos x="5352" y="41010"/>
                  </a:cxn>
                  <a:cxn ang="0">
                    <a:pos x="5352" y="21872"/>
                  </a:cxn>
                  <a:cxn ang="0">
                    <a:pos x="21409" y="5468"/>
                  </a:cxn>
                  <a:cxn ang="0">
                    <a:pos x="37465" y="5468"/>
                  </a:cxn>
                  <a:cxn ang="0">
                    <a:pos x="88311" y="57415"/>
                  </a:cxn>
                  <a:cxn ang="0">
                    <a:pos x="88311" y="76553"/>
                  </a:cxn>
                  <a:cxn ang="0">
                    <a:pos x="72254" y="92957"/>
                  </a:cxn>
                </a:cxnLst>
                <a:pathLst>
                  <a:path w="35" h="36">
                    <a:moveTo>
                      <a:pt x="27" y="34"/>
                    </a:moveTo>
                    <a:cubicBezTo>
                      <a:pt x="25" y="36"/>
                      <a:pt x="22" y="36"/>
                      <a:pt x="21" y="34"/>
                    </a:cubicBezTo>
                    <a:cubicBezTo>
                      <a:pt x="2" y="15"/>
                      <a:pt x="2" y="15"/>
                      <a:pt x="2" y="15"/>
                    </a:cubicBezTo>
                    <a:cubicBezTo>
                      <a:pt x="0" y="13"/>
                      <a:pt x="0" y="10"/>
                      <a:pt x="2" y="8"/>
                    </a:cubicBezTo>
                    <a:cubicBezTo>
                      <a:pt x="8" y="2"/>
                      <a:pt x="8" y="2"/>
                      <a:pt x="8" y="2"/>
                    </a:cubicBezTo>
                    <a:cubicBezTo>
                      <a:pt x="10" y="0"/>
                      <a:pt x="13" y="0"/>
                      <a:pt x="14" y="2"/>
                    </a:cubicBezTo>
                    <a:cubicBezTo>
                      <a:pt x="33" y="21"/>
                      <a:pt x="33" y="21"/>
                      <a:pt x="33" y="21"/>
                    </a:cubicBezTo>
                    <a:cubicBezTo>
                      <a:pt x="35" y="23"/>
                      <a:pt x="35" y="26"/>
                      <a:pt x="33" y="28"/>
                    </a:cubicBezTo>
                    <a:lnTo>
                      <a:pt x="27" y="34"/>
                    </a:lnTo>
                    <a:close/>
                  </a:path>
                </a:pathLst>
              </a:custGeom>
              <a:solidFill>
                <a:srgbClr val="EE7800">
                  <a:alpha val="100000"/>
                </a:srgbClr>
              </a:solidFill>
              <a:ln w="9525">
                <a:noFill/>
              </a:ln>
            </p:spPr>
            <p:txBody>
              <a:bodyPr/>
              <a:p>
                <a:endParaRPr lang="zh-CN" altLang="en-US"/>
              </a:p>
            </p:txBody>
          </p:sp>
          <p:sp>
            <p:nvSpPr>
              <p:cNvPr id="48373" name="Freeform 514"/>
              <p:cNvSpPr/>
              <p:nvPr/>
            </p:nvSpPr>
            <p:spPr>
              <a:xfrm>
                <a:off x="5270501" y="3390901"/>
                <a:ext cx="46038" cy="46038"/>
              </a:xfrm>
              <a:custGeom>
                <a:avLst/>
                <a:gdLst/>
                <a:ahLst/>
                <a:cxnLst>
                  <a:cxn ang="0">
                    <a:pos x="33338" y="0"/>
                  </a:cxn>
                  <a:cxn ang="0">
                    <a:pos x="0" y="34925"/>
                  </a:cxn>
                  <a:cxn ang="0">
                    <a:pos x="11113" y="46038"/>
                  </a:cxn>
                  <a:cxn ang="0">
                    <a:pos x="46038" y="14288"/>
                  </a:cxn>
                  <a:cxn ang="0">
                    <a:pos x="33338" y="0"/>
                  </a:cxn>
                </a:cxnLst>
                <a:pathLst>
                  <a:path w="29" h="29">
                    <a:moveTo>
                      <a:pt x="21" y="0"/>
                    </a:moveTo>
                    <a:lnTo>
                      <a:pt x="0" y="22"/>
                    </a:lnTo>
                    <a:lnTo>
                      <a:pt x="7" y="29"/>
                    </a:lnTo>
                    <a:lnTo>
                      <a:pt x="29" y="9"/>
                    </a:lnTo>
                    <a:lnTo>
                      <a:pt x="21" y="0"/>
                    </a:lnTo>
                    <a:close/>
                  </a:path>
                </a:pathLst>
              </a:custGeom>
              <a:solidFill>
                <a:srgbClr val="5F3E21">
                  <a:alpha val="100000"/>
                </a:srgbClr>
              </a:solidFill>
              <a:ln w="9525">
                <a:noFill/>
              </a:ln>
            </p:spPr>
            <p:txBody>
              <a:bodyPr/>
              <a:p>
                <a:endParaRPr lang="zh-CN" altLang="en-US"/>
              </a:p>
            </p:txBody>
          </p:sp>
          <p:sp>
            <p:nvSpPr>
              <p:cNvPr id="48374" name="Freeform 515"/>
              <p:cNvSpPr/>
              <p:nvPr/>
            </p:nvSpPr>
            <p:spPr>
              <a:xfrm>
                <a:off x="5297488" y="3421063"/>
                <a:ext cx="46038" cy="46038"/>
              </a:xfrm>
              <a:custGeom>
                <a:avLst/>
                <a:gdLst/>
                <a:ahLst/>
                <a:cxnLst>
                  <a:cxn ang="0">
                    <a:pos x="36513" y="0"/>
                  </a:cxn>
                  <a:cxn ang="0">
                    <a:pos x="0" y="31750"/>
                  </a:cxn>
                  <a:cxn ang="0">
                    <a:pos x="14288" y="46038"/>
                  </a:cxn>
                  <a:cxn ang="0">
                    <a:pos x="46038" y="11113"/>
                  </a:cxn>
                  <a:cxn ang="0">
                    <a:pos x="36513" y="0"/>
                  </a:cxn>
                </a:cxnLst>
                <a:pathLst>
                  <a:path w="29" h="29">
                    <a:moveTo>
                      <a:pt x="23" y="0"/>
                    </a:moveTo>
                    <a:lnTo>
                      <a:pt x="0" y="20"/>
                    </a:lnTo>
                    <a:lnTo>
                      <a:pt x="9" y="29"/>
                    </a:lnTo>
                    <a:lnTo>
                      <a:pt x="29" y="7"/>
                    </a:lnTo>
                    <a:lnTo>
                      <a:pt x="23" y="0"/>
                    </a:lnTo>
                    <a:close/>
                  </a:path>
                </a:pathLst>
              </a:custGeom>
              <a:solidFill>
                <a:srgbClr val="5F3E21">
                  <a:alpha val="100000"/>
                </a:srgbClr>
              </a:solidFill>
              <a:ln w="9525">
                <a:noFill/>
              </a:ln>
            </p:spPr>
            <p:txBody>
              <a:bodyPr/>
              <a:p>
                <a:endParaRPr lang="zh-CN" altLang="en-US"/>
              </a:p>
            </p:txBody>
          </p:sp>
        </p:grpSp>
        <p:grpSp>
          <p:nvGrpSpPr>
            <p:cNvPr id="48187" name="组合 1896"/>
            <p:cNvGrpSpPr/>
            <p:nvPr/>
          </p:nvGrpSpPr>
          <p:grpSpPr>
            <a:xfrm>
              <a:off x="5377149" y="3228976"/>
              <a:ext cx="508000" cy="433388"/>
              <a:chOff x="4351338" y="3228976"/>
              <a:chExt cx="508000" cy="433388"/>
            </a:xfrm>
          </p:grpSpPr>
          <p:sp>
            <p:nvSpPr>
              <p:cNvPr id="48354" name="Freeform 516"/>
              <p:cNvSpPr/>
              <p:nvPr/>
            </p:nvSpPr>
            <p:spPr>
              <a:xfrm>
                <a:off x="4351338" y="3228976"/>
                <a:ext cx="508000" cy="433388"/>
              </a:xfrm>
              <a:custGeom>
                <a:avLst/>
                <a:gdLst/>
                <a:ahLst/>
                <a:cxnLst>
                  <a:cxn ang="0">
                    <a:pos x="508000" y="403593"/>
                  </a:cxn>
                  <a:cxn ang="0">
                    <a:pos x="475574" y="433388"/>
                  </a:cxn>
                  <a:cxn ang="0">
                    <a:pos x="32426" y="433388"/>
                  </a:cxn>
                  <a:cxn ang="0">
                    <a:pos x="0" y="403593"/>
                  </a:cxn>
                  <a:cxn ang="0">
                    <a:pos x="0" y="29795"/>
                  </a:cxn>
                  <a:cxn ang="0">
                    <a:pos x="32426" y="0"/>
                  </a:cxn>
                  <a:cxn ang="0">
                    <a:pos x="475574" y="0"/>
                  </a:cxn>
                  <a:cxn ang="0">
                    <a:pos x="508000" y="29795"/>
                  </a:cxn>
                  <a:cxn ang="0">
                    <a:pos x="508000" y="403593"/>
                  </a:cxn>
                </a:cxnLst>
                <a:pathLst>
                  <a:path w="188" h="160">
                    <a:moveTo>
                      <a:pt x="188" y="149"/>
                    </a:moveTo>
                    <a:cubicBezTo>
                      <a:pt x="188" y="155"/>
                      <a:pt x="183" y="160"/>
                      <a:pt x="176" y="160"/>
                    </a:cubicBezTo>
                    <a:cubicBezTo>
                      <a:pt x="12" y="160"/>
                      <a:pt x="12" y="160"/>
                      <a:pt x="12" y="160"/>
                    </a:cubicBezTo>
                    <a:cubicBezTo>
                      <a:pt x="5" y="160"/>
                      <a:pt x="0" y="155"/>
                      <a:pt x="0" y="149"/>
                    </a:cubicBezTo>
                    <a:cubicBezTo>
                      <a:pt x="0" y="11"/>
                      <a:pt x="0" y="11"/>
                      <a:pt x="0" y="11"/>
                    </a:cubicBezTo>
                    <a:cubicBezTo>
                      <a:pt x="0" y="5"/>
                      <a:pt x="5" y="0"/>
                      <a:pt x="12" y="0"/>
                    </a:cubicBezTo>
                    <a:cubicBezTo>
                      <a:pt x="176" y="0"/>
                      <a:pt x="176" y="0"/>
                      <a:pt x="176" y="0"/>
                    </a:cubicBezTo>
                    <a:cubicBezTo>
                      <a:pt x="183" y="0"/>
                      <a:pt x="188" y="5"/>
                      <a:pt x="188" y="11"/>
                    </a:cubicBezTo>
                    <a:lnTo>
                      <a:pt x="188" y="149"/>
                    </a:lnTo>
                    <a:close/>
                  </a:path>
                </a:pathLst>
              </a:custGeom>
              <a:solidFill>
                <a:srgbClr val="5F3E21">
                  <a:alpha val="100000"/>
                </a:srgbClr>
              </a:solidFill>
              <a:ln w="9525">
                <a:noFill/>
              </a:ln>
            </p:spPr>
            <p:txBody>
              <a:bodyPr/>
              <a:p>
                <a:endParaRPr lang="zh-CN" altLang="en-US"/>
              </a:p>
            </p:txBody>
          </p:sp>
          <p:sp>
            <p:nvSpPr>
              <p:cNvPr id="48355" name="Freeform 517"/>
              <p:cNvSpPr/>
              <p:nvPr/>
            </p:nvSpPr>
            <p:spPr>
              <a:xfrm>
                <a:off x="4351338" y="3313113"/>
                <a:ext cx="508000" cy="349250"/>
              </a:xfrm>
              <a:custGeom>
                <a:avLst/>
                <a:gdLst/>
                <a:ahLst/>
                <a:cxnLst>
                  <a:cxn ang="0">
                    <a:pos x="0" y="0"/>
                  </a:cxn>
                  <a:cxn ang="0">
                    <a:pos x="0" y="319469"/>
                  </a:cxn>
                  <a:cxn ang="0">
                    <a:pos x="32426" y="349250"/>
                  </a:cxn>
                  <a:cxn ang="0">
                    <a:pos x="475574" y="349250"/>
                  </a:cxn>
                  <a:cxn ang="0">
                    <a:pos x="508000" y="319469"/>
                  </a:cxn>
                  <a:cxn ang="0">
                    <a:pos x="508000" y="0"/>
                  </a:cxn>
                  <a:cxn ang="0">
                    <a:pos x="0" y="0"/>
                  </a:cxn>
                </a:cxnLst>
                <a:pathLst>
                  <a:path w="188" h="129">
                    <a:moveTo>
                      <a:pt x="0" y="0"/>
                    </a:moveTo>
                    <a:cubicBezTo>
                      <a:pt x="0" y="118"/>
                      <a:pt x="0" y="118"/>
                      <a:pt x="0" y="118"/>
                    </a:cubicBezTo>
                    <a:cubicBezTo>
                      <a:pt x="0" y="124"/>
                      <a:pt x="5" y="129"/>
                      <a:pt x="12" y="129"/>
                    </a:cubicBezTo>
                    <a:cubicBezTo>
                      <a:pt x="176" y="129"/>
                      <a:pt x="176" y="129"/>
                      <a:pt x="176" y="129"/>
                    </a:cubicBezTo>
                    <a:cubicBezTo>
                      <a:pt x="183" y="129"/>
                      <a:pt x="188" y="124"/>
                      <a:pt x="188" y="118"/>
                    </a:cubicBezTo>
                    <a:cubicBezTo>
                      <a:pt x="188" y="0"/>
                      <a:pt x="188" y="0"/>
                      <a:pt x="188" y="0"/>
                    </a:cubicBezTo>
                    <a:lnTo>
                      <a:pt x="0" y="0"/>
                    </a:lnTo>
                    <a:close/>
                  </a:path>
                </a:pathLst>
              </a:custGeom>
              <a:solidFill>
                <a:srgbClr val="F5E8CE">
                  <a:alpha val="100000"/>
                </a:srgbClr>
              </a:solidFill>
              <a:ln w="9525">
                <a:noFill/>
              </a:ln>
            </p:spPr>
            <p:txBody>
              <a:bodyPr/>
              <a:p>
                <a:endParaRPr lang="zh-CN" altLang="en-US"/>
              </a:p>
            </p:txBody>
          </p:sp>
          <p:sp>
            <p:nvSpPr>
              <p:cNvPr id="48356" name="Oval 518"/>
              <p:cNvSpPr/>
              <p:nvPr/>
            </p:nvSpPr>
            <p:spPr>
              <a:xfrm>
                <a:off x="4475163" y="3352801"/>
                <a:ext cx="268288" cy="268288"/>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57" name="Freeform 519"/>
              <p:cNvSpPr/>
              <p:nvPr/>
            </p:nvSpPr>
            <p:spPr>
              <a:xfrm>
                <a:off x="4608513" y="3352801"/>
                <a:ext cx="134938" cy="157163"/>
              </a:xfrm>
              <a:custGeom>
                <a:avLst/>
                <a:gdLst/>
                <a:ahLst/>
                <a:cxnLst>
                  <a:cxn ang="0">
                    <a:pos x="132239" y="157163"/>
                  </a:cxn>
                  <a:cxn ang="0">
                    <a:pos x="134938" y="132776"/>
                  </a:cxn>
                  <a:cxn ang="0">
                    <a:pos x="0" y="0"/>
                  </a:cxn>
                  <a:cxn ang="0">
                    <a:pos x="0" y="132776"/>
                  </a:cxn>
                  <a:cxn ang="0">
                    <a:pos x="132239" y="157163"/>
                  </a:cxn>
                </a:cxnLst>
                <a:pathLst>
                  <a:path w="50" h="58">
                    <a:moveTo>
                      <a:pt x="49" y="58"/>
                    </a:moveTo>
                    <a:cubicBezTo>
                      <a:pt x="50" y="55"/>
                      <a:pt x="50" y="52"/>
                      <a:pt x="50" y="49"/>
                    </a:cubicBezTo>
                    <a:cubicBezTo>
                      <a:pt x="50" y="22"/>
                      <a:pt x="28" y="0"/>
                      <a:pt x="0" y="0"/>
                    </a:cubicBezTo>
                    <a:cubicBezTo>
                      <a:pt x="0" y="49"/>
                      <a:pt x="0" y="49"/>
                      <a:pt x="0" y="49"/>
                    </a:cubicBezTo>
                    <a:lnTo>
                      <a:pt x="49" y="58"/>
                    </a:lnTo>
                    <a:close/>
                  </a:path>
                </a:pathLst>
              </a:custGeom>
              <a:solidFill>
                <a:srgbClr val="5F3E21">
                  <a:alpha val="100000"/>
                </a:srgbClr>
              </a:solidFill>
              <a:ln w="9525">
                <a:noFill/>
              </a:ln>
            </p:spPr>
            <p:txBody>
              <a:bodyPr/>
              <a:p>
                <a:endParaRPr lang="zh-CN" altLang="en-US"/>
              </a:p>
            </p:txBody>
          </p:sp>
          <p:sp>
            <p:nvSpPr>
              <p:cNvPr id="48358" name="Freeform 520"/>
              <p:cNvSpPr/>
              <p:nvPr/>
            </p:nvSpPr>
            <p:spPr>
              <a:xfrm>
                <a:off x="4608513" y="3352801"/>
                <a:ext cx="100013" cy="133350"/>
              </a:xfrm>
              <a:custGeom>
                <a:avLst/>
                <a:gdLst/>
                <a:ahLst/>
                <a:cxnLst>
                  <a:cxn ang="0">
                    <a:pos x="0" y="0"/>
                  </a:cxn>
                  <a:cxn ang="0">
                    <a:pos x="0" y="133350"/>
                  </a:cxn>
                  <a:cxn ang="0">
                    <a:pos x="100013" y="43543"/>
                  </a:cxn>
                  <a:cxn ang="0">
                    <a:pos x="0" y="0"/>
                  </a:cxn>
                </a:cxnLst>
                <a:pathLst>
                  <a:path w="37" h="49">
                    <a:moveTo>
                      <a:pt x="0" y="0"/>
                    </a:moveTo>
                    <a:cubicBezTo>
                      <a:pt x="0" y="49"/>
                      <a:pt x="0" y="49"/>
                      <a:pt x="0" y="49"/>
                    </a:cubicBezTo>
                    <a:cubicBezTo>
                      <a:pt x="37" y="16"/>
                      <a:pt x="37" y="16"/>
                      <a:pt x="37" y="16"/>
                    </a:cubicBezTo>
                    <a:cubicBezTo>
                      <a:pt x="28" y="6"/>
                      <a:pt x="15" y="0"/>
                      <a:pt x="0" y="0"/>
                    </a:cubicBezTo>
                    <a:close/>
                  </a:path>
                </a:pathLst>
              </a:custGeom>
              <a:solidFill>
                <a:srgbClr val="87CAAD">
                  <a:alpha val="100000"/>
                </a:srgbClr>
              </a:solidFill>
              <a:ln w="9525">
                <a:noFill/>
              </a:ln>
            </p:spPr>
            <p:txBody>
              <a:bodyPr/>
              <a:p>
                <a:endParaRPr lang="zh-CN" altLang="en-US"/>
              </a:p>
            </p:txBody>
          </p:sp>
          <p:sp>
            <p:nvSpPr>
              <p:cNvPr id="48359" name="Rectangle 521"/>
              <p:cNvSpPr/>
              <p:nvPr/>
            </p:nvSpPr>
            <p:spPr>
              <a:xfrm>
                <a:off x="4391026" y="3352801"/>
                <a:ext cx="84138" cy="14288"/>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60" name="Rectangle 522"/>
              <p:cNvSpPr/>
              <p:nvPr/>
            </p:nvSpPr>
            <p:spPr>
              <a:xfrm>
                <a:off x="4765676" y="3359151"/>
                <a:ext cx="73025" cy="1270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61" name="Rectangle 523"/>
              <p:cNvSpPr/>
              <p:nvPr/>
            </p:nvSpPr>
            <p:spPr>
              <a:xfrm>
                <a:off x="4386263" y="3597276"/>
                <a:ext cx="73025" cy="7938"/>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62" name="Rectangle 524"/>
              <p:cNvSpPr/>
              <p:nvPr/>
            </p:nvSpPr>
            <p:spPr>
              <a:xfrm>
                <a:off x="4386263" y="3613151"/>
                <a:ext cx="73025" cy="7938"/>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63" name="Rectangle 525"/>
              <p:cNvSpPr/>
              <p:nvPr/>
            </p:nvSpPr>
            <p:spPr>
              <a:xfrm>
                <a:off x="4727576" y="3609976"/>
                <a:ext cx="96838" cy="11113"/>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64" name="Freeform 526"/>
              <p:cNvSpPr/>
              <p:nvPr/>
            </p:nvSpPr>
            <p:spPr>
              <a:xfrm>
                <a:off x="4721226" y="3552826"/>
                <a:ext cx="68263" cy="65088"/>
              </a:xfrm>
              <a:custGeom>
                <a:avLst/>
                <a:gdLst/>
                <a:ahLst/>
                <a:cxnLst>
                  <a:cxn ang="0">
                    <a:pos x="61913" y="65088"/>
                  </a:cxn>
                  <a:cxn ang="0">
                    <a:pos x="0" y="3175"/>
                  </a:cxn>
                  <a:cxn ang="0">
                    <a:pos x="6350" y="0"/>
                  </a:cxn>
                  <a:cxn ang="0">
                    <a:pos x="68263" y="63500"/>
                  </a:cxn>
                  <a:cxn ang="0">
                    <a:pos x="61913" y="65088"/>
                  </a:cxn>
                </a:cxnLst>
                <a:pathLst>
                  <a:path w="43" h="41">
                    <a:moveTo>
                      <a:pt x="39" y="41"/>
                    </a:moveTo>
                    <a:lnTo>
                      <a:pt x="0" y="2"/>
                    </a:lnTo>
                    <a:lnTo>
                      <a:pt x="4" y="0"/>
                    </a:lnTo>
                    <a:lnTo>
                      <a:pt x="43" y="40"/>
                    </a:lnTo>
                    <a:lnTo>
                      <a:pt x="39" y="41"/>
                    </a:lnTo>
                    <a:close/>
                  </a:path>
                </a:pathLst>
              </a:custGeom>
              <a:solidFill>
                <a:srgbClr val="5F3E21">
                  <a:alpha val="100000"/>
                </a:srgbClr>
              </a:solidFill>
              <a:ln w="9525">
                <a:noFill/>
              </a:ln>
            </p:spPr>
            <p:txBody>
              <a:bodyPr/>
              <a:p>
                <a:endParaRPr lang="zh-CN" altLang="en-US"/>
              </a:p>
            </p:txBody>
          </p:sp>
          <p:sp>
            <p:nvSpPr>
              <p:cNvPr id="48365" name="Freeform 527"/>
              <p:cNvSpPr/>
              <p:nvPr/>
            </p:nvSpPr>
            <p:spPr>
              <a:xfrm>
                <a:off x="4435476" y="3363913"/>
                <a:ext cx="69850" cy="69850"/>
              </a:xfrm>
              <a:custGeom>
                <a:avLst/>
                <a:gdLst/>
                <a:ahLst/>
                <a:cxnLst>
                  <a:cxn ang="0">
                    <a:pos x="63500" y="69850"/>
                  </a:cxn>
                  <a:cxn ang="0">
                    <a:pos x="0" y="4763"/>
                  </a:cxn>
                  <a:cxn ang="0">
                    <a:pos x="4763" y="0"/>
                  </a:cxn>
                  <a:cxn ang="0">
                    <a:pos x="69850" y="65088"/>
                  </a:cxn>
                  <a:cxn ang="0">
                    <a:pos x="63500" y="69850"/>
                  </a:cxn>
                </a:cxnLst>
                <a:pathLst>
                  <a:path w="44" h="44">
                    <a:moveTo>
                      <a:pt x="40" y="44"/>
                    </a:moveTo>
                    <a:lnTo>
                      <a:pt x="0" y="3"/>
                    </a:lnTo>
                    <a:lnTo>
                      <a:pt x="3" y="0"/>
                    </a:lnTo>
                    <a:lnTo>
                      <a:pt x="44" y="41"/>
                    </a:lnTo>
                    <a:lnTo>
                      <a:pt x="40" y="44"/>
                    </a:lnTo>
                    <a:close/>
                  </a:path>
                </a:pathLst>
              </a:custGeom>
              <a:solidFill>
                <a:srgbClr val="5F3E21">
                  <a:alpha val="100000"/>
                </a:srgbClr>
              </a:solidFill>
              <a:ln w="9525">
                <a:noFill/>
              </a:ln>
            </p:spPr>
            <p:txBody>
              <a:bodyPr/>
              <a:p>
                <a:endParaRPr lang="zh-CN" altLang="en-US"/>
              </a:p>
            </p:txBody>
          </p:sp>
          <p:sp>
            <p:nvSpPr>
              <p:cNvPr id="48366" name="Freeform 528"/>
              <p:cNvSpPr/>
              <p:nvPr/>
            </p:nvSpPr>
            <p:spPr>
              <a:xfrm>
                <a:off x="4732338" y="3371851"/>
                <a:ext cx="76200" cy="76200"/>
              </a:xfrm>
              <a:custGeom>
                <a:avLst/>
                <a:gdLst/>
                <a:ahLst/>
                <a:cxnLst>
                  <a:cxn ang="0">
                    <a:pos x="3175" y="76200"/>
                  </a:cxn>
                  <a:cxn ang="0">
                    <a:pos x="0" y="73025"/>
                  </a:cxn>
                  <a:cxn ang="0">
                    <a:pos x="73025" y="0"/>
                  </a:cxn>
                  <a:cxn ang="0">
                    <a:pos x="76200" y="3175"/>
                  </a:cxn>
                  <a:cxn ang="0">
                    <a:pos x="3175" y="76200"/>
                  </a:cxn>
                </a:cxnLst>
                <a:pathLst>
                  <a:path w="48" h="48">
                    <a:moveTo>
                      <a:pt x="2" y="48"/>
                    </a:moveTo>
                    <a:lnTo>
                      <a:pt x="0" y="46"/>
                    </a:lnTo>
                    <a:lnTo>
                      <a:pt x="46" y="0"/>
                    </a:lnTo>
                    <a:lnTo>
                      <a:pt x="48" y="2"/>
                    </a:lnTo>
                    <a:lnTo>
                      <a:pt x="2" y="48"/>
                    </a:lnTo>
                    <a:close/>
                  </a:path>
                </a:pathLst>
              </a:custGeom>
              <a:solidFill>
                <a:srgbClr val="5F3E21">
                  <a:alpha val="100000"/>
                </a:srgbClr>
              </a:solidFill>
              <a:ln w="9525">
                <a:noFill/>
              </a:ln>
            </p:spPr>
            <p:txBody>
              <a:bodyPr/>
              <a:p>
                <a:endParaRPr lang="zh-CN" altLang="en-US"/>
              </a:p>
            </p:txBody>
          </p:sp>
          <p:sp>
            <p:nvSpPr>
              <p:cNvPr id="48367" name="Freeform 529"/>
              <p:cNvSpPr>
                <a:spLocks noEditPoints="1"/>
              </p:cNvSpPr>
              <p:nvPr/>
            </p:nvSpPr>
            <p:spPr>
              <a:xfrm>
                <a:off x="4518026" y="3497263"/>
                <a:ext cx="76200" cy="47625"/>
              </a:xfrm>
              <a:custGeom>
                <a:avLst/>
                <a:gdLst/>
                <a:ahLst/>
                <a:cxnLst>
                  <a:cxn ang="0">
                    <a:pos x="24493" y="23813"/>
                  </a:cxn>
                  <a:cxn ang="0">
                    <a:pos x="27214" y="31750"/>
                  </a:cxn>
                  <a:cxn ang="0">
                    <a:pos x="24493" y="39688"/>
                  </a:cxn>
                  <a:cxn ang="0">
                    <a:pos x="19050" y="42333"/>
                  </a:cxn>
                  <a:cxn ang="0">
                    <a:pos x="10886" y="39688"/>
                  </a:cxn>
                  <a:cxn ang="0">
                    <a:pos x="8164" y="31750"/>
                  </a:cxn>
                  <a:cxn ang="0">
                    <a:pos x="10886" y="23813"/>
                  </a:cxn>
                  <a:cxn ang="0">
                    <a:pos x="19050" y="21167"/>
                  </a:cxn>
                  <a:cxn ang="0">
                    <a:pos x="24493" y="23813"/>
                  </a:cxn>
                  <a:cxn ang="0">
                    <a:pos x="27214" y="0"/>
                  </a:cxn>
                  <a:cxn ang="0">
                    <a:pos x="21771" y="0"/>
                  </a:cxn>
                  <a:cxn ang="0">
                    <a:pos x="8164" y="5292"/>
                  </a:cxn>
                  <a:cxn ang="0">
                    <a:pos x="0" y="23813"/>
                  </a:cxn>
                  <a:cxn ang="0">
                    <a:pos x="5443" y="42333"/>
                  </a:cxn>
                  <a:cxn ang="0">
                    <a:pos x="19050" y="47625"/>
                  </a:cxn>
                  <a:cxn ang="0">
                    <a:pos x="29936" y="42333"/>
                  </a:cxn>
                  <a:cxn ang="0">
                    <a:pos x="35379" y="31750"/>
                  </a:cxn>
                  <a:cxn ang="0">
                    <a:pos x="29936" y="21167"/>
                  </a:cxn>
                  <a:cxn ang="0">
                    <a:pos x="19050" y="15875"/>
                  </a:cxn>
                  <a:cxn ang="0">
                    <a:pos x="13607" y="15875"/>
                  </a:cxn>
                  <a:cxn ang="0">
                    <a:pos x="8164" y="21167"/>
                  </a:cxn>
                  <a:cxn ang="0">
                    <a:pos x="10886" y="7938"/>
                  </a:cxn>
                  <a:cxn ang="0">
                    <a:pos x="21771" y="5292"/>
                  </a:cxn>
                  <a:cxn ang="0">
                    <a:pos x="27214" y="5292"/>
                  </a:cxn>
                  <a:cxn ang="0">
                    <a:pos x="32657" y="5292"/>
                  </a:cxn>
                  <a:cxn ang="0">
                    <a:pos x="32657" y="0"/>
                  </a:cxn>
                  <a:cxn ang="0">
                    <a:pos x="27214" y="0"/>
                  </a:cxn>
                  <a:cxn ang="0">
                    <a:pos x="68036" y="7938"/>
                  </a:cxn>
                  <a:cxn ang="0">
                    <a:pos x="70757" y="23813"/>
                  </a:cxn>
                  <a:cxn ang="0">
                    <a:pos x="68036" y="37042"/>
                  </a:cxn>
                  <a:cxn ang="0">
                    <a:pos x="59871" y="42333"/>
                  </a:cxn>
                  <a:cxn ang="0">
                    <a:pos x="51707" y="37042"/>
                  </a:cxn>
                  <a:cxn ang="0">
                    <a:pos x="48986" y="23813"/>
                  </a:cxn>
                  <a:cxn ang="0">
                    <a:pos x="51707" y="7938"/>
                  </a:cxn>
                  <a:cxn ang="0">
                    <a:pos x="59871" y="2646"/>
                  </a:cxn>
                  <a:cxn ang="0">
                    <a:pos x="68036" y="7938"/>
                  </a:cxn>
                  <a:cxn ang="0">
                    <a:pos x="48986" y="5292"/>
                  </a:cxn>
                  <a:cxn ang="0">
                    <a:pos x="43543" y="23813"/>
                  </a:cxn>
                  <a:cxn ang="0">
                    <a:pos x="48986" y="42333"/>
                  </a:cxn>
                  <a:cxn ang="0">
                    <a:pos x="59871" y="47625"/>
                  </a:cxn>
                  <a:cxn ang="0">
                    <a:pos x="73479" y="42333"/>
                  </a:cxn>
                  <a:cxn ang="0">
                    <a:pos x="76200" y="23813"/>
                  </a:cxn>
                  <a:cxn ang="0">
                    <a:pos x="73479" y="5292"/>
                  </a:cxn>
                  <a:cxn ang="0">
                    <a:pos x="59871" y="0"/>
                  </a:cxn>
                  <a:cxn ang="0">
                    <a:pos x="48986" y="5292"/>
                  </a:cxn>
                </a:cxnLst>
                <a:pathLst>
                  <a:path w="28" h="18">
                    <a:moveTo>
                      <a:pt x="9" y="9"/>
                    </a:moveTo>
                    <a:cubicBezTo>
                      <a:pt x="10" y="10"/>
                      <a:pt x="10" y="11"/>
                      <a:pt x="10" y="12"/>
                    </a:cubicBezTo>
                    <a:cubicBezTo>
                      <a:pt x="10" y="13"/>
                      <a:pt x="10" y="14"/>
                      <a:pt x="9" y="15"/>
                    </a:cubicBezTo>
                    <a:cubicBezTo>
                      <a:pt x="9" y="16"/>
                      <a:pt x="8" y="16"/>
                      <a:pt x="7" y="16"/>
                    </a:cubicBezTo>
                    <a:cubicBezTo>
                      <a:pt x="6" y="16"/>
                      <a:pt x="5" y="16"/>
                      <a:pt x="4" y="15"/>
                    </a:cubicBezTo>
                    <a:cubicBezTo>
                      <a:pt x="4" y="14"/>
                      <a:pt x="3" y="13"/>
                      <a:pt x="3" y="12"/>
                    </a:cubicBezTo>
                    <a:cubicBezTo>
                      <a:pt x="3" y="11"/>
                      <a:pt x="4" y="10"/>
                      <a:pt x="4" y="9"/>
                    </a:cubicBezTo>
                    <a:cubicBezTo>
                      <a:pt x="5" y="8"/>
                      <a:pt x="6" y="8"/>
                      <a:pt x="7" y="8"/>
                    </a:cubicBezTo>
                    <a:cubicBezTo>
                      <a:pt x="8" y="8"/>
                      <a:pt x="9" y="8"/>
                      <a:pt x="9" y="9"/>
                    </a:cubicBezTo>
                    <a:close/>
                    <a:moveTo>
                      <a:pt x="10" y="0"/>
                    </a:moveTo>
                    <a:cubicBezTo>
                      <a:pt x="9" y="0"/>
                      <a:pt x="9" y="0"/>
                      <a:pt x="8" y="0"/>
                    </a:cubicBezTo>
                    <a:cubicBezTo>
                      <a:pt x="6" y="0"/>
                      <a:pt x="4" y="0"/>
                      <a:pt x="3" y="2"/>
                    </a:cubicBezTo>
                    <a:cubicBezTo>
                      <a:pt x="1" y="4"/>
                      <a:pt x="0" y="6"/>
                      <a:pt x="0" y="9"/>
                    </a:cubicBezTo>
                    <a:cubicBezTo>
                      <a:pt x="0" y="12"/>
                      <a:pt x="1" y="14"/>
                      <a:pt x="2" y="16"/>
                    </a:cubicBezTo>
                    <a:cubicBezTo>
                      <a:pt x="3" y="17"/>
                      <a:pt x="5" y="18"/>
                      <a:pt x="7" y="18"/>
                    </a:cubicBezTo>
                    <a:cubicBezTo>
                      <a:pt x="9" y="18"/>
                      <a:pt x="10" y="17"/>
                      <a:pt x="11" y="16"/>
                    </a:cubicBezTo>
                    <a:cubicBezTo>
                      <a:pt x="12" y="15"/>
                      <a:pt x="13" y="14"/>
                      <a:pt x="13" y="12"/>
                    </a:cubicBezTo>
                    <a:cubicBezTo>
                      <a:pt x="13" y="10"/>
                      <a:pt x="12" y="9"/>
                      <a:pt x="11" y="8"/>
                    </a:cubicBezTo>
                    <a:cubicBezTo>
                      <a:pt x="10" y="6"/>
                      <a:pt x="9" y="6"/>
                      <a:pt x="7" y="6"/>
                    </a:cubicBezTo>
                    <a:cubicBezTo>
                      <a:pt x="6" y="6"/>
                      <a:pt x="5" y="6"/>
                      <a:pt x="5" y="6"/>
                    </a:cubicBezTo>
                    <a:cubicBezTo>
                      <a:pt x="4" y="7"/>
                      <a:pt x="3" y="7"/>
                      <a:pt x="3" y="8"/>
                    </a:cubicBezTo>
                    <a:cubicBezTo>
                      <a:pt x="3" y="6"/>
                      <a:pt x="4" y="4"/>
                      <a:pt x="4" y="3"/>
                    </a:cubicBezTo>
                    <a:cubicBezTo>
                      <a:pt x="5" y="2"/>
                      <a:pt x="6" y="2"/>
                      <a:pt x="8" y="2"/>
                    </a:cubicBezTo>
                    <a:cubicBezTo>
                      <a:pt x="9" y="2"/>
                      <a:pt x="9" y="2"/>
                      <a:pt x="10" y="2"/>
                    </a:cubicBezTo>
                    <a:cubicBezTo>
                      <a:pt x="10" y="2"/>
                      <a:pt x="11" y="2"/>
                      <a:pt x="12" y="2"/>
                    </a:cubicBezTo>
                    <a:cubicBezTo>
                      <a:pt x="12" y="0"/>
                      <a:pt x="12" y="0"/>
                      <a:pt x="12" y="0"/>
                    </a:cubicBezTo>
                    <a:cubicBezTo>
                      <a:pt x="11" y="0"/>
                      <a:pt x="10" y="0"/>
                      <a:pt x="10" y="0"/>
                    </a:cubicBezTo>
                    <a:close/>
                    <a:moveTo>
                      <a:pt x="25" y="3"/>
                    </a:moveTo>
                    <a:cubicBezTo>
                      <a:pt x="26" y="5"/>
                      <a:pt x="26" y="6"/>
                      <a:pt x="26" y="9"/>
                    </a:cubicBezTo>
                    <a:cubicBezTo>
                      <a:pt x="26" y="11"/>
                      <a:pt x="26" y="13"/>
                      <a:pt x="25" y="14"/>
                    </a:cubicBezTo>
                    <a:cubicBezTo>
                      <a:pt x="24" y="16"/>
                      <a:pt x="23" y="16"/>
                      <a:pt x="22" y="16"/>
                    </a:cubicBezTo>
                    <a:cubicBezTo>
                      <a:pt x="21" y="16"/>
                      <a:pt x="20" y="16"/>
                      <a:pt x="19" y="14"/>
                    </a:cubicBezTo>
                    <a:cubicBezTo>
                      <a:pt x="19" y="13"/>
                      <a:pt x="18" y="11"/>
                      <a:pt x="18" y="9"/>
                    </a:cubicBezTo>
                    <a:cubicBezTo>
                      <a:pt x="18" y="6"/>
                      <a:pt x="19" y="4"/>
                      <a:pt x="19" y="3"/>
                    </a:cubicBezTo>
                    <a:cubicBezTo>
                      <a:pt x="20" y="2"/>
                      <a:pt x="21" y="1"/>
                      <a:pt x="22" y="1"/>
                    </a:cubicBezTo>
                    <a:cubicBezTo>
                      <a:pt x="23" y="1"/>
                      <a:pt x="24" y="2"/>
                      <a:pt x="25" y="3"/>
                    </a:cubicBezTo>
                    <a:close/>
                    <a:moveTo>
                      <a:pt x="18" y="2"/>
                    </a:moveTo>
                    <a:cubicBezTo>
                      <a:pt x="17" y="3"/>
                      <a:pt x="16" y="6"/>
                      <a:pt x="16" y="9"/>
                    </a:cubicBezTo>
                    <a:cubicBezTo>
                      <a:pt x="16" y="12"/>
                      <a:pt x="16" y="14"/>
                      <a:pt x="18" y="16"/>
                    </a:cubicBezTo>
                    <a:cubicBezTo>
                      <a:pt x="19" y="17"/>
                      <a:pt x="20" y="18"/>
                      <a:pt x="22" y="18"/>
                    </a:cubicBezTo>
                    <a:cubicBezTo>
                      <a:pt x="24" y="18"/>
                      <a:pt x="26" y="17"/>
                      <a:pt x="27" y="16"/>
                    </a:cubicBezTo>
                    <a:cubicBezTo>
                      <a:pt x="28" y="14"/>
                      <a:pt x="28" y="12"/>
                      <a:pt x="28" y="9"/>
                    </a:cubicBezTo>
                    <a:cubicBezTo>
                      <a:pt x="28" y="6"/>
                      <a:pt x="28" y="4"/>
                      <a:pt x="27" y="2"/>
                    </a:cubicBezTo>
                    <a:cubicBezTo>
                      <a:pt x="26" y="0"/>
                      <a:pt x="24" y="0"/>
                      <a:pt x="22" y="0"/>
                    </a:cubicBezTo>
                    <a:cubicBezTo>
                      <a:pt x="20" y="0"/>
                      <a:pt x="19" y="0"/>
                      <a:pt x="18" y="2"/>
                    </a:cubicBezTo>
                    <a:close/>
                  </a:path>
                </a:pathLst>
              </a:custGeom>
              <a:solidFill>
                <a:srgbClr val="F5E8CE">
                  <a:alpha val="100000"/>
                </a:srgbClr>
              </a:solidFill>
              <a:ln w="9525">
                <a:noFill/>
              </a:ln>
            </p:spPr>
            <p:txBody>
              <a:bodyPr/>
              <a:p>
                <a:endParaRPr lang="zh-CN" altLang="en-US"/>
              </a:p>
            </p:txBody>
          </p:sp>
        </p:grpSp>
        <p:grpSp>
          <p:nvGrpSpPr>
            <p:cNvPr id="48188" name="组合 1895"/>
            <p:cNvGrpSpPr/>
            <p:nvPr/>
          </p:nvGrpSpPr>
          <p:grpSpPr>
            <a:xfrm>
              <a:off x="4442689" y="3190876"/>
              <a:ext cx="541338" cy="509587"/>
              <a:chOff x="3657601" y="3190876"/>
              <a:chExt cx="541338" cy="509587"/>
            </a:xfrm>
          </p:grpSpPr>
          <p:sp>
            <p:nvSpPr>
              <p:cNvPr id="48346" name="Freeform 530"/>
              <p:cNvSpPr/>
              <p:nvPr/>
            </p:nvSpPr>
            <p:spPr>
              <a:xfrm>
                <a:off x="3903663" y="3355976"/>
                <a:ext cx="63500" cy="206375"/>
              </a:xfrm>
              <a:custGeom>
                <a:avLst/>
                <a:gdLst/>
                <a:ahLst/>
                <a:cxnLst>
                  <a:cxn ang="0">
                    <a:pos x="63500" y="190082"/>
                  </a:cxn>
                  <a:cxn ang="0">
                    <a:pos x="41413" y="206375"/>
                  </a:cxn>
                  <a:cxn ang="0">
                    <a:pos x="24848" y="206375"/>
                  </a:cxn>
                  <a:cxn ang="0">
                    <a:pos x="0" y="190082"/>
                  </a:cxn>
                  <a:cxn ang="0">
                    <a:pos x="0" y="19008"/>
                  </a:cxn>
                  <a:cxn ang="0">
                    <a:pos x="24848" y="0"/>
                  </a:cxn>
                  <a:cxn ang="0">
                    <a:pos x="41413" y="0"/>
                  </a:cxn>
                  <a:cxn ang="0">
                    <a:pos x="63500" y="19008"/>
                  </a:cxn>
                  <a:cxn ang="0">
                    <a:pos x="63500" y="190082"/>
                  </a:cxn>
                </a:cxnLst>
                <a:pathLst>
                  <a:path w="23" h="76">
                    <a:moveTo>
                      <a:pt x="23" y="70"/>
                    </a:moveTo>
                    <a:cubicBezTo>
                      <a:pt x="23" y="73"/>
                      <a:pt x="19" y="76"/>
                      <a:pt x="15" y="76"/>
                    </a:cubicBezTo>
                    <a:cubicBezTo>
                      <a:pt x="9" y="76"/>
                      <a:pt x="9" y="76"/>
                      <a:pt x="9" y="76"/>
                    </a:cubicBezTo>
                    <a:cubicBezTo>
                      <a:pt x="4" y="76"/>
                      <a:pt x="0" y="73"/>
                      <a:pt x="0" y="70"/>
                    </a:cubicBezTo>
                    <a:cubicBezTo>
                      <a:pt x="0" y="7"/>
                      <a:pt x="0" y="7"/>
                      <a:pt x="0" y="7"/>
                    </a:cubicBezTo>
                    <a:cubicBezTo>
                      <a:pt x="0" y="4"/>
                      <a:pt x="4" y="0"/>
                      <a:pt x="9" y="0"/>
                    </a:cubicBezTo>
                    <a:cubicBezTo>
                      <a:pt x="15" y="0"/>
                      <a:pt x="15" y="0"/>
                      <a:pt x="15" y="0"/>
                    </a:cubicBezTo>
                    <a:cubicBezTo>
                      <a:pt x="19" y="0"/>
                      <a:pt x="23" y="4"/>
                      <a:pt x="23" y="7"/>
                    </a:cubicBezTo>
                    <a:lnTo>
                      <a:pt x="23" y="70"/>
                    </a:lnTo>
                    <a:close/>
                  </a:path>
                </a:pathLst>
              </a:custGeom>
              <a:solidFill>
                <a:srgbClr val="F5E8CE">
                  <a:alpha val="100000"/>
                </a:srgbClr>
              </a:solidFill>
              <a:ln w="9525">
                <a:noFill/>
              </a:ln>
            </p:spPr>
            <p:txBody>
              <a:bodyPr/>
              <a:p>
                <a:endParaRPr lang="zh-CN" altLang="en-US"/>
              </a:p>
            </p:txBody>
          </p:sp>
          <p:sp>
            <p:nvSpPr>
              <p:cNvPr id="48347" name="Freeform 531"/>
              <p:cNvSpPr/>
              <p:nvPr/>
            </p:nvSpPr>
            <p:spPr>
              <a:xfrm>
                <a:off x="3746501" y="3509963"/>
                <a:ext cx="379413" cy="190500"/>
              </a:xfrm>
              <a:custGeom>
                <a:avLst/>
                <a:gdLst/>
                <a:ahLst/>
                <a:cxnLst>
                  <a:cxn ang="0">
                    <a:pos x="0" y="190500"/>
                  </a:cxn>
                  <a:cxn ang="0">
                    <a:pos x="189707" y="0"/>
                  </a:cxn>
                  <a:cxn ang="0">
                    <a:pos x="379413" y="190500"/>
                  </a:cxn>
                  <a:cxn ang="0">
                    <a:pos x="0" y="190500"/>
                  </a:cxn>
                </a:cxnLst>
                <a:pathLst>
                  <a:path w="140" h="70">
                    <a:moveTo>
                      <a:pt x="0" y="70"/>
                    </a:moveTo>
                    <a:cubicBezTo>
                      <a:pt x="0" y="31"/>
                      <a:pt x="31" y="0"/>
                      <a:pt x="70" y="0"/>
                    </a:cubicBezTo>
                    <a:cubicBezTo>
                      <a:pt x="108" y="0"/>
                      <a:pt x="140" y="31"/>
                      <a:pt x="140" y="70"/>
                    </a:cubicBezTo>
                    <a:lnTo>
                      <a:pt x="0" y="70"/>
                    </a:lnTo>
                    <a:close/>
                  </a:path>
                </a:pathLst>
              </a:custGeom>
              <a:solidFill>
                <a:srgbClr val="5F3E21">
                  <a:alpha val="100000"/>
                </a:srgbClr>
              </a:solidFill>
              <a:ln w="9525">
                <a:noFill/>
              </a:ln>
            </p:spPr>
            <p:txBody>
              <a:bodyPr/>
              <a:p>
                <a:endParaRPr lang="zh-CN" altLang="en-US"/>
              </a:p>
            </p:txBody>
          </p:sp>
          <p:sp>
            <p:nvSpPr>
              <p:cNvPr id="48348" name="Oval 532"/>
              <p:cNvSpPr/>
              <p:nvPr/>
            </p:nvSpPr>
            <p:spPr>
              <a:xfrm>
                <a:off x="3863976" y="3290888"/>
                <a:ext cx="146050" cy="146050"/>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49" name="Freeform 533"/>
              <p:cNvSpPr/>
              <p:nvPr/>
            </p:nvSpPr>
            <p:spPr>
              <a:xfrm>
                <a:off x="4076701" y="3190876"/>
                <a:ext cx="122238" cy="344488"/>
              </a:xfrm>
              <a:custGeom>
                <a:avLst/>
                <a:gdLst/>
                <a:ahLst/>
                <a:cxnLst>
                  <a:cxn ang="0">
                    <a:pos x="0" y="24413"/>
                  </a:cxn>
                  <a:cxn ang="0">
                    <a:pos x="24448" y="0"/>
                  </a:cxn>
                  <a:cxn ang="0">
                    <a:pos x="24448" y="344488"/>
                  </a:cxn>
                  <a:cxn ang="0">
                    <a:pos x="0" y="320075"/>
                  </a:cxn>
                  <a:cxn ang="0">
                    <a:pos x="0" y="24413"/>
                  </a:cxn>
                </a:cxnLst>
                <a:pathLst>
                  <a:path w="45" h="127">
                    <a:moveTo>
                      <a:pt x="0" y="9"/>
                    </a:moveTo>
                    <a:cubicBezTo>
                      <a:pt x="9" y="0"/>
                      <a:pt x="9" y="0"/>
                      <a:pt x="9" y="0"/>
                    </a:cubicBezTo>
                    <a:cubicBezTo>
                      <a:pt x="45" y="35"/>
                      <a:pt x="45" y="92"/>
                      <a:pt x="9" y="127"/>
                    </a:cubicBezTo>
                    <a:cubicBezTo>
                      <a:pt x="0" y="118"/>
                      <a:pt x="0" y="118"/>
                      <a:pt x="0" y="118"/>
                    </a:cubicBezTo>
                    <a:cubicBezTo>
                      <a:pt x="30" y="88"/>
                      <a:pt x="30" y="39"/>
                      <a:pt x="0" y="9"/>
                    </a:cubicBezTo>
                    <a:close/>
                  </a:path>
                </a:pathLst>
              </a:custGeom>
              <a:solidFill>
                <a:srgbClr val="EE7800">
                  <a:alpha val="100000"/>
                </a:srgbClr>
              </a:solidFill>
              <a:ln w="9525">
                <a:noFill/>
              </a:ln>
            </p:spPr>
            <p:txBody>
              <a:bodyPr/>
              <a:p>
                <a:endParaRPr lang="zh-CN" altLang="en-US"/>
              </a:p>
            </p:txBody>
          </p:sp>
          <p:sp>
            <p:nvSpPr>
              <p:cNvPr id="48350" name="Freeform 534"/>
              <p:cNvSpPr/>
              <p:nvPr/>
            </p:nvSpPr>
            <p:spPr>
              <a:xfrm>
                <a:off x="4033838" y="3236913"/>
                <a:ext cx="92075" cy="254000"/>
              </a:xfrm>
              <a:custGeom>
                <a:avLst/>
                <a:gdLst/>
                <a:ahLst/>
                <a:cxnLst>
                  <a:cxn ang="0">
                    <a:pos x="0" y="24319"/>
                  </a:cxn>
                  <a:cxn ang="0">
                    <a:pos x="24373" y="0"/>
                  </a:cxn>
                  <a:cxn ang="0">
                    <a:pos x="24373" y="254000"/>
                  </a:cxn>
                  <a:cxn ang="0">
                    <a:pos x="0" y="229681"/>
                  </a:cxn>
                  <a:cxn ang="0">
                    <a:pos x="0" y="24319"/>
                  </a:cxn>
                </a:cxnLst>
                <a:pathLst>
                  <a:path w="34" h="94">
                    <a:moveTo>
                      <a:pt x="0" y="9"/>
                    </a:moveTo>
                    <a:cubicBezTo>
                      <a:pt x="9" y="0"/>
                      <a:pt x="9" y="0"/>
                      <a:pt x="9" y="0"/>
                    </a:cubicBezTo>
                    <a:cubicBezTo>
                      <a:pt x="34" y="26"/>
                      <a:pt x="34" y="68"/>
                      <a:pt x="9" y="94"/>
                    </a:cubicBezTo>
                    <a:cubicBezTo>
                      <a:pt x="0" y="85"/>
                      <a:pt x="0" y="85"/>
                      <a:pt x="0" y="85"/>
                    </a:cubicBezTo>
                    <a:cubicBezTo>
                      <a:pt x="20" y="64"/>
                      <a:pt x="20" y="30"/>
                      <a:pt x="0" y="9"/>
                    </a:cubicBezTo>
                    <a:close/>
                  </a:path>
                </a:pathLst>
              </a:custGeom>
              <a:solidFill>
                <a:srgbClr val="EE7800">
                  <a:alpha val="100000"/>
                </a:srgbClr>
              </a:solidFill>
              <a:ln w="9525">
                <a:noFill/>
              </a:ln>
            </p:spPr>
            <p:txBody>
              <a:bodyPr/>
              <a:p>
                <a:endParaRPr lang="zh-CN" altLang="en-US"/>
              </a:p>
            </p:txBody>
          </p:sp>
          <p:sp>
            <p:nvSpPr>
              <p:cNvPr id="48351" name="Freeform 535"/>
              <p:cNvSpPr/>
              <p:nvPr/>
            </p:nvSpPr>
            <p:spPr>
              <a:xfrm>
                <a:off x="3657601" y="3190876"/>
                <a:ext cx="119063" cy="344488"/>
              </a:xfrm>
              <a:custGeom>
                <a:avLst/>
                <a:gdLst/>
                <a:ahLst/>
                <a:cxnLst>
                  <a:cxn ang="0">
                    <a:pos x="119063" y="24413"/>
                  </a:cxn>
                  <a:cxn ang="0">
                    <a:pos x="94709" y="0"/>
                  </a:cxn>
                  <a:cxn ang="0">
                    <a:pos x="94709" y="344488"/>
                  </a:cxn>
                  <a:cxn ang="0">
                    <a:pos x="119063" y="320075"/>
                  </a:cxn>
                  <a:cxn ang="0">
                    <a:pos x="119063" y="24413"/>
                  </a:cxn>
                </a:cxnLst>
                <a:pathLst>
                  <a:path w="44" h="127">
                    <a:moveTo>
                      <a:pt x="44" y="9"/>
                    </a:moveTo>
                    <a:cubicBezTo>
                      <a:pt x="35" y="0"/>
                      <a:pt x="35" y="0"/>
                      <a:pt x="35" y="0"/>
                    </a:cubicBezTo>
                    <a:cubicBezTo>
                      <a:pt x="0" y="35"/>
                      <a:pt x="0" y="92"/>
                      <a:pt x="35" y="127"/>
                    </a:cubicBezTo>
                    <a:cubicBezTo>
                      <a:pt x="44" y="118"/>
                      <a:pt x="44" y="118"/>
                      <a:pt x="44" y="118"/>
                    </a:cubicBezTo>
                    <a:cubicBezTo>
                      <a:pt x="14" y="88"/>
                      <a:pt x="14" y="39"/>
                      <a:pt x="44" y="9"/>
                    </a:cubicBezTo>
                    <a:close/>
                  </a:path>
                </a:pathLst>
              </a:custGeom>
              <a:solidFill>
                <a:srgbClr val="EE7800">
                  <a:alpha val="100000"/>
                </a:srgbClr>
              </a:solidFill>
              <a:ln w="9525">
                <a:noFill/>
              </a:ln>
            </p:spPr>
            <p:txBody>
              <a:bodyPr/>
              <a:p>
                <a:endParaRPr lang="zh-CN" altLang="en-US"/>
              </a:p>
            </p:txBody>
          </p:sp>
          <p:sp>
            <p:nvSpPr>
              <p:cNvPr id="48352" name="Freeform 536"/>
              <p:cNvSpPr/>
              <p:nvPr/>
            </p:nvSpPr>
            <p:spPr>
              <a:xfrm>
                <a:off x="3727451" y="3236913"/>
                <a:ext cx="95250" cy="254000"/>
              </a:xfrm>
              <a:custGeom>
                <a:avLst/>
                <a:gdLst/>
                <a:ahLst/>
                <a:cxnLst>
                  <a:cxn ang="0">
                    <a:pos x="95250" y="24319"/>
                  </a:cxn>
                  <a:cxn ang="0">
                    <a:pos x="70757" y="0"/>
                  </a:cxn>
                  <a:cxn ang="0">
                    <a:pos x="70757" y="254000"/>
                  </a:cxn>
                  <a:cxn ang="0">
                    <a:pos x="95250" y="229681"/>
                  </a:cxn>
                  <a:cxn ang="0">
                    <a:pos x="95250" y="24319"/>
                  </a:cxn>
                </a:cxnLst>
                <a:pathLst>
                  <a:path w="35" h="94">
                    <a:moveTo>
                      <a:pt x="35" y="9"/>
                    </a:moveTo>
                    <a:cubicBezTo>
                      <a:pt x="26" y="0"/>
                      <a:pt x="26" y="0"/>
                      <a:pt x="26" y="0"/>
                    </a:cubicBezTo>
                    <a:cubicBezTo>
                      <a:pt x="0" y="26"/>
                      <a:pt x="0" y="68"/>
                      <a:pt x="26" y="94"/>
                    </a:cubicBezTo>
                    <a:cubicBezTo>
                      <a:pt x="35" y="85"/>
                      <a:pt x="35" y="85"/>
                      <a:pt x="35" y="85"/>
                    </a:cubicBezTo>
                    <a:cubicBezTo>
                      <a:pt x="14" y="64"/>
                      <a:pt x="14" y="30"/>
                      <a:pt x="35" y="9"/>
                    </a:cubicBezTo>
                    <a:close/>
                  </a:path>
                </a:pathLst>
              </a:custGeom>
              <a:solidFill>
                <a:srgbClr val="EE7800">
                  <a:alpha val="100000"/>
                </a:srgbClr>
              </a:solidFill>
              <a:ln w="9525">
                <a:noFill/>
              </a:ln>
            </p:spPr>
            <p:txBody>
              <a:bodyPr/>
              <a:p>
                <a:endParaRPr lang="zh-CN" altLang="en-US"/>
              </a:p>
            </p:txBody>
          </p:sp>
          <p:sp>
            <p:nvSpPr>
              <p:cNvPr id="48353" name="Freeform 537"/>
              <p:cNvSpPr/>
              <p:nvPr/>
            </p:nvSpPr>
            <p:spPr>
              <a:xfrm>
                <a:off x="3746501" y="3640138"/>
                <a:ext cx="379413" cy="60325"/>
              </a:xfrm>
              <a:custGeom>
                <a:avLst/>
                <a:gdLst/>
                <a:ahLst/>
                <a:cxnLst>
                  <a:cxn ang="0">
                    <a:pos x="0" y="60325"/>
                  </a:cxn>
                  <a:cxn ang="0">
                    <a:pos x="379413" y="60325"/>
                  </a:cxn>
                  <a:cxn ang="0">
                    <a:pos x="368573" y="0"/>
                  </a:cxn>
                  <a:cxn ang="0">
                    <a:pos x="10840" y="0"/>
                  </a:cxn>
                  <a:cxn ang="0">
                    <a:pos x="0" y="60325"/>
                  </a:cxn>
                </a:cxnLst>
                <a:pathLst>
                  <a:path w="140" h="22">
                    <a:moveTo>
                      <a:pt x="0" y="22"/>
                    </a:moveTo>
                    <a:cubicBezTo>
                      <a:pt x="140" y="22"/>
                      <a:pt x="140" y="22"/>
                      <a:pt x="140" y="22"/>
                    </a:cubicBezTo>
                    <a:cubicBezTo>
                      <a:pt x="140" y="14"/>
                      <a:pt x="138" y="7"/>
                      <a:pt x="136" y="0"/>
                    </a:cubicBezTo>
                    <a:cubicBezTo>
                      <a:pt x="4" y="0"/>
                      <a:pt x="4" y="0"/>
                      <a:pt x="4" y="0"/>
                    </a:cubicBezTo>
                    <a:cubicBezTo>
                      <a:pt x="1" y="7"/>
                      <a:pt x="0" y="14"/>
                      <a:pt x="0" y="22"/>
                    </a:cubicBezTo>
                    <a:close/>
                  </a:path>
                </a:pathLst>
              </a:custGeom>
              <a:solidFill>
                <a:srgbClr val="EE7800">
                  <a:alpha val="100000"/>
                </a:srgbClr>
              </a:solidFill>
              <a:ln w="9525">
                <a:noFill/>
              </a:ln>
            </p:spPr>
            <p:txBody>
              <a:bodyPr/>
              <a:p>
                <a:endParaRPr lang="zh-CN" altLang="en-US"/>
              </a:p>
            </p:txBody>
          </p:sp>
        </p:grpSp>
        <p:grpSp>
          <p:nvGrpSpPr>
            <p:cNvPr id="48189" name="组合 1894"/>
            <p:cNvGrpSpPr/>
            <p:nvPr/>
          </p:nvGrpSpPr>
          <p:grpSpPr>
            <a:xfrm>
              <a:off x="3539980" y="3222626"/>
              <a:ext cx="509587" cy="441325"/>
              <a:chOff x="2997201" y="3222626"/>
              <a:chExt cx="509587" cy="441325"/>
            </a:xfrm>
          </p:grpSpPr>
          <p:sp>
            <p:nvSpPr>
              <p:cNvPr id="48341" name="Freeform 538"/>
              <p:cNvSpPr/>
              <p:nvPr/>
            </p:nvSpPr>
            <p:spPr>
              <a:xfrm>
                <a:off x="2997201" y="3222626"/>
                <a:ext cx="425450" cy="385763"/>
              </a:xfrm>
              <a:custGeom>
                <a:avLst/>
                <a:gdLst/>
                <a:ahLst/>
                <a:cxnLst>
                  <a:cxn ang="0">
                    <a:pos x="159882" y="54333"/>
                  </a:cxn>
                  <a:cxn ang="0">
                    <a:pos x="140913" y="35316"/>
                  </a:cxn>
                  <a:cxn ang="0">
                    <a:pos x="108395" y="0"/>
                  </a:cxn>
                  <a:cxn ang="0">
                    <a:pos x="35228" y="0"/>
                  </a:cxn>
                  <a:cxn ang="0">
                    <a:pos x="0" y="35316"/>
                  </a:cxn>
                  <a:cxn ang="0">
                    <a:pos x="0" y="385763"/>
                  </a:cxn>
                  <a:cxn ang="0">
                    <a:pos x="127364" y="385763"/>
                  </a:cxn>
                  <a:cxn ang="0">
                    <a:pos x="140913" y="385763"/>
                  </a:cxn>
                  <a:cxn ang="0">
                    <a:pos x="425450" y="385763"/>
                  </a:cxn>
                  <a:cxn ang="0">
                    <a:pos x="425450" y="86933"/>
                  </a:cxn>
                  <a:cxn ang="0">
                    <a:pos x="392932" y="54333"/>
                  </a:cxn>
                  <a:cxn ang="0">
                    <a:pos x="159882" y="54333"/>
                  </a:cxn>
                </a:cxnLst>
                <a:pathLst>
                  <a:path w="157" h="142">
                    <a:moveTo>
                      <a:pt x="59" y="20"/>
                    </a:moveTo>
                    <a:cubicBezTo>
                      <a:pt x="55" y="20"/>
                      <a:pt x="52" y="17"/>
                      <a:pt x="52" y="13"/>
                    </a:cubicBezTo>
                    <a:cubicBezTo>
                      <a:pt x="52" y="6"/>
                      <a:pt x="47" y="0"/>
                      <a:pt x="40" y="0"/>
                    </a:cubicBezTo>
                    <a:cubicBezTo>
                      <a:pt x="13" y="0"/>
                      <a:pt x="13" y="0"/>
                      <a:pt x="13" y="0"/>
                    </a:cubicBezTo>
                    <a:cubicBezTo>
                      <a:pt x="6" y="0"/>
                      <a:pt x="0" y="6"/>
                      <a:pt x="0" y="13"/>
                    </a:cubicBezTo>
                    <a:cubicBezTo>
                      <a:pt x="0" y="142"/>
                      <a:pt x="0" y="142"/>
                      <a:pt x="0" y="142"/>
                    </a:cubicBezTo>
                    <a:cubicBezTo>
                      <a:pt x="47" y="142"/>
                      <a:pt x="47" y="142"/>
                      <a:pt x="47" y="142"/>
                    </a:cubicBezTo>
                    <a:cubicBezTo>
                      <a:pt x="52" y="142"/>
                      <a:pt x="52" y="142"/>
                      <a:pt x="52" y="142"/>
                    </a:cubicBezTo>
                    <a:cubicBezTo>
                      <a:pt x="157" y="142"/>
                      <a:pt x="157" y="142"/>
                      <a:pt x="157" y="142"/>
                    </a:cubicBezTo>
                    <a:cubicBezTo>
                      <a:pt x="157" y="32"/>
                      <a:pt x="157" y="32"/>
                      <a:pt x="157" y="32"/>
                    </a:cubicBezTo>
                    <a:cubicBezTo>
                      <a:pt x="157" y="25"/>
                      <a:pt x="152" y="20"/>
                      <a:pt x="145" y="20"/>
                    </a:cubicBezTo>
                    <a:lnTo>
                      <a:pt x="59" y="20"/>
                    </a:lnTo>
                    <a:close/>
                  </a:path>
                </a:pathLst>
              </a:custGeom>
              <a:solidFill>
                <a:srgbClr val="5F3E21">
                  <a:alpha val="100000"/>
                </a:srgbClr>
              </a:solidFill>
              <a:ln w="9525">
                <a:noFill/>
              </a:ln>
            </p:spPr>
            <p:txBody>
              <a:bodyPr/>
              <a:p>
                <a:endParaRPr lang="zh-CN" altLang="en-US"/>
              </a:p>
            </p:txBody>
          </p:sp>
          <p:sp>
            <p:nvSpPr>
              <p:cNvPr id="48342" name="Freeform 539"/>
              <p:cNvSpPr/>
              <p:nvPr/>
            </p:nvSpPr>
            <p:spPr>
              <a:xfrm>
                <a:off x="2997201" y="3303588"/>
                <a:ext cx="473075" cy="304800"/>
              </a:xfrm>
              <a:custGeom>
                <a:avLst/>
                <a:gdLst/>
                <a:ahLst/>
                <a:cxnLst>
                  <a:cxn ang="0">
                    <a:pos x="470372" y="40821"/>
                  </a:cxn>
                  <a:cxn ang="0">
                    <a:pos x="464965" y="13607"/>
                  </a:cxn>
                  <a:cxn ang="0">
                    <a:pos x="437932" y="0"/>
                  </a:cxn>
                  <a:cxn ang="0">
                    <a:pos x="81099" y="0"/>
                  </a:cxn>
                  <a:cxn ang="0">
                    <a:pos x="48659" y="29936"/>
                  </a:cxn>
                  <a:cxn ang="0">
                    <a:pos x="0" y="304800"/>
                  </a:cxn>
                  <a:cxn ang="0">
                    <a:pos x="427119" y="304800"/>
                  </a:cxn>
                  <a:cxn ang="0">
                    <a:pos x="470372" y="40821"/>
                  </a:cxn>
                </a:cxnLst>
                <a:pathLst>
                  <a:path w="175" h="112">
                    <a:moveTo>
                      <a:pt x="174" y="15"/>
                    </a:moveTo>
                    <a:cubicBezTo>
                      <a:pt x="175" y="12"/>
                      <a:pt x="174" y="8"/>
                      <a:pt x="172" y="5"/>
                    </a:cubicBezTo>
                    <a:cubicBezTo>
                      <a:pt x="169" y="2"/>
                      <a:pt x="166" y="0"/>
                      <a:pt x="162" y="0"/>
                    </a:cubicBezTo>
                    <a:cubicBezTo>
                      <a:pt x="30" y="0"/>
                      <a:pt x="30" y="0"/>
                      <a:pt x="30" y="0"/>
                    </a:cubicBezTo>
                    <a:cubicBezTo>
                      <a:pt x="24" y="0"/>
                      <a:pt x="19" y="5"/>
                      <a:pt x="18" y="11"/>
                    </a:cubicBezTo>
                    <a:cubicBezTo>
                      <a:pt x="0" y="112"/>
                      <a:pt x="0" y="112"/>
                      <a:pt x="0" y="112"/>
                    </a:cubicBezTo>
                    <a:cubicBezTo>
                      <a:pt x="158" y="112"/>
                      <a:pt x="158" y="112"/>
                      <a:pt x="158" y="112"/>
                    </a:cubicBezTo>
                    <a:lnTo>
                      <a:pt x="174" y="15"/>
                    </a:lnTo>
                    <a:close/>
                  </a:path>
                </a:pathLst>
              </a:custGeom>
              <a:solidFill>
                <a:srgbClr val="F5E8CE">
                  <a:alpha val="100000"/>
                </a:srgbClr>
              </a:solidFill>
              <a:ln w="9525">
                <a:noFill/>
              </a:ln>
            </p:spPr>
            <p:txBody>
              <a:bodyPr/>
              <a:p>
                <a:endParaRPr lang="zh-CN" altLang="en-US"/>
              </a:p>
            </p:txBody>
          </p:sp>
          <p:sp>
            <p:nvSpPr>
              <p:cNvPr id="48343" name="Freeform 540"/>
              <p:cNvSpPr/>
              <p:nvPr/>
            </p:nvSpPr>
            <p:spPr>
              <a:xfrm>
                <a:off x="2997201" y="3360738"/>
                <a:ext cx="503238" cy="247650"/>
              </a:xfrm>
              <a:custGeom>
                <a:avLst/>
                <a:gdLst/>
                <a:ahLst/>
                <a:cxnLst>
                  <a:cxn ang="0">
                    <a:pos x="500532" y="46264"/>
                  </a:cxn>
                  <a:cxn ang="0">
                    <a:pos x="495121" y="16329"/>
                  </a:cxn>
                  <a:cxn ang="0">
                    <a:pos x="468065" y="0"/>
                  </a:cxn>
                  <a:cxn ang="0">
                    <a:pos x="116340" y="0"/>
                  </a:cxn>
                  <a:cxn ang="0">
                    <a:pos x="83873" y="21771"/>
                  </a:cxn>
                  <a:cxn ang="0">
                    <a:pos x="0" y="247650"/>
                  </a:cxn>
                  <a:cxn ang="0">
                    <a:pos x="424776" y="247650"/>
                  </a:cxn>
                  <a:cxn ang="0">
                    <a:pos x="500532" y="46264"/>
                  </a:cxn>
                </a:cxnLst>
                <a:pathLst>
                  <a:path w="186" h="91">
                    <a:moveTo>
                      <a:pt x="185" y="17"/>
                    </a:moveTo>
                    <a:cubicBezTo>
                      <a:pt x="186" y="13"/>
                      <a:pt x="186" y="9"/>
                      <a:pt x="183" y="6"/>
                    </a:cubicBezTo>
                    <a:cubicBezTo>
                      <a:pt x="181" y="2"/>
                      <a:pt x="177" y="0"/>
                      <a:pt x="173" y="0"/>
                    </a:cubicBezTo>
                    <a:cubicBezTo>
                      <a:pt x="43" y="0"/>
                      <a:pt x="43" y="0"/>
                      <a:pt x="43" y="0"/>
                    </a:cubicBezTo>
                    <a:cubicBezTo>
                      <a:pt x="37" y="0"/>
                      <a:pt x="33" y="3"/>
                      <a:pt x="31" y="8"/>
                    </a:cubicBezTo>
                    <a:cubicBezTo>
                      <a:pt x="0" y="91"/>
                      <a:pt x="0" y="91"/>
                      <a:pt x="0" y="91"/>
                    </a:cubicBezTo>
                    <a:cubicBezTo>
                      <a:pt x="157" y="91"/>
                      <a:pt x="157" y="91"/>
                      <a:pt x="157" y="91"/>
                    </a:cubicBezTo>
                    <a:lnTo>
                      <a:pt x="185" y="17"/>
                    </a:lnTo>
                    <a:close/>
                  </a:path>
                </a:pathLst>
              </a:custGeom>
              <a:solidFill>
                <a:srgbClr val="87CAAD">
                  <a:alpha val="100000"/>
                </a:srgbClr>
              </a:solidFill>
              <a:ln w="9525">
                <a:noFill/>
              </a:ln>
            </p:spPr>
            <p:txBody>
              <a:bodyPr/>
              <a:p>
                <a:endParaRPr lang="zh-CN" altLang="en-US"/>
              </a:p>
            </p:txBody>
          </p:sp>
          <p:sp>
            <p:nvSpPr>
              <p:cNvPr id="48344" name="Freeform 541"/>
              <p:cNvSpPr/>
              <p:nvPr/>
            </p:nvSpPr>
            <p:spPr>
              <a:xfrm>
                <a:off x="3341688" y="3451226"/>
                <a:ext cx="165100" cy="192088"/>
              </a:xfrm>
              <a:custGeom>
                <a:avLst/>
                <a:gdLst/>
                <a:ahLst/>
                <a:cxnLst>
                  <a:cxn ang="0">
                    <a:pos x="165100" y="92075"/>
                  </a:cxn>
                  <a:cxn ang="0">
                    <a:pos x="80963" y="0"/>
                  </a:cxn>
                  <a:cxn ang="0">
                    <a:pos x="0" y="92075"/>
                  </a:cxn>
                  <a:cxn ang="0">
                    <a:pos x="47625" y="92075"/>
                  </a:cxn>
                  <a:cxn ang="0">
                    <a:pos x="47625" y="192088"/>
                  </a:cxn>
                  <a:cxn ang="0">
                    <a:pos x="115888" y="192088"/>
                  </a:cxn>
                  <a:cxn ang="0">
                    <a:pos x="115888" y="92075"/>
                  </a:cxn>
                  <a:cxn ang="0">
                    <a:pos x="165100" y="92075"/>
                  </a:cxn>
                </a:cxnLst>
                <a:pathLst>
                  <a:path w="104" h="121">
                    <a:moveTo>
                      <a:pt x="104" y="58"/>
                    </a:moveTo>
                    <a:lnTo>
                      <a:pt x="51" y="0"/>
                    </a:lnTo>
                    <a:lnTo>
                      <a:pt x="0" y="58"/>
                    </a:lnTo>
                    <a:lnTo>
                      <a:pt x="30" y="58"/>
                    </a:lnTo>
                    <a:lnTo>
                      <a:pt x="30" y="121"/>
                    </a:lnTo>
                    <a:lnTo>
                      <a:pt x="73" y="121"/>
                    </a:lnTo>
                    <a:lnTo>
                      <a:pt x="73" y="58"/>
                    </a:lnTo>
                    <a:lnTo>
                      <a:pt x="104" y="58"/>
                    </a:lnTo>
                    <a:close/>
                  </a:path>
                </a:pathLst>
              </a:custGeom>
              <a:solidFill>
                <a:srgbClr val="5F3E21">
                  <a:alpha val="100000"/>
                </a:srgbClr>
              </a:solidFill>
              <a:ln w="9525">
                <a:noFill/>
              </a:ln>
            </p:spPr>
            <p:txBody>
              <a:bodyPr/>
              <a:p>
                <a:endParaRPr lang="zh-CN" altLang="en-US"/>
              </a:p>
            </p:txBody>
          </p:sp>
          <p:sp>
            <p:nvSpPr>
              <p:cNvPr id="48345" name="Freeform 542"/>
              <p:cNvSpPr/>
              <p:nvPr/>
            </p:nvSpPr>
            <p:spPr>
              <a:xfrm>
                <a:off x="3186113" y="3463926"/>
                <a:ext cx="187325" cy="200025"/>
              </a:xfrm>
              <a:custGeom>
                <a:avLst/>
                <a:gdLst/>
                <a:ahLst/>
                <a:cxnLst>
                  <a:cxn ang="0">
                    <a:pos x="187325" y="95250"/>
                  </a:cxn>
                  <a:cxn ang="0">
                    <a:pos x="92075" y="200025"/>
                  </a:cxn>
                  <a:cxn ang="0">
                    <a:pos x="0" y="95250"/>
                  </a:cxn>
                  <a:cxn ang="0">
                    <a:pos x="55563" y="95250"/>
                  </a:cxn>
                  <a:cxn ang="0">
                    <a:pos x="55563" y="0"/>
                  </a:cxn>
                  <a:cxn ang="0">
                    <a:pos x="133350" y="0"/>
                  </a:cxn>
                  <a:cxn ang="0">
                    <a:pos x="133350" y="95250"/>
                  </a:cxn>
                  <a:cxn ang="0">
                    <a:pos x="187325" y="95250"/>
                  </a:cxn>
                </a:cxnLst>
                <a:pathLst>
                  <a:path w="118" h="126">
                    <a:moveTo>
                      <a:pt x="118" y="60"/>
                    </a:moveTo>
                    <a:lnTo>
                      <a:pt x="58" y="126"/>
                    </a:lnTo>
                    <a:lnTo>
                      <a:pt x="0" y="60"/>
                    </a:lnTo>
                    <a:lnTo>
                      <a:pt x="35" y="60"/>
                    </a:lnTo>
                    <a:lnTo>
                      <a:pt x="35" y="0"/>
                    </a:lnTo>
                    <a:lnTo>
                      <a:pt x="84" y="0"/>
                    </a:lnTo>
                    <a:lnTo>
                      <a:pt x="84" y="60"/>
                    </a:lnTo>
                    <a:lnTo>
                      <a:pt x="118" y="60"/>
                    </a:lnTo>
                    <a:close/>
                  </a:path>
                </a:pathLst>
              </a:custGeom>
              <a:solidFill>
                <a:srgbClr val="EE7800">
                  <a:alpha val="100000"/>
                </a:srgbClr>
              </a:solidFill>
              <a:ln w="9525">
                <a:noFill/>
              </a:ln>
            </p:spPr>
            <p:txBody>
              <a:bodyPr/>
              <a:p>
                <a:endParaRPr lang="zh-CN" altLang="en-US"/>
              </a:p>
            </p:txBody>
          </p:sp>
        </p:grpSp>
        <p:grpSp>
          <p:nvGrpSpPr>
            <p:cNvPr id="48190" name="组合 1893"/>
            <p:cNvGrpSpPr/>
            <p:nvPr/>
          </p:nvGrpSpPr>
          <p:grpSpPr>
            <a:xfrm>
              <a:off x="2638858" y="3217863"/>
              <a:ext cx="508000" cy="455613"/>
              <a:chOff x="2320926" y="3217863"/>
              <a:chExt cx="508000" cy="455613"/>
            </a:xfrm>
          </p:grpSpPr>
          <p:sp>
            <p:nvSpPr>
              <p:cNvPr id="48337" name="Freeform 543"/>
              <p:cNvSpPr/>
              <p:nvPr/>
            </p:nvSpPr>
            <p:spPr>
              <a:xfrm>
                <a:off x="2386013" y="3378201"/>
                <a:ext cx="134938" cy="249238"/>
              </a:xfrm>
              <a:custGeom>
                <a:avLst/>
                <a:gdLst/>
                <a:ahLst/>
                <a:cxnLst>
                  <a:cxn ang="0">
                    <a:pos x="134938" y="224856"/>
                  </a:cxn>
                  <a:cxn ang="0">
                    <a:pos x="110649" y="249238"/>
                  </a:cxn>
                  <a:cxn ang="0">
                    <a:pos x="24289" y="249238"/>
                  </a:cxn>
                  <a:cxn ang="0">
                    <a:pos x="0" y="224856"/>
                  </a:cxn>
                  <a:cxn ang="0">
                    <a:pos x="0" y="27091"/>
                  </a:cxn>
                  <a:cxn ang="0">
                    <a:pos x="24289" y="0"/>
                  </a:cxn>
                  <a:cxn ang="0">
                    <a:pos x="110649" y="0"/>
                  </a:cxn>
                  <a:cxn ang="0">
                    <a:pos x="134938" y="27091"/>
                  </a:cxn>
                  <a:cxn ang="0">
                    <a:pos x="134938" y="224856"/>
                  </a:cxn>
                </a:cxnLst>
                <a:pathLst>
                  <a:path w="50" h="92">
                    <a:moveTo>
                      <a:pt x="50" y="83"/>
                    </a:moveTo>
                    <a:cubicBezTo>
                      <a:pt x="50" y="88"/>
                      <a:pt x="46" y="92"/>
                      <a:pt x="41" y="92"/>
                    </a:cubicBezTo>
                    <a:cubicBezTo>
                      <a:pt x="9" y="92"/>
                      <a:pt x="9" y="92"/>
                      <a:pt x="9" y="92"/>
                    </a:cubicBezTo>
                    <a:cubicBezTo>
                      <a:pt x="4" y="92"/>
                      <a:pt x="0" y="88"/>
                      <a:pt x="0" y="83"/>
                    </a:cubicBezTo>
                    <a:cubicBezTo>
                      <a:pt x="0" y="10"/>
                      <a:pt x="0" y="10"/>
                      <a:pt x="0" y="10"/>
                    </a:cubicBezTo>
                    <a:cubicBezTo>
                      <a:pt x="0" y="5"/>
                      <a:pt x="4" y="0"/>
                      <a:pt x="9" y="0"/>
                    </a:cubicBezTo>
                    <a:cubicBezTo>
                      <a:pt x="41" y="0"/>
                      <a:pt x="41" y="0"/>
                      <a:pt x="41" y="0"/>
                    </a:cubicBezTo>
                    <a:cubicBezTo>
                      <a:pt x="46" y="0"/>
                      <a:pt x="50" y="5"/>
                      <a:pt x="50" y="10"/>
                    </a:cubicBezTo>
                    <a:lnTo>
                      <a:pt x="50" y="83"/>
                    </a:lnTo>
                    <a:close/>
                  </a:path>
                </a:pathLst>
              </a:custGeom>
              <a:solidFill>
                <a:srgbClr val="EE7800">
                  <a:alpha val="100000"/>
                </a:srgbClr>
              </a:solidFill>
              <a:ln w="9525">
                <a:noFill/>
              </a:ln>
            </p:spPr>
            <p:txBody>
              <a:bodyPr/>
              <a:p>
                <a:endParaRPr lang="zh-CN" altLang="en-US"/>
              </a:p>
            </p:txBody>
          </p:sp>
          <p:sp>
            <p:nvSpPr>
              <p:cNvPr id="48338" name="Freeform 544"/>
              <p:cNvSpPr/>
              <p:nvPr/>
            </p:nvSpPr>
            <p:spPr>
              <a:xfrm>
                <a:off x="2320926" y="3217863"/>
                <a:ext cx="268288" cy="207963"/>
              </a:xfrm>
              <a:custGeom>
                <a:avLst/>
                <a:gdLst/>
                <a:ahLst/>
                <a:cxnLst>
                  <a:cxn ang="0">
                    <a:pos x="27100" y="207963"/>
                  </a:cxn>
                  <a:cxn ang="0">
                    <a:pos x="2710" y="191758"/>
                  </a:cxn>
                  <a:cxn ang="0">
                    <a:pos x="5420" y="164750"/>
                  </a:cxn>
                  <a:cxn ang="0">
                    <a:pos x="111109" y="13504"/>
                  </a:cxn>
                  <a:cxn ang="0">
                    <a:pos x="132789" y="0"/>
                  </a:cxn>
                  <a:cxn ang="0">
                    <a:pos x="154469" y="13504"/>
                  </a:cxn>
                  <a:cxn ang="0">
                    <a:pos x="260158" y="164750"/>
                  </a:cxn>
                  <a:cxn ang="0">
                    <a:pos x="262868" y="191758"/>
                  </a:cxn>
                  <a:cxn ang="0">
                    <a:pos x="238478" y="207963"/>
                  </a:cxn>
                  <a:cxn ang="0">
                    <a:pos x="27100" y="207963"/>
                  </a:cxn>
                </a:cxnLst>
                <a:pathLst>
                  <a:path w="99" h="77">
                    <a:moveTo>
                      <a:pt x="10" y="77"/>
                    </a:moveTo>
                    <a:cubicBezTo>
                      <a:pt x="7" y="77"/>
                      <a:pt x="3" y="75"/>
                      <a:pt x="1" y="71"/>
                    </a:cubicBezTo>
                    <a:cubicBezTo>
                      <a:pt x="0" y="68"/>
                      <a:pt x="0" y="64"/>
                      <a:pt x="2" y="61"/>
                    </a:cubicBezTo>
                    <a:cubicBezTo>
                      <a:pt x="41" y="5"/>
                      <a:pt x="41" y="5"/>
                      <a:pt x="41" y="5"/>
                    </a:cubicBezTo>
                    <a:cubicBezTo>
                      <a:pt x="43" y="2"/>
                      <a:pt x="46" y="0"/>
                      <a:pt x="49" y="0"/>
                    </a:cubicBezTo>
                    <a:cubicBezTo>
                      <a:pt x="52" y="0"/>
                      <a:pt x="56" y="2"/>
                      <a:pt x="57" y="5"/>
                    </a:cubicBezTo>
                    <a:cubicBezTo>
                      <a:pt x="96" y="61"/>
                      <a:pt x="96" y="61"/>
                      <a:pt x="96" y="61"/>
                    </a:cubicBezTo>
                    <a:cubicBezTo>
                      <a:pt x="98" y="64"/>
                      <a:pt x="99" y="68"/>
                      <a:pt x="97" y="71"/>
                    </a:cubicBezTo>
                    <a:cubicBezTo>
                      <a:pt x="95" y="75"/>
                      <a:pt x="92" y="77"/>
                      <a:pt x="88" y="77"/>
                    </a:cubicBezTo>
                    <a:lnTo>
                      <a:pt x="10" y="77"/>
                    </a:lnTo>
                    <a:close/>
                  </a:path>
                </a:pathLst>
              </a:custGeom>
              <a:solidFill>
                <a:srgbClr val="EE7800">
                  <a:alpha val="100000"/>
                </a:srgbClr>
              </a:solidFill>
              <a:ln w="9525">
                <a:noFill/>
              </a:ln>
            </p:spPr>
            <p:txBody>
              <a:bodyPr/>
              <a:p>
                <a:endParaRPr lang="zh-CN" altLang="en-US"/>
              </a:p>
            </p:txBody>
          </p:sp>
          <p:sp>
            <p:nvSpPr>
              <p:cNvPr id="48339" name="Freeform 545"/>
              <p:cNvSpPr/>
              <p:nvPr/>
            </p:nvSpPr>
            <p:spPr>
              <a:xfrm>
                <a:off x="2628901" y="3260726"/>
                <a:ext cx="134938" cy="249238"/>
              </a:xfrm>
              <a:custGeom>
                <a:avLst/>
                <a:gdLst/>
                <a:ahLst/>
                <a:cxnLst>
                  <a:cxn ang="0">
                    <a:pos x="0" y="27091"/>
                  </a:cxn>
                  <a:cxn ang="0">
                    <a:pos x="24289" y="0"/>
                  </a:cxn>
                  <a:cxn ang="0">
                    <a:pos x="107950" y="0"/>
                  </a:cxn>
                  <a:cxn ang="0">
                    <a:pos x="134938" y="27091"/>
                  </a:cxn>
                  <a:cxn ang="0">
                    <a:pos x="134938" y="224856"/>
                  </a:cxn>
                  <a:cxn ang="0">
                    <a:pos x="107950" y="249238"/>
                  </a:cxn>
                  <a:cxn ang="0">
                    <a:pos x="24289" y="249238"/>
                  </a:cxn>
                  <a:cxn ang="0">
                    <a:pos x="0" y="224856"/>
                  </a:cxn>
                  <a:cxn ang="0">
                    <a:pos x="0" y="27091"/>
                  </a:cxn>
                </a:cxnLst>
                <a:pathLst>
                  <a:path w="50" h="92">
                    <a:moveTo>
                      <a:pt x="0" y="10"/>
                    </a:moveTo>
                    <a:cubicBezTo>
                      <a:pt x="0" y="5"/>
                      <a:pt x="4" y="0"/>
                      <a:pt x="9" y="0"/>
                    </a:cubicBezTo>
                    <a:cubicBezTo>
                      <a:pt x="40" y="0"/>
                      <a:pt x="40" y="0"/>
                      <a:pt x="40" y="0"/>
                    </a:cubicBezTo>
                    <a:cubicBezTo>
                      <a:pt x="46" y="0"/>
                      <a:pt x="50" y="5"/>
                      <a:pt x="50" y="10"/>
                    </a:cubicBezTo>
                    <a:cubicBezTo>
                      <a:pt x="50" y="83"/>
                      <a:pt x="50" y="83"/>
                      <a:pt x="50" y="83"/>
                    </a:cubicBezTo>
                    <a:cubicBezTo>
                      <a:pt x="50" y="88"/>
                      <a:pt x="46" y="92"/>
                      <a:pt x="40" y="92"/>
                    </a:cubicBezTo>
                    <a:cubicBezTo>
                      <a:pt x="9" y="92"/>
                      <a:pt x="9" y="92"/>
                      <a:pt x="9" y="92"/>
                    </a:cubicBezTo>
                    <a:cubicBezTo>
                      <a:pt x="4" y="92"/>
                      <a:pt x="0" y="88"/>
                      <a:pt x="0" y="83"/>
                    </a:cubicBezTo>
                    <a:lnTo>
                      <a:pt x="0" y="10"/>
                    </a:lnTo>
                    <a:close/>
                  </a:path>
                </a:pathLst>
              </a:custGeom>
              <a:solidFill>
                <a:srgbClr val="87CAAD">
                  <a:alpha val="100000"/>
                </a:srgbClr>
              </a:solidFill>
              <a:ln w="9525">
                <a:noFill/>
              </a:ln>
            </p:spPr>
            <p:txBody>
              <a:bodyPr/>
              <a:p>
                <a:endParaRPr lang="zh-CN" altLang="en-US"/>
              </a:p>
            </p:txBody>
          </p:sp>
          <p:sp>
            <p:nvSpPr>
              <p:cNvPr id="48340" name="Freeform 546"/>
              <p:cNvSpPr/>
              <p:nvPr/>
            </p:nvSpPr>
            <p:spPr>
              <a:xfrm>
                <a:off x="2562226" y="3463926"/>
                <a:ext cx="266700" cy="209550"/>
              </a:xfrm>
              <a:custGeom>
                <a:avLst/>
                <a:gdLst/>
                <a:ahLst/>
                <a:cxnLst>
                  <a:cxn ang="0">
                    <a:pos x="237067" y="0"/>
                  </a:cxn>
                  <a:cxn ang="0">
                    <a:pos x="261312" y="16329"/>
                  </a:cxn>
                  <a:cxn ang="0">
                    <a:pos x="261312" y="43543"/>
                  </a:cxn>
                  <a:cxn ang="0">
                    <a:pos x="156248" y="195943"/>
                  </a:cxn>
                  <a:cxn ang="0">
                    <a:pos x="134697" y="209550"/>
                  </a:cxn>
                  <a:cxn ang="0">
                    <a:pos x="110452" y="195943"/>
                  </a:cxn>
                  <a:cxn ang="0">
                    <a:pos x="8082" y="43543"/>
                  </a:cxn>
                  <a:cxn ang="0">
                    <a:pos x="5388" y="16329"/>
                  </a:cxn>
                  <a:cxn ang="0">
                    <a:pos x="29633" y="0"/>
                  </a:cxn>
                  <a:cxn ang="0">
                    <a:pos x="237067" y="0"/>
                  </a:cxn>
                </a:cxnLst>
                <a:pathLst>
                  <a:path w="99" h="77">
                    <a:moveTo>
                      <a:pt x="88" y="0"/>
                    </a:moveTo>
                    <a:cubicBezTo>
                      <a:pt x="92" y="0"/>
                      <a:pt x="96" y="2"/>
                      <a:pt x="97" y="6"/>
                    </a:cubicBezTo>
                    <a:cubicBezTo>
                      <a:pt x="99" y="9"/>
                      <a:pt x="99" y="13"/>
                      <a:pt x="97" y="16"/>
                    </a:cubicBezTo>
                    <a:cubicBezTo>
                      <a:pt x="58" y="72"/>
                      <a:pt x="58" y="72"/>
                      <a:pt x="58" y="72"/>
                    </a:cubicBezTo>
                    <a:cubicBezTo>
                      <a:pt x="56" y="75"/>
                      <a:pt x="53" y="77"/>
                      <a:pt x="50" y="77"/>
                    </a:cubicBezTo>
                    <a:cubicBezTo>
                      <a:pt x="46" y="77"/>
                      <a:pt x="43" y="75"/>
                      <a:pt x="41" y="72"/>
                    </a:cubicBezTo>
                    <a:cubicBezTo>
                      <a:pt x="3" y="16"/>
                      <a:pt x="3" y="16"/>
                      <a:pt x="3" y="16"/>
                    </a:cubicBezTo>
                    <a:cubicBezTo>
                      <a:pt x="0" y="13"/>
                      <a:pt x="0" y="9"/>
                      <a:pt x="2" y="6"/>
                    </a:cubicBezTo>
                    <a:cubicBezTo>
                      <a:pt x="4" y="2"/>
                      <a:pt x="7" y="0"/>
                      <a:pt x="11" y="0"/>
                    </a:cubicBezTo>
                    <a:lnTo>
                      <a:pt x="88" y="0"/>
                    </a:lnTo>
                    <a:close/>
                  </a:path>
                </a:pathLst>
              </a:custGeom>
              <a:solidFill>
                <a:srgbClr val="87CAAD">
                  <a:alpha val="100000"/>
                </a:srgbClr>
              </a:solidFill>
              <a:ln w="9525">
                <a:noFill/>
              </a:ln>
            </p:spPr>
            <p:txBody>
              <a:bodyPr/>
              <a:p>
                <a:endParaRPr lang="zh-CN" altLang="en-US"/>
              </a:p>
            </p:txBody>
          </p:sp>
        </p:grpSp>
        <p:grpSp>
          <p:nvGrpSpPr>
            <p:cNvPr id="48191" name="组合 1892"/>
            <p:cNvGrpSpPr/>
            <p:nvPr/>
          </p:nvGrpSpPr>
          <p:grpSpPr>
            <a:xfrm>
              <a:off x="1869498" y="3190876"/>
              <a:ext cx="376238" cy="509587"/>
              <a:chOff x="1708151" y="3190876"/>
              <a:chExt cx="376238" cy="509587"/>
            </a:xfrm>
          </p:grpSpPr>
          <p:sp>
            <p:nvSpPr>
              <p:cNvPr id="48332" name="Freeform 547"/>
              <p:cNvSpPr/>
              <p:nvPr/>
            </p:nvSpPr>
            <p:spPr>
              <a:xfrm>
                <a:off x="1722438" y="3190876"/>
                <a:ext cx="61913" cy="177800"/>
              </a:xfrm>
              <a:custGeom>
                <a:avLst/>
                <a:gdLst/>
                <a:ahLst/>
                <a:cxnLst>
                  <a:cxn ang="0">
                    <a:pos x="61913" y="161636"/>
                  </a:cxn>
                  <a:cxn ang="0">
                    <a:pos x="45762" y="177800"/>
                  </a:cxn>
                  <a:cxn ang="0">
                    <a:pos x="16151" y="177800"/>
                  </a:cxn>
                  <a:cxn ang="0">
                    <a:pos x="0" y="161636"/>
                  </a:cxn>
                  <a:cxn ang="0">
                    <a:pos x="0" y="16164"/>
                  </a:cxn>
                  <a:cxn ang="0">
                    <a:pos x="16151" y="0"/>
                  </a:cxn>
                  <a:cxn ang="0">
                    <a:pos x="45762" y="0"/>
                  </a:cxn>
                  <a:cxn ang="0">
                    <a:pos x="61913" y="16164"/>
                  </a:cxn>
                  <a:cxn ang="0">
                    <a:pos x="61913" y="161636"/>
                  </a:cxn>
                </a:cxnLst>
                <a:pathLst>
                  <a:path w="23" h="66">
                    <a:moveTo>
                      <a:pt x="23" y="60"/>
                    </a:moveTo>
                    <a:cubicBezTo>
                      <a:pt x="23" y="63"/>
                      <a:pt x="20" y="66"/>
                      <a:pt x="17" y="66"/>
                    </a:cubicBezTo>
                    <a:cubicBezTo>
                      <a:pt x="6" y="66"/>
                      <a:pt x="6" y="66"/>
                      <a:pt x="6" y="66"/>
                    </a:cubicBezTo>
                    <a:cubicBezTo>
                      <a:pt x="3" y="66"/>
                      <a:pt x="0" y="63"/>
                      <a:pt x="0" y="60"/>
                    </a:cubicBezTo>
                    <a:cubicBezTo>
                      <a:pt x="0" y="6"/>
                      <a:pt x="0" y="6"/>
                      <a:pt x="0" y="6"/>
                    </a:cubicBezTo>
                    <a:cubicBezTo>
                      <a:pt x="0" y="3"/>
                      <a:pt x="3" y="0"/>
                      <a:pt x="6" y="0"/>
                    </a:cubicBezTo>
                    <a:cubicBezTo>
                      <a:pt x="17" y="0"/>
                      <a:pt x="17" y="0"/>
                      <a:pt x="17" y="0"/>
                    </a:cubicBezTo>
                    <a:cubicBezTo>
                      <a:pt x="20" y="0"/>
                      <a:pt x="23" y="3"/>
                      <a:pt x="23" y="6"/>
                    </a:cubicBezTo>
                    <a:lnTo>
                      <a:pt x="23" y="60"/>
                    </a:lnTo>
                    <a:close/>
                  </a:path>
                </a:pathLst>
              </a:custGeom>
              <a:solidFill>
                <a:srgbClr val="F5E8CE">
                  <a:alpha val="100000"/>
                </a:srgbClr>
              </a:solidFill>
              <a:ln w="9525">
                <a:noFill/>
              </a:ln>
            </p:spPr>
            <p:txBody>
              <a:bodyPr/>
              <a:p>
                <a:endParaRPr lang="zh-CN" altLang="en-US"/>
              </a:p>
            </p:txBody>
          </p:sp>
          <p:sp>
            <p:nvSpPr>
              <p:cNvPr id="48333" name="Freeform 548"/>
              <p:cNvSpPr/>
              <p:nvPr/>
            </p:nvSpPr>
            <p:spPr>
              <a:xfrm>
                <a:off x="1890713" y="3190876"/>
                <a:ext cx="61913" cy="177800"/>
              </a:xfrm>
              <a:custGeom>
                <a:avLst/>
                <a:gdLst/>
                <a:ahLst/>
                <a:cxnLst>
                  <a:cxn ang="0">
                    <a:pos x="61913" y="161636"/>
                  </a:cxn>
                  <a:cxn ang="0">
                    <a:pos x="45762" y="177800"/>
                  </a:cxn>
                  <a:cxn ang="0">
                    <a:pos x="16151" y="177800"/>
                  </a:cxn>
                  <a:cxn ang="0">
                    <a:pos x="0" y="161636"/>
                  </a:cxn>
                  <a:cxn ang="0">
                    <a:pos x="0" y="16164"/>
                  </a:cxn>
                  <a:cxn ang="0">
                    <a:pos x="16151" y="0"/>
                  </a:cxn>
                  <a:cxn ang="0">
                    <a:pos x="45762" y="0"/>
                  </a:cxn>
                  <a:cxn ang="0">
                    <a:pos x="61913" y="16164"/>
                  </a:cxn>
                  <a:cxn ang="0">
                    <a:pos x="61913" y="161636"/>
                  </a:cxn>
                </a:cxnLst>
                <a:pathLst>
                  <a:path w="23" h="66">
                    <a:moveTo>
                      <a:pt x="23" y="60"/>
                    </a:moveTo>
                    <a:cubicBezTo>
                      <a:pt x="23" y="63"/>
                      <a:pt x="20" y="66"/>
                      <a:pt x="17" y="66"/>
                    </a:cubicBezTo>
                    <a:cubicBezTo>
                      <a:pt x="6" y="66"/>
                      <a:pt x="6" y="66"/>
                      <a:pt x="6" y="66"/>
                    </a:cubicBezTo>
                    <a:cubicBezTo>
                      <a:pt x="3" y="66"/>
                      <a:pt x="0" y="63"/>
                      <a:pt x="0" y="60"/>
                    </a:cubicBezTo>
                    <a:cubicBezTo>
                      <a:pt x="0" y="6"/>
                      <a:pt x="0" y="6"/>
                      <a:pt x="0" y="6"/>
                    </a:cubicBezTo>
                    <a:cubicBezTo>
                      <a:pt x="0" y="3"/>
                      <a:pt x="3" y="0"/>
                      <a:pt x="6" y="0"/>
                    </a:cubicBezTo>
                    <a:cubicBezTo>
                      <a:pt x="17" y="0"/>
                      <a:pt x="17" y="0"/>
                      <a:pt x="17" y="0"/>
                    </a:cubicBezTo>
                    <a:cubicBezTo>
                      <a:pt x="20" y="0"/>
                      <a:pt x="23" y="3"/>
                      <a:pt x="23" y="6"/>
                    </a:cubicBezTo>
                    <a:lnTo>
                      <a:pt x="23" y="60"/>
                    </a:lnTo>
                    <a:close/>
                  </a:path>
                </a:pathLst>
              </a:custGeom>
              <a:solidFill>
                <a:srgbClr val="F5E8CE">
                  <a:alpha val="100000"/>
                </a:srgbClr>
              </a:solidFill>
              <a:ln w="9525">
                <a:noFill/>
              </a:ln>
            </p:spPr>
            <p:txBody>
              <a:bodyPr/>
              <a:p>
                <a:endParaRPr lang="zh-CN" altLang="en-US"/>
              </a:p>
            </p:txBody>
          </p:sp>
          <p:sp>
            <p:nvSpPr>
              <p:cNvPr id="48334" name="Freeform 549"/>
              <p:cNvSpPr/>
              <p:nvPr/>
            </p:nvSpPr>
            <p:spPr>
              <a:xfrm>
                <a:off x="1708151" y="3322638"/>
                <a:ext cx="257175" cy="206375"/>
              </a:xfrm>
              <a:custGeom>
                <a:avLst/>
                <a:gdLst/>
                <a:ahLst/>
                <a:cxnLst>
                  <a:cxn ang="0">
                    <a:pos x="0" y="0"/>
                  </a:cxn>
                  <a:cxn ang="0">
                    <a:pos x="0" y="103188"/>
                  </a:cxn>
                  <a:cxn ang="0">
                    <a:pos x="102870" y="206375"/>
                  </a:cxn>
                  <a:cxn ang="0">
                    <a:pos x="154305" y="206375"/>
                  </a:cxn>
                  <a:cxn ang="0">
                    <a:pos x="257175" y="103188"/>
                  </a:cxn>
                  <a:cxn ang="0">
                    <a:pos x="257175" y="0"/>
                  </a:cxn>
                  <a:cxn ang="0">
                    <a:pos x="0" y="0"/>
                  </a:cxn>
                </a:cxnLst>
                <a:pathLst>
                  <a:path w="95" h="76">
                    <a:moveTo>
                      <a:pt x="0" y="0"/>
                    </a:moveTo>
                    <a:cubicBezTo>
                      <a:pt x="0" y="38"/>
                      <a:pt x="0" y="38"/>
                      <a:pt x="0" y="38"/>
                    </a:cubicBezTo>
                    <a:cubicBezTo>
                      <a:pt x="0" y="59"/>
                      <a:pt x="17" y="76"/>
                      <a:pt x="38" y="76"/>
                    </a:cubicBezTo>
                    <a:cubicBezTo>
                      <a:pt x="57" y="76"/>
                      <a:pt x="57" y="76"/>
                      <a:pt x="57" y="76"/>
                    </a:cubicBezTo>
                    <a:cubicBezTo>
                      <a:pt x="78" y="76"/>
                      <a:pt x="95" y="59"/>
                      <a:pt x="95" y="38"/>
                    </a:cubicBezTo>
                    <a:cubicBezTo>
                      <a:pt x="95" y="0"/>
                      <a:pt x="95" y="0"/>
                      <a:pt x="95" y="0"/>
                    </a:cubicBezTo>
                    <a:lnTo>
                      <a:pt x="0" y="0"/>
                    </a:lnTo>
                    <a:close/>
                  </a:path>
                </a:pathLst>
              </a:custGeom>
              <a:solidFill>
                <a:srgbClr val="5F3E21">
                  <a:alpha val="100000"/>
                </a:srgbClr>
              </a:solidFill>
              <a:ln w="9525">
                <a:noFill/>
              </a:ln>
            </p:spPr>
            <p:txBody>
              <a:bodyPr/>
              <a:p>
                <a:endParaRPr lang="zh-CN" altLang="en-US"/>
              </a:p>
            </p:txBody>
          </p:sp>
          <p:sp>
            <p:nvSpPr>
              <p:cNvPr id="48335" name="Freeform 550"/>
              <p:cNvSpPr/>
              <p:nvPr/>
            </p:nvSpPr>
            <p:spPr>
              <a:xfrm>
                <a:off x="1825626" y="3529013"/>
                <a:ext cx="258763" cy="171450"/>
              </a:xfrm>
              <a:custGeom>
                <a:avLst/>
                <a:gdLst/>
                <a:ahLst/>
                <a:cxnLst>
                  <a:cxn ang="0">
                    <a:pos x="258763" y="171450"/>
                  </a:cxn>
                  <a:cxn ang="0">
                    <a:pos x="231809" y="171450"/>
                  </a:cxn>
                  <a:cxn ang="0">
                    <a:pos x="183290" y="119743"/>
                  </a:cxn>
                  <a:cxn ang="0">
                    <a:pos x="183290" y="78921"/>
                  </a:cxn>
                  <a:cxn ang="0">
                    <a:pos x="156336" y="51707"/>
                  </a:cxn>
                  <a:cxn ang="0">
                    <a:pos x="148250" y="51707"/>
                  </a:cxn>
                  <a:cxn ang="0">
                    <a:pos x="123991" y="78921"/>
                  </a:cxn>
                  <a:cxn ang="0">
                    <a:pos x="123991" y="119743"/>
                  </a:cxn>
                  <a:cxn ang="0">
                    <a:pos x="72777" y="171450"/>
                  </a:cxn>
                  <a:cxn ang="0">
                    <a:pos x="48518" y="171450"/>
                  </a:cxn>
                  <a:cxn ang="0">
                    <a:pos x="0" y="119743"/>
                  </a:cxn>
                  <a:cxn ang="0">
                    <a:pos x="0" y="0"/>
                  </a:cxn>
                  <a:cxn ang="0">
                    <a:pos x="24259" y="0"/>
                  </a:cxn>
                  <a:cxn ang="0">
                    <a:pos x="24259" y="119743"/>
                  </a:cxn>
                  <a:cxn ang="0">
                    <a:pos x="48518" y="146957"/>
                  </a:cxn>
                  <a:cxn ang="0">
                    <a:pos x="72777" y="146957"/>
                  </a:cxn>
                  <a:cxn ang="0">
                    <a:pos x="99732" y="119743"/>
                  </a:cxn>
                  <a:cxn ang="0">
                    <a:pos x="99732" y="78921"/>
                  </a:cxn>
                  <a:cxn ang="0">
                    <a:pos x="148250" y="27214"/>
                  </a:cxn>
                  <a:cxn ang="0">
                    <a:pos x="156336" y="27214"/>
                  </a:cxn>
                  <a:cxn ang="0">
                    <a:pos x="207549" y="78921"/>
                  </a:cxn>
                  <a:cxn ang="0">
                    <a:pos x="207549" y="119743"/>
                  </a:cxn>
                  <a:cxn ang="0">
                    <a:pos x="231809" y="146957"/>
                  </a:cxn>
                  <a:cxn ang="0">
                    <a:pos x="258763" y="146957"/>
                  </a:cxn>
                  <a:cxn ang="0">
                    <a:pos x="258763" y="171450"/>
                  </a:cxn>
                </a:cxnLst>
                <a:pathLst>
                  <a:path w="96" h="63">
                    <a:moveTo>
                      <a:pt x="96" y="63"/>
                    </a:moveTo>
                    <a:cubicBezTo>
                      <a:pt x="86" y="63"/>
                      <a:pt x="86" y="63"/>
                      <a:pt x="86" y="63"/>
                    </a:cubicBezTo>
                    <a:cubicBezTo>
                      <a:pt x="76" y="63"/>
                      <a:pt x="68" y="54"/>
                      <a:pt x="68" y="44"/>
                    </a:cubicBezTo>
                    <a:cubicBezTo>
                      <a:pt x="68" y="29"/>
                      <a:pt x="68" y="29"/>
                      <a:pt x="68" y="29"/>
                    </a:cubicBezTo>
                    <a:cubicBezTo>
                      <a:pt x="68" y="24"/>
                      <a:pt x="63" y="19"/>
                      <a:pt x="58" y="19"/>
                    </a:cubicBezTo>
                    <a:cubicBezTo>
                      <a:pt x="55" y="19"/>
                      <a:pt x="55" y="19"/>
                      <a:pt x="55" y="19"/>
                    </a:cubicBezTo>
                    <a:cubicBezTo>
                      <a:pt x="50" y="19"/>
                      <a:pt x="46" y="24"/>
                      <a:pt x="46" y="29"/>
                    </a:cubicBezTo>
                    <a:cubicBezTo>
                      <a:pt x="46" y="44"/>
                      <a:pt x="46" y="44"/>
                      <a:pt x="46" y="44"/>
                    </a:cubicBezTo>
                    <a:cubicBezTo>
                      <a:pt x="46" y="54"/>
                      <a:pt x="37" y="63"/>
                      <a:pt x="27" y="63"/>
                    </a:cubicBezTo>
                    <a:cubicBezTo>
                      <a:pt x="18" y="63"/>
                      <a:pt x="18" y="63"/>
                      <a:pt x="18" y="63"/>
                    </a:cubicBezTo>
                    <a:cubicBezTo>
                      <a:pt x="8" y="63"/>
                      <a:pt x="0" y="54"/>
                      <a:pt x="0" y="44"/>
                    </a:cubicBezTo>
                    <a:cubicBezTo>
                      <a:pt x="0" y="0"/>
                      <a:pt x="0" y="0"/>
                      <a:pt x="0" y="0"/>
                    </a:cubicBezTo>
                    <a:cubicBezTo>
                      <a:pt x="9" y="0"/>
                      <a:pt x="9" y="0"/>
                      <a:pt x="9" y="0"/>
                    </a:cubicBezTo>
                    <a:cubicBezTo>
                      <a:pt x="9" y="44"/>
                      <a:pt x="9" y="44"/>
                      <a:pt x="9" y="44"/>
                    </a:cubicBezTo>
                    <a:cubicBezTo>
                      <a:pt x="9" y="50"/>
                      <a:pt x="13" y="54"/>
                      <a:pt x="18" y="54"/>
                    </a:cubicBezTo>
                    <a:cubicBezTo>
                      <a:pt x="27" y="54"/>
                      <a:pt x="27" y="54"/>
                      <a:pt x="27" y="54"/>
                    </a:cubicBezTo>
                    <a:cubicBezTo>
                      <a:pt x="32" y="54"/>
                      <a:pt x="37" y="50"/>
                      <a:pt x="37" y="44"/>
                    </a:cubicBezTo>
                    <a:cubicBezTo>
                      <a:pt x="37" y="29"/>
                      <a:pt x="37" y="29"/>
                      <a:pt x="37" y="29"/>
                    </a:cubicBezTo>
                    <a:cubicBezTo>
                      <a:pt x="37" y="19"/>
                      <a:pt x="45" y="10"/>
                      <a:pt x="55" y="10"/>
                    </a:cubicBezTo>
                    <a:cubicBezTo>
                      <a:pt x="58" y="10"/>
                      <a:pt x="58" y="10"/>
                      <a:pt x="58" y="10"/>
                    </a:cubicBezTo>
                    <a:cubicBezTo>
                      <a:pt x="68" y="10"/>
                      <a:pt x="77" y="19"/>
                      <a:pt x="77" y="29"/>
                    </a:cubicBezTo>
                    <a:cubicBezTo>
                      <a:pt x="77" y="44"/>
                      <a:pt x="77" y="44"/>
                      <a:pt x="77" y="44"/>
                    </a:cubicBezTo>
                    <a:cubicBezTo>
                      <a:pt x="77" y="50"/>
                      <a:pt x="81" y="54"/>
                      <a:pt x="86" y="54"/>
                    </a:cubicBezTo>
                    <a:cubicBezTo>
                      <a:pt x="96" y="54"/>
                      <a:pt x="96" y="54"/>
                      <a:pt x="96" y="54"/>
                    </a:cubicBezTo>
                    <a:lnTo>
                      <a:pt x="96" y="63"/>
                    </a:lnTo>
                    <a:close/>
                  </a:path>
                </a:pathLst>
              </a:custGeom>
              <a:solidFill>
                <a:srgbClr val="EE7800">
                  <a:alpha val="100000"/>
                </a:srgbClr>
              </a:solidFill>
              <a:ln w="9525">
                <a:noFill/>
              </a:ln>
            </p:spPr>
            <p:txBody>
              <a:bodyPr/>
              <a:p>
                <a:endParaRPr lang="zh-CN" altLang="en-US"/>
              </a:p>
            </p:txBody>
          </p:sp>
          <p:sp>
            <p:nvSpPr>
              <p:cNvPr id="48336" name="Rectangle 551"/>
              <p:cNvSpPr/>
              <p:nvPr/>
            </p:nvSpPr>
            <p:spPr>
              <a:xfrm>
                <a:off x="1708151" y="3322638"/>
                <a:ext cx="257175" cy="46038"/>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92" name="组合 1891"/>
            <p:cNvGrpSpPr/>
            <p:nvPr/>
          </p:nvGrpSpPr>
          <p:grpSpPr>
            <a:xfrm>
              <a:off x="966788" y="3268663"/>
              <a:ext cx="509588" cy="352425"/>
              <a:chOff x="966788" y="3268663"/>
              <a:chExt cx="509588" cy="352425"/>
            </a:xfrm>
          </p:grpSpPr>
          <p:sp>
            <p:nvSpPr>
              <p:cNvPr id="48323" name="Freeform 552"/>
              <p:cNvSpPr/>
              <p:nvPr/>
            </p:nvSpPr>
            <p:spPr>
              <a:xfrm>
                <a:off x="966788" y="3268663"/>
                <a:ext cx="509588" cy="352425"/>
              </a:xfrm>
              <a:custGeom>
                <a:avLst/>
                <a:gdLst/>
                <a:ahLst/>
                <a:cxnLst>
                  <a:cxn ang="0">
                    <a:pos x="509588" y="311761"/>
                  </a:cxn>
                  <a:cxn ang="0">
                    <a:pos x="468929" y="352425"/>
                  </a:cxn>
                  <a:cxn ang="0">
                    <a:pos x="40659" y="352425"/>
                  </a:cxn>
                  <a:cxn ang="0">
                    <a:pos x="0" y="311761"/>
                  </a:cxn>
                  <a:cxn ang="0">
                    <a:pos x="0" y="40664"/>
                  </a:cxn>
                  <a:cxn ang="0">
                    <a:pos x="40659" y="0"/>
                  </a:cxn>
                  <a:cxn ang="0">
                    <a:pos x="468929" y="0"/>
                  </a:cxn>
                  <a:cxn ang="0">
                    <a:pos x="509588" y="40664"/>
                  </a:cxn>
                  <a:cxn ang="0">
                    <a:pos x="509588" y="311761"/>
                  </a:cxn>
                </a:cxnLst>
                <a:pathLst>
                  <a:path w="188" h="130">
                    <a:moveTo>
                      <a:pt x="188" y="115"/>
                    </a:moveTo>
                    <a:cubicBezTo>
                      <a:pt x="188" y="123"/>
                      <a:pt x="181" y="130"/>
                      <a:pt x="173" y="130"/>
                    </a:cubicBezTo>
                    <a:cubicBezTo>
                      <a:pt x="15" y="130"/>
                      <a:pt x="15" y="130"/>
                      <a:pt x="15" y="130"/>
                    </a:cubicBezTo>
                    <a:cubicBezTo>
                      <a:pt x="7" y="130"/>
                      <a:pt x="0" y="123"/>
                      <a:pt x="0" y="115"/>
                    </a:cubicBezTo>
                    <a:cubicBezTo>
                      <a:pt x="0" y="15"/>
                      <a:pt x="0" y="15"/>
                      <a:pt x="0" y="15"/>
                    </a:cubicBezTo>
                    <a:cubicBezTo>
                      <a:pt x="0" y="7"/>
                      <a:pt x="7" y="0"/>
                      <a:pt x="15" y="0"/>
                    </a:cubicBezTo>
                    <a:cubicBezTo>
                      <a:pt x="173" y="0"/>
                      <a:pt x="173" y="0"/>
                      <a:pt x="173" y="0"/>
                    </a:cubicBezTo>
                    <a:cubicBezTo>
                      <a:pt x="181" y="0"/>
                      <a:pt x="188" y="7"/>
                      <a:pt x="188" y="15"/>
                    </a:cubicBezTo>
                    <a:lnTo>
                      <a:pt x="188" y="115"/>
                    </a:lnTo>
                    <a:close/>
                  </a:path>
                </a:pathLst>
              </a:custGeom>
              <a:solidFill>
                <a:srgbClr val="87CAAD">
                  <a:alpha val="100000"/>
                </a:srgbClr>
              </a:solidFill>
              <a:ln w="9525">
                <a:noFill/>
              </a:ln>
            </p:spPr>
            <p:txBody>
              <a:bodyPr/>
              <a:p>
                <a:endParaRPr lang="zh-CN" altLang="en-US"/>
              </a:p>
            </p:txBody>
          </p:sp>
          <p:sp>
            <p:nvSpPr>
              <p:cNvPr id="48324" name="Freeform 553"/>
              <p:cNvSpPr/>
              <p:nvPr/>
            </p:nvSpPr>
            <p:spPr>
              <a:xfrm>
                <a:off x="1027113" y="3328988"/>
                <a:ext cx="184150" cy="233363"/>
              </a:xfrm>
              <a:custGeom>
                <a:avLst/>
                <a:gdLst/>
                <a:ahLst/>
                <a:cxnLst>
                  <a:cxn ang="0">
                    <a:pos x="184150" y="217082"/>
                  </a:cxn>
                  <a:cxn ang="0">
                    <a:pos x="167901" y="233363"/>
                  </a:cxn>
                  <a:cxn ang="0">
                    <a:pos x="16249" y="233363"/>
                  </a:cxn>
                  <a:cxn ang="0">
                    <a:pos x="0" y="217082"/>
                  </a:cxn>
                  <a:cxn ang="0">
                    <a:pos x="0" y="16281"/>
                  </a:cxn>
                  <a:cxn ang="0">
                    <a:pos x="16249" y="0"/>
                  </a:cxn>
                  <a:cxn ang="0">
                    <a:pos x="167901" y="0"/>
                  </a:cxn>
                  <a:cxn ang="0">
                    <a:pos x="184150" y="16281"/>
                  </a:cxn>
                  <a:cxn ang="0">
                    <a:pos x="184150" y="217082"/>
                  </a:cxn>
                </a:cxnLst>
                <a:pathLst>
                  <a:path w="68" h="86">
                    <a:moveTo>
                      <a:pt x="68" y="80"/>
                    </a:moveTo>
                    <a:cubicBezTo>
                      <a:pt x="68" y="83"/>
                      <a:pt x="66" y="86"/>
                      <a:pt x="62" y="86"/>
                    </a:cubicBezTo>
                    <a:cubicBezTo>
                      <a:pt x="6" y="86"/>
                      <a:pt x="6" y="86"/>
                      <a:pt x="6" y="86"/>
                    </a:cubicBezTo>
                    <a:cubicBezTo>
                      <a:pt x="2" y="86"/>
                      <a:pt x="0" y="83"/>
                      <a:pt x="0" y="80"/>
                    </a:cubicBezTo>
                    <a:cubicBezTo>
                      <a:pt x="0" y="6"/>
                      <a:pt x="0" y="6"/>
                      <a:pt x="0" y="6"/>
                    </a:cubicBezTo>
                    <a:cubicBezTo>
                      <a:pt x="0" y="3"/>
                      <a:pt x="2" y="0"/>
                      <a:pt x="6" y="0"/>
                    </a:cubicBezTo>
                    <a:cubicBezTo>
                      <a:pt x="62" y="0"/>
                      <a:pt x="62" y="0"/>
                      <a:pt x="62" y="0"/>
                    </a:cubicBezTo>
                    <a:cubicBezTo>
                      <a:pt x="66" y="0"/>
                      <a:pt x="68" y="3"/>
                      <a:pt x="68" y="6"/>
                    </a:cubicBezTo>
                    <a:lnTo>
                      <a:pt x="68" y="80"/>
                    </a:lnTo>
                    <a:close/>
                  </a:path>
                </a:pathLst>
              </a:custGeom>
              <a:solidFill>
                <a:srgbClr val="F5E8CE">
                  <a:alpha val="100000"/>
                </a:srgbClr>
              </a:solidFill>
              <a:ln w="9525">
                <a:noFill/>
              </a:ln>
            </p:spPr>
            <p:txBody>
              <a:bodyPr/>
              <a:p>
                <a:endParaRPr lang="zh-CN" altLang="en-US"/>
              </a:p>
            </p:txBody>
          </p:sp>
          <p:sp>
            <p:nvSpPr>
              <p:cNvPr id="48325" name="Oval 554"/>
              <p:cNvSpPr/>
              <p:nvPr/>
            </p:nvSpPr>
            <p:spPr>
              <a:xfrm>
                <a:off x="1073151" y="3367088"/>
                <a:ext cx="92075" cy="88900"/>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26" name="Freeform 555"/>
              <p:cNvSpPr/>
              <p:nvPr/>
            </p:nvSpPr>
            <p:spPr>
              <a:xfrm>
                <a:off x="1073151" y="3455988"/>
                <a:ext cx="92075" cy="46038"/>
              </a:xfrm>
              <a:custGeom>
                <a:avLst/>
                <a:gdLst/>
                <a:ahLst/>
                <a:cxnLst>
                  <a:cxn ang="0">
                    <a:pos x="0" y="46038"/>
                  </a:cxn>
                  <a:cxn ang="0">
                    <a:pos x="46038" y="0"/>
                  </a:cxn>
                  <a:cxn ang="0">
                    <a:pos x="92075" y="46038"/>
                  </a:cxn>
                  <a:cxn ang="0">
                    <a:pos x="0" y="46038"/>
                  </a:cxn>
                </a:cxnLst>
                <a:pathLst>
                  <a:path w="34" h="17">
                    <a:moveTo>
                      <a:pt x="0" y="17"/>
                    </a:moveTo>
                    <a:cubicBezTo>
                      <a:pt x="0" y="7"/>
                      <a:pt x="8" y="0"/>
                      <a:pt x="17" y="0"/>
                    </a:cubicBezTo>
                    <a:cubicBezTo>
                      <a:pt x="26" y="0"/>
                      <a:pt x="34" y="7"/>
                      <a:pt x="34" y="17"/>
                    </a:cubicBezTo>
                    <a:lnTo>
                      <a:pt x="0" y="17"/>
                    </a:lnTo>
                    <a:close/>
                  </a:path>
                </a:pathLst>
              </a:custGeom>
              <a:solidFill>
                <a:srgbClr val="5F3E21">
                  <a:alpha val="100000"/>
                </a:srgbClr>
              </a:solidFill>
              <a:ln w="9525">
                <a:noFill/>
              </a:ln>
            </p:spPr>
            <p:txBody>
              <a:bodyPr/>
              <a:p>
                <a:endParaRPr lang="zh-CN" altLang="en-US"/>
              </a:p>
            </p:txBody>
          </p:sp>
          <p:sp>
            <p:nvSpPr>
              <p:cNvPr id="48327" name="Rectangle 556"/>
              <p:cNvSpPr/>
              <p:nvPr/>
            </p:nvSpPr>
            <p:spPr>
              <a:xfrm>
                <a:off x="1073151" y="3502026"/>
                <a:ext cx="92075" cy="22225"/>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28" name="Rectangle 557"/>
              <p:cNvSpPr/>
              <p:nvPr/>
            </p:nvSpPr>
            <p:spPr>
              <a:xfrm>
                <a:off x="1243013" y="3348038"/>
                <a:ext cx="173038" cy="1588"/>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29" name="Rectangle 558"/>
              <p:cNvSpPr/>
              <p:nvPr/>
            </p:nvSpPr>
            <p:spPr>
              <a:xfrm>
                <a:off x="1243013" y="3409951"/>
                <a:ext cx="173038" cy="4763"/>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30" name="Rectangle 559"/>
              <p:cNvSpPr/>
              <p:nvPr/>
            </p:nvSpPr>
            <p:spPr>
              <a:xfrm>
                <a:off x="1243013" y="3475038"/>
                <a:ext cx="173038" cy="4763"/>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31" name="Rectangle 560"/>
              <p:cNvSpPr/>
              <p:nvPr/>
            </p:nvSpPr>
            <p:spPr>
              <a:xfrm>
                <a:off x="1243013" y="3536951"/>
                <a:ext cx="173038" cy="6350"/>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93" name="组合 1890"/>
            <p:cNvGrpSpPr/>
            <p:nvPr/>
          </p:nvGrpSpPr>
          <p:grpSpPr>
            <a:xfrm>
              <a:off x="10696575" y="2530476"/>
              <a:ext cx="509588" cy="433388"/>
              <a:chOff x="8410576" y="2551113"/>
              <a:chExt cx="509588" cy="433388"/>
            </a:xfrm>
          </p:grpSpPr>
          <p:sp>
            <p:nvSpPr>
              <p:cNvPr id="48315" name="Freeform 561"/>
              <p:cNvSpPr/>
              <p:nvPr/>
            </p:nvSpPr>
            <p:spPr>
              <a:xfrm>
                <a:off x="8410576" y="2551113"/>
                <a:ext cx="509588" cy="87313"/>
              </a:xfrm>
              <a:custGeom>
                <a:avLst/>
                <a:gdLst/>
                <a:ahLst/>
                <a:cxnLst>
                  <a:cxn ang="0">
                    <a:pos x="509588" y="87313"/>
                  </a:cxn>
                  <a:cxn ang="0">
                    <a:pos x="509588" y="40928"/>
                  </a:cxn>
                  <a:cxn ang="0">
                    <a:pos x="477061" y="0"/>
                  </a:cxn>
                  <a:cxn ang="0">
                    <a:pos x="32527" y="0"/>
                  </a:cxn>
                  <a:cxn ang="0">
                    <a:pos x="0" y="40928"/>
                  </a:cxn>
                  <a:cxn ang="0">
                    <a:pos x="0" y="87313"/>
                  </a:cxn>
                  <a:cxn ang="0">
                    <a:pos x="509588" y="87313"/>
                  </a:cxn>
                </a:cxnLst>
                <a:pathLst>
                  <a:path w="188" h="32">
                    <a:moveTo>
                      <a:pt x="188" y="32"/>
                    </a:moveTo>
                    <a:cubicBezTo>
                      <a:pt x="188" y="15"/>
                      <a:pt x="188" y="15"/>
                      <a:pt x="188" y="15"/>
                    </a:cubicBezTo>
                    <a:cubicBezTo>
                      <a:pt x="188" y="5"/>
                      <a:pt x="183" y="0"/>
                      <a:pt x="176" y="0"/>
                    </a:cubicBezTo>
                    <a:cubicBezTo>
                      <a:pt x="12" y="0"/>
                      <a:pt x="12" y="0"/>
                      <a:pt x="12" y="0"/>
                    </a:cubicBezTo>
                    <a:cubicBezTo>
                      <a:pt x="5" y="0"/>
                      <a:pt x="0" y="5"/>
                      <a:pt x="0" y="15"/>
                    </a:cubicBezTo>
                    <a:cubicBezTo>
                      <a:pt x="0" y="32"/>
                      <a:pt x="0" y="32"/>
                      <a:pt x="0" y="32"/>
                    </a:cubicBezTo>
                    <a:lnTo>
                      <a:pt x="188" y="32"/>
                    </a:lnTo>
                    <a:close/>
                  </a:path>
                </a:pathLst>
              </a:custGeom>
              <a:solidFill>
                <a:srgbClr val="5F3E21">
                  <a:alpha val="100000"/>
                </a:srgbClr>
              </a:solidFill>
              <a:ln w="9525">
                <a:noFill/>
              </a:ln>
            </p:spPr>
            <p:txBody>
              <a:bodyPr/>
              <a:p>
                <a:endParaRPr lang="zh-CN" altLang="en-US"/>
              </a:p>
            </p:txBody>
          </p:sp>
          <p:sp>
            <p:nvSpPr>
              <p:cNvPr id="48316" name="Freeform 562"/>
              <p:cNvSpPr/>
              <p:nvPr/>
            </p:nvSpPr>
            <p:spPr>
              <a:xfrm>
                <a:off x="8410576" y="2638426"/>
                <a:ext cx="509588" cy="346075"/>
              </a:xfrm>
              <a:custGeom>
                <a:avLst/>
                <a:gdLst/>
                <a:ahLst/>
                <a:cxnLst>
                  <a:cxn ang="0">
                    <a:pos x="0" y="0"/>
                  </a:cxn>
                  <a:cxn ang="0">
                    <a:pos x="0" y="316334"/>
                  </a:cxn>
                  <a:cxn ang="0">
                    <a:pos x="32527" y="346075"/>
                  </a:cxn>
                  <a:cxn ang="0">
                    <a:pos x="477061" y="346075"/>
                  </a:cxn>
                  <a:cxn ang="0">
                    <a:pos x="509588" y="316334"/>
                  </a:cxn>
                  <a:cxn ang="0">
                    <a:pos x="509588" y="0"/>
                  </a:cxn>
                  <a:cxn ang="0">
                    <a:pos x="0" y="0"/>
                  </a:cxn>
                </a:cxnLst>
                <a:pathLst>
                  <a:path w="188" h="128">
                    <a:moveTo>
                      <a:pt x="0" y="0"/>
                    </a:moveTo>
                    <a:cubicBezTo>
                      <a:pt x="0" y="117"/>
                      <a:pt x="0" y="117"/>
                      <a:pt x="0" y="117"/>
                    </a:cubicBezTo>
                    <a:cubicBezTo>
                      <a:pt x="0" y="123"/>
                      <a:pt x="5" y="128"/>
                      <a:pt x="12" y="128"/>
                    </a:cubicBezTo>
                    <a:cubicBezTo>
                      <a:pt x="176" y="128"/>
                      <a:pt x="176" y="128"/>
                      <a:pt x="176" y="128"/>
                    </a:cubicBezTo>
                    <a:cubicBezTo>
                      <a:pt x="183" y="128"/>
                      <a:pt x="188" y="123"/>
                      <a:pt x="188" y="117"/>
                    </a:cubicBezTo>
                    <a:cubicBezTo>
                      <a:pt x="188" y="0"/>
                      <a:pt x="188" y="0"/>
                      <a:pt x="188" y="0"/>
                    </a:cubicBezTo>
                    <a:lnTo>
                      <a:pt x="0" y="0"/>
                    </a:lnTo>
                    <a:close/>
                  </a:path>
                </a:pathLst>
              </a:custGeom>
              <a:solidFill>
                <a:srgbClr val="F5E8CE">
                  <a:alpha val="100000"/>
                </a:srgbClr>
              </a:solidFill>
              <a:ln w="9525">
                <a:noFill/>
              </a:ln>
            </p:spPr>
            <p:txBody>
              <a:bodyPr/>
              <a:p>
                <a:endParaRPr lang="zh-CN" altLang="en-US"/>
              </a:p>
            </p:txBody>
          </p:sp>
          <p:sp>
            <p:nvSpPr>
              <p:cNvPr id="48317" name="Freeform 563"/>
              <p:cNvSpPr/>
              <p:nvPr/>
            </p:nvSpPr>
            <p:spPr>
              <a:xfrm>
                <a:off x="8478838" y="2732088"/>
                <a:ext cx="119063" cy="141288"/>
              </a:xfrm>
              <a:custGeom>
                <a:avLst/>
                <a:gdLst/>
                <a:ahLst/>
                <a:cxnLst>
                  <a:cxn ang="0">
                    <a:pos x="119063" y="30163"/>
                  </a:cxn>
                  <a:cxn ang="0">
                    <a:pos x="46038" y="71438"/>
                  </a:cxn>
                  <a:cxn ang="0">
                    <a:pos x="119063" y="111125"/>
                  </a:cxn>
                  <a:cxn ang="0">
                    <a:pos x="119063" y="141288"/>
                  </a:cxn>
                  <a:cxn ang="0">
                    <a:pos x="0" y="73025"/>
                  </a:cxn>
                  <a:cxn ang="0">
                    <a:pos x="0" y="65088"/>
                  </a:cxn>
                  <a:cxn ang="0">
                    <a:pos x="119063" y="0"/>
                  </a:cxn>
                  <a:cxn ang="0">
                    <a:pos x="119063" y="30163"/>
                  </a:cxn>
                </a:cxnLst>
                <a:pathLst>
                  <a:path w="75" h="89">
                    <a:moveTo>
                      <a:pt x="75" y="19"/>
                    </a:moveTo>
                    <a:lnTo>
                      <a:pt x="29" y="45"/>
                    </a:lnTo>
                    <a:lnTo>
                      <a:pt x="75" y="70"/>
                    </a:lnTo>
                    <a:lnTo>
                      <a:pt x="75" y="89"/>
                    </a:lnTo>
                    <a:lnTo>
                      <a:pt x="0" y="46"/>
                    </a:lnTo>
                    <a:lnTo>
                      <a:pt x="0" y="41"/>
                    </a:lnTo>
                    <a:lnTo>
                      <a:pt x="75" y="0"/>
                    </a:lnTo>
                    <a:lnTo>
                      <a:pt x="75" y="19"/>
                    </a:lnTo>
                    <a:close/>
                  </a:path>
                </a:pathLst>
              </a:custGeom>
              <a:solidFill>
                <a:srgbClr val="5F3E21">
                  <a:alpha val="100000"/>
                </a:srgbClr>
              </a:solidFill>
              <a:ln w="9525">
                <a:noFill/>
              </a:ln>
            </p:spPr>
            <p:txBody>
              <a:bodyPr/>
              <a:p>
                <a:endParaRPr lang="zh-CN" altLang="en-US"/>
              </a:p>
            </p:txBody>
          </p:sp>
          <p:sp>
            <p:nvSpPr>
              <p:cNvPr id="48318" name="Freeform 564"/>
              <p:cNvSpPr/>
              <p:nvPr/>
            </p:nvSpPr>
            <p:spPr>
              <a:xfrm>
                <a:off x="8613776" y="2713038"/>
                <a:ext cx="95250" cy="193675"/>
              </a:xfrm>
              <a:custGeom>
                <a:avLst/>
                <a:gdLst/>
                <a:ahLst/>
                <a:cxnLst>
                  <a:cxn ang="0">
                    <a:pos x="25400" y="193675"/>
                  </a:cxn>
                  <a:cxn ang="0">
                    <a:pos x="0" y="193675"/>
                  </a:cxn>
                  <a:cxn ang="0">
                    <a:pos x="71438" y="0"/>
                  </a:cxn>
                  <a:cxn ang="0">
                    <a:pos x="95250" y="0"/>
                  </a:cxn>
                  <a:cxn ang="0">
                    <a:pos x="25400" y="193675"/>
                  </a:cxn>
                </a:cxnLst>
                <a:pathLst>
                  <a:path w="60" h="122">
                    <a:moveTo>
                      <a:pt x="16" y="122"/>
                    </a:moveTo>
                    <a:lnTo>
                      <a:pt x="0" y="122"/>
                    </a:lnTo>
                    <a:lnTo>
                      <a:pt x="45" y="0"/>
                    </a:lnTo>
                    <a:lnTo>
                      <a:pt x="60" y="0"/>
                    </a:lnTo>
                    <a:lnTo>
                      <a:pt x="16" y="122"/>
                    </a:lnTo>
                    <a:close/>
                  </a:path>
                </a:pathLst>
              </a:custGeom>
              <a:solidFill>
                <a:srgbClr val="5F3E21">
                  <a:alpha val="100000"/>
                </a:srgbClr>
              </a:solidFill>
              <a:ln w="9525">
                <a:noFill/>
              </a:ln>
            </p:spPr>
            <p:txBody>
              <a:bodyPr/>
              <a:p>
                <a:endParaRPr lang="zh-CN" altLang="en-US"/>
              </a:p>
            </p:txBody>
          </p:sp>
          <p:sp>
            <p:nvSpPr>
              <p:cNvPr id="48319" name="Freeform 565"/>
              <p:cNvSpPr/>
              <p:nvPr/>
            </p:nvSpPr>
            <p:spPr>
              <a:xfrm>
                <a:off x="8732838" y="2732088"/>
                <a:ext cx="119063" cy="141288"/>
              </a:xfrm>
              <a:custGeom>
                <a:avLst/>
                <a:gdLst/>
                <a:ahLst/>
                <a:cxnLst>
                  <a:cxn ang="0">
                    <a:pos x="0" y="0"/>
                  </a:cxn>
                  <a:cxn ang="0">
                    <a:pos x="119063" y="65088"/>
                  </a:cxn>
                  <a:cxn ang="0">
                    <a:pos x="119063" y="73025"/>
                  </a:cxn>
                  <a:cxn ang="0">
                    <a:pos x="0" y="141288"/>
                  </a:cxn>
                  <a:cxn ang="0">
                    <a:pos x="0" y="111125"/>
                  </a:cxn>
                  <a:cxn ang="0">
                    <a:pos x="73025" y="71438"/>
                  </a:cxn>
                  <a:cxn ang="0">
                    <a:pos x="0" y="30163"/>
                  </a:cxn>
                  <a:cxn ang="0">
                    <a:pos x="0" y="0"/>
                  </a:cxn>
                </a:cxnLst>
                <a:pathLst>
                  <a:path w="75" h="89">
                    <a:moveTo>
                      <a:pt x="0" y="0"/>
                    </a:moveTo>
                    <a:lnTo>
                      <a:pt x="75" y="41"/>
                    </a:lnTo>
                    <a:lnTo>
                      <a:pt x="75" y="46"/>
                    </a:lnTo>
                    <a:lnTo>
                      <a:pt x="0" y="89"/>
                    </a:lnTo>
                    <a:lnTo>
                      <a:pt x="0" y="70"/>
                    </a:lnTo>
                    <a:lnTo>
                      <a:pt x="46" y="45"/>
                    </a:lnTo>
                    <a:lnTo>
                      <a:pt x="0" y="19"/>
                    </a:lnTo>
                    <a:lnTo>
                      <a:pt x="0" y="0"/>
                    </a:lnTo>
                    <a:close/>
                  </a:path>
                </a:pathLst>
              </a:custGeom>
              <a:solidFill>
                <a:srgbClr val="5F3E21">
                  <a:alpha val="100000"/>
                </a:srgbClr>
              </a:solidFill>
              <a:ln w="9525">
                <a:noFill/>
              </a:ln>
            </p:spPr>
            <p:txBody>
              <a:bodyPr/>
              <a:p>
                <a:endParaRPr lang="zh-CN" altLang="en-US"/>
              </a:p>
            </p:txBody>
          </p:sp>
          <p:sp>
            <p:nvSpPr>
              <p:cNvPr id="48320" name="Oval 566"/>
              <p:cNvSpPr/>
              <p:nvPr/>
            </p:nvSpPr>
            <p:spPr>
              <a:xfrm>
                <a:off x="8755063" y="2578101"/>
                <a:ext cx="38100" cy="38100"/>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21" name="Oval 567"/>
              <p:cNvSpPr/>
              <p:nvPr/>
            </p:nvSpPr>
            <p:spPr>
              <a:xfrm>
                <a:off x="8805863" y="2578101"/>
                <a:ext cx="34925" cy="38100"/>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22" name="Oval 568"/>
              <p:cNvSpPr/>
              <p:nvPr/>
            </p:nvSpPr>
            <p:spPr>
              <a:xfrm>
                <a:off x="8855076" y="2578101"/>
                <a:ext cx="38100" cy="38100"/>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94" name="组合 1889"/>
            <p:cNvGrpSpPr/>
            <p:nvPr/>
          </p:nvGrpSpPr>
          <p:grpSpPr>
            <a:xfrm>
              <a:off x="9834565" y="2513013"/>
              <a:ext cx="417513" cy="509588"/>
              <a:chOff x="7780338" y="2513013"/>
              <a:chExt cx="417513" cy="509588"/>
            </a:xfrm>
          </p:grpSpPr>
          <p:sp>
            <p:nvSpPr>
              <p:cNvPr id="48303" name="Oval 569"/>
              <p:cNvSpPr/>
              <p:nvPr/>
            </p:nvSpPr>
            <p:spPr>
              <a:xfrm>
                <a:off x="7918451" y="2513013"/>
                <a:ext cx="141288" cy="141288"/>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04" name="Freeform 570"/>
              <p:cNvSpPr/>
              <p:nvPr/>
            </p:nvSpPr>
            <p:spPr>
              <a:xfrm>
                <a:off x="7918451" y="2654301"/>
                <a:ext cx="141288" cy="69850"/>
              </a:xfrm>
              <a:custGeom>
                <a:avLst/>
                <a:gdLst/>
                <a:ahLst/>
                <a:cxnLst>
                  <a:cxn ang="0">
                    <a:pos x="0" y="69850"/>
                  </a:cxn>
                  <a:cxn ang="0">
                    <a:pos x="70644" y="0"/>
                  </a:cxn>
                  <a:cxn ang="0">
                    <a:pos x="141288" y="69850"/>
                  </a:cxn>
                  <a:cxn ang="0">
                    <a:pos x="0" y="69850"/>
                  </a:cxn>
                </a:cxnLst>
                <a:pathLst>
                  <a:path w="52" h="26">
                    <a:moveTo>
                      <a:pt x="0" y="26"/>
                    </a:moveTo>
                    <a:cubicBezTo>
                      <a:pt x="0" y="12"/>
                      <a:pt x="12" y="0"/>
                      <a:pt x="26" y="0"/>
                    </a:cubicBezTo>
                    <a:cubicBezTo>
                      <a:pt x="40" y="0"/>
                      <a:pt x="52" y="12"/>
                      <a:pt x="52" y="26"/>
                    </a:cubicBezTo>
                    <a:lnTo>
                      <a:pt x="0" y="26"/>
                    </a:lnTo>
                    <a:close/>
                  </a:path>
                </a:pathLst>
              </a:custGeom>
              <a:solidFill>
                <a:srgbClr val="5F3E21">
                  <a:alpha val="100000"/>
                </a:srgbClr>
              </a:solidFill>
              <a:ln w="9525">
                <a:noFill/>
              </a:ln>
            </p:spPr>
            <p:txBody>
              <a:bodyPr/>
              <a:p>
                <a:endParaRPr lang="zh-CN" altLang="en-US"/>
              </a:p>
            </p:txBody>
          </p:sp>
          <p:sp>
            <p:nvSpPr>
              <p:cNvPr id="48305" name="Rectangle 571"/>
              <p:cNvSpPr/>
              <p:nvPr/>
            </p:nvSpPr>
            <p:spPr>
              <a:xfrm>
                <a:off x="7918451" y="2724151"/>
                <a:ext cx="141288" cy="34925"/>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06" name="Freeform 572"/>
              <p:cNvSpPr/>
              <p:nvPr/>
            </p:nvSpPr>
            <p:spPr>
              <a:xfrm>
                <a:off x="7823201" y="2635251"/>
                <a:ext cx="79375" cy="104775"/>
              </a:xfrm>
              <a:custGeom>
                <a:avLst/>
                <a:gdLst/>
                <a:ahLst/>
                <a:cxnLst>
                  <a:cxn ang="0">
                    <a:pos x="7938" y="104775"/>
                  </a:cxn>
                  <a:cxn ang="0">
                    <a:pos x="0" y="104775"/>
                  </a:cxn>
                  <a:cxn ang="0">
                    <a:pos x="0" y="0"/>
                  </a:cxn>
                  <a:cxn ang="0">
                    <a:pos x="79375" y="0"/>
                  </a:cxn>
                  <a:cxn ang="0">
                    <a:pos x="79375" y="7938"/>
                  </a:cxn>
                  <a:cxn ang="0">
                    <a:pos x="7938" y="7938"/>
                  </a:cxn>
                  <a:cxn ang="0">
                    <a:pos x="7938" y="104775"/>
                  </a:cxn>
                </a:cxnLst>
                <a:pathLst>
                  <a:path w="50" h="66">
                    <a:moveTo>
                      <a:pt x="5" y="66"/>
                    </a:moveTo>
                    <a:lnTo>
                      <a:pt x="0" y="66"/>
                    </a:lnTo>
                    <a:lnTo>
                      <a:pt x="0" y="0"/>
                    </a:lnTo>
                    <a:lnTo>
                      <a:pt x="50" y="0"/>
                    </a:lnTo>
                    <a:lnTo>
                      <a:pt x="50" y="5"/>
                    </a:lnTo>
                    <a:lnTo>
                      <a:pt x="5" y="5"/>
                    </a:lnTo>
                    <a:lnTo>
                      <a:pt x="5" y="66"/>
                    </a:lnTo>
                    <a:close/>
                  </a:path>
                </a:pathLst>
              </a:custGeom>
              <a:solidFill>
                <a:srgbClr val="5F3E21">
                  <a:alpha val="100000"/>
                </a:srgbClr>
              </a:solidFill>
              <a:ln w="9525">
                <a:noFill/>
              </a:ln>
            </p:spPr>
            <p:txBody>
              <a:bodyPr/>
              <a:p>
                <a:endParaRPr lang="zh-CN" altLang="en-US"/>
              </a:p>
            </p:txBody>
          </p:sp>
          <p:sp>
            <p:nvSpPr>
              <p:cNvPr id="48307" name="Freeform 573"/>
              <p:cNvSpPr/>
              <p:nvPr/>
            </p:nvSpPr>
            <p:spPr>
              <a:xfrm>
                <a:off x="8075613" y="2635251"/>
                <a:ext cx="77788" cy="104775"/>
              </a:xfrm>
              <a:custGeom>
                <a:avLst/>
                <a:gdLst/>
                <a:ahLst/>
                <a:cxnLst>
                  <a:cxn ang="0">
                    <a:pos x="77788" y="104775"/>
                  </a:cxn>
                  <a:cxn ang="0">
                    <a:pos x="68263" y="104775"/>
                  </a:cxn>
                  <a:cxn ang="0">
                    <a:pos x="68263" y="7938"/>
                  </a:cxn>
                  <a:cxn ang="0">
                    <a:pos x="0" y="7938"/>
                  </a:cxn>
                  <a:cxn ang="0">
                    <a:pos x="0" y="0"/>
                  </a:cxn>
                  <a:cxn ang="0">
                    <a:pos x="77788" y="0"/>
                  </a:cxn>
                  <a:cxn ang="0">
                    <a:pos x="77788" y="104775"/>
                  </a:cxn>
                </a:cxnLst>
                <a:pathLst>
                  <a:path w="49" h="66">
                    <a:moveTo>
                      <a:pt x="49" y="66"/>
                    </a:moveTo>
                    <a:lnTo>
                      <a:pt x="43" y="66"/>
                    </a:lnTo>
                    <a:lnTo>
                      <a:pt x="43" y="5"/>
                    </a:lnTo>
                    <a:lnTo>
                      <a:pt x="0" y="5"/>
                    </a:lnTo>
                    <a:lnTo>
                      <a:pt x="0" y="0"/>
                    </a:lnTo>
                    <a:lnTo>
                      <a:pt x="49" y="0"/>
                    </a:lnTo>
                    <a:lnTo>
                      <a:pt x="49" y="66"/>
                    </a:lnTo>
                    <a:close/>
                  </a:path>
                </a:pathLst>
              </a:custGeom>
              <a:solidFill>
                <a:srgbClr val="5F3E21">
                  <a:alpha val="100000"/>
                </a:srgbClr>
              </a:solidFill>
              <a:ln w="9525">
                <a:noFill/>
              </a:ln>
            </p:spPr>
            <p:txBody>
              <a:bodyPr/>
              <a:p>
                <a:endParaRPr lang="zh-CN" altLang="en-US"/>
              </a:p>
            </p:txBody>
          </p:sp>
          <p:sp>
            <p:nvSpPr>
              <p:cNvPr id="48308" name="Oval 574"/>
              <p:cNvSpPr/>
              <p:nvPr/>
            </p:nvSpPr>
            <p:spPr>
              <a:xfrm>
                <a:off x="7780338" y="2768601"/>
                <a:ext cx="138113" cy="139700"/>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09" name="Freeform 575"/>
              <p:cNvSpPr/>
              <p:nvPr/>
            </p:nvSpPr>
            <p:spPr>
              <a:xfrm>
                <a:off x="7780338" y="2908301"/>
                <a:ext cx="138113" cy="68263"/>
              </a:xfrm>
              <a:custGeom>
                <a:avLst/>
                <a:gdLst/>
                <a:ahLst/>
                <a:cxnLst>
                  <a:cxn ang="0">
                    <a:pos x="0" y="68263"/>
                  </a:cxn>
                  <a:cxn ang="0">
                    <a:pos x="70411" y="0"/>
                  </a:cxn>
                  <a:cxn ang="0">
                    <a:pos x="138113" y="68263"/>
                  </a:cxn>
                  <a:cxn ang="0">
                    <a:pos x="0" y="68263"/>
                  </a:cxn>
                </a:cxnLst>
                <a:pathLst>
                  <a:path w="51" h="25">
                    <a:moveTo>
                      <a:pt x="0" y="25"/>
                    </a:moveTo>
                    <a:cubicBezTo>
                      <a:pt x="0" y="11"/>
                      <a:pt x="11" y="0"/>
                      <a:pt x="26" y="0"/>
                    </a:cubicBezTo>
                    <a:cubicBezTo>
                      <a:pt x="40" y="0"/>
                      <a:pt x="51" y="11"/>
                      <a:pt x="51" y="25"/>
                    </a:cubicBezTo>
                    <a:lnTo>
                      <a:pt x="0" y="25"/>
                    </a:lnTo>
                    <a:close/>
                  </a:path>
                </a:pathLst>
              </a:custGeom>
              <a:solidFill>
                <a:srgbClr val="87CAAD">
                  <a:alpha val="100000"/>
                </a:srgbClr>
              </a:solidFill>
              <a:ln w="9525">
                <a:noFill/>
              </a:ln>
            </p:spPr>
            <p:txBody>
              <a:bodyPr/>
              <a:p>
                <a:endParaRPr lang="zh-CN" altLang="en-US"/>
              </a:p>
            </p:txBody>
          </p:sp>
          <p:sp>
            <p:nvSpPr>
              <p:cNvPr id="48310" name="Rectangle 576"/>
              <p:cNvSpPr/>
              <p:nvPr/>
            </p:nvSpPr>
            <p:spPr>
              <a:xfrm>
                <a:off x="7780338" y="2976563"/>
                <a:ext cx="138113" cy="38100"/>
              </a:xfrm>
              <a:prstGeom prst="rect">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11" name="Oval 577"/>
              <p:cNvSpPr/>
              <p:nvPr/>
            </p:nvSpPr>
            <p:spPr>
              <a:xfrm>
                <a:off x="8056563" y="2776538"/>
                <a:ext cx="141288" cy="138113"/>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12" name="Freeform 578"/>
              <p:cNvSpPr/>
              <p:nvPr/>
            </p:nvSpPr>
            <p:spPr>
              <a:xfrm>
                <a:off x="8056563" y="2914651"/>
                <a:ext cx="141288" cy="69850"/>
              </a:xfrm>
              <a:custGeom>
                <a:avLst/>
                <a:gdLst/>
                <a:ahLst/>
                <a:cxnLst>
                  <a:cxn ang="0">
                    <a:pos x="0" y="69850"/>
                  </a:cxn>
                  <a:cxn ang="0">
                    <a:pos x="70644" y="0"/>
                  </a:cxn>
                  <a:cxn ang="0">
                    <a:pos x="141288" y="69850"/>
                  </a:cxn>
                  <a:cxn ang="0">
                    <a:pos x="0" y="69850"/>
                  </a:cxn>
                </a:cxnLst>
                <a:pathLst>
                  <a:path w="52" h="26">
                    <a:moveTo>
                      <a:pt x="0" y="26"/>
                    </a:moveTo>
                    <a:cubicBezTo>
                      <a:pt x="0" y="12"/>
                      <a:pt x="12" y="0"/>
                      <a:pt x="26" y="0"/>
                    </a:cubicBezTo>
                    <a:cubicBezTo>
                      <a:pt x="41" y="0"/>
                      <a:pt x="52" y="12"/>
                      <a:pt x="52" y="26"/>
                    </a:cubicBezTo>
                    <a:lnTo>
                      <a:pt x="0" y="26"/>
                    </a:lnTo>
                    <a:close/>
                  </a:path>
                </a:pathLst>
              </a:custGeom>
              <a:solidFill>
                <a:srgbClr val="EE7800">
                  <a:alpha val="100000"/>
                </a:srgbClr>
              </a:solidFill>
              <a:ln w="9525">
                <a:noFill/>
              </a:ln>
            </p:spPr>
            <p:txBody>
              <a:bodyPr/>
              <a:p>
                <a:endParaRPr lang="zh-CN" altLang="en-US"/>
              </a:p>
            </p:txBody>
          </p:sp>
          <p:sp>
            <p:nvSpPr>
              <p:cNvPr id="48313" name="Rectangle 579"/>
              <p:cNvSpPr/>
              <p:nvPr/>
            </p:nvSpPr>
            <p:spPr>
              <a:xfrm>
                <a:off x="8056563" y="2984501"/>
                <a:ext cx="141288" cy="3810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14" name="Rectangle 580"/>
              <p:cNvSpPr/>
              <p:nvPr/>
            </p:nvSpPr>
            <p:spPr>
              <a:xfrm>
                <a:off x="7940676" y="2952751"/>
                <a:ext cx="96838" cy="7938"/>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95" name="组合 1888"/>
            <p:cNvGrpSpPr/>
            <p:nvPr/>
          </p:nvGrpSpPr>
          <p:grpSpPr>
            <a:xfrm>
              <a:off x="8882065" y="2513013"/>
              <a:ext cx="508000" cy="509588"/>
              <a:chOff x="7058026" y="2513013"/>
              <a:chExt cx="508000" cy="509588"/>
            </a:xfrm>
          </p:grpSpPr>
          <p:sp>
            <p:nvSpPr>
              <p:cNvPr id="48294" name="Oval 581"/>
              <p:cNvSpPr/>
              <p:nvPr/>
            </p:nvSpPr>
            <p:spPr>
              <a:xfrm>
                <a:off x="7058026" y="2513013"/>
                <a:ext cx="508000" cy="509588"/>
              </a:xfrm>
              <a:prstGeom prst="ellipse">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95" name="Freeform 582"/>
              <p:cNvSpPr/>
              <p:nvPr/>
            </p:nvSpPr>
            <p:spPr>
              <a:xfrm>
                <a:off x="7269163" y="2566988"/>
                <a:ext cx="85725" cy="61913"/>
              </a:xfrm>
              <a:custGeom>
                <a:avLst/>
                <a:gdLst/>
                <a:ahLst/>
                <a:cxnLst>
                  <a:cxn ang="0">
                    <a:pos x="0" y="61913"/>
                  </a:cxn>
                  <a:cxn ang="0">
                    <a:pos x="42863" y="0"/>
                  </a:cxn>
                  <a:cxn ang="0">
                    <a:pos x="85725" y="61913"/>
                  </a:cxn>
                  <a:cxn ang="0">
                    <a:pos x="0" y="61913"/>
                  </a:cxn>
                </a:cxnLst>
                <a:pathLst>
                  <a:path w="54" h="39">
                    <a:moveTo>
                      <a:pt x="0" y="39"/>
                    </a:moveTo>
                    <a:lnTo>
                      <a:pt x="27" y="0"/>
                    </a:lnTo>
                    <a:lnTo>
                      <a:pt x="54" y="39"/>
                    </a:lnTo>
                    <a:lnTo>
                      <a:pt x="0" y="39"/>
                    </a:lnTo>
                    <a:close/>
                  </a:path>
                </a:pathLst>
              </a:custGeom>
              <a:solidFill>
                <a:srgbClr val="F5E8CE">
                  <a:alpha val="100000"/>
                </a:srgbClr>
              </a:solidFill>
              <a:ln w="9525">
                <a:noFill/>
              </a:ln>
            </p:spPr>
            <p:txBody>
              <a:bodyPr/>
              <a:p>
                <a:endParaRPr lang="zh-CN" altLang="en-US"/>
              </a:p>
            </p:txBody>
          </p:sp>
          <p:sp>
            <p:nvSpPr>
              <p:cNvPr id="48296" name="Rectangle 583"/>
              <p:cNvSpPr/>
              <p:nvPr/>
            </p:nvSpPr>
            <p:spPr>
              <a:xfrm>
                <a:off x="7300913" y="2620963"/>
                <a:ext cx="22225" cy="147638"/>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97" name="Freeform 584"/>
              <p:cNvSpPr/>
              <p:nvPr/>
            </p:nvSpPr>
            <p:spPr>
              <a:xfrm>
                <a:off x="7269163" y="2906713"/>
                <a:ext cx="85725" cy="61913"/>
              </a:xfrm>
              <a:custGeom>
                <a:avLst/>
                <a:gdLst/>
                <a:ahLst/>
                <a:cxnLst>
                  <a:cxn ang="0">
                    <a:pos x="0" y="0"/>
                  </a:cxn>
                  <a:cxn ang="0">
                    <a:pos x="42863" y="61913"/>
                  </a:cxn>
                  <a:cxn ang="0">
                    <a:pos x="85725" y="0"/>
                  </a:cxn>
                  <a:cxn ang="0">
                    <a:pos x="0" y="0"/>
                  </a:cxn>
                </a:cxnLst>
                <a:pathLst>
                  <a:path w="54" h="39">
                    <a:moveTo>
                      <a:pt x="0" y="0"/>
                    </a:moveTo>
                    <a:lnTo>
                      <a:pt x="27" y="39"/>
                    </a:lnTo>
                    <a:lnTo>
                      <a:pt x="54" y="0"/>
                    </a:lnTo>
                    <a:lnTo>
                      <a:pt x="0" y="0"/>
                    </a:lnTo>
                    <a:close/>
                  </a:path>
                </a:pathLst>
              </a:custGeom>
              <a:solidFill>
                <a:srgbClr val="F5E8CE">
                  <a:alpha val="100000"/>
                </a:srgbClr>
              </a:solidFill>
              <a:ln w="9525">
                <a:noFill/>
              </a:ln>
            </p:spPr>
            <p:txBody>
              <a:bodyPr/>
              <a:p>
                <a:endParaRPr lang="zh-CN" altLang="en-US"/>
              </a:p>
            </p:txBody>
          </p:sp>
          <p:sp>
            <p:nvSpPr>
              <p:cNvPr id="48298" name="Rectangle 585"/>
              <p:cNvSpPr/>
              <p:nvPr/>
            </p:nvSpPr>
            <p:spPr>
              <a:xfrm>
                <a:off x="7300913" y="2768601"/>
                <a:ext cx="22225" cy="146050"/>
              </a:xfrm>
              <a:prstGeom prst="rect">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99" name="Freeform 586"/>
              <p:cNvSpPr/>
              <p:nvPr/>
            </p:nvSpPr>
            <p:spPr>
              <a:xfrm>
                <a:off x="7450138" y="2724151"/>
                <a:ext cx="61913" cy="87313"/>
              </a:xfrm>
              <a:custGeom>
                <a:avLst/>
                <a:gdLst/>
                <a:ahLst/>
                <a:cxnLst>
                  <a:cxn ang="0">
                    <a:pos x="0" y="0"/>
                  </a:cxn>
                  <a:cxn ang="0">
                    <a:pos x="61913" y="44450"/>
                  </a:cxn>
                  <a:cxn ang="0">
                    <a:pos x="0" y="87313"/>
                  </a:cxn>
                  <a:cxn ang="0">
                    <a:pos x="0" y="0"/>
                  </a:cxn>
                </a:cxnLst>
                <a:pathLst>
                  <a:path w="39" h="55">
                    <a:moveTo>
                      <a:pt x="0" y="0"/>
                    </a:moveTo>
                    <a:lnTo>
                      <a:pt x="39" y="28"/>
                    </a:lnTo>
                    <a:lnTo>
                      <a:pt x="0" y="55"/>
                    </a:lnTo>
                    <a:lnTo>
                      <a:pt x="0" y="0"/>
                    </a:lnTo>
                    <a:close/>
                  </a:path>
                </a:pathLst>
              </a:custGeom>
              <a:solidFill>
                <a:srgbClr val="5F3E21">
                  <a:alpha val="100000"/>
                </a:srgbClr>
              </a:solidFill>
              <a:ln w="9525">
                <a:noFill/>
              </a:ln>
            </p:spPr>
            <p:txBody>
              <a:bodyPr/>
              <a:p>
                <a:endParaRPr lang="zh-CN" altLang="en-US"/>
              </a:p>
            </p:txBody>
          </p:sp>
          <p:sp>
            <p:nvSpPr>
              <p:cNvPr id="48300" name="Rectangle 587"/>
              <p:cNvSpPr/>
              <p:nvPr/>
            </p:nvSpPr>
            <p:spPr>
              <a:xfrm>
                <a:off x="7312026" y="2757488"/>
                <a:ext cx="146050" cy="20638"/>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301" name="Freeform 588"/>
              <p:cNvSpPr/>
              <p:nvPr/>
            </p:nvSpPr>
            <p:spPr>
              <a:xfrm>
                <a:off x="7112001" y="2724151"/>
                <a:ext cx="61913" cy="87313"/>
              </a:xfrm>
              <a:custGeom>
                <a:avLst/>
                <a:gdLst/>
                <a:ahLst/>
                <a:cxnLst>
                  <a:cxn ang="0">
                    <a:pos x="61913" y="0"/>
                  </a:cxn>
                  <a:cxn ang="0">
                    <a:pos x="0" y="44450"/>
                  </a:cxn>
                  <a:cxn ang="0">
                    <a:pos x="61913" y="87313"/>
                  </a:cxn>
                  <a:cxn ang="0">
                    <a:pos x="61913" y="0"/>
                  </a:cxn>
                </a:cxnLst>
                <a:pathLst>
                  <a:path w="39" h="55">
                    <a:moveTo>
                      <a:pt x="39" y="0"/>
                    </a:moveTo>
                    <a:lnTo>
                      <a:pt x="0" y="28"/>
                    </a:lnTo>
                    <a:lnTo>
                      <a:pt x="39" y="55"/>
                    </a:lnTo>
                    <a:lnTo>
                      <a:pt x="39" y="0"/>
                    </a:lnTo>
                    <a:close/>
                  </a:path>
                </a:pathLst>
              </a:custGeom>
              <a:solidFill>
                <a:srgbClr val="5F3E21">
                  <a:alpha val="100000"/>
                </a:srgbClr>
              </a:solidFill>
              <a:ln w="9525">
                <a:noFill/>
              </a:ln>
            </p:spPr>
            <p:txBody>
              <a:bodyPr/>
              <a:p>
                <a:endParaRPr lang="zh-CN" altLang="en-US"/>
              </a:p>
            </p:txBody>
          </p:sp>
          <p:sp>
            <p:nvSpPr>
              <p:cNvPr id="48302" name="Rectangle 589"/>
              <p:cNvSpPr/>
              <p:nvPr/>
            </p:nvSpPr>
            <p:spPr>
              <a:xfrm>
                <a:off x="7165976" y="2757488"/>
                <a:ext cx="146050" cy="20638"/>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96" name="组合 1887"/>
            <p:cNvGrpSpPr/>
            <p:nvPr/>
          </p:nvGrpSpPr>
          <p:grpSpPr>
            <a:xfrm>
              <a:off x="7912102" y="2619376"/>
              <a:ext cx="525463" cy="296863"/>
              <a:chOff x="6380163" y="2619376"/>
              <a:chExt cx="525463" cy="296863"/>
            </a:xfrm>
          </p:grpSpPr>
          <p:sp>
            <p:nvSpPr>
              <p:cNvPr id="48285" name="Freeform 590"/>
              <p:cNvSpPr/>
              <p:nvPr/>
            </p:nvSpPr>
            <p:spPr>
              <a:xfrm>
                <a:off x="6380163" y="2619376"/>
                <a:ext cx="412750" cy="231775"/>
              </a:xfrm>
              <a:custGeom>
                <a:avLst/>
                <a:gdLst/>
                <a:ahLst/>
                <a:cxnLst>
                  <a:cxn ang="0">
                    <a:pos x="27155" y="231775"/>
                  </a:cxn>
                  <a:cxn ang="0">
                    <a:pos x="0" y="204824"/>
                  </a:cxn>
                  <a:cxn ang="0">
                    <a:pos x="0" y="26951"/>
                  </a:cxn>
                  <a:cxn ang="0">
                    <a:pos x="27155" y="0"/>
                  </a:cxn>
                  <a:cxn ang="0">
                    <a:pos x="385595" y="0"/>
                  </a:cxn>
                  <a:cxn ang="0">
                    <a:pos x="412750" y="26951"/>
                  </a:cxn>
                  <a:cxn ang="0">
                    <a:pos x="412750" y="204824"/>
                  </a:cxn>
                  <a:cxn ang="0">
                    <a:pos x="385595" y="231775"/>
                  </a:cxn>
                  <a:cxn ang="0">
                    <a:pos x="27155" y="231775"/>
                  </a:cxn>
                </a:cxnLst>
                <a:pathLst>
                  <a:path w="152" h="86">
                    <a:moveTo>
                      <a:pt x="10" y="86"/>
                    </a:moveTo>
                    <a:cubicBezTo>
                      <a:pt x="5" y="86"/>
                      <a:pt x="0" y="81"/>
                      <a:pt x="0" y="76"/>
                    </a:cubicBezTo>
                    <a:cubicBezTo>
                      <a:pt x="0" y="10"/>
                      <a:pt x="0" y="10"/>
                      <a:pt x="0" y="10"/>
                    </a:cubicBezTo>
                    <a:cubicBezTo>
                      <a:pt x="0" y="4"/>
                      <a:pt x="5" y="0"/>
                      <a:pt x="10" y="0"/>
                    </a:cubicBezTo>
                    <a:cubicBezTo>
                      <a:pt x="142" y="0"/>
                      <a:pt x="142" y="0"/>
                      <a:pt x="142" y="0"/>
                    </a:cubicBezTo>
                    <a:cubicBezTo>
                      <a:pt x="147" y="0"/>
                      <a:pt x="152" y="4"/>
                      <a:pt x="152" y="10"/>
                    </a:cubicBezTo>
                    <a:cubicBezTo>
                      <a:pt x="152" y="76"/>
                      <a:pt x="152" y="76"/>
                      <a:pt x="152" y="76"/>
                    </a:cubicBezTo>
                    <a:cubicBezTo>
                      <a:pt x="152" y="81"/>
                      <a:pt x="147" y="86"/>
                      <a:pt x="142" y="86"/>
                    </a:cubicBezTo>
                    <a:lnTo>
                      <a:pt x="10" y="86"/>
                    </a:lnTo>
                    <a:close/>
                  </a:path>
                </a:pathLst>
              </a:custGeom>
              <a:solidFill>
                <a:srgbClr val="F5E8CE">
                  <a:alpha val="100000"/>
                </a:srgbClr>
              </a:solidFill>
              <a:ln w="9525">
                <a:noFill/>
              </a:ln>
            </p:spPr>
            <p:txBody>
              <a:bodyPr/>
              <a:p>
                <a:endParaRPr lang="zh-CN" altLang="en-US"/>
              </a:p>
            </p:txBody>
          </p:sp>
          <p:sp>
            <p:nvSpPr>
              <p:cNvPr id="48286" name="Freeform 591"/>
              <p:cNvSpPr/>
              <p:nvPr/>
            </p:nvSpPr>
            <p:spPr>
              <a:xfrm>
                <a:off x="6380163" y="2619376"/>
                <a:ext cx="198438" cy="230188"/>
              </a:xfrm>
              <a:custGeom>
                <a:avLst/>
                <a:gdLst/>
                <a:ahLst/>
                <a:cxnLst>
                  <a:cxn ang="0">
                    <a:pos x="27183" y="0"/>
                  </a:cxn>
                  <a:cxn ang="0">
                    <a:pos x="0" y="27081"/>
                  </a:cxn>
                  <a:cxn ang="0">
                    <a:pos x="0" y="205815"/>
                  </a:cxn>
                  <a:cxn ang="0">
                    <a:pos x="19028" y="230188"/>
                  </a:cxn>
                  <a:cxn ang="0">
                    <a:pos x="198438" y="0"/>
                  </a:cxn>
                  <a:cxn ang="0">
                    <a:pos x="27183" y="0"/>
                  </a:cxn>
                </a:cxnLst>
                <a:pathLst>
                  <a:path w="73" h="85">
                    <a:moveTo>
                      <a:pt x="10" y="0"/>
                    </a:moveTo>
                    <a:cubicBezTo>
                      <a:pt x="5" y="0"/>
                      <a:pt x="0" y="4"/>
                      <a:pt x="0" y="10"/>
                    </a:cubicBezTo>
                    <a:cubicBezTo>
                      <a:pt x="0" y="76"/>
                      <a:pt x="0" y="76"/>
                      <a:pt x="0" y="76"/>
                    </a:cubicBezTo>
                    <a:cubicBezTo>
                      <a:pt x="0" y="80"/>
                      <a:pt x="3" y="84"/>
                      <a:pt x="7" y="85"/>
                    </a:cubicBezTo>
                    <a:cubicBezTo>
                      <a:pt x="73" y="0"/>
                      <a:pt x="73" y="0"/>
                      <a:pt x="73" y="0"/>
                    </a:cubicBezTo>
                    <a:lnTo>
                      <a:pt x="10" y="0"/>
                    </a:lnTo>
                    <a:close/>
                  </a:path>
                </a:pathLst>
              </a:custGeom>
              <a:solidFill>
                <a:srgbClr val="EE7800">
                  <a:alpha val="100000"/>
                </a:srgbClr>
              </a:solidFill>
              <a:ln w="9525">
                <a:noFill/>
              </a:ln>
            </p:spPr>
            <p:txBody>
              <a:bodyPr/>
              <a:p>
                <a:endParaRPr lang="zh-CN" altLang="en-US"/>
              </a:p>
            </p:txBody>
          </p:sp>
          <p:sp>
            <p:nvSpPr>
              <p:cNvPr id="48287" name="Freeform 592"/>
              <p:cNvSpPr/>
              <p:nvPr/>
            </p:nvSpPr>
            <p:spPr>
              <a:xfrm>
                <a:off x="6594476" y="2619376"/>
                <a:ext cx="198438" cy="230188"/>
              </a:xfrm>
              <a:custGeom>
                <a:avLst/>
                <a:gdLst/>
                <a:ahLst/>
                <a:cxnLst>
                  <a:cxn ang="0">
                    <a:pos x="198438" y="205815"/>
                  </a:cxn>
                  <a:cxn ang="0">
                    <a:pos x="198438" y="27081"/>
                  </a:cxn>
                  <a:cxn ang="0">
                    <a:pos x="171255" y="0"/>
                  </a:cxn>
                  <a:cxn ang="0">
                    <a:pos x="0" y="0"/>
                  </a:cxn>
                  <a:cxn ang="0">
                    <a:pos x="182128" y="230188"/>
                  </a:cxn>
                  <a:cxn ang="0">
                    <a:pos x="198438" y="205815"/>
                  </a:cxn>
                </a:cxnLst>
                <a:pathLst>
                  <a:path w="73" h="85">
                    <a:moveTo>
                      <a:pt x="73" y="76"/>
                    </a:moveTo>
                    <a:cubicBezTo>
                      <a:pt x="73" y="10"/>
                      <a:pt x="73" y="10"/>
                      <a:pt x="73" y="10"/>
                    </a:cubicBezTo>
                    <a:cubicBezTo>
                      <a:pt x="73" y="4"/>
                      <a:pt x="68" y="0"/>
                      <a:pt x="63" y="0"/>
                    </a:cubicBezTo>
                    <a:cubicBezTo>
                      <a:pt x="0" y="0"/>
                      <a:pt x="0" y="0"/>
                      <a:pt x="0" y="0"/>
                    </a:cubicBezTo>
                    <a:cubicBezTo>
                      <a:pt x="67" y="85"/>
                      <a:pt x="67" y="85"/>
                      <a:pt x="67" y="85"/>
                    </a:cubicBezTo>
                    <a:cubicBezTo>
                      <a:pt x="70" y="84"/>
                      <a:pt x="73" y="80"/>
                      <a:pt x="73" y="76"/>
                    </a:cubicBezTo>
                    <a:close/>
                  </a:path>
                </a:pathLst>
              </a:custGeom>
              <a:solidFill>
                <a:srgbClr val="EE7800">
                  <a:alpha val="100000"/>
                </a:srgbClr>
              </a:solidFill>
              <a:ln w="9525">
                <a:noFill/>
              </a:ln>
            </p:spPr>
            <p:txBody>
              <a:bodyPr/>
              <a:p>
                <a:endParaRPr lang="zh-CN" altLang="en-US"/>
              </a:p>
            </p:txBody>
          </p:sp>
          <p:sp>
            <p:nvSpPr>
              <p:cNvPr id="48288" name="Freeform 593"/>
              <p:cNvSpPr/>
              <p:nvPr/>
            </p:nvSpPr>
            <p:spPr>
              <a:xfrm>
                <a:off x="6380163" y="2619376"/>
                <a:ext cx="412750" cy="134938"/>
              </a:xfrm>
              <a:custGeom>
                <a:avLst/>
                <a:gdLst/>
                <a:ahLst/>
                <a:cxnLst>
                  <a:cxn ang="0">
                    <a:pos x="219952" y="132239"/>
                  </a:cxn>
                  <a:cxn ang="0">
                    <a:pos x="412750" y="64770"/>
                  </a:cxn>
                  <a:cxn ang="0">
                    <a:pos x="412750" y="26988"/>
                  </a:cxn>
                  <a:cxn ang="0">
                    <a:pos x="385595" y="0"/>
                  </a:cxn>
                  <a:cxn ang="0">
                    <a:pos x="27155" y="0"/>
                  </a:cxn>
                  <a:cxn ang="0">
                    <a:pos x="0" y="26988"/>
                  </a:cxn>
                  <a:cxn ang="0">
                    <a:pos x="0" y="64770"/>
                  </a:cxn>
                  <a:cxn ang="0">
                    <a:pos x="192798" y="132239"/>
                  </a:cxn>
                  <a:cxn ang="0">
                    <a:pos x="219952" y="132239"/>
                  </a:cxn>
                </a:cxnLst>
                <a:pathLst>
                  <a:path w="152" h="50">
                    <a:moveTo>
                      <a:pt x="81" y="49"/>
                    </a:moveTo>
                    <a:cubicBezTo>
                      <a:pt x="152" y="24"/>
                      <a:pt x="152" y="24"/>
                      <a:pt x="152" y="24"/>
                    </a:cubicBezTo>
                    <a:cubicBezTo>
                      <a:pt x="152" y="10"/>
                      <a:pt x="152" y="10"/>
                      <a:pt x="152" y="10"/>
                    </a:cubicBezTo>
                    <a:cubicBezTo>
                      <a:pt x="152" y="4"/>
                      <a:pt x="147" y="0"/>
                      <a:pt x="142" y="0"/>
                    </a:cubicBezTo>
                    <a:cubicBezTo>
                      <a:pt x="10" y="0"/>
                      <a:pt x="10" y="0"/>
                      <a:pt x="10" y="0"/>
                    </a:cubicBezTo>
                    <a:cubicBezTo>
                      <a:pt x="5" y="0"/>
                      <a:pt x="0" y="4"/>
                      <a:pt x="0" y="10"/>
                    </a:cubicBezTo>
                    <a:cubicBezTo>
                      <a:pt x="0" y="24"/>
                      <a:pt x="0" y="24"/>
                      <a:pt x="0" y="24"/>
                    </a:cubicBezTo>
                    <a:cubicBezTo>
                      <a:pt x="71" y="49"/>
                      <a:pt x="71" y="49"/>
                      <a:pt x="71" y="49"/>
                    </a:cubicBezTo>
                    <a:cubicBezTo>
                      <a:pt x="74" y="50"/>
                      <a:pt x="78" y="50"/>
                      <a:pt x="81" y="49"/>
                    </a:cubicBezTo>
                    <a:close/>
                  </a:path>
                </a:pathLst>
              </a:custGeom>
              <a:solidFill>
                <a:srgbClr val="87CAAD">
                  <a:alpha val="100000"/>
                </a:srgbClr>
              </a:solidFill>
              <a:ln w="9525">
                <a:noFill/>
              </a:ln>
            </p:spPr>
            <p:txBody>
              <a:bodyPr/>
              <a:p>
                <a:endParaRPr lang="zh-CN" altLang="en-US"/>
              </a:p>
            </p:txBody>
          </p:sp>
          <p:sp>
            <p:nvSpPr>
              <p:cNvPr id="48289" name="Freeform 594"/>
              <p:cNvSpPr/>
              <p:nvPr/>
            </p:nvSpPr>
            <p:spPr>
              <a:xfrm>
                <a:off x="6570663" y="2632076"/>
                <a:ext cx="334963" cy="279400"/>
              </a:xfrm>
              <a:custGeom>
                <a:avLst/>
                <a:gdLst/>
                <a:ahLst/>
                <a:cxnLst>
                  <a:cxn ang="0">
                    <a:pos x="280937" y="16276"/>
                  </a:cxn>
                  <a:cxn ang="0">
                    <a:pos x="307950" y="54252"/>
                  </a:cxn>
                  <a:cxn ang="0">
                    <a:pos x="78338" y="246849"/>
                  </a:cxn>
                  <a:cxn ang="0">
                    <a:pos x="2701" y="279400"/>
                  </a:cxn>
                  <a:cxn ang="0">
                    <a:pos x="0" y="273975"/>
                  </a:cxn>
                  <a:cxn ang="0">
                    <a:pos x="48624" y="211584"/>
                  </a:cxn>
                  <a:cxn ang="0">
                    <a:pos x="280937" y="16276"/>
                  </a:cxn>
                </a:cxnLst>
                <a:pathLst>
                  <a:path w="124" h="103">
                    <a:moveTo>
                      <a:pt x="104" y="6"/>
                    </a:moveTo>
                    <a:cubicBezTo>
                      <a:pt x="112" y="0"/>
                      <a:pt x="124" y="11"/>
                      <a:pt x="114" y="20"/>
                    </a:cubicBezTo>
                    <a:cubicBezTo>
                      <a:pt x="105" y="30"/>
                      <a:pt x="29" y="91"/>
                      <a:pt x="29" y="91"/>
                    </a:cubicBezTo>
                    <a:cubicBezTo>
                      <a:pt x="1" y="103"/>
                      <a:pt x="1" y="103"/>
                      <a:pt x="1" y="103"/>
                    </a:cubicBezTo>
                    <a:cubicBezTo>
                      <a:pt x="0" y="101"/>
                      <a:pt x="0" y="101"/>
                      <a:pt x="0" y="101"/>
                    </a:cubicBezTo>
                    <a:cubicBezTo>
                      <a:pt x="18" y="78"/>
                      <a:pt x="18" y="78"/>
                      <a:pt x="18" y="78"/>
                    </a:cubicBezTo>
                    <a:cubicBezTo>
                      <a:pt x="18" y="78"/>
                      <a:pt x="96" y="11"/>
                      <a:pt x="104" y="6"/>
                    </a:cubicBezTo>
                    <a:close/>
                  </a:path>
                </a:pathLst>
              </a:custGeom>
              <a:solidFill>
                <a:srgbClr val="5F3E21">
                  <a:alpha val="100000"/>
                </a:srgbClr>
              </a:solidFill>
              <a:ln w="9525">
                <a:noFill/>
              </a:ln>
            </p:spPr>
            <p:txBody>
              <a:bodyPr/>
              <a:p>
                <a:endParaRPr lang="zh-CN" altLang="en-US"/>
              </a:p>
            </p:txBody>
          </p:sp>
          <p:sp>
            <p:nvSpPr>
              <p:cNvPr id="48290" name="Freeform 595"/>
              <p:cNvSpPr/>
              <p:nvPr/>
            </p:nvSpPr>
            <p:spPr>
              <a:xfrm>
                <a:off x="6831013" y="2632076"/>
                <a:ext cx="74613" cy="68263"/>
              </a:xfrm>
              <a:custGeom>
                <a:avLst/>
                <a:gdLst/>
                <a:ahLst/>
                <a:cxnLst>
                  <a:cxn ang="0">
                    <a:pos x="34642" y="68263"/>
                  </a:cxn>
                  <a:cxn ang="0">
                    <a:pos x="47966" y="54610"/>
                  </a:cxn>
                  <a:cxn ang="0">
                    <a:pos x="21318" y="16383"/>
                  </a:cxn>
                  <a:cxn ang="0">
                    <a:pos x="0" y="32766"/>
                  </a:cxn>
                  <a:cxn ang="0">
                    <a:pos x="34642" y="68263"/>
                  </a:cxn>
                </a:cxnLst>
                <a:pathLst>
                  <a:path w="28" h="25">
                    <a:moveTo>
                      <a:pt x="13" y="25"/>
                    </a:moveTo>
                    <a:cubicBezTo>
                      <a:pt x="15" y="23"/>
                      <a:pt x="17" y="21"/>
                      <a:pt x="18" y="20"/>
                    </a:cubicBezTo>
                    <a:cubicBezTo>
                      <a:pt x="28" y="11"/>
                      <a:pt x="16" y="0"/>
                      <a:pt x="8" y="6"/>
                    </a:cubicBezTo>
                    <a:cubicBezTo>
                      <a:pt x="6" y="7"/>
                      <a:pt x="4" y="9"/>
                      <a:pt x="0" y="12"/>
                    </a:cubicBezTo>
                    <a:cubicBezTo>
                      <a:pt x="2" y="17"/>
                      <a:pt x="7" y="22"/>
                      <a:pt x="13" y="25"/>
                    </a:cubicBezTo>
                    <a:close/>
                  </a:path>
                </a:pathLst>
              </a:custGeom>
              <a:solidFill>
                <a:srgbClr val="F5E8CE">
                  <a:alpha val="100000"/>
                </a:srgbClr>
              </a:solidFill>
              <a:ln w="9525">
                <a:noFill/>
              </a:ln>
            </p:spPr>
            <p:txBody>
              <a:bodyPr/>
              <a:p>
                <a:endParaRPr lang="zh-CN" altLang="en-US"/>
              </a:p>
            </p:txBody>
          </p:sp>
          <p:sp>
            <p:nvSpPr>
              <p:cNvPr id="48291" name="Freeform 596"/>
              <p:cNvSpPr/>
              <p:nvPr/>
            </p:nvSpPr>
            <p:spPr>
              <a:xfrm>
                <a:off x="6821488" y="2665413"/>
                <a:ext cx="44450" cy="42863"/>
              </a:xfrm>
              <a:custGeom>
                <a:avLst/>
                <a:gdLst/>
                <a:ahLst/>
                <a:cxnLst>
                  <a:cxn ang="0">
                    <a:pos x="36116" y="42863"/>
                  </a:cxn>
                  <a:cxn ang="0">
                    <a:pos x="44450" y="34826"/>
                  </a:cxn>
                  <a:cxn ang="0">
                    <a:pos x="8334" y="0"/>
                  </a:cxn>
                  <a:cxn ang="0">
                    <a:pos x="0" y="5358"/>
                  </a:cxn>
                  <a:cxn ang="0">
                    <a:pos x="36116" y="42863"/>
                  </a:cxn>
                </a:cxnLst>
                <a:pathLst>
                  <a:path w="16" h="16">
                    <a:moveTo>
                      <a:pt x="13" y="16"/>
                    </a:moveTo>
                    <a:cubicBezTo>
                      <a:pt x="14" y="15"/>
                      <a:pt x="15" y="14"/>
                      <a:pt x="16" y="13"/>
                    </a:cubicBezTo>
                    <a:cubicBezTo>
                      <a:pt x="10" y="10"/>
                      <a:pt x="5" y="5"/>
                      <a:pt x="3" y="0"/>
                    </a:cubicBezTo>
                    <a:cubicBezTo>
                      <a:pt x="2" y="1"/>
                      <a:pt x="1" y="2"/>
                      <a:pt x="0" y="2"/>
                    </a:cubicBezTo>
                    <a:cubicBezTo>
                      <a:pt x="2" y="8"/>
                      <a:pt x="7" y="13"/>
                      <a:pt x="13" y="16"/>
                    </a:cubicBezTo>
                    <a:close/>
                  </a:path>
                </a:pathLst>
              </a:custGeom>
              <a:solidFill>
                <a:srgbClr val="EE7800">
                  <a:alpha val="100000"/>
                </a:srgbClr>
              </a:solidFill>
              <a:ln w="9525">
                <a:noFill/>
              </a:ln>
            </p:spPr>
            <p:txBody>
              <a:bodyPr/>
              <a:p>
                <a:endParaRPr lang="zh-CN" altLang="en-US"/>
              </a:p>
            </p:txBody>
          </p:sp>
          <p:sp>
            <p:nvSpPr>
              <p:cNvPr id="48292" name="Freeform 597"/>
              <p:cNvSpPr/>
              <p:nvPr/>
            </p:nvSpPr>
            <p:spPr>
              <a:xfrm>
                <a:off x="6570663" y="2832101"/>
                <a:ext cx="84138" cy="79375"/>
              </a:xfrm>
              <a:custGeom>
                <a:avLst/>
                <a:gdLst/>
                <a:ahLst/>
                <a:cxnLst>
                  <a:cxn ang="0">
                    <a:pos x="0" y="73901"/>
                  </a:cxn>
                  <a:cxn ang="0">
                    <a:pos x="2714" y="79375"/>
                  </a:cxn>
                  <a:cxn ang="0">
                    <a:pos x="75996" y="46530"/>
                  </a:cxn>
                  <a:cxn ang="0">
                    <a:pos x="70567" y="35582"/>
                  </a:cxn>
                  <a:cxn ang="0">
                    <a:pos x="48854" y="8211"/>
                  </a:cxn>
                  <a:cxn ang="0">
                    <a:pos x="48854" y="10948"/>
                  </a:cxn>
                  <a:cxn ang="0">
                    <a:pos x="0" y="73901"/>
                  </a:cxn>
                </a:cxnLst>
                <a:pathLst>
                  <a:path w="31" h="29">
                    <a:moveTo>
                      <a:pt x="0" y="27"/>
                    </a:moveTo>
                    <a:cubicBezTo>
                      <a:pt x="1" y="29"/>
                      <a:pt x="1" y="29"/>
                      <a:pt x="1" y="29"/>
                    </a:cubicBezTo>
                    <a:cubicBezTo>
                      <a:pt x="28" y="17"/>
                      <a:pt x="28" y="17"/>
                      <a:pt x="28" y="17"/>
                    </a:cubicBezTo>
                    <a:cubicBezTo>
                      <a:pt x="28" y="15"/>
                      <a:pt x="28" y="14"/>
                      <a:pt x="26" y="13"/>
                    </a:cubicBezTo>
                    <a:cubicBezTo>
                      <a:pt x="19" y="11"/>
                      <a:pt x="31" y="0"/>
                      <a:pt x="18" y="3"/>
                    </a:cubicBezTo>
                    <a:cubicBezTo>
                      <a:pt x="18" y="4"/>
                      <a:pt x="18" y="4"/>
                      <a:pt x="18" y="4"/>
                    </a:cubicBezTo>
                    <a:lnTo>
                      <a:pt x="0" y="27"/>
                    </a:lnTo>
                    <a:close/>
                  </a:path>
                </a:pathLst>
              </a:custGeom>
              <a:solidFill>
                <a:srgbClr val="F5E8CE">
                  <a:alpha val="100000"/>
                </a:srgbClr>
              </a:solidFill>
              <a:ln w="9525">
                <a:noFill/>
              </a:ln>
            </p:spPr>
            <p:txBody>
              <a:bodyPr/>
              <a:p>
                <a:endParaRPr lang="zh-CN" altLang="en-US"/>
              </a:p>
            </p:txBody>
          </p:sp>
          <p:sp>
            <p:nvSpPr>
              <p:cNvPr id="48293" name="Freeform 598"/>
              <p:cNvSpPr/>
              <p:nvPr/>
            </p:nvSpPr>
            <p:spPr>
              <a:xfrm>
                <a:off x="6559551" y="2892426"/>
                <a:ext cx="26988" cy="23813"/>
              </a:xfrm>
              <a:custGeom>
                <a:avLst/>
                <a:gdLst/>
                <a:ahLst/>
                <a:cxnLst>
                  <a:cxn ang="0">
                    <a:pos x="5398" y="23813"/>
                  </a:cxn>
                  <a:cxn ang="0">
                    <a:pos x="26988" y="13229"/>
                  </a:cxn>
                  <a:cxn ang="0">
                    <a:pos x="18892" y="2646"/>
                  </a:cxn>
                  <a:cxn ang="0">
                    <a:pos x="2699" y="18521"/>
                  </a:cxn>
                  <a:cxn ang="0">
                    <a:pos x="5398" y="23813"/>
                  </a:cxn>
                </a:cxnLst>
                <a:pathLst>
                  <a:path w="10" h="9">
                    <a:moveTo>
                      <a:pt x="2" y="9"/>
                    </a:moveTo>
                    <a:cubicBezTo>
                      <a:pt x="3" y="8"/>
                      <a:pt x="9" y="5"/>
                      <a:pt x="10" y="5"/>
                    </a:cubicBezTo>
                    <a:cubicBezTo>
                      <a:pt x="9" y="4"/>
                      <a:pt x="7" y="2"/>
                      <a:pt x="7" y="1"/>
                    </a:cubicBezTo>
                    <a:cubicBezTo>
                      <a:pt x="7" y="0"/>
                      <a:pt x="2" y="6"/>
                      <a:pt x="1" y="7"/>
                    </a:cubicBezTo>
                    <a:cubicBezTo>
                      <a:pt x="0" y="8"/>
                      <a:pt x="1" y="9"/>
                      <a:pt x="2" y="9"/>
                    </a:cubicBezTo>
                    <a:close/>
                  </a:path>
                </a:pathLst>
              </a:custGeom>
              <a:solidFill>
                <a:srgbClr val="EE7800">
                  <a:alpha val="100000"/>
                </a:srgbClr>
              </a:solidFill>
              <a:ln w="9525">
                <a:noFill/>
              </a:ln>
            </p:spPr>
            <p:txBody>
              <a:bodyPr/>
              <a:p>
                <a:endParaRPr lang="zh-CN" altLang="en-US"/>
              </a:p>
            </p:txBody>
          </p:sp>
        </p:grpSp>
        <p:grpSp>
          <p:nvGrpSpPr>
            <p:cNvPr id="48197" name="组合 1886"/>
            <p:cNvGrpSpPr/>
            <p:nvPr/>
          </p:nvGrpSpPr>
          <p:grpSpPr>
            <a:xfrm>
              <a:off x="7081839" y="2513013"/>
              <a:ext cx="385763" cy="509588"/>
              <a:chOff x="5765801" y="2513013"/>
              <a:chExt cx="385763" cy="509588"/>
            </a:xfrm>
          </p:grpSpPr>
          <p:sp>
            <p:nvSpPr>
              <p:cNvPr id="48279" name="Freeform 599"/>
              <p:cNvSpPr/>
              <p:nvPr/>
            </p:nvSpPr>
            <p:spPr>
              <a:xfrm>
                <a:off x="5926138" y="2824163"/>
                <a:ext cx="61913" cy="198438"/>
              </a:xfrm>
              <a:custGeom>
                <a:avLst/>
                <a:gdLst/>
                <a:ahLst/>
                <a:cxnLst>
                  <a:cxn ang="0">
                    <a:pos x="61913" y="165818"/>
                  </a:cxn>
                  <a:cxn ang="0">
                    <a:pos x="32302" y="198438"/>
                  </a:cxn>
                  <a:cxn ang="0">
                    <a:pos x="32302" y="198438"/>
                  </a:cxn>
                  <a:cxn ang="0">
                    <a:pos x="0" y="165818"/>
                  </a:cxn>
                  <a:cxn ang="0">
                    <a:pos x="0" y="32620"/>
                  </a:cxn>
                  <a:cxn ang="0">
                    <a:pos x="32302" y="0"/>
                  </a:cxn>
                  <a:cxn ang="0">
                    <a:pos x="32302" y="0"/>
                  </a:cxn>
                  <a:cxn ang="0">
                    <a:pos x="61913" y="32620"/>
                  </a:cxn>
                  <a:cxn ang="0">
                    <a:pos x="61913" y="165818"/>
                  </a:cxn>
                </a:cxnLst>
                <a:pathLst>
                  <a:path w="23" h="73">
                    <a:moveTo>
                      <a:pt x="23" y="61"/>
                    </a:moveTo>
                    <a:cubicBezTo>
                      <a:pt x="23" y="67"/>
                      <a:pt x="18" y="73"/>
                      <a:pt x="12" y="73"/>
                    </a:cubicBezTo>
                    <a:cubicBezTo>
                      <a:pt x="12" y="73"/>
                      <a:pt x="12" y="73"/>
                      <a:pt x="12" y="73"/>
                    </a:cubicBezTo>
                    <a:cubicBezTo>
                      <a:pt x="6" y="73"/>
                      <a:pt x="0" y="67"/>
                      <a:pt x="0" y="61"/>
                    </a:cubicBezTo>
                    <a:cubicBezTo>
                      <a:pt x="0" y="12"/>
                      <a:pt x="0" y="12"/>
                      <a:pt x="0" y="12"/>
                    </a:cubicBezTo>
                    <a:cubicBezTo>
                      <a:pt x="0" y="5"/>
                      <a:pt x="6" y="0"/>
                      <a:pt x="12" y="0"/>
                    </a:cubicBezTo>
                    <a:cubicBezTo>
                      <a:pt x="12" y="0"/>
                      <a:pt x="12" y="0"/>
                      <a:pt x="12" y="0"/>
                    </a:cubicBezTo>
                    <a:cubicBezTo>
                      <a:pt x="18" y="0"/>
                      <a:pt x="23" y="5"/>
                      <a:pt x="23" y="12"/>
                    </a:cubicBezTo>
                    <a:lnTo>
                      <a:pt x="23" y="61"/>
                    </a:lnTo>
                    <a:close/>
                  </a:path>
                </a:pathLst>
              </a:custGeom>
              <a:solidFill>
                <a:srgbClr val="EE7800">
                  <a:alpha val="100000"/>
                </a:srgbClr>
              </a:solidFill>
              <a:ln w="9525">
                <a:noFill/>
              </a:ln>
            </p:spPr>
            <p:txBody>
              <a:bodyPr/>
              <a:p>
                <a:endParaRPr lang="zh-CN" altLang="en-US"/>
              </a:p>
            </p:txBody>
          </p:sp>
          <p:sp>
            <p:nvSpPr>
              <p:cNvPr id="48280" name="Freeform 600"/>
              <p:cNvSpPr/>
              <p:nvPr/>
            </p:nvSpPr>
            <p:spPr>
              <a:xfrm>
                <a:off x="5926138" y="2949576"/>
                <a:ext cx="61913" cy="73025"/>
              </a:xfrm>
              <a:custGeom>
                <a:avLst/>
                <a:gdLst/>
                <a:ahLst/>
                <a:cxnLst>
                  <a:cxn ang="0">
                    <a:pos x="0" y="0"/>
                  </a:cxn>
                  <a:cxn ang="0">
                    <a:pos x="0" y="40569"/>
                  </a:cxn>
                  <a:cxn ang="0">
                    <a:pos x="32302" y="73025"/>
                  </a:cxn>
                  <a:cxn ang="0">
                    <a:pos x="61913" y="40569"/>
                  </a:cxn>
                  <a:cxn ang="0">
                    <a:pos x="61913" y="0"/>
                  </a:cxn>
                  <a:cxn ang="0">
                    <a:pos x="0" y="0"/>
                  </a:cxn>
                </a:cxnLst>
                <a:pathLst>
                  <a:path w="23" h="27">
                    <a:moveTo>
                      <a:pt x="0" y="0"/>
                    </a:moveTo>
                    <a:cubicBezTo>
                      <a:pt x="0" y="15"/>
                      <a:pt x="0" y="15"/>
                      <a:pt x="0" y="15"/>
                    </a:cubicBezTo>
                    <a:cubicBezTo>
                      <a:pt x="0" y="21"/>
                      <a:pt x="6" y="27"/>
                      <a:pt x="12" y="27"/>
                    </a:cubicBezTo>
                    <a:cubicBezTo>
                      <a:pt x="18" y="27"/>
                      <a:pt x="23" y="21"/>
                      <a:pt x="23" y="15"/>
                    </a:cubicBezTo>
                    <a:cubicBezTo>
                      <a:pt x="23" y="0"/>
                      <a:pt x="23" y="0"/>
                      <a:pt x="23" y="0"/>
                    </a:cubicBezTo>
                    <a:lnTo>
                      <a:pt x="0" y="0"/>
                    </a:lnTo>
                    <a:close/>
                  </a:path>
                </a:pathLst>
              </a:custGeom>
              <a:solidFill>
                <a:srgbClr val="F5E8CE">
                  <a:alpha val="100000"/>
                </a:srgbClr>
              </a:solidFill>
              <a:ln w="9525">
                <a:noFill/>
              </a:ln>
            </p:spPr>
            <p:txBody>
              <a:bodyPr/>
              <a:p>
                <a:endParaRPr lang="zh-CN" altLang="en-US"/>
              </a:p>
            </p:txBody>
          </p:sp>
          <p:sp>
            <p:nvSpPr>
              <p:cNvPr id="48281" name="Freeform 601"/>
              <p:cNvSpPr/>
              <p:nvPr/>
            </p:nvSpPr>
            <p:spPr>
              <a:xfrm>
                <a:off x="5765801" y="2513013"/>
                <a:ext cx="385763" cy="384175"/>
              </a:xfrm>
              <a:custGeom>
                <a:avLst/>
                <a:gdLst/>
                <a:ahLst/>
                <a:cxnLst>
                  <a:cxn ang="0">
                    <a:pos x="385763" y="335477"/>
                  </a:cxn>
                  <a:cxn ang="0">
                    <a:pos x="336863" y="384175"/>
                  </a:cxn>
                  <a:cxn ang="0">
                    <a:pos x="48900" y="384175"/>
                  </a:cxn>
                  <a:cxn ang="0">
                    <a:pos x="0" y="335477"/>
                  </a:cxn>
                  <a:cxn ang="0">
                    <a:pos x="0" y="48698"/>
                  </a:cxn>
                  <a:cxn ang="0">
                    <a:pos x="48900" y="0"/>
                  </a:cxn>
                  <a:cxn ang="0">
                    <a:pos x="336863" y="0"/>
                  </a:cxn>
                  <a:cxn ang="0">
                    <a:pos x="385763" y="48698"/>
                  </a:cxn>
                  <a:cxn ang="0">
                    <a:pos x="385763" y="335477"/>
                  </a:cxn>
                </a:cxnLst>
                <a:pathLst>
                  <a:path w="142" h="142">
                    <a:moveTo>
                      <a:pt x="142" y="124"/>
                    </a:moveTo>
                    <a:cubicBezTo>
                      <a:pt x="142" y="134"/>
                      <a:pt x="134" y="142"/>
                      <a:pt x="124" y="142"/>
                    </a:cubicBezTo>
                    <a:cubicBezTo>
                      <a:pt x="18" y="142"/>
                      <a:pt x="18" y="142"/>
                      <a:pt x="18" y="142"/>
                    </a:cubicBezTo>
                    <a:cubicBezTo>
                      <a:pt x="8" y="142"/>
                      <a:pt x="0" y="134"/>
                      <a:pt x="0" y="124"/>
                    </a:cubicBezTo>
                    <a:cubicBezTo>
                      <a:pt x="0" y="18"/>
                      <a:pt x="0" y="18"/>
                      <a:pt x="0" y="18"/>
                    </a:cubicBezTo>
                    <a:cubicBezTo>
                      <a:pt x="0" y="8"/>
                      <a:pt x="8" y="0"/>
                      <a:pt x="18" y="0"/>
                    </a:cubicBezTo>
                    <a:cubicBezTo>
                      <a:pt x="124" y="0"/>
                      <a:pt x="124" y="0"/>
                      <a:pt x="124" y="0"/>
                    </a:cubicBezTo>
                    <a:cubicBezTo>
                      <a:pt x="134" y="0"/>
                      <a:pt x="142" y="8"/>
                      <a:pt x="142" y="18"/>
                    </a:cubicBezTo>
                    <a:lnTo>
                      <a:pt x="142" y="124"/>
                    </a:lnTo>
                    <a:close/>
                  </a:path>
                </a:pathLst>
              </a:custGeom>
              <a:solidFill>
                <a:srgbClr val="F5E8CE">
                  <a:alpha val="100000"/>
                </a:srgbClr>
              </a:solidFill>
              <a:ln w="9525">
                <a:noFill/>
              </a:ln>
            </p:spPr>
            <p:txBody>
              <a:bodyPr/>
              <a:p>
                <a:endParaRPr lang="zh-CN" altLang="en-US"/>
              </a:p>
            </p:txBody>
          </p:sp>
          <p:sp>
            <p:nvSpPr>
              <p:cNvPr id="48282" name="Freeform 602"/>
              <p:cNvSpPr/>
              <p:nvPr/>
            </p:nvSpPr>
            <p:spPr>
              <a:xfrm>
                <a:off x="5811838" y="2559051"/>
                <a:ext cx="293688" cy="292100"/>
              </a:xfrm>
              <a:custGeom>
                <a:avLst/>
                <a:gdLst/>
                <a:ahLst/>
                <a:cxnLst>
                  <a:cxn ang="0">
                    <a:pos x="293688" y="254235"/>
                  </a:cxn>
                  <a:cxn ang="0">
                    <a:pos x="255617" y="292100"/>
                  </a:cxn>
                  <a:cxn ang="0">
                    <a:pos x="38071" y="292100"/>
                  </a:cxn>
                  <a:cxn ang="0">
                    <a:pos x="0" y="254235"/>
                  </a:cxn>
                  <a:cxn ang="0">
                    <a:pos x="0" y="37865"/>
                  </a:cxn>
                  <a:cxn ang="0">
                    <a:pos x="38071" y="0"/>
                  </a:cxn>
                  <a:cxn ang="0">
                    <a:pos x="255617" y="0"/>
                  </a:cxn>
                  <a:cxn ang="0">
                    <a:pos x="293688" y="37865"/>
                  </a:cxn>
                  <a:cxn ang="0">
                    <a:pos x="293688" y="254235"/>
                  </a:cxn>
                </a:cxnLst>
                <a:pathLst>
                  <a:path w="108" h="108">
                    <a:moveTo>
                      <a:pt x="108" y="94"/>
                    </a:moveTo>
                    <a:cubicBezTo>
                      <a:pt x="108" y="102"/>
                      <a:pt x="102" y="108"/>
                      <a:pt x="94" y="108"/>
                    </a:cubicBezTo>
                    <a:cubicBezTo>
                      <a:pt x="14" y="108"/>
                      <a:pt x="14" y="108"/>
                      <a:pt x="14" y="108"/>
                    </a:cubicBezTo>
                    <a:cubicBezTo>
                      <a:pt x="6" y="108"/>
                      <a:pt x="0" y="102"/>
                      <a:pt x="0" y="94"/>
                    </a:cubicBezTo>
                    <a:cubicBezTo>
                      <a:pt x="0" y="14"/>
                      <a:pt x="0" y="14"/>
                      <a:pt x="0" y="14"/>
                    </a:cubicBezTo>
                    <a:cubicBezTo>
                      <a:pt x="0" y="6"/>
                      <a:pt x="6" y="0"/>
                      <a:pt x="14" y="0"/>
                    </a:cubicBezTo>
                    <a:cubicBezTo>
                      <a:pt x="94" y="0"/>
                      <a:pt x="94" y="0"/>
                      <a:pt x="94" y="0"/>
                    </a:cubicBezTo>
                    <a:cubicBezTo>
                      <a:pt x="102" y="0"/>
                      <a:pt x="108" y="6"/>
                      <a:pt x="108" y="14"/>
                    </a:cubicBezTo>
                    <a:lnTo>
                      <a:pt x="108" y="94"/>
                    </a:lnTo>
                    <a:close/>
                  </a:path>
                </a:pathLst>
              </a:custGeom>
              <a:solidFill>
                <a:srgbClr val="87CAAD">
                  <a:alpha val="100000"/>
                </a:srgbClr>
              </a:solidFill>
              <a:ln w="9525">
                <a:noFill/>
              </a:ln>
            </p:spPr>
            <p:txBody>
              <a:bodyPr/>
              <a:p>
                <a:endParaRPr lang="zh-CN" altLang="en-US"/>
              </a:p>
            </p:txBody>
          </p:sp>
          <p:sp>
            <p:nvSpPr>
              <p:cNvPr id="48283" name="Freeform 603"/>
              <p:cNvSpPr/>
              <p:nvPr/>
            </p:nvSpPr>
            <p:spPr>
              <a:xfrm>
                <a:off x="5895976" y="2624138"/>
                <a:ext cx="125413" cy="161925"/>
              </a:xfrm>
              <a:custGeom>
                <a:avLst/>
                <a:gdLst/>
                <a:ahLst/>
                <a:cxnLst>
                  <a:cxn ang="0">
                    <a:pos x="98149" y="5398"/>
                  </a:cxn>
                  <a:cxn ang="0">
                    <a:pos x="122687" y="21590"/>
                  </a:cxn>
                  <a:cxn ang="0">
                    <a:pos x="98149" y="51276"/>
                  </a:cxn>
                  <a:cxn ang="0">
                    <a:pos x="70886" y="37783"/>
                  </a:cxn>
                  <a:cxn ang="0">
                    <a:pos x="49075" y="43180"/>
                  </a:cxn>
                  <a:cxn ang="0">
                    <a:pos x="49075" y="53975"/>
                  </a:cxn>
                  <a:cxn ang="0">
                    <a:pos x="70886" y="62071"/>
                  </a:cxn>
                  <a:cxn ang="0">
                    <a:pos x="109055" y="75565"/>
                  </a:cxn>
                  <a:cxn ang="0">
                    <a:pos x="125413" y="116046"/>
                  </a:cxn>
                  <a:cxn ang="0">
                    <a:pos x="106328" y="151130"/>
                  </a:cxn>
                  <a:cxn ang="0">
                    <a:pos x="65433" y="161925"/>
                  </a:cxn>
                  <a:cxn ang="0">
                    <a:pos x="27264" y="156528"/>
                  </a:cxn>
                  <a:cxn ang="0">
                    <a:pos x="0" y="140335"/>
                  </a:cxn>
                  <a:cxn ang="0">
                    <a:pos x="24537" y="110649"/>
                  </a:cxn>
                  <a:cxn ang="0">
                    <a:pos x="59980" y="126841"/>
                  </a:cxn>
                  <a:cxn ang="0">
                    <a:pos x="84517" y="121444"/>
                  </a:cxn>
                  <a:cxn ang="0">
                    <a:pos x="84517" y="107950"/>
                  </a:cxn>
                  <a:cxn ang="0">
                    <a:pos x="59980" y="99854"/>
                  </a:cxn>
                  <a:cxn ang="0">
                    <a:pos x="21811" y="89059"/>
                  </a:cxn>
                  <a:cxn ang="0">
                    <a:pos x="5453" y="51276"/>
                  </a:cxn>
                  <a:cxn ang="0">
                    <a:pos x="24537" y="13494"/>
                  </a:cxn>
                  <a:cxn ang="0">
                    <a:pos x="62707" y="0"/>
                  </a:cxn>
                  <a:cxn ang="0">
                    <a:pos x="98149" y="5398"/>
                  </a:cxn>
                </a:cxnLst>
                <a:pathLst>
                  <a:path w="46" h="60">
                    <a:moveTo>
                      <a:pt x="36" y="2"/>
                    </a:moveTo>
                    <a:cubicBezTo>
                      <a:pt x="39" y="4"/>
                      <a:pt x="42" y="6"/>
                      <a:pt x="45" y="8"/>
                    </a:cubicBezTo>
                    <a:cubicBezTo>
                      <a:pt x="36" y="19"/>
                      <a:pt x="36" y="19"/>
                      <a:pt x="36" y="19"/>
                    </a:cubicBezTo>
                    <a:cubicBezTo>
                      <a:pt x="33" y="15"/>
                      <a:pt x="30" y="14"/>
                      <a:pt x="26" y="14"/>
                    </a:cubicBezTo>
                    <a:cubicBezTo>
                      <a:pt x="22" y="14"/>
                      <a:pt x="19" y="15"/>
                      <a:pt x="18" y="16"/>
                    </a:cubicBezTo>
                    <a:cubicBezTo>
                      <a:pt x="16" y="18"/>
                      <a:pt x="16" y="19"/>
                      <a:pt x="18" y="20"/>
                    </a:cubicBezTo>
                    <a:cubicBezTo>
                      <a:pt x="19" y="21"/>
                      <a:pt x="22" y="22"/>
                      <a:pt x="26" y="23"/>
                    </a:cubicBezTo>
                    <a:cubicBezTo>
                      <a:pt x="32" y="24"/>
                      <a:pt x="36" y="25"/>
                      <a:pt x="40" y="28"/>
                    </a:cubicBezTo>
                    <a:cubicBezTo>
                      <a:pt x="44" y="31"/>
                      <a:pt x="46" y="36"/>
                      <a:pt x="46" y="43"/>
                    </a:cubicBezTo>
                    <a:cubicBezTo>
                      <a:pt x="46" y="48"/>
                      <a:pt x="44" y="53"/>
                      <a:pt x="39" y="56"/>
                    </a:cubicBezTo>
                    <a:cubicBezTo>
                      <a:pt x="35" y="59"/>
                      <a:pt x="30" y="60"/>
                      <a:pt x="24" y="60"/>
                    </a:cubicBezTo>
                    <a:cubicBezTo>
                      <a:pt x="18" y="60"/>
                      <a:pt x="13" y="60"/>
                      <a:pt x="10" y="58"/>
                    </a:cubicBezTo>
                    <a:cubicBezTo>
                      <a:pt x="6" y="56"/>
                      <a:pt x="3" y="54"/>
                      <a:pt x="0" y="52"/>
                    </a:cubicBezTo>
                    <a:cubicBezTo>
                      <a:pt x="9" y="41"/>
                      <a:pt x="9" y="41"/>
                      <a:pt x="9" y="41"/>
                    </a:cubicBezTo>
                    <a:cubicBezTo>
                      <a:pt x="12" y="44"/>
                      <a:pt x="16" y="46"/>
                      <a:pt x="22" y="47"/>
                    </a:cubicBezTo>
                    <a:cubicBezTo>
                      <a:pt x="26" y="47"/>
                      <a:pt x="29" y="46"/>
                      <a:pt x="31" y="45"/>
                    </a:cubicBezTo>
                    <a:cubicBezTo>
                      <a:pt x="32" y="43"/>
                      <a:pt x="32" y="42"/>
                      <a:pt x="31" y="40"/>
                    </a:cubicBezTo>
                    <a:cubicBezTo>
                      <a:pt x="30" y="39"/>
                      <a:pt x="27" y="38"/>
                      <a:pt x="22" y="37"/>
                    </a:cubicBezTo>
                    <a:cubicBezTo>
                      <a:pt x="17" y="37"/>
                      <a:pt x="12" y="35"/>
                      <a:pt x="8" y="33"/>
                    </a:cubicBezTo>
                    <a:cubicBezTo>
                      <a:pt x="4" y="30"/>
                      <a:pt x="2" y="26"/>
                      <a:pt x="2" y="19"/>
                    </a:cubicBezTo>
                    <a:cubicBezTo>
                      <a:pt x="2" y="13"/>
                      <a:pt x="5" y="8"/>
                      <a:pt x="9" y="5"/>
                    </a:cubicBezTo>
                    <a:cubicBezTo>
                      <a:pt x="14" y="2"/>
                      <a:pt x="19" y="0"/>
                      <a:pt x="23" y="0"/>
                    </a:cubicBezTo>
                    <a:cubicBezTo>
                      <a:pt x="29" y="0"/>
                      <a:pt x="33" y="1"/>
                      <a:pt x="36" y="2"/>
                    </a:cubicBezTo>
                    <a:close/>
                  </a:path>
                </a:pathLst>
              </a:custGeom>
              <a:solidFill>
                <a:srgbClr val="5F3E21">
                  <a:alpha val="100000"/>
                </a:srgbClr>
              </a:solidFill>
              <a:ln w="9525">
                <a:noFill/>
              </a:ln>
            </p:spPr>
            <p:txBody>
              <a:bodyPr/>
              <a:p>
                <a:endParaRPr lang="zh-CN" altLang="en-US"/>
              </a:p>
            </p:txBody>
          </p:sp>
          <p:sp>
            <p:nvSpPr>
              <p:cNvPr id="48284" name="Rectangle 604"/>
              <p:cNvSpPr/>
              <p:nvPr/>
            </p:nvSpPr>
            <p:spPr>
              <a:xfrm>
                <a:off x="5953126" y="2601913"/>
                <a:ext cx="15875" cy="20955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98" name="组合 1885"/>
            <p:cNvGrpSpPr/>
            <p:nvPr/>
          </p:nvGrpSpPr>
          <p:grpSpPr>
            <a:xfrm>
              <a:off x="6254751" y="2513013"/>
              <a:ext cx="382588" cy="509587"/>
              <a:chOff x="5089526" y="2513013"/>
              <a:chExt cx="382588" cy="509587"/>
            </a:xfrm>
          </p:grpSpPr>
          <p:sp>
            <p:nvSpPr>
              <p:cNvPr id="48268" name="Freeform 605"/>
              <p:cNvSpPr/>
              <p:nvPr/>
            </p:nvSpPr>
            <p:spPr>
              <a:xfrm>
                <a:off x="5143501" y="2554288"/>
                <a:ext cx="273050" cy="430213"/>
              </a:xfrm>
              <a:custGeom>
                <a:avLst/>
                <a:gdLst/>
                <a:ahLst/>
                <a:cxnLst>
                  <a:cxn ang="0">
                    <a:pos x="273050" y="430213"/>
                  </a:cxn>
                  <a:cxn ang="0">
                    <a:pos x="0" y="430213"/>
                  </a:cxn>
                  <a:cxn ang="0">
                    <a:pos x="0" y="111125"/>
                  </a:cxn>
                  <a:cxn ang="0">
                    <a:pos x="138113" y="0"/>
                  </a:cxn>
                  <a:cxn ang="0">
                    <a:pos x="273050" y="111125"/>
                  </a:cxn>
                  <a:cxn ang="0">
                    <a:pos x="273050" y="430213"/>
                  </a:cxn>
                </a:cxnLst>
                <a:pathLst>
                  <a:path w="172" h="271">
                    <a:moveTo>
                      <a:pt x="172" y="271"/>
                    </a:moveTo>
                    <a:lnTo>
                      <a:pt x="0" y="271"/>
                    </a:lnTo>
                    <a:lnTo>
                      <a:pt x="0" y="70"/>
                    </a:lnTo>
                    <a:lnTo>
                      <a:pt x="87" y="0"/>
                    </a:lnTo>
                    <a:lnTo>
                      <a:pt x="172" y="70"/>
                    </a:lnTo>
                    <a:lnTo>
                      <a:pt x="172" y="271"/>
                    </a:lnTo>
                    <a:close/>
                  </a:path>
                </a:pathLst>
              </a:custGeom>
              <a:solidFill>
                <a:srgbClr val="5F3E21">
                  <a:alpha val="100000"/>
                </a:srgbClr>
              </a:solidFill>
              <a:ln w="9525">
                <a:noFill/>
              </a:ln>
            </p:spPr>
            <p:txBody>
              <a:bodyPr/>
              <a:p>
                <a:endParaRPr lang="zh-CN" altLang="en-US"/>
              </a:p>
            </p:txBody>
          </p:sp>
          <p:sp>
            <p:nvSpPr>
              <p:cNvPr id="48269" name="Freeform 606"/>
              <p:cNvSpPr/>
              <p:nvPr/>
            </p:nvSpPr>
            <p:spPr>
              <a:xfrm>
                <a:off x="5165726" y="2554288"/>
                <a:ext cx="233363" cy="430213"/>
              </a:xfrm>
              <a:custGeom>
                <a:avLst/>
                <a:gdLst/>
                <a:ahLst/>
                <a:cxnLst>
                  <a:cxn ang="0">
                    <a:pos x="233363" y="430213"/>
                  </a:cxn>
                  <a:cxn ang="0">
                    <a:pos x="0" y="430213"/>
                  </a:cxn>
                  <a:cxn ang="0">
                    <a:pos x="0" y="111125"/>
                  </a:cxn>
                  <a:cxn ang="0">
                    <a:pos x="115888" y="0"/>
                  </a:cxn>
                  <a:cxn ang="0">
                    <a:pos x="233363" y="111125"/>
                  </a:cxn>
                  <a:cxn ang="0">
                    <a:pos x="233363" y="430213"/>
                  </a:cxn>
                </a:cxnLst>
                <a:pathLst>
                  <a:path w="147" h="271">
                    <a:moveTo>
                      <a:pt x="147" y="271"/>
                    </a:moveTo>
                    <a:lnTo>
                      <a:pt x="0" y="271"/>
                    </a:lnTo>
                    <a:lnTo>
                      <a:pt x="0" y="70"/>
                    </a:lnTo>
                    <a:lnTo>
                      <a:pt x="73" y="0"/>
                    </a:lnTo>
                    <a:lnTo>
                      <a:pt x="147" y="70"/>
                    </a:lnTo>
                    <a:lnTo>
                      <a:pt x="147" y="271"/>
                    </a:lnTo>
                    <a:close/>
                  </a:path>
                </a:pathLst>
              </a:custGeom>
              <a:solidFill>
                <a:srgbClr val="F5E8CE">
                  <a:alpha val="100000"/>
                </a:srgbClr>
              </a:solidFill>
              <a:ln w="9525">
                <a:noFill/>
              </a:ln>
            </p:spPr>
            <p:txBody>
              <a:bodyPr/>
              <a:p>
                <a:endParaRPr lang="zh-CN" altLang="en-US"/>
              </a:p>
            </p:txBody>
          </p:sp>
          <p:sp>
            <p:nvSpPr>
              <p:cNvPr id="48270" name="Freeform 608"/>
              <p:cNvSpPr/>
              <p:nvPr/>
            </p:nvSpPr>
            <p:spPr>
              <a:xfrm>
                <a:off x="5089526" y="2513013"/>
                <a:ext cx="233363" cy="230187"/>
              </a:xfrm>
              <a:custGeom>
                <a:avLst/>
                <a:gdLst/>
                <a:ahLst/>
                <a:cxnLst>
                  <a:cxn ang="0">
                    <a:pos x="233363" y="41275"/>
                  </a:cxn>
                  <a:cxn ang="0">
                    <a:pos x="41275" y="230187"/>
                  </a:cxn>
                  <a:cxn ang="0">
                    <a:pos x="0" y="192087"/>
                  </a:cxn>
                  <a:cxn ang="0">
                    <a:pos x="192088" y="0"/>
                  </a:cxn>
                  <a:cxn ang="0">
                    <a:pos x="233363" y="41275"/>
                  </a:cxn>
                </a:cxnLst>
                <a:pathLst>
                  <a:path w="147" h="145">
                    <a:moveTo>
                      <a:pt x="147" y="26"/>
                    </a:moveTo>
                    <a:lnTo>
                      <a:pt x="26" y="145"/>
                    </a:lnTo>
                    <a:lnTo>
                      <a:pt x="0" y="121"/>
                    </a:lnTo>
                    <a:lnTo>
                      <a:pt x="121" y="0"/>
                    </a:lnTo>
                    <a:lnTo>
                      <a:pt x="147" y="26"/>
                    </a:lnTo>
                    <a:close/>
                  </a:path>
                </a:pathLst>
              </a:custGeom>
              <a:solidFill>
                <a:srgbClr val="5F3E21">
                  <a:alpha val="100000"/>
                </a:srgbClr>
              </a:solidFill>
              <a:ln w="9525">
                <a:noFill/>
              </a:ln>
            </p:spPr>
            <p:txBody>
              <a:bodyPr/>
              <a:p>
                <a:endParaRPr lang="zh-CN" altLang="en-US"/>
              </a:p>
            </p:txBody>
          </p:sp>
          <p:sp>
            <p:nvSpPr>
              <p:cNvPr id="48271" name="Freeform 609"/>
              <p:cNvSpPr/>
              <p:nvPr/>
            </p:nvSpPr>
            <p:spPr>
              <a:xfrm>
                <a:off x="5241926" y="2513013"/>
                <a:ext cx="230188" cy="230187"/>
              </a:xfrm>
              <a:custGeom>
                <a:avLst/>
                <a:gdLst/>
                <a:ahLst/>
                <a:cxnLst>
                  <a:cxn ang="0">
                    <a:pos x="39688" y="0"/>
                  </a:cxn>
                  <a:cxn ang="0">
                    <a:pos x="230188" y="192087"/>
                  </a:cxn>
                  <a:cxn ang="0">
                    <a:pos x="188913" y="230187"/>
                  </a:cxn>
                  <a:cxn ang="0">
                    <a:pos x="0" y="41275"/>
                  </a:cxn>
                  <a:cxn ang="0">
                    <a:pos x="39688" y="0"/>
                  </a:cxn>
                </a:cxnLst>
                <a:pathLst>
                  <a:path w="145" h="145">
                    <a:moveTo>
                      <a:pt x="25" y="0"/>
                    </a:moveTo>
                    <a:lnTo>
                      <a:pt x="145" y="121"/>
                    </a:lnTo>
                    <a:lnTo>
                      <a:pt x="119" y="145"/>
                    </a:lnTo>
                    <a:lnTo>
                      <a:pt x="0" y="26"/>
                    </a:lnTo>
                    <a:lnTo>
                      <a:pt x="25" y="0"/>
                    </a:lnTo>
                    <a:close/>
                  </a:path>
                </a:pathLst>
              </a:custGeom>
              <a:solidFill>
                <a:srgbClr val="5F3E21">
                  <a:alpha val="100000"/>
                </a:srgbClr>
              </a:solidFill>
              <a:ln w="9525">
                <a:noFill/>
              </a:ln>
            </p:spPr>
            <p:txBody>
              <a:bodyPr/>
              <a:p>
                <a:endParaRPr lang="zh-CN" altLang="en-US"/>
              </a:p>
            </p:txBody>
          </p:sp>
          <p:sp>
            <p:nvSpPr>
              <p:cNvPr id="48272" name="Rectangle 610"/>
              <p:cNvSpPr/>
              <p:nvPr/>
            </p:nvSpPr>
            <p:spPr>
              <a:xfrm>
                <a:off x="5130801" y="2968625"/>
                <a:ext cx="303213" cy="53975"/>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73" name="Freeform 611"/>
              <p:cNvSpPr/>
              <p:nvPr/>
            </p:nvSpPr>
            <p:spPr>
              <a:xfrm>
                <a:off x="5219701" y="2781300"/>
                <a:ext cx="133350" cy="115887"/>
              </a:xfrm>
              <a:custGeom>
                <a:avLst/>
                <a:gdLst/>
                <a:ahLst/>
                <a:cxnLst>
                  <a:cxn ang="0">
                    <a:pos x="133350" y="115887"/>
                  </a:cxn>
                  <a:cxn ang="0">
                    <a:pos x="65314" y="0"/>
                  </a:cxn>
                  <a:cxn ang="0">
                    <a:pos x="0" y="115887"/>
                  </a:cxn>
                  <a:cxn ang="0">
                    <a:pos x="133350" y="115887"/>
                  </a:cxn>
                </a:cxnLst>
                <a:pathLst>
                  <a:path w="49" h="43">
                    <a:moveTo>
                      <a:pt x="49" y="43"/>
                    </a:moveTo>
                    <a:cubicBezTo>
                      <a:pt x="47" y="25"/>
                      <a:pt x="42" y="0"/>
                      <a:pt x="24" y="0"/>
                    </a:cubicBezTo>
                    <a:cubicBezTo>
                      <a:pt x="6" y="0"/>
                      <a:pt x="1" y="25"/>
                      <a:pt x="0" y="43"/>
                    </a:cubicBezTo>
                    <a:lnTo>
                      <a:pt x="49" y="43"/>
                    </a:lnTo>
                    <a:close/>
                  </a:path>
                </a:pathLst>
              </a:custGeom>
              <a:solidFill>
                <a:srgbClr val="5F3E21">
                  <a:alpha val="100000"/>
                </a:srgbClr>
              </a:solidFill>
              <a:ln w="9525">
                <a:noFill/>
              </a:ln>
            </p:spPr>
            <p:txBody>
              <a:bodyPr/>
              <a:p>
                <a:endParaRPr lang="zh-CN" altLang="en-US"/>
              </a:p>
            </p:txBody>
          </p:sp>
          <p:sp>
            <p:nvSpPr>
              <p:cNvPr id="48274" name="Oval 612"/>
              <p:cNvSpPr/>
              <p:nvPr/>
            </p:nvSpPr>
            <p:spPr>
              <a:xfrm>
                <a:off x="5219701" y="2670175"/>
                <a:ext cx="133350" cy="130175"/>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75" name="Oval 613"/>
              <p:cNvSpPr/>
              <p:nvPr/>
            </p:nvSpPr>
            <p:spPr>
              <a:xfrm>
                <a:off x="5241926" y="2722563"/>
                <a:ext cx="20638" cy="17462"/>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76" name="Oval 614"/>
              <p:cNvSpPr/>
              <p:nvPr/>
            </p:nvSpPr>
            <p:spPr>
              <a:xfrm>
                <a:off x="5308601" y="2722563"/>
                <a:ext cx="22225" cy="17462"/>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77" name="Freeform 615"/>
              <p:cNvSpPr/>
              <p:nvPr/>
            </p:nvSpPr>
            <p:spPr>
              <a:xfrm>
                <a:off x="5260976" y="2751138"/>
                <a:ext cx="50800" cy="25400"/>
              </a:xfrm>
              <a:custGeom>
                <a:avLst/>
                <a:gdLst/>
                <a:ahLst/>
                <a:cxnLst>
                  <a:cxn ang="0">
                    <a:pos x="50800" y="0"/>
                  </a:cxn>
                  <a:cxn ang="0">
                    <a:pos x="24063" y="25400"/>
                  </a:cxn>
                  <a:cxn ang="0">
                    <a:pos x="0" y="0"/>
                  </a:cxn>
                  <a:cxn ang="0">
                    <a:pos x="50800" y="0"/>
                  </a:cxn>
                </a:cxnLst>
                <a:pathLst>
                  <a:path w="19" h="9">
                    <a:moveTo>
                      <a:pt x="19" y="0"/>
                    </a:moveTo>
                    <a:cubicBezTo>
                      <a:pt x="19" y="5"/>
                      <a:pt x="15" y="9"/>
                      <a:pt x="9" y="9"/>
                    </a:cubicBezTo>
                    <a:cubicBezTo>
                      <a:pt x="4" y="9"/>
                      <a:pt x="0" y="5"/>
                      <a:pt x="0" y="0"/>
                    </a:cubicBezTo>
                    <a:lnTo>
                      <a:pt x="19" y="0"/>
                    </a:lnTo>
                    <a:close/>
                  </a:path>
                </a:pathLst>
              </a:custGeom>
              <a:solidFill>
                <a:srgbClr val="F5E8CE">
                  <a:alpha val="100000"/>
                </a:srgbClr>
              </a:solidFill>
              <a:ln w="9525">
                <a:noFill/>
              </a:ln>
            </p:spPr>
            <p:txBody>
              <a:bodyPr/>
              <a:p>
                <a:endParaRPr lang="zh-CN" altLang="en-US"/>
              </a:p>
            </p:txBody>
          </p:sp>
          <p:sp>
            <p:nvSpPr>
              <p:cNvPr id="48278" name="Rectangle 616"/>
              <p:cNvSpPr/>
              <p:nvPr/>
            </p:nvSpPr>
            <p:spPr>
              <a:xfrm>
                <a:off x="5219701" y="2897188"/>
                <a:ext cx="133350" cy="36512"/>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199" name="组合 1884"/>
            <p:cNvGrpSpPr/>
            <p:nvPr/>
          </p:nvGrpSpPr>
          <p:grpSpPr>
            <a:xfrm>
              <a:off x="5318126" y="2513013"/>
              <a:ext cx="492125" cy="509587"/>
              <a:chOff x="4359276" y="2513013"/>
              <a:chExt cx="492125" cy="509587"/>
            </a:xfrm>
          </p:grpSpPr>
          <p:sp>
            <p:nvSpPr>
              <p:cNvPr id="48263" name="Rectangle 617"/>
              <p:cNvSpPr/>
              <p:nvPr/>
            </p:nvSpPr>
            <p:spPr>
              <a:xfrm>
                <a:off x="4405313" y="2976563"/>
                <a:ext cx="400050" cy="23812"/>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64" name="Rectangle 618"/>
              <p:cNvSpPr/>
              <p:nvPr/>
            </p:nvSpPr>
            <p:spPr>
              <a:xfrm>
                <a:off x="4594226" y="2727325"/>
                <a:ext cx="22225" cy="260350"/>
              </a:xfrm>
              <a:prstGeom prst="rect">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65" name="Freeform 619"/>
              <p:cNvSpPr/>
              <p:nvPr/>
            </p:nvSpPr>
            <p:spPr>
              <a:xfrm>
                <a:off x="4359276" y="2513013"/>
                <a:ext cx="442913" cy="390525"/>
              </a:xfrm>
              <a:custGeom>
                <a:avLst/>
                <a:gdLst/>
                <a:ahLst/>
                <a:cxnLst>
                  <a:cxn ang="0">
                    <a:pos x="421307" y="86783"/>
                  </a:cxn>
                  <a:cxn ang="0">
                    <a:pos x="243062" y="86783"/>
                  </a:cxn>
                  <a:cxn ang="0">
                    <a:pos x="243062" y="24408"/>
                  </a:cxn>
                  <a:cxn ang="0">
                    <a:pos x="221457" y="0"/>
                  </a:cxn>
                  <a:cxn ang="0">
                    <a:pos x="37810" y="0"/>
                  </a:cxn>
                  <a:cxn ang="0">
                    <a:pos x="16204" y="24408"/>
                  </a:cxn>
                  <a:cxn ang="0">
                    <a:pos x="16204" y="75935"/>
                  </a:cxn>
                  <a:cxn ang="0">
                    <a:pos x="0" y="94919"/>
                  </a:cxn>
                  <a:cxn ang="0">
                    <a:pos x="0" y="368829"/>
                  </a:cxn>
                  <a:cxn ang="0">
                    <a:pos x="24306" y="390525"/>
                  </a:cxn>
                  <a:cxn ang="0">
                    <a:pos x="421307" y="390525"/>
                  </a:cxn>
                  <a:cxn ang="0">
                    <a:pos x="442913" y="368829"/>
                  </a:cxn>
                  <a:cxn ang="0">
                    <a:pos x="442913" y="108479"/>
                  </a:cxn>
                  <a:cxn ang="0">
                    <a:pos x="421307" y="86783"/>
                  </a:cxn>
                </a:cxnLst>
                <a:pathLst>
                  <a:path w="164" h="144">
                    <a:moveTo>
                      <a:pt x="156" y="32"/>
                    </a:moveTo>
                    <a:cubicBezTo>
                      <a:pt x="90" y="32"/>
                      <a:pt x="90" y="32"/>
                      <a:pt x="90" y="32"/>
                    </a:cubicBezTo>
                    <a:cubicBezTo>
                      <a:pt x="90" y="9"/>
                      <a:pt x="90" y="9"/>
                      <a:pt x="90" y="9"/>
                    </a:cubicBezTo>
                    <a:cubicBezTo>
                      <a:pt x="90" y="4"/>
                      <a:pt x="87" y="0"/>
                      <a:pt x="82" y="0"/>
                    </a:cubicBezTo>
                    <a:cubicBezTo>
                      <a:pt x="14" y="0"/>
                      <a:pt x="14" y="0"/>
                      <a:pt x="14" y="0"/>
                    </a:cubicBezTo>
                    <a:cubicBezTo>
                      <a:pt x="9" y="0"/>
                      <a:pt x="6" y="4"/>
                      <a:pt x="6" y="9"/>
                    </a:cubicBezTo>
                    <a:cubicBezTo>
                      <a:pt x="6" y="28"/>
                      <a:pt x="6" y="28"/>
                      <a:pt x="6" y="28"/>
                    </a:cubicBezTo>
                    <a:cubicBezTo>
                      <a:pt x="2" y="29"/>
                      <a:pt x="0" y="32"/>
                      <a:pt x="0" y="35"/>
                    </a:cubicBezTo>
                    <a:cubicBezTo>
                      <a:pt x="0" y="136"/>
                      <a:pt x="0" y="136"/>
                      <a:pt x="0" y="136"/>
                    </a:cubicBezTo>
                    <a:cubicBezTo>
                      <a:pt x="0" y="141"/>
                      <a:pt x="4" y="144"/>
                      <a:pt x="9" y="144"/>
                    </a:cubicBezTo>
                    <a:cubicBezTo>
                      <a:pt x="156" y="144"/>
                      <a:pt x="156" y="144"/>
                      <a:pt x="156" y="144"/>
                    </a:cubicBezTo>
                    <a:cubicBezTo>
                      <a:pt x="160" y="144"/>
                      <a:pt x="164" y="141"/>
                      <a:pt x="164" y="136"/>
                    </a:cubicBezTo>
                    <a:cubicBezTo>
                      <a:pt x="164" y="40"/>
                      <a:pt x="164" y="40"/>
                      <a:pt x="164" y="40"/>
                    </a:cubicBezTo>
                    <a:cubicBezTo>
                      <a:pt x="164" y="36"/>
                      <a:pt x="160" y="32"/>
                      <a:pt x="156" y="32"/>
                    </a:cubicBezTo>
                    <a:close/>
                  </a:path>
                </a:pathLst>
              </a:custGeom>
              <a:solidFill>
                <a:srgbClr val="5F3E21">
                  <a:alpha val="100000"/>
                </a:srgbClr>
              </a:solidFill>
              <a:ln w="9525">
                <a:noFill/>
              </a:ln>
            </p:spPr>
            <p:txBody>
              <a:bodyPr/>
              <a:p>
                <a:endParaRPr lang="zh-CN" altLang="en-US"/>
              </a:p>
            </p:txBody>
          </p:sp>
          <p:sp>
            <p:nvSpPr>
              <p:cNvPr id="48266" name="Freeform 620"/>
              <p:cNvSpPr/>
              <p:nvPr/>
            </p:nvSpPr>
            <p:spPr>
              <a:xfrm>
                <a:off x="4371976" y="2592388"/>
                <a:ext cx="479425" cy="311150"/>
              </a:xfrm>
              <a:custGeom>
                <a:avLst/>
                <a:gdLst/>
                <a:ahLst/>
                <a:cxnLst>
                  <a:cxn ang="0">
                    <a:pos x="433379" y="286799"/>
                  </a:cxn>
                  <a:cxn ang="0">
                    <a:pos x="409001" y="311150"/>
                  </a:cxn>
                  <a:cxn ang="0">
                    <a:pos x="18960" y="311150"/>
                  </a:cxn>
                  <a:cxn ang="0">
                    <a:pos x="0" y="286799"/>
                  </a:cxn>
                  <a:cxn ang="0">
                    <a:pos x="43338" y="24351"/>
                  </a:cxn>
                  <a:cxn ang="0">
                    <a:pos x="70424" y="0"/>
                  </a:cxn>
                  <a:cxn ang="0">
                    <a:pos x="460465" y="0"/>
                  </a:cxn>
                  <a:cxn ang="0">
                    <a:pos x="476716" y="24351"/>
                  </a:cxn>
                  <a:cxn ang="0">
                    <a:pos x="433379" y="286799"/>
                  </a:cxn>
                </a:cxnLst>
                <a:pathLst>
                  <a:path w="177" h="115">
                    <a:moveTo>
                      <a:pt x="160" y="106"/>
                    </a:moveTo>
                    <a:cubicBezTo>
                      <a:pt x="159" y="111"/>
                      <a:pt x="155" y="115"/>
                      <a:pt x="151" y="115"/>
                    </a:cubicBezTo>
                    <a:cubicBezTo>
                      <a:pt x="7" y="115"/>
                      <a:pt x="7" y="115"/>
                      <a:pt x="7" y="115"/>
                    </a:cubicBezTo>
                    <a:cubicBezTo>
                      <a:pt x="2" y="115"/>
                      <a:pt x="0" y="111"/>
                      <a:pt x="0" y="106"/>
                    </a:cubicBezTo>
                    <a:cubicBezTo>
                      <a:pt x="16" y="9"/>
                      <a:pt x="16" y="9"/>
                      <a:pt x="16" y="9"/>
                    </a:cubicBezTo>
                    <a:cubicBezTo>
                      <a:pt x="17" y="4"/>
                      <a:pt x="22" y="0"/>
                      <a:pt x="26" y="0"/>
                    </a:cubicBezTo>
                    <a:cubicBezTo>
                      <a:pt x="170" y="0"/>
                      <a:pt x="170" y="0"/>
                      <a:pt x="170" y="0"/>
                    </a:cubicBezTo>
                    <a:cubicBezTo>
                      <a:pt x="174" y="0"/>
                      <a:pt x="177" y="4"/>
                      <a:pt x="176" y="9"/>
                    </a:cubicBezTo>
                    <a:lnTo>
                      <a:pt x="160" y="106"/>
                    </a:lnTo>
                    <a:close/>
                  </a:path>
                </a:pathLst>
              </a:custGeom>
              <a:solidFill>
                <a:srgbClr val="87CAAD">
                  <a:alpha val="100000"/>
                </a:srgbClr>
              </a:solidFill>
              <a:ln w="9525">
                <a:noFill/>
              </a:ln>
            </p:spPr>
            <p:txBody>
              <a:bodyPr/>
              <a:p>
                <a:endParaRPr lang="zh-CN" altLang="en-US"/>
              </a:p>
            </p:txBody>
          </p:sp>
          <p:sp>
            <p:nvSpPr>
              <p:cNvPr id="48267" name="Oval 621"/>
              <p:cNvSpPr/>
              <p:nvPr/>
            </p:nvSpPr>
            <p:spPr>
              <a:xfrm>
                <a:off x="4572001" y="2954338"/>
                <a:ext cx="65088" cy="68262"/>
              </a:xfrm>
              <a:prstGeom prst="ellipse">
                <a:avLst/>
              </a:prstGeom>
              <a:solidFill>
                <a:srgbClr val="EE7800"/>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200" name="组合 1883"/>
            <p:cNvGrpSpPr/>
            <p:nvPr/>
          </p:nvGrpSpPr>
          <p:grpSpPr>
            <a:xfrm>
              <a:off x="4505326" y="2513013"/>
              <a:ext cx="368300" cy="509587"/>
              <a:chOff x="3744913" y="2513013"/>
              <a:chExt cx="368300" cy="509587"/>
            </a:xfrm>
          </p:grpSpPr>
          <p:sp>
            <p:nvSpPr>
              <p:cNvPr id="48259" name="Freeform 622"/>
              <p:cNvSpPr>
                <a:spLocks noEditPoints="1"/>
              </p:cNvSpPr>
              <p:nvPr/>
            </p:nvSpPr>
            <p:spPr>
              <a:xfrm>
                <a:off x="3849688" y="2513013"/>
                <a:ext cx="153988" cy="153987"/>
              </a:xfrm>
              <a:custGeom>
                <a:avLst/>
                <a:gdLst/>
                <a:ahLst/>
                <a:cxnLst>
                  <a:cxn ang="0">
                    <a:pos x="78345" y="0"/>
                  </a:cxn>
                  <a:cxn ang="0">
                    <a:pos x="0" y="78344"/>
                  </a:cxn>
                  <a:cxn ang="0">
                    <a:pos x="78345" y="153987"/>
                  </a:cxn>
                  <a:cxn ang="0">
                    <a:pos x="153988" y="78344"/>
                  </a:cxn>
                  <a:cxn ang="0">
                    <a:pos x="78345" y="0"/>
                  </a:cxn>
                  <a:cxn ang="0">
                    <a:pos x="78345" y="121569"/>
                  </a:cxn>
                  <a:cxn ang="0">
                    <a:pos x="35120" y="78344"/>
                  </a:cxn>
                  <a:cxn ang="0">
                    <a:pos x="78345" y="35120"/>
                  </a:cxn>
                  <a:cxn ang="0">
                    <a:pos x="121569" y="78344"/>
                  </a:cxn>
                  <a:cxn ang="0">
                    <a:pos x="78345" y="121569"/>
                  </a:cxn>
                </a:cxnLst>
                <a:pathLst>
                  <a:path w="57" h="57">
                    <a:moveTo>
                      <a:pt x="29" y="0"/>
                    </a:moveTo>
                    <a:cubicBezTo>
                      <a:pt x="13" y="0"/>
                      <a:pt x="0" y="13"/>
                      <a:pt x="0" y="29"/>
                    </a:cubicBezTo>
                    <a:cubicBezTo>
                      <a:pt x="0" y="44"/>
                      <a:pt x="13" y="57"/>
                      <a:pt x="29" y="57"/>
                    </a:cubicBezTo>
                    <a:cubicBezTo>
                      <a:pt x="45" y="57"/>
                      <a:pt x="57" y="44"/>
                      <a:pt x="57" y="29"/>
                    </a:cubicBezTo>
                    <a:cubicBezTo>
                      <a:pt x="57" y="13"/>
                      <a:pt x="45" y="0"/>
                      <a:pt x="29" y="0"/>
                    </a:cubicBezTo>
                    <a:close/>
                    <a:moveTo>
                      <a:pt x="29" y="45"/>
                    </a:moveTo>
                    <a:cubicBezTo>
                      <a:pt x="20" y="45"/>
                      <a:pt x="13" y="37"/>
                      <a:pt x="13" y="29"/>
                    </a:cubicBezTo>
                    <a:cubicBezTo>
                      <a:pt x="13" y="20"/>
                      <a:pt x="20" y="13"/>
                      <a:pt x="29" y="13"/>
                    </a:cubicBezTo>
                    <a:cubicBezTo>
                      <a:pt x="38" y="13"/>
                      <a:pt x="45" y="20"/>
                      <a:pt x="45" y="29"/>
                    </a:cubicBezTo>
                    <a:cubicBezTo>
                      <a:pt x="45" y="37"/>
                      <a:pt x="38" y="45"/>
                      <a:pt x="29" y="45"/>
                    </a:cubicBezTo>
                    <a:close/>
                  </a:path>
                </a:pathLst>
              </a:custGeom>
              <a:solidFill>
                <a:srgbClr val="87CAAD">
                  <a:alpha val="100000"/>
                </a:srgbClr>
              </a:solidFill>
              <a:ln w="9525">
                <a:noFill/>
              </a:ln>
            </p:spPr>
            <p:txBody>
              <a:bodyPr/>
              <a:p>
                <a:endParaRPr lang="zh-CN" altLang="en-US"/>
              </a:p>
            </p:txBody>
          </p:sp>
          <p:sp>
            <p:nvSpPr>
              <p:cNvPr id="48260" name="Oval 623"/>
              <p:cNvSpPr/>
              <p:nvPr/>
            </p:nvSpPr>
            <p:spPr>
              <a:xfrm>
                <a:off x="3849688" y="2868613"/>
                <a:ext cx="153988" cy="153987"/>
              </a:xfrm>
              <a:prstGeom prst="ellipse">
                <a:avLst/>
              </a:prstGeom>
              <a:solidFill>
                <a:srgbClr val="5F3E21"/>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61" name="Freeform 624"/>
              <p:cNvSpPr/>
              <p:nvPr/>
            </p:nvSpPr>
            <p:spPr>
              <a:xfrm>
                <a:off x="3776663" y="2592388"/>
                <a:ext cx="303213" cy="323850"/>
              </a:xfrm>
              <a:custGeom>
                <a:avLst/>
                <a:gdLst/>
                <a:ahLst/>
                <a:cxnLst>
                  <a:cxn ang="0">
                    <a:pos x="303213" y="148431"/>
                  </a:cxn>
                  <a:cxn ang="0">
                    <a:pos x="151607" y="0"/>
                  </a:cxn>
                  <a:cxn ang="0">
                    <a:pos x="0" y="148431"/>
                  </a:cxn>
                  <a:cxn ang="0">
                    <a:pos x="0" y="323850"/>
                  </a:cxn>
                  <a:cxn ang="0">
                    <a:pos x="303213" y="323850"/>
                  </a:cxn>
                  <a:cxn ang="0">
                    <a:pos x="303213" y="148431"/>
                  </a:cxn>
                </a:cxnLst>
                <a:pathLst>
                  <a:path w="112" h="120">
                    <a:moveTo>
                      <a:pt x="112" y="55"/>
                    </a:moveTo>
                    <a:cubicBezTo>
                      <a:pt x="112" y="25"/>
                      <a:pt x="87" y="0"/>
                      <a:pt x="56" y="0"/>
                    </a:cubicBezTo>
                    <a:cubicBezTo>
                      <a:pt x="25" y="0"/>
                      <a:pt x="0" y="25"/>
                      <a:pt x="0" y="55"/>
                    </a:cubicBezTo>
                    <a:cubicBezTo>
                      <a:pt x="0" y="120"/>
                      <a:pt x="0" y="120"/>
                      <a:pt x="0" y="120"/>
                    </a:cubicBezTo>
                    <a:cubicBezTo>
                      <a:pt x="112" y="120"/>
                      <a:pt x="112" y="120"/>
                      <a:pt x="112" y="120"/>
                    </a:cubicBezTo>
                    <a:lnTo>
                      <a:pt x="112" y="55"/>
                    </a:lnTo>
                    <a:close/>
                  </a:path>
                </a:pathLst>
              </a:custGeom>
              <a:solidFill>
                <a:srgbClr val="EE7800">
                  <a:alpha val="100000"/>
                </a:srgbClr>
              </a:solidFill>
              <a:ln w="9525">
                <a:noFill/>
              </a:ln>
            </p:spPr>
            <p:txBody>
              <a:bodyPr/>
              <a:p>
                <a:endParaRPr lang="zh-CN" altLang="en-US"/>
              </a:p>
            </p:txBody>
          </p:sp>
          <p:sp>
            <p:nvSpPr>
              <p:cNvPr id="48262" name="Rectangle 625"/>
              <p:cNvSpPr/>
              <p:nvPr/>
            </p:nvSpPr>
            <p:spPr>
              <a:xfrm>
                <a:off x="3744913" y="2868613"/>
                <a:ext cx="368300" cy="74612"/>
              </a:xfrm>
              <a:prstGeom prst="rect">
                <a:avLst/>
              </a:prstGeom>
              <a:solidFill>
                <a:srgbClr val="87CAAD"/>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grpSp>
        <p:grpSp>
          <p:nvGrpSpPr>
            <p:cNvPr id="48201" name="组合 1882"/>
            <p:cNvGrpSpPr/>
            <p:nvPr/>
          </p:nvGrpSpPr>
          <p:grpSpPr>
            <a:xfrm>
              <a:off x="3551239" y="2536825"/>
              <a:ext cx="509587" cy="461962"/>
              <a:chOff x="2997201" y="2536825"/>
              <a:chExt cx="509587" cy="461962"/>
            </a:xfrm>
          </p:grpSpPr>
          <p:sp>
            <p:nvSpPr>
              <p:cNvPr id="48247" name="Freeform 626"/>
              <p:cNvSpPr/>
              <p:nvPr/>
            </p:nvSpPr>
            <p:spPr>
              <a:xfrm>
                <a:off x="3094038" y="2551113"/>
                <a:ext cx="412750" cy="433387"/>
              </a:xfrm>
              <a:custGeom>
                <a:avLst/>
                <a:gdLst/>
                <a:ahLst/>
                <a:cxnLst>
                  <a:cxn ang="0">
                    <a:pos x="412750" y="392757"/>
                  </a:cxn>
                  <a:cxn ang="0">
                    <a:pos x="369303" y="433387"/>
                  </a:cxn>
                  <a:cxn ang="0">
                    <a:pos x="43447" y="433387"/>
                  </a:cxn>
                  <a:cxn ang="0">
                    <a:pos x="0" y="392757"/>
                  </a:cxn>
                  <a:cxn ang="0">
                    <a:pos x="0" y="40630"/>
                  </a:cxn>
                  <a:cxn ang="0">
                    <a:pos x="43447" y="0"/>
                  </a:cxn>
                  <a:cxn ang="0">
                    <a:pos x="369303" y="0"/>
                  </a:cxn>
                  <a:cxn ang="0">
                    <a:pos x="412750" y="40630"/>
                  </a:cxn>
                  <a:cxn ang="0">
                    <a:pos x="412750" y="392757"/>
                  </a:cxn>
                </a:cxnLst>
                <a:pathLst>
                  <a:path w="152" h="160">
                    <a:moveTo>
                      <a:pt x="152" y="145"/>
                    </a:moveTo>
                    <a:cubicBezTo>
                      <a:pt x="152" y="153"/>
                      <a:pt x="145" y="160"/>
                      <a:pt x="136" y="160"/>
                    </a:cubicBezTo>
                    <a:cubicBezTo>
                      <a:pt x="16" y="160"/>
                      <a:pt x="16" y="160"/>
                      <a:pt x="16" y="160"/>
                    </a:cubicBezTo>
                    <a:cubicBezTo>
                      <a:pt x="7" y="160"/>
                      <a:pt x="0" y="153"/>
                      <a:pt x="0" y="145"/>
                    </a:cubicBezTo>
                    <a:cubicBezTo>
                      <a:pt x="0" y="15"/>
                      <a:pt x="0" y="15"/>
                      <a:pt x="0" y="15"/>
                    </a:cubicBezTo>
                    <a:cubicBezTo>
                      <a:pt x="0" y="7"/>
                      <a:pt x="7" y="0"/>
                      <a:pt x="16" y="0"/>
                    </a:cubicBezTo>
                    <a:cubicBezTo>
                      <a:pt x="136" y="0"/>
                      <a:pt x="136" y="0"/>
                      <a:pt x="136" y="0"/>
                    </a:cubicBezTo>
                    <a:cubicBezTo>
                      <a:pt x="145" y="0"/>
                      <a:pt x="152" y="7"/>
                      <a:pt x="152" y="15"/>
                    </a:cubicBezTo>
                    <a:lnTo>
                      <a:pt x="152" y="145"/>
                    </a:lnTo>
                    <a:close/>
                  </a:path>
                </a:pathLst>
              </a:custGeom>
              <a:solidFill>
                <a:srgbClr val="87CAAD">
                  <a:alpha val="100000"/>
                </a:srgbClr>
              </a:solidFill>
              <a:ln w="9525">
                <a:noFill/>
              </a:ln>
            </p:spPr>
            <p:txBody>
              <a:bodyPr/>
              <a:p>
                <a:endParaRPr lang="zh-CN" altLang="en-US"/>
              </a:p>
            </p:txBody>
          </p:sp>
          <p:sp>
            <p:nvSpPr>
              <p:cNvPr id="48248" name="Freeform 627"/>
              <p:cNvSpPr/>
              <p:nvPr/>
            </p:nvSpPr>
            <p:spPr>
              <a:xfrm>
                <a:off x="3195638" y="2589213"/>
                <a:ext cx="266700" cy="65087"/>
              </a:xfrm>
              <a:custGeom>
                <a:avLst/>
                <a:gdLst/>
                <a:ahLst/>
                <a:cxnLst>
                  <a:cxn ang="0">
                    <a:pos x="266700" y="48815"/>
                  </a:cxn>
                  <a:cxn ang="0">
                    <a:pos x="250536" y="65087"/>
                  </a:cxn>
                  <a:cxn ang="0">
                    <a:pos x="13470" y="65087"/>
                  </a:cxn>
                  <a:cxn ang="0">
                    <a:pos x="0" y="48815"/>
                  </a:cxn>
                  <a:cxn ang="0">
                    <a:pos x="0" y="16272"/>
                  </a:cxn>
                  <a:cxn ang="0">
                    <a:pos x="13470" y="0"/>
                  </a:cxn>
                  <a:cxn ang="0">
                    <a:pos x="250536" y="0"/>
                  </a:cxn>
                  <a:cxn ang="0">
                    <a:pos x="266700" y="16272"/>
                  </a:cxn>
                  <a:cxn ang="0">
                    <a:pos x="266700" y="48815"/>
                  </a:cxn>
                </a:cxnLst>
                <a:pathLst>
                  <a:path w="99" h="24">
                    <a:moveTo>
                      <a:pt x="99" y="18"/>
                    </a:moveTo>
                    <a:cubicBezTo>
                      <a:pt x="99" y="21"/>
                      <a:pt x="96" y="24"/>
                      <a:pt x="93" y="24"/>
                    </a:cubicBezTo>
                    <a:cubicBezTo>
                      <a:pt x="5" y="24"/>
                      <a:pt x="5" y="24"/>
                      <a:pt x="5" y="24"/>
                    </a:cubicBezTo>
                    <a:cubicBezTo>
                      <a:pt x="2" y="24"/>
                      <a:pt x="0" y="21"/>
                      <a:pt x="0" y="18"/>
                    </a:cubicBezTo>
                    <a:cubicBezTo>
                      <a:pt x="0" y="6"/>
                      <a:pt x="0" y="6"/>
                      <a:pt x="0" y="6"/>
                    </a:cubicBezTo>
                    <a:cubicBezTo>
                      <a:pt x="0" y="2"/>
                      <a:pt x="2" y="0"/>
                      <a:pt x="5" y="0"/>
                    </a:cubicBezTo>
                    <a:cubicBezTo>
                      <a:pt x="93" y="0"/>
                      <a:pt x="93" y="0"/>
                      <a:pt x="93" y="0"/>
                    </a:cubicBezTo>
                    <a:cubicBezTo>
                      <a:pt x="96" y="0"/>
                      <a:pt x="99" y="2"/>
                      <a:pt x="99" y="6"/>
                    </a:cubicBezTo>
                    <a:lnTo>
                      <a:pt x="99" y="18"/>
                    </a:lnTo>
                    <a:close/>
                  </a:path>
                </a:pathLst>
              </a:custGeom>
              <a:solidFill>
                <a:srgbClr val="5F3E21">
                  <a:alpha val="100000"/>
                </a:srgbClr>
              </a:solidFill>
              <a:ln w="9525">
                <a:noFill/>
              </a:ln>
            </p:spPr>
            <p:txBody>
              <a:bodyPr/>
              <a:p>
                <a:endParaRPr lang="zh-CN" altLang="en-US"/>
              </a:p>
            </p:txBody>
          </p:sp>
          <p:sp>
            <p:nvSpPr>
              <p:cNvPr id="48249" name="Freeform 628"/>
              <p:cNvSpPr/>
              <p:nvPr/>
            </p:nvSpPr>
            <p:spPr>
              <a:xfrm>
                <a:off x="3195638" y="2684463"/>
                <a:ext cx="74613" cy="74612"/>
              </a:xfrm>
              <a:custGeom>
                <a:avLst/>
                <a:gdLst/>
                <a:ahLst/>
                <a:cxnLst>
                  <a:cxn ang="0">
                    <a:pos x="74613" y="58624"/>
                  </a:cxn>
                  <a:cxn ang="0">
                    <a:pos x="58625" y="74612"/>
                  </a:cxn>
                  <a:cxn ang="0">
                    <a:pos x="15989" y="74612"/>
                  </a:cxn>
                  <a:cxn ang="0">
                    <a:pos x="0" y="58624"/>
                  </a:cxn>
                  <a:cxn ang="0">
                    <a:pos x="0" y="15988"/>
                  </a:cxn>
                  <a:cxn ang="0">
                    <a:pos x="15989" y="0"/>
                  </a:cxn>
                  <a:cxn ang="0">
                    <a:pos x="58625" y="0"/>
                  </a:cxn>
                  <a:cxn ang="0">
                    <a:pos x="74613" y="15988"/>
                  </a:cxn>
                  <a:cxn ang="0">
                    <a:pos x="74613" y="58624"/>
                  </a:cxn>
                </a:cxnLst>
                <a:pathLst>
                  <a:path w="28" h="28">
                    <a:moveTo>
                      <a:pt x="28" y="22"/>
                    </a:moveTo>
                    <a:cubicBezTo>
                      <a:pt x="28" y="25"/>
                      <a:pt x="25" y="28"/>
                      <a:pt x="22" y="28"/>
                    </a:cubicBezTo>
                    <a:cubicBezTo>
                      <a:pt x="6" y="28"/>
                      <a:pt x="6" y="28"/>
                      <a:pt x="6" y="28"/>
                    </a:cubicBezTo>
                    <a:cubicBezTo>
                      <a:pt x="2" y="28"/>
                      <a:pt x="0" y="25"/>
                      <a:pt x="0" y="22"/>
                    </a:cubicBezTo>
                    <a:cubicBezTo>
                      <a:pt x="0" y="6"/>
                      <a:pt x="0" y="6"/>
                      <a:pt x="0" y="6"/>
                    </a:cubicBezTo>
                    <a:cubicBezTo>
                      <a:pt x="0" y="3"/>
                      <a:pt x="2" y="0"/>
                      <a:pt x="6" y="0"/>
                    </a:cubicBezTo>
                    <a:cubicBezTo>
                      <a:pt x="22" y="0"/>
                      <a:pt x="22" y="0"/>
                      <a:pt x="22" y="0"/>
                    </a:cubicBezTo>
                    <a:cubicBezTo>
                      <a:pt x="25" y="0"/>
                      <a:pt x="28" y="3"/>
                      <a:pt x="28" y="6"/>
                    </a:cubicBezTo>
                    <a:lnTo>
                      <a:pt x="28" y="22"/>
                    </a:lnTo>
                    <a:close/>
                  </a:path>
                </a:pathLst>
              </a:custGeom>
              <a:solidFill>
                <a:srgbClr val="EE7800">
                  <a:alpha val="100000"/>
                </a:srgbClr>
              </a:solidFill>
              <a:ln w="9525">
                <a:noFill/>
              </a:ln>
            </p:spPr>
            <p:txBody>
              <a:bodyPr/>
              <a:p>
                <a:endParaRPr lang="zh-CN" altLang="en-US"/>
              </a:p>
            </p:txBody>
          </p:sp>
          <p:sp>
            <p:nvSpPr>
              <p:cNvPr id="48250" name="Freeform 629"/>
              <p:cNvSpPr/>
              <p:nvPr/>
            </p:nvSpPr>
            <p:spPr>
              <a:xfrm>
                <a:off x="3289301" y="2684463"/>
                <a:ext cx="76200" cy="74612"/>
              </a:xfrm>
              <a:custGeom>
                <a:avLst/>
                <a:gdLst/>
                <a:ahLst/>
                <a:cxnLst>
                  <a:cxn ang="0">
                    <a:pos x="76200" y="58624"/>
                  </a:cxn>
                  <a:cxn ang="0">
                    <a:pos x="59871" y="74612"/>
                  </a:cxn>
                  <a:cxn ang="0">
                    <a:pos x="16329" y="74612"/>
                  </a:cxn>
                  <a:cxn ang="0">
                    <a:pos x="0" y="58624"/>
                  </a:cxn>
                  <a:cxn ang="0">
                    <a:pos x="0" y="15988"/>
                  </a:cxn>
                  <a:cxn ang="0">
                    <a:pos x="16329" y="0"/>
                  </a:cxn>
                  <a:cxn ang="0">
                    <a:pos x="59871" y="0"/>
                  </a:cxn>
                  <a:cxn ang="0">
                    <a:pos x="76200" y="15988"/>
                  </a:cxn>
                  <a:cxn ang="0">
                    <a:pos x="76200" y="58624"/>
                  </a:cxn>
                </a:cxnLst>
                <a:pathLst>
                  <a:path w="28" h="28">
                    <a:moveTo>
                      <a:pt x="28" y="22"/>
                    </a:moveTo>
                    <a:cubicBezTo>
                      <a:pt x="28" y="25"/>
                      <a:pt x="25" y="28"/>
                      <a:pt x="22" y="28"/>
                    </a:cubicBezTo>
                    <a:cubicBezTo>
                      <a:pt x="6" y="28"/>
                      <a:pt x="6" y="28"/>
                      <a:pt x="6" y="28"/>
                    </a:cubicBezTo>
                    <a:cubicBezTo>
                      <a:pt x="3" y="28"/>
                      <a:pt x="0" y="25"/>
                      <a:pt x="0" y="22"/>
                    </a:cubicBezTo>
                    <a:cubicBezTo>
                      <a:pt x="0" y="6"/>
                      <a:pt x="0" y="6"/>
                      <a:pt x="0" y="6"/>
                    </a:cubicBezTo>
                    <a:cubicBezTo>
                      <a:pt x="0" y="3"/>
                      <a:pt x="3" y="0"/>
                      <a:pt x="6" y="0"/>
                    </a:cubicBezTo>
                    <a:cubicBezTo>
                      <a:pt x="22" y="0"/>
                      <a:pt x="22" y="0"/>
                      <a:pt x="22" y="0"/>
                    </a:cubicBezTo>
                    <a:cubicBezTo>
                      <a:pt x="25" y="0"/>
                      <a:pt x="28" y="3"/>
                      <a:pt x="28" y="6"/>
                    </a:cubicBezTo>
                    <a:lnTo>
                      <a:pt x="28" y="22"/>
                    </a:lnTo>
                    <a:close/>
                  </a:path>
                </a:pathLst>
              </a:custGeom>
              <a:solidFill>
                <a:srgbClr val="F5E8CE">
                  <a:alpha val="100000"/>
                </a:srgbClr>
              </a:solidFill>
              <a:ln w="9525">
                <a:noFill/>
              </a:ln>
            </p:spPr>
            <p:txBody>
              <a:bodyPr/>
              <a:p>
                <a:endParaRPr lang="zh-CN" altLang="en-US"/>
              </a:p>
            </p:txBody>
          </p:sp>
          <p:sp>
            <p:nvSpPr>
              <p:cNvPr id="48251" name="Freeform 630"/>
              <p:cNvSpPr/>
              <p:nvPr/>
            </p:nvSpPr>
            <p:spPr>
              <a:xfrm>
                <a:off x="3384551" y="2684463"/>
                <a:ext cx="77788" cy="74612"/>
              </a:xfrm>
              <a:custGeom>
                <a:avLst/>
                <a:gdLst/>
                <a:ahLst/>
                <a:cxnLst>
                  <a:cxn ang="0">
                    <a:pos x="77788" y="58624"/>
                  </a:cxn>
                  <a:cxn ang="0">
                    <a:pos x="59012" y="74612"/>
                  </a:cxn>
                  <a:cxn ang="0">
                    <a:pos x="16094" y="74612"/>
                  </a:cxn>
                  <a:cxn ang="0">
                    <a:pos x="0" y="58624"/>
                  </a:cxn>
                  <a:cxn ang="0">
                    <a:pos x="0" y="15988"/>
                  </a:cxn>
                  <a:cxn ang="0">
                    <a:pos x="16094" y="0"/>
                  </a:cxn>
                  <a:cxn ang="0">
                    <a:pos x="59012" y="0"/>
                  </a:cxn>
                  <a:cxn ang="0">
                    <a:pos x="77788" y="15988"/>
                  </a:cxn>
                  <a:cxn ang="0">
                    <a:pos x="77788" y="58624"/>
                  </a:cxn>
                </a:cxnLst>
                <a:pathLst>
                  <a:path w="29" h="28">
                    <a:moveTo>
                      <a:pt x="29" y="22"/>
                    </a:moveTo>
                    <a:cubicBezTo>
                      <a:pt x="29" y="25"/>
                      <a:pt x="26" y="28"/>
                      <a:pt x="22" y="28"/>
                    </a:cubicBezTo>
                    <a:cubicBezTo>
                      <a:pt x="6" y="28"/>
                      <a:pt x="6" y="28"/>
                      <a:pt x="6" y="28"/>
                    </a:cubicBezTo>
                    <a:cubicBezTo>
                      <a:pt x="3" y="28"/>
                      <a:pt x="0" y="25"/>
                      <a:pt x="0" y="22"/>
                    </a:cubicBezTo>
                    <a:cubicBezTo>
                      <a:pt x="0" y="6"/>
                      <a:pt x="0" y="6"/>
                      <a:pt x="0" y="6"/>
                    </a:cubicBezTo>
                    <a:cubicBezTo>
                      <a:pt x="0" y="3"/>
                      <a:pt x="3" y="0"/>
                      <a:pt x="6" y="0"/>
                    </a:cubicBezTo>
                    <a:cubicBezTo>
                      <a:pt x="22" y="0"/>
                      <a:pt x="22" y="0"/>
                      <a:pt x="22" y="0"/>
                    </a:cubicBezTo>
                    <a:cubicBezTo>
                      <a:pt x="26" y="0"/>
                      <a:pt x="29" y="3"/>
                      <a:pt x="29" y="6"/>
                    </a:cubicBezTo>
                    <a:lnTo>
                      <a:pt x="29" y="22"/>
                    </a:lnTo>
                    <a:close/>
                  </a:path>
                </a:pathLst>
              </a:custGeom>
              <a:solidFill>
                <a:srgbClr val="EE7800">
                  <a:alpha val="100000"/>
                </a:srgbClr>
              </a:solidFill>
              <a:ln w="9525">
                <a:noFill/>
              </a:ln>
            </p:spPr>
            <p:txBody>
              <a:bodyPr/>
              <a:p>
                <a:endParaRPr lang="zh-CN" altLang="en-US"/>
              </a:p>
            </p:txBody>
          </p:sp>
          <p:sp>
            <p:nvSpPr>
              <p:cNvPr id="48252" name="Freeform 631"/>
              <p:cNvSpPr/>
              <p:nvPr/>
            </p:nvSpPr>
            <p:spPr>
              <a:xfrm>
                <a:off x="3195638" y="2776538"/>
                <a:ext cx="74613" cy="77787"/>
              </a:xfrm>
              <a:custGeom>
                <a:avLst/>
                <a:gdLst/>
                <a:ahLst/>
                <a:cxnLst>
                  <a:cxn ang="0">
                    <a:pos x="74613" y="61693"/>
                  </a:cxn>
                  <a:cxn ang="0">
                    <a:pos x="58625" y="77787"/>
                  </a:cxn>
                  <a:cxn ang="0">
                    <a:pos x="15989" y="77787"/>
                  </a:cxn>
                  <a:cxn ang="0">
                    <a:pos x="0" y="61693"/>
                  </a:cxn>
                  <a:cxn ang="0">
                    <a:pos x="0" y="18776"/>
                  </a:cxn>
                  <a:cxn ang="0">
                    <a:pos x="15989" y="0"/>
                  </a:cxn>
                  <a:cxn ang="0">
                    <a:pos x="58625" y="0"/>
                  </a:cxn>
                  <a:cxn ang="0">
                    <a:pos x="74613" y="18776"/>
                  </a:cxn>
                  <a:cxn ang="0">
                    <a:pos x="74613" y="61693"/>
                  </a:cxn>
                </a:cxnLst>
                <a:pathLst>
                  <a:path w="28" h="29">
                    <a:moveTo>
                      <a:pt x="28" y="23"/>
                    </a:moveTo>
                    <a:cubicBezTo>
                      <a:pt x="28" y="26"/>
                      <a:pt x="25" y="29"/>
                      <a:pt x="22" y="29"/>
                    </a:cubicBezTo>
                    <a:cubicBezTo>
                      <a:pt x="6" y="29"/>
                      <a:pt x="6" y="29"/>
                      <a:pt x="6" y="29"/>
                    </a:cubicBezTo>
                    <a:cubicBezTo>
                      <a:pt x="2" y="29"/>
                      <a:pt x="0" y="26"/>
                      <a:pt x="0" y="23"/>
                    </a:cubicBezTo>
                    <a:cubicBezTo>
                      <a:pt x="0" y="7"/>
                      <a:pt x="0" y="7"/>
                      <a:pt x="0" y="7"/>
                    </a:cubicBezTo>
                    <a:cubicBezTo>
                      <a:pt x="0" y="3"/>
                      <a:pt x="2" y="0"/>
                      <a:pt x="6" y="0"/>
                    </a:cubicBezTo>
                    <a:cubicBezTo>
                      <a:pt x="22" y="0"/>
                      <a:pt x="22" y="0"/>
                      <a:pt x="22" y="0"/>
                    </a:cubicBezTo>
                    <a:cubicBezTo>
                      <a:pt x="25" y="0"/>
                      <a:pt x="28" y="3"/>
                      <a:pt x="28" y="7"/>
                    </a:cubicBezTo>
                    <a:lnTo>
                      <a:pt x="28" y="23"/>
                    </a:lnTo>
                    <a:close/>
                  </a:path>
                </a:pathLst>
              </a:custGeom>
              <a:solidFill>
                <a:srgbClr val="F5E8CE">
                  <a:alpha val="100000"/>
                </a:srgbClr>
              </a:solidFill>
              <a:ln w="9525">
                <a:noFill/>
              </a:ln>
            </p:spPr>
            <p:txBody>
              <a:bodyPr/>
              <a:p>
                <a:endParaRPr lang="zh-CN" altLang="en-US"/>
              </a:p>
            </p:txBody>
          </p:sp>
          <p:sp>
            <p:nvSpPr>
              <p:cNvPr id="48253" name="Freeform 632"/>
              <p:cNvSpPr/>
              <p:nvPr/>
            </p:nvSpPr>
            <p:spPr>
              <a:xfrm>
                <a:off x="3289301" y="2776538"/>
                <a:ext cx="76200" cy="77787"/>
              </a:xfrm>
              <a:custGeom>
                <a:avLst/>
                <a:gdLst/>
                <a:ahLst/>
                <a:cxnLst>
                  <a:cxn ang="0">
                    <a:pos x="76200" y="61693"/>
                  </a:cxn>
                  <a:cxn ang="0">
                    <a:pos x="59871" y="77787"/>
                  </a:cxn>
                  <a:cxn ang="0">
                    <a:pos x="16329" y="77787"/>
                  </a:cxn>
                  <a:cxn ang="0">
                    <a:pos x="0" y="61693"/>
                  </a:cxn>
                  <a:cxn ang="0">
                    <a:pos x="0" y="18776"/>
                  </a:cxn>
                  <a:cxn ang="0">
                    <a:pos x="16329" y="0"/>
                  </a:cxn>
                  <a:cxn ang="0">
                    <a:pos x="59871" y="0"/>
                  </a:cxn>
                  <a:cxn ang="0">
                    <a:pos x="76200" y="18776"/>
                  </a:cxn>
                  <a:cxn ang="0">
                    <a:pos x="76200" y="61693"/>
                  </a:cxn>
                </a:cxnLst>
                <a:pathLst>
                  <a:path w="28" h="29">
                    <a:moveTo>
                      <a:pt x="28" y="23"/>
                    </a:moveTo>
                    <a:cubicBezTo>
                      <a:pt x="28" y="26"/>
                      <a:pt x="25" y="29"/>
                      <a:pt x="22" y="29"/>
                    </a:cubicBezTo>
                    <a:cubicBezTo>
                      <a:pt x="6" y="29"/>
                      <a:pt x="6" y="29"/>
                      <a:pt x="6" y="29"/>
                    </a:cubicBezTo>
                    <a:cubicBezTo>
                      <a:pt x="3" y="29"/>
                      <a:pt x="0" y="26"/>
                      <a:pt x="0" y="23"/>
                    </a:cubicBezTo>
                    <a:cubicBezTo>
                      <a:pt x="0" y="7"/>
                      <a:pt x="0" y="7"/>
                      <a:pt x="0" y="7"/>
                    </a:cubicBezTo>
                    <a:cubicBezTo>
                      <a:pt x="0" y="3"/>
                      <a:pt x="3" y="0"/>
                      <a:pt x="6" y="0"/>
                    </a:cubicBezTo>
                    <a:cubicBezTo>
                      <a:pt x="22" y="0"/>
                      <a:pt x="22" y="0"/>
                      <a:pt x="22" y="0"/>
                    </a:cubicBezTo>
                    <a:cubicBezTo>
                      <a:pt x="25" y="0"/>
                      <a:pt x="28" y="3"/>
                      <a:pt x="28" y="7"/>
                    </a:cubicBezTo>
                    <a:lnTo>
                      <a:pt x="28" y="23"/>
                    </a:lnTo>
                    <a:close/>
                  </a:path>
                </a:pathLst>
              </a:custGeom>
              <a:solidFill>
                <a:srgbClr val="EE7800">
                  <a:alpha val="100000"/>
                </a:srgbClr>
              </a:solidFill>
              <a:ln w="9525">
                <a:noFill/>
              </a:ln>
            </p:spPr>
            <p:txBody>
              <a:bodyPr/>
              <a:p>
                <a:endParaRPr lang="zh-CN" altLang="en-US"/>
              </a:p>
            </p:txBody>
          </p:sp>
          <p:sp>
            <p:nvSpPr>
              <p:cNvPr id="48254" name="Freeform 633"/>
              <p:cNvSpPr/>
              <p:nvPr/>
            </p:nvSpPr>
            <p:spPr>
              <a:xfrm>
                <a:off x="3384551" y="2776538"/>
                <a:ext cx="77788" cy="77787"/>
              </a:xfrm>
              <a:custGeom>
                <a:avLst/>
                <a:gdLst/>
                <a:ahLst/>
                <a:cxnLst>
                  <a:cxn ang="0">
                    <a:pos x="77788" y="61693"/>
                  </a:cxn>
                  <a:cxn ang="0">
                    <a:pos x="59012" y="77787"/>
                  </a:cxn>
                  <a:cxn ang="0">
                    <a:pos x="16094" y="77787"/>
                  </a:cxn>
                  <a:cxn ang="0">
                    <a:pos x="0" y="61693"/>
                  </a:cxn>
                  <a:cxn ang="0">
                    <a:pos x="0" y="18776"/>
                  </a:cxn>
                  <a:cxn ang="0">
                    <a:pos x="16094" y="0"/>
                  </a:cxn>
                  <a:cxn ang="0">
                    <a:pos x="59012" y="0"/>
                  </a:cxn>
                  <a:cxn ang="0">
                    <a:pos x="77788" y="18776"/>
                  </a:cxn>
                  <a:cxn ang="0">
                    <a:pos x="77788" y="61693"/>
                  </a:cxn>
                </a:cxnLst>
                <a:pathLst>
                  <a:path w="29" h="29">
                    <a:moveTo>
                      <a:pt x="29" y="23"/>
                    </a:moveTo>
                    <a:cubicBezTo>
                      <a:pt x="29" y="26"/>
                      <a:pt x="26" y="29"/>
                      <a:pt x="22" y="29"/>
                    </a:cubicBezTo>
                    <a:cubicBezTo>
                      <a:pt x="6" y="29"/>
                      <a:pt x="6" y="29"/>
                      <a:pt x="6" y="29"/>
                    </a:cubicBezTo>
                    <a:cubicBezTo>
                      <a:pt x="3" y="29"/>
                      <a:pt x="0" y="26"/>
                      <a:pt x="0" y="23"/>
                    </a:cubicBezTo>
                    <a:cubicBezTo>
                      <a:pt x="0" y="7"/>
                      <a:pt x="0" y="7"/>
                      <a:pt x="0" y="7"/>
                    </a:cubicBezTo>
                    <a:cubicBezTo>
                      <a:pt x="0" y="3"/>
                      <a:pt x="3" y="0"/>
                      <a:pt x="6" y="0"/>
                    </a:cubicBezTo>
                    <a:cubicBezTo>
                      <a:pt x="22" y="0"/>
                      <a:pt x="22" y="0"/>
                      <a:pt x="22" y="0"/>
                    </a:cubicBezTo>
                    <a:cubicBezTo>
                      <a:pt x="26" y="0"/>
                      <a:pt x="29" y="3"/>
                      <a:pt x="29" y="7"/>
                    </a:cubicBezTo>
                    <a:lnTo>
                      <a:pt x="29" y="23"/>
                    </a:lnTo>
                    <a:close/>
                  </a:path>
                </a:pathLst>
              </a:custGeom>
              <a:solidFill>
                <a:srgbClr val="F5E8CE">
                  <a:alpha val="100000"/>
                </a:srgbClr>
              </a:solidFill>
              <a:ln w="9525">
                <a:noFill/>
              </a:ln>
            </p:spPr>
            <p:txBody>
              <a:bodyPr/>
              <a:p>
                <a:endParaRPr lang="zh-CN" altLang="en-US"/>
              </a:p>
            </p:txBody>
          </p:sp>
          <p:sp>
            <p:nvSpPr>
              <p:cNvPr id="48255" name="Freeform 634"/>
              <p:cNvSpPr/>
              <p:nvPr/>
            </p:nvSpPr>
            <p:spPr>
              <a:xfrm>
                <a:off x="3195638" y="2870200"/>
                <a:ext cx="74613" cy="76200"/>
              </a:xfrm>
              <a:custGeom>
                <a:avLst/>
                <a:gdLst/>
                <a:ahLst/>
                <a:cxnLst>
                  <a:cxn ang="0">
                    <a:pos x="74613" y="59871"/>
                  </a:cxn>
                  <a:cxn ang="0">
                    <a:pos x="58625" y="76200"/>
                  </a:cxn>
                  <a:cxn ang="0">
                    <a:pos x="15989" y="76200"/>
                  </a:cxn>
                  <a:cxn ang="0">
                    <a:pos x="0" y="59871"/>
                  </a:cxn>
                  <a:cxn ang="0">
                    <a:pos x="0" y="16329"/>
                  </a:cxn>
                  <a:cxn ang="0">
                    <a:pos x="15989" y="0"/>
                  </a:cxn>
                  <a:cxn ang="0">
                    <a:pos x="58625" y="0"/>
                  </a:cxn>
                  <a:cxn ang="0">
                    <a:pos x="74613" y="16329"/>
                  </a:cxn>
                  <a:cxn ang="0">
                    <a:pos x="74613" y="59871"/>
                  </a:cxn>
                </a:cxnLst>
                <a:pathLst>
                  <a:path w="28" h="28">
                    <a:moveTo>
                      <a:pt x="28" y="22"/>
                    </a:moveTo>
                    <a:cubicBezTo>
                      <a:pt x="28" y="26"/>
                      <a:pt x="25" y="28"/>
                      <a:pt x="22" y="28"/>
                    </a:cubicBezTo>
                    <a:cubicBezTo>
                      <a:pt x="6" y="28"/>
                      <a:pt x="6" y="28"/>
                      <a:pt x="6" y="28"/>
                    </a:cubicBezTo>
                    <a:cubicBezTo>
                      <a:pt x="2" y="28"/>
                      <a:pt x="0" y="26"/>
                      <a:pt x="0" y="22"/>
                    </a:cubicBezTo>
                    <a:cubicBezTo>
                      <a:pt x="0" y="6"/>
                      <a:pt x="0" y="6"/>
                      <a:pt x="0" y="6"/>
                    </a:cubicBezTo>
                    <a:cubicBezTo>
                      <a:pt x="0" y="3"/>
                      <a:pt x="2" y="0"/>
                      <a:pt x="6" y="0"/>
                    </a:cubicBezTo>
                    <a:cubicBezTo>
                      <a:pt x="22" y="0"/>
                      <a:pt x="22" y="0"/>
                      <a:pt x="22" y="0"/>
                    </a:cubicBezTo>
                    <a:cubicBezTo>
                      <a:pt x="25" y="0"/>
                      <a:pt x="28" y="3"/>
                      <a:pt x="28" y="6"/>
                    </a:cubicBezTo>
                    <a:lnTo>
                      <a:pt x="28" y="22"/>
                    </a:lnTo>
                    <a:close/>
                  </a:path>
                </a:pathLst>
              </a:custGeom>
              <a:solidFill>
                <a:srgbClr val="EE7800">
                  <a:alpha val="100000"/>
                </a:srgbClr>
              </a:solidFill>
              <a:ln w="9525">
                <a:noFill/>
              </a:ln>
            </p:spPr>
            <p:txBody>
              <a:bodyPr/>
              <a:p>
                <a:endParaRPr lang="zh-CN" altLang="en-US"/>
              </a:p>
            </p:txBody>
          </p:sp>
          <p:sp>
            <p:nvSpPr>
              <p:cNvPr id="48256" name="Freeform 635"/>
              <p:cNvSpPr/>
              <p:nvPr/>
            </p:nvSpPr>
            <p:spPr>
              <a:xfrm>
                <a:off x="3289301" y="2870200"/>
                <a:ext cx="76200" cy="76200"/>
              </a:xfrm>
              <a:custGeom>
                <a:avLst/>
                <a:gdLst/>
                <a:ahLst/>
                <a:cxnLst>
                  <a:cxn ang="0">
                    <a:pos x="76200" y="59871"/>
                  </a:cxn>
                  <a:cxn ang="0">
                    <a:pos x="59871" y="76200"/>
                  </a:cxn>
                  <a:cxn ang="0">
                    <a:pos x="16329" y="76200"/>
                  </a:cxn>
                  <a:cxn ang="0">
                    <a:pos x="0" y="59871"/>
                  </a:cxn>
                  <a:cxn ang="0">
                    <a:pos x="0" y="16329"/>
                  </a:cxn>
                  <a:cxn ang="0">
                    <a:pos x="16329" y="0"/>
                  </a:cxn>
                  <a:cxn ang="0">
                    <a:pos x="59871" y="0"/>
                  </a:cxn>
                  <a:cxn ang="0">
                    <a:pos x="76200" y="16329"/>
                  </a:cxn>
                  <a:cxn ang="0">
                    <a:pos x="76200" y="59871"/>
                  </a:cxn>
                </a:cxnLst>
                <a:pathLst>
                  <a:path w="28" h="28">
                    <a:moveTo>
                      <a:pt x="28" y="22"/>
                    </a:moveTo>
                    <a:cubicBezTo>
                      <a:pt x="28" y="26"/>
                      <a:pt x="25" y="28"/>
                      <a:pt x="22" y="28"/>
                    </a:cubicBezTo>
                    <a:cubicBezTo>
                      <a:pt x="6" y="28"/>
                      <a:pt x="6" y="28"/>
                      <a:pt x="6" y="28"/>
                    </a:cubicBezTo>
                    <a:cubicBezTo>
                      <a:pt x="3" y="28"/>
                      <a:pt x="0" y="26"/>
                      <a:pt x="0" y="22"/>
                    </a:cubicBezTo>
                    <a:cubicBezTo>
                      <a:pt x="0" y="6"/>
                      <a:pt x="0" y="6"/>
                      <a:pt x="0" y="6"/>
                    </a:cubicBezTo>
                    <a:cubicBezTo>
                      <a:pt x="0" y="3"/>
                      <a:pt x="3" y="0"/>
                      <a:pt x="6" y="0"/>
                    </a:cubicBezTo>
                    <a:cubicBezTo>
                      <a:pt x="22" y="0"/>
                      <a:pt x="22" y="0"/>
                      <a:pt x="22" y="0"/>
                    </a:cubicBezTo>
                    <a:cubicBezTo>
                      <a:pt x="25" y="0"/>
                      <a:pt x="28" y="3"/>
                      <a:pt x="28" y="6"/>
                    </a:cubicBezTo>
                    <a:lnTo>
                      <a:pt x="28" y="22"/>
                    </a:lnTo>
                    <a:close/>
                  </a:path>
                </a:pathLst>
              </a:custGeom>
              <a:solidFill>
                <a:srgbClr val="F5E8CE">
                  <a:alpha val="100000"/>
                </a:srgbClr>
              </a:solidFill>
              <a:ln w="9525">
                <a:noFill/>
              </a:ln>
            </p:spPr>
            <p:txBody>
              <a:bodyPr/>
              <a:p>
                <a:endParaRPr lang="zh-CN" altLang="en-US"/>
              </a:p>
            </p:txBody>
          </p:sp>
          <p:sp>
            <p:nvSpPr>
              <p:cNvPr id="48257" name="Freeform 636"/>
              <p:cNvSpPr/>
              <p:nvPr/>
            </p:nvSpPr>
            <p:spPr>
              <a:xfrm>
                <a:off x="3384551" y="2870200"/>
                <a:ext cx="77788" cy="76200"/>
              </a:xfrm>
              <a:custGeom>
                <a:avLst/>
                <a:gdLst/>
                <a:ahLst/>
                <a:cxnLst>
                  <a:cxn ang="0">
                    <a:pos x="77788" y="59871"/>
                  </a:cxn>
                  <a:cxn ang="0">
                    <a:pos x="59012" y="76200"/>
                  </a:cxn>
                  <a:cxn ang="0">
                    <a:pos x="16094" y="76200"/>
                  </a:cxn>
                  <a:cxn ang="0">
                    <a:pos x="0" y="59871"/>
                  </a:cxn>
                  <a:cxn ang="0">
                    <a:pos x="0" y="16329"/>
                  </a:cxn>
                  <a:cxn ang="0">
                    <a:pos x="16094" y="0"/>
                  </a:cxn>
                  <a:cxn ang="0">
                    <a:pos x="59012" y="0"/>
                  </a:cxn>
                  <a:cxn ang="0">
                    <a:pos x="77788" y="16329"/>
                  </a:cxn>
                  <a:cxn ang="0">
                    <a:pos x="77788" y="59871"/>
                  </a:cxn>
                </a:cxnLst>
                <a:pathLst>
                  <a:path w="29" h="28">
                    <a:moveTo>
                      <a:pt x="29" y="22"/>
                    </a:moveTo>
                    <a:cubicBezTo>
                      <a:pt x="29" y="26"/>
                      <a:pt x="26" y="28"/>
                      <a:pt x="22" y="28"/>
                    </a:cubicBezTo>
                    <a:cubicBezTo>
                      <a:pt x="6" y="28"/>
                      <a:pt x="6" y="28"/>
                      <a:pt x="6" y="28"/>
                    </a:cubicBezTo>
                    <a:cubicBezTo>
                      <a:pt x="3" y="28"/>
                      <a:pt x="0" y="26"/>
                      <a:pt x="0" y="22"/>
                    </a:cubicBezTo>
                    <a:cubicBezTo>
                      <a:pt x="0" y="6"/>
                      <a:pt x="0" y="6"/>
                      <a:pt x="0" y="6"/>
                    </a:cubicBezTo>
                    <a:cubicBezTo>
                      <a:pt x="0" y="3"/>
                      <a:pt x="3" y="0"/>
                      <a:pt x="6" y="0"/>
                    </a:cubicBezTo>
                    <a:cubicBezTo>
                      <a:pt x="22" y="0"/>
                      <a:pt x="22" y="0"/>
                      <a:pt x="22" y="0"/>
                    </a:cubicBezTo>
                    <a:cubicBezTo>
                      <a:pt x="26" y="0"/>
                      <a:pt x="29" y="3"/>
                      <a:pt x="29" y="6"/>
                    </a:cubicBezTo>
                    <a:lnTo>
                      <a:pt x="29" y="22"/>
                    </a:lnTo>
                    <a:close/>
                  </a:path>
                </a:pathLst>
              </a:custGeom>
              <a:solidFill>
                <a:srgbClr val="EE7800">
                  <a:alpha val="100000"/>
                </a:srgbClr>
              </a:solidFill>
              <a:ln w="9525">
                <a:noFill/>
              </a:ln>
            </p:spPr>
            <p:txBody>
              <a:bodyPr/>
              <a:p>
                <a:endParaRPr lang="zh-CN" altLang="en-US"/>
              </a:p>
            </p:txBody>
          </p:sp>
          <p:sp>
            <p:nvSpPr>
              <p:cNvPr id="48258" name="Freeform 637"/>
              <p:cNvSpPr/>
              <p:nvPr/>
            </p:nvSpPr>
            <p:spPr>
              <a:xfrm>
                <a:off x="2997201" y="2536825"/>
                <a:ext cx="160338" cy="461962"/>
              </a:xfrm>
              <a:custGeom>
                <a:avLst/>
                <a:gdLst/>
                <a:ahLst/>
                <a:cxnLst>
                  <a:cxn ang="0">
                    <a:pos x="160338" y="421201"/>
                  </a:cxn>
                  <a:cxn ang="0">
                    <a:pos x="119574" y="461962"/>
                  </a:cxn>
                  <a:cxn ang="0">
                    <a:pos x="40764" y="461962"/>
                  </a:cxn>
                  <a:cxn ang="0">
                    <a:pos x="0" y="421201"/>
                  </a:cxn>
                  <a:cxn ang="0">
                    <a:pos x="0" y="40761"/>
                  </a:cxn>
                  <a:cxn ang="0">
                    <a:pos x="40764" y="0"/>
                  </a:cxn>
                  <a:cxn ang="0">
                    <a:pos x="119574" y="0"/>
                  </a:cxn>
                  <a:cxn ang="0">
                    <a:pos x="160338" y="40761"/>
                  </a:cxn>
                  <a:cxn ang="0">
                    <a:pos x="160338" y="421201"/>
                  </a:cxn>
                </a:cxnLst>
                <a:pathLst>
                  <a:path w="59" h="170">
                    <a:moveTo>
                      <a:pt x="59" y="155"/>
                    </a:moveTo>
                    <a:cubicBezTo>
                      <a:pt x="59" y="163"/>
                      <a:pt x="52" y="170"/>
                      <a:pt x="44" y="170"/>
                    </a:cubicBezTo>
                    <a:cubicBezTo>
                      <a:pt x="15" y="170"/>
                      <a:pt x="15" y="170"/>
                      <a:pt x="15" y="170"/>
                    </a:cubicBezTo>
                    <a:cubicBezTo>
                      <a:pt x="7" y="170"/>
                      <a:pt x="0" y="163"/>
                      <a:pt x="0" y="155"/>
                    </a:cubicBezTo>
                    <a:cubicBezTo>
                      <a:pt x="0" y="15"/>
                      <a:pt x="0" y="15"/>
                      <a:pt x="0" y="15"/>
                    </a:cubicBezTo>
                    <a:cubicBezTo>
                      <a:pt x="0" y="7"/>
                      <a:pt x="7" y="0"/>
                      <a:pt x="15" y="0"/>
                    </a:cubicBezTo>
                    <a:cubicBezTo>
                      <a:pt x="44" y="0"/>
                      <a:pt x="44" y="0"/>
                      <a:pt x="44" y="0"/>
                    </a:cubicBezTo>
                    <a:cubicBezTo>
                      <a:pt x="52" y="0"/>
                      <a:pt x="59" y="7"/>
                      <a:pt x="59" y="15"/>
                    </a:cubicBezTo>
                    <a:lnTo>
                      <a:pt x="59" y="155"/>
                    </a:lnTo>
                    <a:close/>
                  </a:path>
                </a:pathLst>
              </a:custGeom>
              <a:solidFill>
                <a:srgbClr val="5F3E21">
                  <a:alpha val="100000"/>
                </a:srgbClr>
              </a:solidFill>
              <a:ln w="9525">
                <a:noFill/>
              </a:ln>
            </p:spPr>
            <p:txBody>
              <a:bodyPr/>
              <a:p>
                <a:endParaRPr lang="zh-CN" altLang="en-US"/>
              </a:p>
            </p:txBody>
          </p:sp>
        </p:grpSp>
        <p:grpSp>
          <p:nvGrpSpPr>
            <p:cNvPr id="48202" name="组合 1881"/>
            <p:cNvGrpSpPr/>
            <p:nvPr/>
          </p:nvGrpSpPr>
          <p:grpSpPr>
            <a:xfrm>
              <a:off x="2744789" y="2513013"/>
              <a:ext cx="361950" cy="509587"/>
              <a:chOff x="2393951" y="2513013"/>
              <a:chExt cx="361950" cy="509587"/>
            </a:xfrm>
          </p:grpSpPr>
          <p:sp>
            <p:nvSpPr>
              <p:cNvPr id="48242" name="Freeform 638"/>
              <p:cNvSpPr/>
              <p:nvPr/>
            </p:nvSpPr>
            <p:spPr>
              <a:xfrm>
                <a:off x="2393951" y="2513013"/>
                <a:ext cx="231775" cy="509587"/>
              </a:xfrm>
              <a:custGeom>
                <a:avLst/>
                <a:gdLst/>
                <a:ahLst/>
                <a:cxnLst>
                  <a:cxn ang="0">
                    <a:pos x="231775" y="509587"/>
                  </a:cxn>
                  <a:cxn ang="0">
                    <a:pos x="115888" y="401164"/>
                  </a:cxn>
                  <a:cxn ang="0">
                    <a:pos x="0" y="509587"/>
                  </a:cxn>
                  <a:cxn ang="0">
                    <a:pos x="0" y="32527"/>
                  </a:cxn>
                  <a:cxn ang="0">
                    <a:pos x="32341" y="0"/>
                  </a:cxn>
                  <a:cxn ang="0">
                    <a:pos x="207519" y="0"/>
                  </a:cxn>
                  <a:cxn ang="0">
                    <a:pos x="231775" y="24395"/>
                  </a:cxn>
                  <a:cxn ang="0">
                    <a:pos x="231775" y="509587"/>
                  </a:cxn>
                </a:cxnLst>
                <a:pathLst>
                  <a:path w="86" h="188">
                    <a:moveTo>
                      <a:pt x="86" y="188"/>
                    </a:moveTo>
                    <a:cubicBezTo>
                      <a:pt x="43" y="148"/>
                      <a:pt x="43" y="148"/>
                      <a:pt x="43" y="148"/>
                    </a:cubicBezTo>
                    <a:cubicBezTo>
                      <a:pt x="0" y="188"/>
                      <a:pt x="0" y="188"/>
                      <a:pt x="0" y="188"/>
                    </a:cubicBezTo>
                    <a:cubicBezTo>
                      <a:pt x="0" y="12"/>
                      <a:pt x="0" y="12"/>
                      <a:pt x="0" y="12"/>
                    </a:cubicBezTo>
                    <a:cubicBezTo>
                      <a:pt x="0" y="6"/>
                      <a:pt x="5" y="0"/>
                      <a:pt x="12" y="0"/>
                    </a:cubicBezTo>
                    <a:cubicBezTo>
                      <a:pt x="77" y="0"/>
                      <a:pt x="77" y="0"/>
                      <a:pt x="77" y="0"/>
                    </a:cubicBezTo>
                    <a:cubicBezTo>
                      <a:pt x="82" y="0"/>
                      <a:pt x="86" y="4"/>
                      <a:pt x="86" y="9"/>
                    </a:cubicBezTo>
                    <a:lnTo>
                      <a:pt x="86" y="188"/>
                    </a:lnTo>
                    <a:close/>
                  </a:path>
                </a:pathLst>
              </a:custGeom>
              <a:solidFill>
                <a:srgbClr val="5F3E21">
                  <a:alpha val="100000"/>
                </a:srgbClr>
              </a:solidFill>
              <a:ln w="9525">
                <a:noFill/>
              </a:ln>
            </p:spPr>
            <p:txBody>
              <a:bodyPr/>
              <a:p>
                <a:endParaRPr lang="zh-CN" altLang="en-US"/>
              </a:p>
            </p:txBody>
          </p:sp>
          <p:sp>
            <p:nvSpPr>
              <p:cNvPr id="48243" name="Freeform 639"/>
              <p:cNvSpPr/>
              <p:nvPr/>
            </p:nvSpPr>
            <p:spPr>
              <a:xfrm>
                <a:off x="2393951" y="2513013"/>
                <a:ext cx="231775" cy="273050"/>
              </a:xfrm>
              <a:custGeom>
                <a:avLst/>
                <a:gdLst/>
                <a:ahLst/>
                <a:cxnLst>
                  <a:cxn ang="0">
                    <a:pos x="207519" y="0"/>
                  </a:cxn>
                  <a:cxn ang="0">
                    <a:pos x="32341" y="0"/>
                  </a:cxn>
                  <a:cxn ang="0">
                    <a:pos x="0" y="32442"/>
                  </a:cxn>
                  <a:cxn ang="0">
                    <a:pos x="0" y="273050"/>
                  </a:cxn>
                  <a:cxn ang="0">
                    <a:pos x="231775" y="273050"/>
                  </a:cxn>
                  <a:cxn ang="0">
                    <a:pos x="231775" y="24331"/>
                  </a:cxn>
                  <a:cxn ang="0">
                    <a:pos x="207519" y="0"/>
                  </a:cxn>
                </a:cxnLst>
                <a:pathLst>
                  <a:path w="86" h="101">
                    <a:moveTo>
                      <a:pt x="77" y="0"/>
                    </a:moveTo>
                    <a:cubicBezTo>
                      <a:pt x="12" y="0"/>
                      <a:pt x="12" y="0"/>
                      <a:pt x="12" y="0"/>
                    </a:cubicBezTo>
                    <a:cubicBezTo>
                      <a:pt x="5" y="0"/>
                      <a:pt x="0" y="6"/>
                      <a:pt x="0" y="12"/>
                    </a:cubicBezTo>
                    <a:cubicBezTo>
                      <a:pt x="0" y="101"/>
                      <a:pt x="0" y="101"/>
                      <a:pt x="0" y="101"/>
                    </a:cubicBezTo>
                    <a:cubicBezTo>
                      <a:pt x="86" y="101"/>
                      <a:pt x="86" y="101"/>
                      <a:pt x="86" y="101"/>
                    </a:cubicBezTo>
                    <a:cubicBezTo>
                      <a:pt x="86" y="9"/>
                      <a:pt x="86" y="9"/>
                      <a:pt x="86" y="9"/>
                    </a:cubicBezTo>
                    <a:cubicBezTo>
                      <a:pt x="86" y="4"/>
                      <a:pt x="82" y="0"/>
                      <a:pt x="77" y="0"/>
                    </a:cubicBezTo>
                    <a:close/>
                  </a:path>
                </a:pathLst>
              </a:custGeom>
              <a:solidFill>
                <a:srgbClr val="EE7800">
                  <a:alpha val="100000"/>
                </a:srgbClr>
              </a:solidFill>
              <a:ln w="9525">
                <a:noFill/>
              </a:ln>
            </p:spPr>
            <p:txBody>
              <a:bodyPr/>
              <a:p>
                <a:endParaRPr lang="zh-CN" altLang="en-US"/>
              </a:p>
            </p:txBody>
          </p:sp>
          <p:sp>
            <p:nvSpPr>
              <p:cNvPr id="48244" name="Oval 640"/>
              <p:cNvSpPr/>
              <p:nvPr/>
            </p:nvSpPr>
            <p:spPr>
              <a:xfrm>
                <a:off x="2535238" y="2520950"/>
                <a:ext cx="220663" cy="222250"/>
              </a:xfrm>
              <a:prstGeom prst="ellipse">
                <a:avLst/>
              </a:prstGeom>
              <a:solidFill>
                <a:srgbClr val="F5E8CE"/>
              </a:solidFill>
              <a:ln w="9525">
                <a:noFill/>
              </a:ln>
            </p:spPr>
            <p:txBody>
              <a:bodyPr/>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48245" name="Freeform 641"/>
              <p:cNvSpPr/>
              <p:nvPr/>
            </p:nvSpPr>
            <p:spPr>
              <a:xfrm>
                <a:off x="2582863" y="2616200"/>
                <a:ext cx="125413" cy="30162"/>
              </a:xfrm>
              <a:custGeom>
                <a:avLst/>
                <a:gdLst/>
                <a:ahLst/>
                <a:cxnLst>
                  <a:cxn ang="0">
                    <a:pos x="125413" y="19194"/>
                  </a:cxn>
                  <a:cxn ang="0">
                    <a:pos x="114508" y="30162"/>
                  </a:cxn>
                  <a:cxn ang="0">
                    <a:pos x="10905" y="30162"/>
                  </a:cxn>
                  <a:cxn ang="0">
                    <a:pos x="0" y="19194"/>
                  </a:cxn>
                  <a:cxn ang="0">
                    <a:pos x="0" y="10968"/>
                  </a:cxn>
                  <a:cxn ang="0">
                    <a:pos x="10905" y="0"/>
                  </a:cxn>
                  <a:cxn ang="0">
                    <a:pos x="114508" y="0"/>
                  </a:cxn>
                  <a:cxn ang="0">
                    <a:pos x="125413" y="10968"/>
                  </a:cxn>
                  <a:cxn ang="0">
                    <a:pos x="125413" y="19194"/>
                  </a:cxn>
                </a:cxnLst>
                <a:pathLst>
                  <a:path w="46" h="11">
                    <a:moveTo>
                      <a:pt x="46" y="7"/>
                    </a:moveTo>
                    <a:cubicBezTo>
                      <a:pt x="46" y="9"/>
                      <a:pt x="44" y="11"/>
                      <a:pt x="42" y="11"/>
                    </a:cubicBezTo>
                    <a:cubicBezTo>
                      <a:pt x="4" y="11"/>
                      <a:pt x="4" y="11"/>
                      <a:pt x="4" y="11"/>
                    </a:cubicBezTo>
                    <a:cubicBezTo>
                      <a:pt x="2" y="11"/>
                      <a:pt x="0" y="9"/>
                      <a:pt x="0" y="7"/>
                    </a:cubicBezTo>
                    <a:cubicBezTo>
                      <a:pt x="0" y="4"/>
                      <a:pt x="0" y="4"/>
                      <a:pt x="0" y="4"/>
                    </a:cubicBezTo>
                    <a:cubicBezTo>
                      <a:pt x="0" y="2"/>
                      <a:pt x="2" y="0"/>
                      <a:pt x="4" y="0"/>
                    </a:cubicBezTo>
                    <a:cubicBezTo>
                      <a:pt x="42" y="0"/>
                      <a:pt x="42" y="0"/>
                      <a:pt x="42" y="0"/>
                    </a:cubicBezTo>
                    <a:cubicBezTo>
                      <a:pt x="44" y="0"/>
                      <a:pt x="46" y="2"/>
                      <a:pt x="46" y="4"/>
                    </a:cubicBezTo>
                    <a:lnTo>
                      <a:pt x="46" y="7"/>
                    </a:lnTo>
                    <a:close/>
                  </a:path>
                </a:pathLst>
              </a:custGeom>
              <a:solidFill>
                <a:srgbClr val="87CAAD">
                  <a:alpha val="100000"/>
                </a:srgbClr>
              </a:solidFill>
              <a:ln w="9525">
                <a:noFill/>
              </a:ln>
            </p:spPr>
            <p:txBody>
              <a:bodyPr/>
              <a:p>
                <a:endParaRPr lang="zh-CN" altLang="en-US"/>
              </a:p>
            </p:txBody>
          </p:sp>
          <p:sp>
            <p:nvSpPr>
              <p:cNvPr id="48246" name="Freeform 642"/>
              <p:cNvSpPr/>
              <p:nvPr/>
            </p:nvSpPr>
            <p:spPr>
              <a:xfrm>
                <a:off x="2632076" y="2570163"/>
                <a:ext cx="26988" cy="122237"/>
              </a:xfrm>
              <a:custGeom>
                <a:avLst/>
                <a:gdLst/>
                <a:ahLst/>
                <a:cxnLst>
                  <a:cxn ang="0">
                    <a:pos x="10795" y="122237"/>
                  </a:cxn>
                  <a:cxn ang="0">
                    <a:pos x="0" y="111371"/>
                  </a:cxn>
                  <a:cxn ang="0">
                    <a:pos x="0" y="10866"/>
                  </a:cxn>
                  <a:cxn ang="0">
                    <a:pos x="10795" y="0"/>
                  </a:cxn>
                  <a:cxn ang="0">
                    <a:pos x="16193" y="0"/>
                  </a:cxn>
                  <a:cxn ang="0">
                    <a:pos x="26988" y="10866"/>
                  </a:cxn>
                  <a:cxn ang="0">
                    <a:pos x="26988" y="111371"/>
                  </a:cxn>
                  <a:cxn ang="0">
                    <a:pos x="16193" y="122237"/>
                  </a:cxn>
                  <a:cxn ang="0">
                    <a:pos x="10795" y="122237"/>
                  </a:cxn>
                </a:cxnLst>
                <a:pathLst>
                  <a:path w="10" h="45">
                    <a:moveTo>
                      <a:pt x="4" y="45"/>
                    </a:moveTo>
                    <a:cubicBezTo>
                      <a:pt x="1" y="45"/>
                      <a:pt x="0" y="44"/>
                      <a:pt x="0" y="41"/>
                    </a:cubicBezTo>
                    <a:cubicBezTo>
                      <a:pt x="0" y="4"/>
                      <a:pt x="0" y="4"/>
                      <a:pt x="0" y="4"/>
                    </a:cubicBezTo>
                    <a:cubicBezTo>
                      <a:pt x="0" y="2"/>
                      <a:pt x="1" y="0"/>
                      <a:pt x="4" y="0"/>
                    </a:cubicBezTo>
                    <a:cubicBezTo>
                      <a:pt x="6" y="0"/>
                      <a:pt x="6" y="0"/>
                      <a:pt x="6" y="0"/>
                    </a:cubicBezTo>
                    <a:cubicBezTo>
                      <a:pt x="9" y="0"/>
                      <a:pt x="10" y="2"/>
                      <a:pt x="10" y="4"/>
                    </a:cubicBezTo>
                    <a:cubicBezTo>
                      <a:pt x="10" y="41"/>
                      <a:pt x="10" y="41"/>
                      <a:pt x="10" y="41"/>
                    </a:cubicBezTo>
                    <a:cubicBezTo>
                      <a:pt x="10" y="44"/>
                      <a:pt x="9" y="45"/>
                      <a:pt x="6" y="45"/>
                    </a:cubicBezTo>
                    <a:lnTo>
                      <a:pt x="4" y="45"/>
                    </a:lnTo>
                    <a:close/>
                  </a:path>
                </a:pathLst>
              </a:custGeom>
              <a:solidFill>
                <a:srgbClr val="87CAAD">
                  <a:alpha val="100000"/>
                </a:srgbClr>
              </a:solidFill>
              <a:ln w="9525">
                <a:noFill/>
              </a:ln>
            </p:spPr>
            <p:txBody>
              <a:bodyPr/>
              <a:p>
                <a:endParaRPr lang="zh-CN" altLang="en-US"/>
              </a:p>
            </p:txBody>
          </p:sp>
        </p:grpSp>
        <p:grpSp>
          <p:nvGrpSpPr>
            <p:cNvPr id="48203" name="组合 1880"/>
            <p:cNvGrpSpPr/>
            <p:nvPr/>
          </p:nvGrpSpPr>
          <p:grpSpPr>
            <a:xfrm>
              <a:off x="1920876" y="2513013"/>
              <a:ext cx="379413" cy="509587"/>
              <a:chOff x="1708151" y="2513013"/>
              <a:chExt cx="379413" cy="509587"/>
            </a:xfrm>
          </p:grpSpPr>
          <p:sp>
            <p:nvSpPr>
              <p:cNvPr id="48224" name="Freeform 643"/>
              <p:cNvSpPr/>
              <p:nvPr/>
            </p:nvSpPr>
            <p:spPr>
              <a:xfrm>
                <a:off x="1708151" y="2513013"/>
                <a:ext cx="379413" cy="509587"/>
              </a:xfrm>
              <a:custGeom>
                <a:avLst/>
                <a:gdLst/>
                <a:ahLst/>
                <a:cxnLst>
                  <a:cxn ang="0">
                    <a:pos x="379413" y="477060"/>
                  </a:cxn>
                  <a:cxn ang="0">
                    <a:pos x="346892" y="509587"/>
                  </a:cxn>
                  <a:cxn ang="0">
                    <a:pos x="32521" y="509587"/>
                  </a:cxn>
                  <a:cxn ang="0">
                    <a:pos x="0" y="477060"/>
                  </a:cxn>
                  <a:cxn ang="0">
                    <a:pos x="0" y="32527"/>
                  </a:cxn>
                  <a:cxn ang="0">
                    <a:pos x="32521" y="0"/>
                  </a:cxn>
                  <a:cxn ang="0">
                    <a:pos x="346892" y="0"/>
                  </a:cxn>
                  <a:cxn ang="0">
                    <a:pos x="379413" y="32527"/>
                  </a:cxn>
                  <a:cxn ang="0">
                    <a:pos x="379413" y="477060"/>
                  </a:cxn>
                </a:cxnLst>
                <a:pathLst>
                  <a:path w="140" h="188">
                    <a:moveTo>
                      <a:pt x="140" y="176"/>
                    </a:moveTo>
                    <a:cubicBezTo>
                      <a:pt x="140" y="182"/>
                      <a:pt x="135" y="188"/>
                      <a:pt x="128" y="188"/>
                    </a:cubicBezTo>
                    <a:cubicBezTo>
                      <a:pt x="12" y="188"/>
                      <a:pt x="12" y="188"/>
                      <a:pt x="12" y="188"/>
                    </a:cubicBezTo>
                    <a:cubicBezTo>
                      <a:pt x="5" y="188"/>
                      <a:pt x="0" y="182"/>
                      <a:pt x="0" y="176"/>
                    </a:cubicBezTo>
                    <a:cubicBezTo>
                      <a:pt x="0" y="12"/>
                      <a:pt x="0" y="12"/>
                      <a:pt x="0" y="12"/>
                    </a:cubicBezTo>
                    <a:cubicBezTo>
                      <a:pt x="0" y="6"/>
                      <a:pt x="5" y="0"/>
                      <a:pt x="12" y="0"/>
                    </a:cubicBezTo>
                    <a:cubicBezTo>
                      <a:pt x="128" y="0"/>
                      <a:pt x="128" y="0"/>
                      <a:pt x="128" y="0"/>
                    </a:cubicBezTo>
                    <a:cubicBezTo>
                      <a:pt x="135" y="0"/>
                      <a:pt x="140" y="6"/>
                      <a:pt x="140" y="12"/>
                    </a:cubicBezTo>
                    <a:lnTo>
                      <a:pt x="140" y="176"/>
                    </a:lnTo>
                    <a:close/>
                  </a:path>
                </a:pathLst>
              </a:custGeom>
              <a:solidFill>
                <a:srgbClr val="5F3E21">
                  <a:alpha val="100000"/>
                </a:srgbClr>
              </a:solidFill>
              <a:ln w="9525">
                <a:noFill/>
              </a:ln>
            </p:spPr>
            <p:txBody>
              <a:bodyPr/>
              <a:p>
                <a:endParaRPr lang="zh-CN" altLang="en-US"/>
              </a:p>
            </p:txBody>
          </p:sp>
          <p:sp>
            <p:nvSpPr>
              <p:cNvPr id="48225" name="Freeform 644"/>
              <p:cNvSpPr/>
              <p:nvPr/>
            </p:nvSpPr>
            <p:spPr>
              <a:xfrm>
                <a:off x="1744663" y="2551113"/>
                <a:ext cx="307975" cy="80962"/>
              </a:xfrm>
              <a:custGeom>
                <a:avLst/>
                <a:gdLst/>
                <a:ahLst/>
                <a:cxnLst>
                  <a:cxn ang="0">
                    <a:pos x="307975" y="67468"/>
                  </a:cxn>
                  <a:cxn ang="0">
                    <a:pos x="294467" y="80962"/>
                  </a:cxn>
                  <a:cxn ang="0">
                    <a:pos x="13508" y="80962"/>
                  </a:cxn>
                  <a:cxn ang="0">
                    <a:pos x="0" y="67468"/>
                  </a:cxn>
                  <a:cxn ang="0">
                    <a:pos x="0" y="13494"/>
                  </a:cxn>
                  <a:cxn ang="0">
                    <a:pos x="13508" y="0"/>
                  </a:cxn>
                  <a:cxn ang="0">
                    <a:pos x="294467" y="0"/>
                  </a:cxn>
                  <a:cxn ang="0">
                    <a:pos x="307975" y="13494"/>
                  </a:cxn>
                  <a:cxn ang="0">
                    <a:pos x="307975" y="67468"/>
                  </a:cxn>
                </a:cxnLst>
                <a:pathLst>
                  <a:path w="114" h="30">
                    <a:moveTo>
                      <a:pt x="114" y="25"/>
                    </a:moveTo>
                    <a:cubicBezTo>
                      <a:pt x="114" y="28"/>
                      <a:pt x="112" y="30"/>
                      <a:pt x="109" y="30"/>
                    </a:cubicBezTo>
                    <a:cubicBezTo>
                      <a:pt x="5" y="30"/>
                      <a:pt x="5" y="30"/>
                      <a:pt x="5" y="30"/>
                    </a:cubicBezTo>
                    <a:cubicBezTo>
                      <a:pt x="2" y="30"/>
                      <a:pt x="0" y="28"/>
                      <a:pt x="0" y="25"/>
                    </a:cubicBezTo>
                    <a:cubicBezTo>
                      <a:pt x="0" y="5"/>
                      <a:pt x="0" y="5"/>
                      <a:pt x="0" y="5"/>
                    </a:cubicBezTo>
                    <a:cubicBezTo>
                      <a:pt x="0" y="3"/>
                      <a:pt x="2" y="0"/>
                      <a:pt x="5" y="0"/>
                    </a:cubicBezTo>
                    <a:cubicBezTo>
                      <a:pt x="109" y="0"/>
                      <a:pt x="109" y="0"/>
                      <a:pt x="109" y="0"/>
                    </a:cubicBezTo>
                    <a:cubicBezTo>
                      <a:pt x="112" y="0"/>
                      <a:pt x="114" y="3"/>
                      <a:pt x="114" y="5"/>
                    </a:cubicBezTo>
                    <a:lnTo>
                      <a:pt x="114" y="25"/>
                    </a:lnTo>
                    <a:close/>
                  </a:path>
                </a:pathLst>
              </a:custGeom>
              <a:solidFill>
                <a:srgbClr val="87CAAD">
                  <a:alpha val="100000"/>
                </a:srgbClr>
              </a:solidFill>
              <a:ln w="9525">
                <a:noFill/>
              </a:ln>
            </p:spPr>
            <p:txBody>
              <a:bodyPr/>
              <a:p>
                <a:endParaRPr lang="zh-CN" altLang="en-US"/>
              </a:p>
            </p:txBody>
          </p:sp>
          <p:sp>
            <p:nvSpPr>
              <p:cNvPr id="48226" name="Freeform 645"/>
              <p:cNvSpPr/>
              <p:nvPr/>
            </p:nvSpPr>
            <p:spPr>
              <a:xfrm>
                <a:off x="1749426" y="2659063"/>
                <a:ext cx="84138" cy="68262"/>
              </a:xfrm>
              <a:custGeom>
                <a:avLst/>
                <a:gdLst/>
                <a:ahLst/>
                <a:cxnLst>
                  <a:cxn ang="0">
                    <a:pos x="84138" y="54610"/>
                  </a:cxn>
                  <a:cxn ang="0">
                    <a:pos x="70567" y="68262"/>
                  </a:cxn>
                  <a:cxn ang="0">
                    <a:pos x="16285" y="68262"/>
                  </a:cxn>
                  <a:cxn ang="0">
                    <a:pos x="0" y="54610"/>
                  </a:cxn>
                  <a:cxn ang="0">
                    <a:pos x="0" y="16383"/>
                  </a:cxn>
                  <a:cxn ang="0">
                    <a:pos x="16285" y="0"/>
                  </a:cxn>
                  <a:cxn ang="0">
                    <a:pos x="70567" y="0"/>
                  </a:cxn>
                  <a:cxn ang="0">
                    <a:pos x="84138" y="16383"/>
                  </a:cxn>
                  <a:cxn ang="0">
                    <a:pos x="84138" y="54610"/>
                  </a:cxn>
                </a:cxnLst>
                <a:pathLst>
                  <a:path w="31" h="25">
                    <a:moveTo>
                      <a:pt x="31" y="20"/>
                    </a:moveTo>
                    <a:cubicBezTo>
                      <a:pt x="31" y="23"/>
                      <a:pt x="29" y="25"/>
                      <a:pt x="26" y="25"/>
                    </a:cubicBezTo>
                    <a:cubicBezTo>
                      <a:pt x="6" y="25"/>
                      <a:pt x="6" y="25"/>
                      <a:pt x="6" y="25"/>
                    </a:cubicBezTo>
                    <a:cubicBezTo>
                      <a:pt x="3" y="25"/>
                      <a:pt x="0" y="23"/>
                      <a:pt x="0" y="20"/>
                    </a:cubicBezTo>
                    <a:cubicBezTo>
                      <a:pt x="0" y="6"/>
                      <a:pt x="0" y="6"/>
                      <a:pt x="0" y="6"/>
                    </a:cubicBezTo>
                    <a:cubicBezTo>
                      <a:pt x="0" y="3"/>
                      <a:pt x="3" y="0"/>
                      <a:pt x="6" y="0"/>
                    </a:cubicBezTo>
                    <a:cubicBezTo>
                      <a:pt x="26" y="0"/>
                      <a:pt x="26" y="0"/>
                      <a:pt x="26" y="0"/>
                    </a:cubicBezTo>
                    <a:cubicBezTo>
                      <a:pt x="29" y="0"/>
                      <a:pt x="31" y="3"/>
                      <a:pt x="31" y="6"/>
                    </a:cubicBezTo>
                    <a:lnTo>
                      <a:pt x="31" y="20"/>
                    </a:lnTo>
                    <a:close/>
                  </a:path>
                </a:pathLst>
              </a:custGeom>
              <a:solidFill>
                <a:srgbClr val="F5E8CE">
                  <a:alpha val="100000"/>
                </a:srgbClr>
              </a:solidFill>
              <a:ln w="9525">
                <a:noFill/>
              </a:ln>
            </p:spPr>
            <p:txBody>
              <a:bodyPr/>
              <a:p>
                <a:endParaRPr lang="zh-CN" altLang="en-US"/>
              </a:p>
            </p:txBody>
          </p:sp>
          <p:sp>
            <p:nvSpPr>
              <p:cNvPr id="48227" name="Freeform 646"/>
              <p:cNvSpPr/>
              <p:nvPr/>
            </p:nvSpPr>
            <p:spPr>
              <a:xfrm>
                <a:off x="1855788" y="2659063"/>
                <a:ext cx="82550" cy="68262"/>
              </a:xfrm>
              <a:custGeom>
                <a:avLst/>
                <a:gdLst/>
                <a:ahLst/>
                <a:cxnLst>
                  <a:cxn ang="0">
                    <a:pos x="82550" y="54610"/>
                  </a:cxn>
                  <a:cxn ang="0">
                    <a:pos x="69235" y="68262"/>
                  </a:cxn>
                  <a:cxn ang="0">
                    <a:pos x="15977" y="68262"/>
                  </a:cxn>
                  <a:cxn ang="0">
                    <a:pos x="0" y="54610"/>
                  </a:cxn>
                  <a:cxn ang="0">
                    <a:pos x="0" y="16383"/>
                  </a:cxn>
                  <a:cxn ang="0">
                    <a:pos x="15977" y="0"/>
                  </a:cxn>
                  <a:cxn ang="0">
                    <a:pos x="69235" y="0"/>
                  </a:cxn>
                  <a:cxn ang="0">
                    <a:pos x="82550" y="16383"/>
                  </a:cxn>
                  <a:cxn ang="0">
                    <a:pos x="82550" y="54610"/>
                  </a:cxn>
                </a:cxnLst>
                <a:pathLst>
                  <a:path w="31" h="25">
                    <a:moveTo>
                      <a:pt x="31" y="20"/>
                    </a:moveTo>
                    <a:cubicBezTo>
                      <a:pt x="31" y="23"/>
                      <a:pt x="29" y="25"/>
                      <a:pt x="26" y="25"/>
                    </a:cubicBezTo>
                    <a:cubicBezTo>
                      <a:pt x="6" y="25"/>
                      <a:pt x="6" y="25"/>
                      <a:pt x="6" y="25"/>
                    </a:cubicBezTo>
                    <a:cubicBezTo>
                      <a:pt x="3" y="25"/>
                      <a:pt x="0" y="23"/>
                      <a:pt x="0" y="20"/>
                    </a:cubicBezTo>
                    <a:cubicBezTo>
                      <a:pt x="0" y="6"/>
                      <a:pt x="0" y="6"/>
                      <a:pt x="0" y="6"/>
                    </a:cubicBezTo>
                    <a:cubicBezTo>
                      <a:pt x="0" y="3"/>
                      <a:pt x="3" y="0"/>
                      <a:pt x="6" y="0"/>
                    </a:cubicBezTo>
                    <a:cubicBezTo>
                      <a:pt x="26" y="0"/>
                      <a:pt x="26" y="0"/>
                      <a:pt x="26" y="0"/>
                    </a:cubicBezTo>
                    <a:cubicBezTo>
                      <a:pt x="29" y="0"/>
                      <a:pt x="31" y="3"/>
                      <a:pt x="31" y="6"/>
                    </a:cubicBezTo>
                    <a:lnTo>
                      <a:pt x="31" y="20"/>
                    </a:lnTo>
                    <a:close/>
                  </a:path>
                </a:pathLst>
              </a:custGeom>
              <a:solidFill>
                <a:srgbClr val="EE7800">
                  <a:alpha val="100000"/>
                </a:srgbClr>
              </a:solidFill>
              <a:ln w="9525">
                <a:noFill/>
              </a:ln>
            </p:spPr>
            <p:txBody>
              <a:bodyPr/>
              <a:p>
                <a:endParaRPr lang="zh-CN" altLang="en-US"/>
              </a:p>
            </p:txBody>
          </p:sp>
          <p:sp>
            <p:nvSpPr>
              <p:cNvPr id="48228" name="Freeform 647"/>
              <p:cNvSpPr/>
              <p:nvPr/>
            </p:nvSpPr>
            <p:spPr>
              <a:xfrm>
                <a:off x="1963738" y="2659063"/>
                <a:ext cx="80963" cy="68262"/>
              </a:xfrm>
              <a:custGeom>
                <a:avLst/>
                <a:gdLst/>
                <a:ahLst/>
                <a:cxnLst>
                  <a:cxn ang="0">
                    <a:pos x="80963" y="54610"/>
                  </a:cxn>
                  <a:cxn ang="0">
                    <a:pos x="67469" y="68262"/>
                  </a:cxn>
                  <a:cxn ang="0">
                    <a:pos x="13494" y="68262"/>
                  </a:cxn>
                  <a:cxn ang="0">
                    <a:pos x="0" y="54610"/>
                  </a:cxn>
                  <a:cxn ang="0">
                    <a:pos x="0" y="16383"/>
                  </a:cxn>
                  <a:cxn ang="0">
                    <a:pos x="13494" y="0"/>
                  </a:cxn>
                  <a:cxn ang="0">
                    <a:pos x="67469" y="0"/>
                  </a:cxn>
                  <a:cxn ang="0">
                    <a:pos x="80963" y="16383"/>
                  </a:cxn>
                  <a:cxn ang="0">
                    <a:pos x="80963" y="54610"/>
                  </a:cxn>
                </a:cxnLst>
                <a:pathLst>
                  <a:path w="30" h="25">
                    <a:moveTo>
                      <a:pt x="30" y="20"/>
                    </a:moveTo>
                    <a:cubicBezTo>
                      <a:pt x="30" y="23"/>
                      <a:pt x="28" y="25"/>
                      <a:pt x="25" y="25"/>
                    </a:cubicBezTo>
                    <a:cubicBezTo>
                      <a:pt x="5" y="25"/>
                      <a:pt x="5" y="25"/>
                      <a:pt x="5" y="25"/>
                    </a:cubicBezTo>
                    <a:cubicBezTo>
                      <a:pt x="2" y="25"/>
                      <a:pt x="0" y="23"/>
                      <a:pt x="0" y="20"/>
                    </a:cubicBezTo>
                    <a:cubicBezTo>
                      <a:pt x="0" y="6"/>
                      <a:pt x="0" y="6"/>
                      <a:pt x="0" y="6"/>
                    </a:cubicBezTo>
                    <a:cubicBezTo>
                      <a:pt x="0" y="3"/>
                      <a:pt x="2" y="0"/>
                      <a:pt x="5" y="0"/>
                    </a:cubicBezTo>
                    <a:cubicBezTo>
                      <a:pt x="25" y="0"/>
                      <a:pt x="25" y="0"/>
                      <a:pt x="25" y="0"/>
                    </a:cubicBezTo>
                    <a:cubicBezTo>
                      <a:pt x="28" y="0"/>
                      <a:pt x="30" y="3"/>
                      <a:pt x="30" y="6"/>
                    </a:cubicBezTo>
                    <a:lnTo>
                      <a:pt x="30" y="20"/>
                    </a:lnTo>
                    <a:close/>
                  </a:path>
                </a:pathLst>
              </a:custGeom>
              <a:solidFill>
                <a:srgbClr val="F5E8CE">
                  <a:alpha val="100000"/>
                </a:srgbClr>
              </a:solidFill>
              <a:ln w="9525">
                <a:noFill/>
              </a:ln>
            </p:spPr>
            <p:txBody>
              <a:bodyPr/>
              <a:p>
                <a:endParaRPr lang="zh-CN" altLang="en-US"/>
              </a:p>
            </p:txBody>
          </p:sp>
          <p:sp>
            <p:nvSpPr>
              <p:cNvPr id="48229" name="Freeform 648"/>
              <p:cNvSpPr/>
              <p:nvPr/>
            </p:nvSpPr>
            <p:spPr>
              <a:xfrm>
                <a:off x="1749426" y="2743200"/>
                <a:ext cx="84138" cy="65087"/>
              </a:xfrm>
              <a:custGeom>
                <a:avLst/>
                <a:gdLst/>
                <a:ahLst/>
                <a:cxnLst>
                  <a:cxn ang="0">
                    <a:pos x="84138" y="51527"/>
                  </a:cxn>
                  <a:cxn ang="0">
                    <a:pos x="70567" y="65087"/>
                  </a:cxn>
                  <a:cxn ang="0">
                    <a:pos x="16285" y="65087"/>
                  </a:cxn>
                  <a:cxn ang="0">
                    <a:pos x="0" y="51527"/>
                  </a:cxn>
                  <a:cxn ang="0">
                    <a:pos x="0" y="13560"/>
                  </a:cxn>
                  <a:cxn ang="0">
                    <a:pos x="16285" y="0"/>
                  </a:cxn>
                  <a:cxn ang="0">
                    <a:pos x="70567" y="0"/>
                  </a:cxn>
                  <a:cxn ang="0">
                    <a:pos x="84138" y="13560"/>
                  </a:cxn>
                  <a:cxn ang="0">
                    <a:pos x="84138" y="51527"/>
                  </a:cxn>
                </a:cxnLst>
                <a:pathLst>
                  <a:path w="31" h="24">
                    <a:moveTo>
                      <a:pt x="31" y="19"/>
                    </a:moveTo>
                    <a:cubicBezTo>
                      <a:pt x="31" y="22"/>
                      <a:pt x="29" y="24"/>
                      <a:pt x="26" y="24"/>
                    </a:cubicBezTo>
                    <a:cubicBezTo>
                      <a:pt x="6" y="24"/>
                      <a:pt x="6" y="24"/>
                      <a:pt x="6" y="24"/>
                    </a:cubicBezTo>
                    <a:cubicBezTo>
                      <a:pt x="3" y="24"/>
                      <a:pt x="0" y="22"/>
                      <a:pt x="0" y="19"/>
                    </a:cubicBezTo>
                    <a:cubicBezTo>
                      <a:pt x="0" y="5"/>
                      <a:pt x="0" y="5"/>
                      <a:pt x="0" y="5"/>
                    </a:cubicBezTo>
                    <a:cubicBezTo>
                      <a:pt x="0" y="2"/>
                      <a:pt x="3" y="0"/>
                      <a:pt x="6" y="0"/>
                    </a:cubicBezTo>
                    <a:cubicBezTo>
                      <a:pt x="26" y="0"/>
                      <a:pt x="26" y="0"/>
                      <a:pt x="26" y="0"/>
                    </a:cubicBezTo>
                    <a:cubicBezTo>
                      <a:pt x="29" y="0"/>
                      <a:pt x="31" y="2"/>
                      <a:pt x="31" y="5"/>
                    </a:cubicBezTo>
                    <a:lnTo>
                      <a:pt x="31" y="19"/>
                    </a:lnTo>
                    <a:close/>
                  </a:path>
                </a:pathLst>
              </a:custGeom>
              <a:solidFill>
                <a:srgbClr val="EE7800">
                  <a:alpha val="100000"/>
                </a:srgbClr>
              </a:solidFill>
              <a:ln w="9525">
                <a:noFill/>
              </a:ln>
            </p:spPr>
            <p:txBody>
              <a:bodyPr/>
              <a:p>
                <a:endParaRPr lang="zh-CN" altLang="en-US"/>
              </a:p>
            </p:txBody>
          </p:sp>
          <p:sp>
            <p:nvSpPr>
              <p:cNvPr id="48230" name="Freeform 649"/>
              <p:cNvSpPr/>
              <p:nvPr/>
            </p:nvSpPr>
            <p:spPr>
              <a:xfrm>
                <a:off x="1855788" y="2743200"/>
                <a:ext cx="82550" cy="65087"/>
              </a:xfrm>
              <a:custGeom>
                <a:avLst/>
                <a:gdLst/>
                <a:ahLst/>
                <a:cxnLst>
                  <a:cxn ang="0">
                    <a:pos x="82550" y="51527"/>
                  </a:cxn>
                  <a:cxn ang="0">
                    <a:pos x="69235" y="65087"/>
                  </a:cxn>
                  <a:cxn ang="0">
                    <a:pos x="15977" y="65087"/>
                  </a:cxn>
                  <a:cxn ang="0">
                    <a:pos x="0" y="51527"/>
                  </a:cxn>
                  <a:cxn ang="0">
                    <a:pos x="0" y="13560"/>
                  </a:cxn>
                  <a:cxn ang="0">
                    <a:pos x="15977" y="0"/>
                  </a:cxn>
                  <a:cxn ang="0">
                    <a:pos x="69235" y="0"/>
                  </a:cxn>
                  <a:cxn ang="0">
                    <a:pos x="82550" y="13560"/>
                  </a:cxn>
                  <a:cxn ang="0">
                    <a:pos x="82550" y="51527"/>
                  </a:cxn>
                </a:cxnLst>
                <a:pathLst>
                  <a:path w="31" h="24">
                    <a:moveTo>
                      <a:pt x="31" y="19"/>
                    </a:moveTo>
                    <a:cubicBezTo>
                      <a:pt x="31" y="22"/>
                      <a:pt x="29" y="24"/>
                      <a:pt x="26" y="24"/>
                    </a:cubicBezTo>
                    <a:cubicBezTo>
                      <a:pt x="6" y="24"/>
                      <a:pt x="6" y="24"/>
                      <a:pt x="6" y="24"/>
                    </a:cubicBezTo>
                    <a:cubicBezTo>
                      <a:pt x="3" y="24"/>
                      <a:pt x="0" y="22"/>
                      <a:pt x="0" y="19"/>
                    </a:cubicBezTo>
                    <a:cubicBezTo>
                      <a:pt x="0" y="5"/>
                      <a:pt x="0" y="5"/>
                      <a:pt x="0" y="5"/>
                    </a:cubicBezTo>
                    <a:cubicBezTo>
                      <a:pt x="0" y="2"/>
                      <a:pt x="3" y="0"/>
                      <a:pt x="6" y="0"/>
                    </a:cubicBezTo>
                    <a:cubicBezTo>
                      <a:pt x="26" y="0"/>
                      <a:pt x="26" y="0"/>
                      <a:pt x="26" y="0"/>
                    </a:cubicBezTo>
                    <a:cubicBezTo>
                      <a:pt x="29" y="0"/>
                      <a:pt x="31" y="2"/>
                      <a:pt x="31" y="5"/>
                    </a:cubicBezTo>
                    <a:lnTo>
                      <a:pt x="31" y="19"/>
                    </a:lnTo>
                    <a:close/>
                  </a:path>
                </a:pathLst>
              </a:custGeom>
              <a:solidFill>
                <a:srgbClr val="F5E8CE">
                  <a:alpha val="100000"/>
                </a:srgbClr>
              </a:solidFill>
              <a:ln w="9525">
                <a:noFill/>
              </a:ln>
            </p:spPr>
            <p:txBody>
              <a:bodyPr/>
              <a:p>
                <a:endParaRPr lang="zh-CN" altLang="en-US"/>
              </a:p>
            </p:txBody>
          </p:sp>
          <p:sp>
            <p:nvSpPr>
              <p:cNvPr id="48231" name="Freeform 650"/>
              <p:cNvSpPr/>
              <p:nvPr/>
            </p:nvSpPr>
            <p:spPr>
              <a:xfrm>
                <a:off x="1963738" y="2743200"/>
                <a:ext cx="80963" cy="65087"/>
              </a:xfrm>
              <a:custGeom>
                <a:avLst/>
                <a:gdLst/>
                <a:ahLst/>
                <a:cxnLst>
                  <a:cxn ang="0">
                    <a:pos x="80963" y="51527"/>
                  </a:cxn>
                  <a:cxn ang="0">
                    <a:pos x="67469" y="65087"/>
                  </a:cxn>
                  <a:cxn ang="0">
                    <a:pos x="13494" y="65087"/>
                  </a:cxn>
                  <a:cxn ang="0">
                    <a:pos x="0" y="51527"/>
                  </a:cxn>
                  <a:cxn ang="0">
                    <a:pos x="0" y="13560"/>
                  </a:cxn>
                  <a:cxn ang="0">
                    <a:pos x="13494" y="0"/>
                  </a:cxn>
                  <a:cxn ang="0">
                    <a:pos x="67469" y="0"/>
                  </a:cxn>
                  <a:cxn ang="0">
                    <a:pos x="80963" y="13560"/>
                  </a:cxn>
                  <a:cxn ang="0">
                    <a:pos x="80963" y="51527"/>
                  </a:cxn>
                </a:cxnLst>
                <a:pathLst>
                  <a:path w="30" h="24">
                    <a:moveTo>
                      <a:pt x="30" y="19"/>
                    </a:moveTo>
                    <a:cubicBezTo>
                      <a:pt x="30" y="22"/>
                      <a:pt x="28" y="24"/>
                      <a:pt x="25" y="24"/>
                    </a:cubicBezTo>
                    <a:cubicBezTo>
                      <a:pt x="5" y="24"/>
                      <a:pt x="5" y="24"/>
                      <a:pt x="5" y="24"/>
                    </a:cubicBezTo>
                    <a:cubicBezTo>
                      <a:pt x="2" y="24"/>
                      <a:pt x="0" y="22"/>
                      <a:pt x="0" y="19"/>
                    </a:cubicBezTo>
                    <a:cubicBezTo>
                      <a:pt x="0" y="5"/>
                      <a:pt x="0" y="5"/>
                      <a:pt x="0" y="5"/>
                    </a:cubicBezTo>
                    <a:cubicBezTo>
                      <a:pt x="0" y="2"/>
                      <a:pt x="2" y="0"/>
                      <a:pt x="5" y="0"/>
                    </a:cubicBezTo>
                    <a:cubicBezTo>
                      <a:pt x="25" y="0"/>
                      <a:pt x="25" y="0"/>
                      <a:pt x="25" y="0"/>
                    </a:cubicBezTo>
                    <a:cubicBezTo>
                      <a:pt x="28" y="0"/>
                      <a:pt x="30" y="2"/>
                      <a:pt x="30" y="5"/>
                    </a:cubicBezTo>
                    <a:lnTo>
                      <a:pt x="30" y="19"/>
                    </a:lnTo>
                    <a:close/>
                  </a:path>
                </a:pathLst>
              </a:custGeom>
              <a:solidFill>
                <a:srgbClr val="EE7800">
                  <a:alpha val="100000"/>
                </a:srgbClr>
              </a:solidFill>
              <a:ln w="9525">
                <a:noFill/>
              </a:ln>
            </p:spPr>
            <p:txBody>
              <a:bodyPr/>
              <a:p>
                <a:endParaRPr lang="zh-CN" altLang="en-US"/>
              </a:p>
            </p:txBody>
          </p:sp>
          <p:sp>
            <p:nvSpPr>
              <p:cNvPr id="48232" name="Freeform 651"/>
              <p:cNvSpPr/>
              <p:nvPr/>
            </p:nvSpPr>
            <p:spPr>
              <a:xfrm>
                <a:off x="1749426" y="2824163"/>
                <a:ext cx="84138" cy="68262"/>
              </a:xfrm>
              <a:custGeom>
                <a:avLst/>
                <a:gdLst/>
                <a:ahLst/>
                <a:cxnLst>
                  <a:cxn ang="0">
                    <a:pos x="84138" y="54610"/>
                  </a:cxn>
                  <a:cxn ang="0">
                    <a:pos x="70567" y="68262"/>
                  </a:cxn>
                  <a:cxn ang="0">
                    <a:pos x="16285" y="68262"/>
                  </a:cxn>
                  <a:cxn ang="0">
                    <a:pos x="0" y="54610"/>
                  </a:cxn>
                  <a:cxn ang="0">
                    <a:pos x="0" y="16383"/>
                  </a:cxn>
                  <a:cxn ang="0">
                    <a:pos x="16285" y="0"/>
                  </a:cxn>
                  <a:cxn ang="0">
                    <a:pos x="70567" y="0"/>
                  </a:cxn>
                  <a:cxn ang="0">
                    <a:pos x="84138" y="16383"/>
                  </a:cxn>
                  <a:cxn ang="0">
                    <a:pos x="84138" y="54610"/>
                  </a:cxn>
                </a:cxnLst>
                <a:pathLst>
                  <a:path w="31" h="25">
                    <a:moveTo>
                      <a:pt x="31" y="20"/>
                    </a:moveTo>
                    <a:cubicBezTo>
                      <a:pt x="31" y="23"/>
                      <a:pt x="29" y="25"/>
                      <a:pt x="26" y="25"/>
                    </a:cubicBezTo>
                    <a:cubicBezTo>
                      <a:pt x="6" y="25"/>
                      <a:pt x="6" y="25"/>
                      <a:pt x="6" y="25"/>
                    </a:cubicBezTo>
                    <a:cubicBezTo>
                      <a:pt x="3" y="25"/>
                      <a:pt x="0" y="23"/>
                      <a:pt x="0" y="20"/>
                    </a:cubicBezTo>
                    <a:cubicBezTo>
                      <a:pt x="0" y="6"/>
                      <a:pt x="0" y="6"/>
                      <a:pt x="0" y="6"/>
                    </a:cubicBezTo>
                    <a:cubicBezTo>
                      <a:pt x="0" y="3"/>
                      <a:pt x="3" y="0"/>
                      <a:pt x="6" y="0"/>
                    </a:cubicBezTo>
                    <a:cubicBezTo>
                      <a:pt x="26" y="0"/>
                      <a:pt x="26" y="0"/>
                      <a:pt x="26" y="0"/>
                    </a:cubicBezTo>
                    <a:cubicBezTo>
                      <a:pt x="29" y="0"/>
                      <a:pt x="31" y="3"/>
                      <a:pt x="31" y="6"/>
                    </a:cubicBezTo>
                    <a:lnTo>
                      <a:pt x="31" y="20"/>
                    </a:lnTo>
                    <a:close/>
                  </a:path>
                </a:pathLst>
              </a:custGeom>
              <a:solidFill>
                <a:srgbClr val="F5E8CE">
                  <a:alpha val="100000"/>
                </a:srgbClr>
              </a:solidFill>
              <a:ln w="9525">
                <a:noFill/>
              </a:ln>
            </p:spPr>
            <p:txBody>
              <a:bodyPr/>
              <a:p>
                <a:endParaRPr lang="zh-CN" altLang="en-US"/>
              </a:p>
            </p:txBody>
          </p:sp>
          <p:sp>
            <p:nvSpPr>
              <p:cNvPr id="48233" name="Freeform 652"/>
              <p:cNvSpPr/>
              <p:nvPr/>
            </p:nvSpPr>
            <p:spPr>
              <a:xfrm>
                <a:off x="1855788" y="2824163"/>
                <a:ext cx="82550" cy="68262"/>
              </a:xfrm>
              <a:custGeom>
                <a:avLst/>
                <a:gdLst/>
                <a:ahLst/>
                <a:cxnLst>
                  <a:cxn ang="0">
                    <a:pos x="82550" y="54610"/>
                  </a:cxn>
                  <a:cxn ang="0">
                    <a:pos x="69235" y="68262"/>
                  </a:cxn>
                  <a:cxn ang="0">
                    <a:pos x="15977" y="68262"/>
                  </a:cxn>
                  <a:cxn ang="0">
                    <a:pos x="0" y="54610"/>
                  </a:cxn>
                  <a:cxn ang="0">
                    <a:pos x="0" y="16383"/>
                  </a:cxn>
                  <a:cxn ang="0">
                    <a:pos x="15977" y="0"/>
                  </a:cxn>
                  <a:cxn ang="0">
                    <a:pos x="69235" y="0"/>
                  </a:cxn>
                  <a:cxn ang="0">
                    <a:pos x="82550" y="16383"/>
                  </a:cxn>
                  <a:cxn ang="0">
                    <a:pos x="82550" y="54610"/>
                  </a:cxn>
                </a:cxnLst>
                <a:pathLst>
                  <a:path w="31" h="25">
                    <a:moveTo>
                      <a:pt x="31" y="20"/>
                    </a:moveTo>
                    <a:cubicBezTo>
                      <a:pt x="31" y="23"/>
                      <a:pt x="29" y="25"/>
                      <a:pt x="26" y="25"/>
                    </a:cubicBezTo>
                    <a:cubicBezTo>
                      <a:pt x="6" y="25"/>
                      <a:pt x="6" y="25"/>
                      <a:pt x="6" y="25"/>
                    </a:cubicBezTo>
                    <a:cubicBezTo>
                      <a:pt x="3" y="25"/>
                      <a:pt x="0" y="23"/>
                      <a:pt x="0" y="20"/>
                    </a:cubicBezTo>
                    <a:cubicBezTo>
                      <a:pt x="0" y="6"/>
                      <a:pt x="0" y="6"/>
                      <a:pt x="0" y="6"/>
                    </a:cubicBezTo>
                    <a:cubicBezTo>
                      <a:pt x="0" y="3"/>
                      <a:pt x="3" y="0"/>
                      <a:pt x="6" y="0"/>
                    </a:cubicBezTo>
                    <a:cubicBezTo>
                      <a:pt x="26" y="0"/>
                      <a:pt x="26" y="0"/>
                      <a:pt x="26" y="0"/>
                    </a:cubicBezTo>
                    <a:cubicBezTo>
                      <a:pt x="29" y="0"/>
                      <a:pt x="31" y="3"/>
                      <a:pt x="31" y="6"/>
                    </a:cubicBezTo>
                    <a:lnTo>
                      <a:pt x="31" y="20"/>
                    </a:lnTo>
                    <a:close/>
                  </a:path>
                </a:pathLst>
              </a:custGeom>
              <a:solidFill>
                <a:srgbClr val="EE7800">
                  <a:alpha val="100000"/>
                </a:srgbClr>
              </a:solidFill>
              <a:ln w="9525">
                <a:noFill/>
              </a:ln>
            </p:spPr>
            <p:txBody>
              <a:bodyPr/>
              <a:p>
                <a:endParaRPr lang="zh-CN" altLang="en-US"/>
              </a:p>
            </p:txBody>
          </p:sp>
          <p:sp>
            <p:nvSpPr>
              <p:cNvPr id="48234" name="Freeform 653"/>
              <p:cNvSpPr/>
              <p:nvPr/>
            </p:nvSpPr>
            <p:spPr>
              <a:xfrm>
                <a:off x="1963738" y="2824163"/>
                <a:ext cx="80963" cy="68262"/>
              </a:xfrm>
              <a:custGeom>
                <a:avLst/>
                <a:gdLst/>
                <a:ahLst/>
                <a:cxnLst>
                  <a:cxn ang="0">
                    <a:pos x="80963" y="54610"/>
                  </a:cxn>
                  <a:cxn ang="0">
                    <a:pos x="67469" y="68262"/>
                  </a:cxn>
                  <a:cxn ang="0">
                    <a:pos x="13494" y="68262"/>
                  </a:cxn>
                  <a:cxn ang="0">
                    <a:pos x="0" y="54610"/>
                  </a:cxn>
                  <a:cxn ang="0">
                    <a:pos x="0" y="16383"/>
                  </a:cxn>
                  <a:cxn ang="0">
                    <a:pos x="13494" y="0"/>
                  </a:cxn>
                  <a:cxn ang="0">
                    <a:pos x="67469" y="0"/>
                  </a:cxn>
                  <a:cxn ang="0">
                    <a:pos x="80963" y="16383"/>
                  </a:cxn>
                  <a:cxn ang="0">
                    <a:pos x="80963" y="54610"/>
                  </a:cxn>
                </a:cxnLst>
                <a:pathLst>
                  <a:path w="30" h="25">
                    <a:moveTo>
                      <a:pt x="30" y="20"/>
                    </a:moveTo>
                    <a:cubicBezTo>
                      <a:pt x="30" y="23"/>
                      <a:pt x="28" y="25"/>
                      <a:pt x="25" y="25"/>
                    </a:cubicBezTo>
                    <a:cubicBezTo>
                      <a:pt x="5" y="25"/>
                      <a:pt x="5" y="25"/>
                      <a:pt x="5" y="25"/>
                    </a:cubicBezTo>
                    <a:cubicBezTo>
                      <a:pt x="2" y="25"/>
                      <a:pt x="0" y="23"/>
                      <a:pt x="0" y="20"/>
                    </a:cubicBezTo>
                    <a:cubicBezTo>
                      <a:pt x="0" y="6"/>
                      <a:pt x="0" y="6"/>
                      <a:pt x="0" y="6"/>
                    </a:cubicBezTo>
                    <a:cubicBezTo>
                      <a:pt x="0" y="3"/>
                      <a:pt x="2" y="0"/>
                      <a:pt x="5" y="0"/>
                    </a:cubicBezTo>
                    <a:cubicBezTo>
                      <a:pt x="25" y="0"/>
                      <a:pt x="25" y="0"/>
                      <a:pt x="25" y="0"/>
                    </a:cubicBezTo>
                    <a:cubicBezTo>
                      <a:pt x="28" y="0"/>
                      <a:pt x="30" y="3"/>
                      <a:pt x="30" y="6"/>
                    </a:cubicBezTo>
                    <a:lnTo>
                      <a:pt x="30" y="20"/>
                    </a:lnTo>
                    <a:close/>
                  </a:path>
                </a:pathLst>
              </a:custGeom>
              <a:solidFill>
                <a:srgbClr val="F5E8CE">
                  <a:alpha val="100000"/>
                </a:srgbClr>
              </a:solidFill>
              <a:ln w="9525">
                <a:noFill/>
              </a:ln>
            </p:spPr>
            <p:txBody>
              <a:bodyPr/>
              <a:p>
                <a:endParaRPr lang="zh-CN" altLang="en-US"/>
              </a:p>
            </p:txBody>
          </p:sp>
          <p:sp>
            <p:nvSpPr>
              <p:cNvPr id="48235" name="Freeform 654"/>
              <p:cNvSpPr/>
              <p:nvPr/>
            </p:nvSpPr>
            <p:spPr>
              <a:xfrm>
                <a:off x="1749426" y="2908300"/>
                <a:ext cx="84138" cy="68262"/>
              </a:xfrm>
              <a:custGeom>
                <a:avLst/>
                <a:gdLst/>
                <a:ahLst/>
                <a:cxnLst>
                  <a:cxn ang="0">
                    <a:pos x="84138" y="51879"/>
                  </a:cxn>
                  <a:cxn ang="0">
                    <a:pos x="70567" y="68262"/>
                  </a:cxn>
                  <a:cxn ang="0">
                    <a:pos x="16285" y="68262"/>
                  </a:cxn>
                  <a:cxn ang="0">
                    <a:pos x="0" y="51879"/>
                  </a:cxn>
                  <a:cxn ang="0">
                    <a:pos x="0" y="13652"/>
                  </a:cxn>
                  <a:cxn ang="0">
                    <a:pos x="16285" y="0"/>
                  </a:cxn>
                  <a:cxn ang="0">
                    <a:pos x="70567" y="0"/>
                  </a:cxn>
                  <a:cxn ang="0">
                    <a:pos x="84138" y="13652"/>
                  </a:cxn>
                  <a:cxn ang="0">
                    <a:pos x="84138" y="51879"/>
                  </a:cxn>
                </a:cxnLst>
                <a:pathLst>
                  <a:path w="31" h="25">
                    <a:moveTo>
                      <a:pt x="31" y="19"/>
                    </a:moveTo>
                    <a:cubicBezTo>
                      <a:pt x="31" y="22"/>
                      <a:pt x="29" y="25"/>
                      <a:pt x="26" y="25"/>
                    </a:cubicBezTo>
                    <a:cubicBezTo>
                      <a:pt x="6" y="25"/>
                      <a:pt x="6" y="25"/>
                      <a:pt x="6" y="25"/>
                    </a:cubicBezTo>
                    <a:cubicBezTo>
                      <a:pt x="3" y="25"/>
                      <a:pt x="0" y="22"/>
                      <a:pt x="0" y="19"/>
                    </a:cubicBezTo>
                    <a:cubicBezTo>
                      <a:pt x="0" y="5"/>
                      <a:pt x="0" y="5"/>
                      <a:pt x="0" y="5"/>
                    </a:cubicBezTo>
                    <a:cubicBezTo>
                      <a:pt x="0" y="2"/>
                      <a:pt x="3" y="0"/>
                      <a:pt x="6" y="0"/>
                    </a:cubicBezTo>
                    <a:cubicBezTo>
                      <a:pt x="26" y="0"/>
                      <a:pt x="26" y="0"/>
                      <a:pt x="26" y="0"/>
                    </a:cubicBezTo>
                    <a:cubicBezTo>
                      <a:pt x="29" y="0"/>
                      <a:pt x="31" y="2"/>
                      <a:pt x="31" y="5"/>
                    </a:cubicBezTo>
                    <a:lnTo>
                      <a:pt x="31" y="19"/>
                    </a:lnTo>
                    <a:close/>
                  </a:path>
                </a:pathLst>
              </a:custGeom>
              <a:solidFill>
                <a:srgbClr val="EE7800">
                  <a:alpha val="100000"/>
                </a:srgbClr>
              </a:solidFill>
              <a:ln w="9525">
                <a:noFill/>
              </a:ln>
            </p:spPr>
            <p:txBody>
              <a:bodyPr/>
              <a:p>
                <a:endParaRPr lang="zh-CN" altLang="en-US"/>
              </a:p>
            </p:txBody>
          </p:sp>
          <p:sp>
            <p:nvSpPr>
              <p:cNvPr id="48236" name="Freeform 655"/>
              <p:cNvSpPr/>
              <p:nvPr/>
            </p:nvSpPr>
            <p:spPr>
              <a:xfrm>
                <a:off x="1855788" y="2908300"/>
                <a:ext cx="82550" cy="68262"/>
              </a:xfrm>
              <a:custGeom>
                <a:avLst/>
                <a:gdLst/>
                <a:ahLst/>
                <a:cxnLst>
                  <a:cxn ang="0">
                    <a:pos x="82550" y="51879"/>
                  </a:cxn>
                  <a:cxn ang="0">
                    <a:pos x="69235" y="68262"/>
                  </a:cxn>
                  <a:cxn ang="0">
                    <a:pos x="15977" y="68262"/>
                  </a:cxn>
                  <a:cxn ang="0">
                    <a:pos x="0" y="51879"/>
                  </a:cxn>
                  <a:cxn ang="0">
                    <a:pos x="0" y="13652"/>
                  </a:cxn>
                  <a:cxn ang="0">
                    <a:pos x="15977" y="0"/>
                  </a:cxn>
                  <a:cxn ang="0">
                    <a:pos x="69235" y="0"/>
                  </a:cxn>
                  <a:cxn ang="0">
                    <a:pos x="82550" y="13652"/>
                  </a:cxn>
                  <a:cxn ang="0">
                    <a:pos x="82550" y="51879"/>
                  </a:cxn>
                </a:cxnLst>
                <a:pathLst>
                  <a:path w="31" h="25">
                    <a:moveTo>
                      <a:pt x="31" y="19"/>
                    </a:moveTo>
                    <a:cubicBezTo>
                      <a:pt x="31" y="22"/>
                      <a:pt x="29" y="25"/>
                      <a:pt x="26" y="25"/>
                    </a:cubicBezTo>
                    <a:cubicBezTo>
                      <a:pt x="6" y="25"/>
                      <a:pt x="6" y="25"/>
                      <a:pt x="6" y="25"/>
                    </a:cubicBezTo>
                    <a:cubicBezTo>
                      <a:pt x="3" y="25"/>
                      <a:pt x="0" y="22"/>
                      <a:pt x="0" y="19"/>
                    </a:cubicBezTo>
                    <a:cubicBezTo>
                      <a:pt x="0" y="5"/>
                      <a:pt x="0" y="5"/>
                      <a:pt x="0" y="5"/>
                    </a:cubicBezTo>
                    <a:cubicBezTo>
                      <a:pt x="0" y="2"/>
                      <a:pt x="3" y="0"/>
                      <a:pt x="6" y="0"/>
                    </a:cubicBezTo>
                    <a:cubicBezTo>
                      <a:pt x="26" y="0"/>
                      <a:pt x="26" y="0"/>
                      <a:pt x="26" y="0"/>
                    </a:cubicBezTo>
                    <a:cubicBezTo>
                      <a:pt x="29" y="0"/>
                      <a:pt x="31" y="2"/>
                      <a:pt x="31" y="5"/>
                    </a:cubicBezTo>
                    <a:lnTo>
                      <a:pt x="31" y="19"/>
                    </a:lnTo>
                    <a:close/>
                  </a:path>
                </a:pathLst>
              </a:custGeom>
              <a:solidFill>
                <a:srgbClr val="F5E8CE">
                  <a:alpha val="100000"/>
                </a:srgbClr>
              </a:solidFill>
              <a:ln w="9525">
                <a:noFill/>
              </a:ln>
            </p:spPr>
            <p:txBody>
              <a:bodyPr/>
              <a:p>
                <a:endParaRPr lang="zh-CN" altLang="en-US"/>
              </a:p>
            </p:txBody>
          </p:sp>
          <p:sp>
            <p:nvSpPr>
              <p:cNvPr id="48237" name="Freeform 656"/>
              <p:cNvSpPr/>
              <p:nvPr/>
            </p:nvSpPr>
            <p:spPr>
              <a:xfrm>
                <a:off x="1963738" y="2908300"/>
                <a:ext cx="80963" cy="68262"/>
              </a:xfrm>
              <a:custGeom>
                <a:avLst/>
                <a:gdLst/>
                <a:ahLst/>
                <a:cxnLst>
                  <a:cxn ang="0">
                    <a:pos x="80963" y="51879"/>
                  </a:cxn>
                  <a:cxn ang="0">
                    <a:pos x="67469" y="68262"/>
                  </a:cxn>
                  <a:cxn ang="0">
                    <a:pos x="13494" y="68262"/>
                  </a:cxn>
                  <a:cxn ang="0">
                    <a:pos x="0" y="51879"/>
                  </a:cxn>
                  <a:cxn ang="0">
                    <a:pos x="0" y="13652"/>
                  </a:cxn>
                  <a:cxn ang="0">
                    <a:pos x="13494" y="0"/>
                  </a:cxn>
                  <a:cxn ang="0">
                    <a:pos x="67469" y="0"/>
                  </a:cxn>
                  <a:cxn ang="0">
                    <a:pos x="80963" y="13652"/>
                  </a:cxn>
                  <a:cxn ang="0">
                    <a:pos x="80963" y="51879"/>
                  </a:cxn>
                </a:cxnLst>
                <a:pathLst>
                  <a:path w="30" h="25">
                    <a:moveTo>
                      <a:pt x="30" y="19"/>
                    </a:moveTo>
                    <a:cubicBezTo>
                      <a:pt x="30" y="22"/>
                      <a:pt x="28" y="25"/>
                      <a:pt x="25" y="25"/>
                    </a:cubicBezTo>
                    <a:cubicBezTo>
                      <a:pt x="5" y="25"/>
                      <a:pt x="5" y="25"/>
                      <a:pt x="5" y="25"/>
                    </a:cubicBezTo>
                    <a:cubicBezTo>
                      <a:pt x="2" y="25"/>
                      <a:pt x="0" y="22"/>
                      <a:pt x="0" y="19"/>
                    </a:cubicBezTo>
                    <a:cubicBezTo>
                      <a:pt x="0" y="5"/>
                      <a:pt x="0" y="5"/>
                      <a:pt x="0" y="5"/>
                    </a:cubicBezTo>
                    <a:cubicBezTo>
                      <a:pt x="0" y="2"/>
                      <a:pt x="2" y="0"/>
                      <a:pt x="5" y="0"/>
                    </a:cubicBezTo>
                    <a:cubicBezTo>
                      <a:pt x="25" y="0"/>
                      <a:pt x="25" y="0"/>
                      <a:pt x="25" y="0"/>
                    </a:cubicBezTo>
                    <a:cubicBezTo>
                      <a:pt x="28" y="0"/>
                      <a:pt x="30" y="2"/>
                      <a:pt x="30" y="5"/>
                    </a:cubicBezTo>
                    <a:lnTo>
                      <a:pt x="30" y="19"/>
                    </a:lnTo>
                    <a:close/>
                  </a:path>
                </a:pathLst>
              </a:custGeom>
              <a:solidFill>
                <a:srgbClr val="EE7800">
                  <a:alpha val="100000"/>
                </a:srgbClr>
              </a:solidFill>
              <a:ln w="9525">
                <a:noFill/>
              </a:ln>
            </p:spPr>
            <p:txBody>
              <a:bodyPr/>
              <a:p>
                <a:endParaRPr lang="zh-CN" altLang="en-US"/>
              </a:p>
            </p:txBody>
          </p:sp>
          <p:sp>
            <p:nvSpPr>
              <p:cNvPr id="48238" name="Freeform 657"/>
              <p:cNvSpPr>
                <a:spLocks noEditPoints="1"/>
              </p:cNvSpPr>
              <p:nvPr/>
            </p:nvSpPr>
            <p:spPr>
              <a:xfrm>
                <a:off x="1992313" y="2565400"/>
                <a:ext cx="44450" cy="53975"/>
              </a:xfrm>
              <a:custGeom>
                <a:avLst/>
                <a:gdLst/>
                <a:ahLst/>
                <a:cxnLst>
                  <a:cxn ang="0">
                    <a:pos x="44450" y="53975"/>
                  </a:cxn>
                  <a:cxn ang="0">
                    <a:pos x="0" y="53975"/>
                  </a:cxn>
                  <a:cxn ang="0">
                    <a:pos x="0" y="0"/>
                  </a:cxn>
                  <a:cxn ang="0">
                    <a:pos x="44450" y="0"/>
                  </a:cxn>
                  <a:cxn ang="0">
                    <a:pos x="44450" y="53975"/>
                  </a:cxn>
                  <a:cxn ang="0">
                    <a:pos x="9525" y="47625"/>
                  </a:cxn>
                  <a:cxn ang="0">
                    <a:pos x="36513" y="47625"/>
                  </a:cxn>
                  <a:cxn ang="0">
                    <a:pos x="36513" y="7938"/>
                  </a:cxn>
                  <a:cxn ang="0">
                    <a:pos x="9525" y="7938"/>
                  </a:cxn>
                  <a:cxn ang="0">
                    <a:pos x="9525" y="47625"/>
                  </a:cxn>
                </a:cxnLst>
                <a:pathLst>
                  <a:path w="28" h="34">
                    <a:moveTo>
                      <a:pt x="28" y="34"/>
                    </a:moveTo>
                    <a:lnTo>
                      <a:pt x="0" y="34"/>
                    </a:lnTo>
                    <a:lnTo>
                      <a:pt x="0" y="0"/>
                    </a:lnTo>
                    <a:lnTo>
                      <a:pt x="28" y="0"/>
                    </a:lnTo>
                    <a:lnTo>
                      <a:pt x="28" y="34"/>
                    </a:lnTo>
                    <a:close/>
                    <a:moveTo>
                      <a:pt x="6" y="30"/>
                    </a:moveTo>
                    <a:lnTo>
                      <a:pt x="23" y="30"/>
                    </a:lnTo>
                    <a:lnTo>
                      <a:pt x="23" y="5"/>
                    </a:lnTo>
                    <a:lnTo>
                      <a:pt x="6" y="5"/>
                    </a:lnTo>
                    <a:lnTo>
                      <a:pt x="6" y="30"/>
                    </a:lnTo>
                    <a:close/>
                  </a:path>
                </a:pathLst>
              </a:custGeom>
              <a:solidFill>
                <a:srgbClr val="F5E8CE">
                  <a:alpha val="100000"/>
                </a:srgbClr>
              </a:solidFill>
              <a:ln w="9525">
                <a:noFill/>
              </a:ln>
            </p:spPr>
            <p:txBody>
              <a:bodyPr/>
              <a:p>
                <a:endParaRPr lang="zh-CN" altLang="en-US"/>
              </a:p>
            </p:txBody>
          </p:sp>
          <p:sp>
            <p:nvSpPr>
              <p:cNvPr id="48239" name="Freeform 658"/>
              <p:cNvSpPr>
                <a:spLocks noEditPoints="1"/>
              </p:cNvSpPr>
              <p:nvPr/>
            </p:nvSpPr>
            <p:spPr>
              <a:xfrm>
                <a:off x="1941513" y="2565400"/>
                <a:ext cx="41275" cy="53975"/>
              </a:xfrm>
              <a:custGeom>
                <a:avLst/>
                <a:gdLst/>
                <a:ahLst/>
                <a:cxnLst>
                  <a:cxn ang="0">
                    <a:pos x="41275" y="53975"/>
                  </a:cxn>
                  <a:cxn ang="0">
                    <a:pos x="0" y="53975"/>
                  </a:cxn>
                  <a:cxn ang="0">
                    <a:pos x="0" y="0"/>
                  </a:cxn>
                  <a:cxn ang="0">
                    <a:pos x="41275" y="0"/>
                  </a:cxn>
                  <a:cxn ang="0">
                    <a:pos x="41275" y="53975"/>
                  </a:cxn>
                  <a:cxn ang="0">
                    <a:pos x="4763" y="47625"/>
                  </a:cxn>
                  <a:cxn ang="0">
                    <a:pos x="34925" y="47625"/>
                  </a:cxn>
                  <a:cxn ang="0">
                    <a:pos x="34925" y="7938"/>
                  </a:cxn>
                  <a:cxn ang="0">
                    <a:pos x="4763" y="7938"/>
                  </a:cxn>
                  <a:cxn ang="0">
                    <a:pos x="4763" y="47625"/>
                  </a:cxn>
                </a:cxnLst>
                <a:pathLst>
                  <a:path w="26" h="34">
                    <a:moveTo>
                      <a:pt x="26" y="34"/>
                    </a:moveTo>
                    <a:lnTo>
                      <a:pt x="0" y="34"/>
                    </a:lnTo>
                    <a:lnTo>
                      <a:pt x="0" y="0"/>
                    </a:lnTo>
                    <a:lnTo>
                      <a:pt x="26" y="0"/>
                    </a:lnTo>
                    <a:lnTo>
                      <a:pt x="26" y="34"/>
                    </a:lnTo>
                    <a:close/>
                    <a:moveTo>
                      <a:pt x="3" y="30"/>
                    </a:moveTo>
                    <a:lnTo>
                      <a:pt x="22" y="30"/>
                    </a:lnTo>
                    <a:lnTo>
                      <a:pt x="22" y="5"/>
                    </a:lnTo>
                    <a:lnTo>
                      <a:pt x="3" y="5"/>
                    </a:lnTo>
                    <a:lnTo>
                      <a:pt x="3" y="30"/>
                    </a:lnTo>
                    <a:close/>
                  </a:path>
                </a:pathLst>
              </a:custGeom>
              <a:solidFill>
                <a:srgbClr val="F5E8CE">
                  <a:alpha val="100000"/>
                </a:srgbClr>
              </a:solidFill>
              <a:ln w="9525">
                <a:noFill/>
              </a:ln>
            </p:spPr>
            <p:txBody>
              <a:bodyPr/>
              <a:p>
                <a:endParaRPr lang="zh-CN" altLang="en-US"/>
              </a:p>
            </p:txBody>
          </p:sp>
          <p:sp>
            <p:nvSpPr>
              <p:cNvPr id="48240" name="Freeform 659"/>
              <p:cNvSpPr>
                <a:spLocks noEditPoints="1"/>
              </p:cNvSpPr>
              <p:nvPr/>
            </p:nvSpPr>
            <p:spPr>
              <a:xfrm>
                <a:off x="1887538" y="2565400"/>
                <a:ext cx="42863" cy="53975"/>
              </a:xfrm>
              <a:custGeom>
                <a:avLst/>
                <a:gdLst/>
                <a:ahLst/>
                <a:cxnLst>
                  <a:cxn ang="0">
                    <a:pos x="42863" y="53975"/>
                  </a:cxn>
                  <a:cxn ang="0">
                    <a:pos x="0" y="53975"/>
                  </a:cxn>
                  <a:cxn ang="0">
                    <a:pos x="0" y="0"/>
                  </a:cxn>
                  <a:cxn ang="0">
                    <a:pos x="42863" y="0"/>
                  </a:cxn>
                  <a:cxn ang="0">
                    <a:pos x="42863" y="53975"/>
                  </a:cxn>
                  <a:cxn ang="0">
                    <a:pos x="7938" y="47625"/>
                  </a:cxn>
                  <a:cxn ang="0">
                    <a:pos x="34925" y="47625"/>
                  </a:cxn>
                  <a:cxn ang="0">
                    <a:pos x="34925" y="7938"/>
                  </a:cxn>
                  <a:cxn ang="0">
                    <a:pos x="7938" y="7938"/>
                  </a:cxn>
                  <a:cxn ang="0">
                    <a:pos x="7938" y="47625"/>
                  </a:cxn>
                </a:cxnLst>
                <a:pathLst>
                  <a:path w="27" h="34">
                    <a:moveTo>
                      <a:pt x="27" y="34"/>
                    </a:moveTo>
                    <a:lnTo>
                      <a:pt x="0" y="34"/>
                    </a:lnTo>
                    <a:lnTo>
                      <a:pt x="0" y="0"/>
                    </a:lnTo>
                    <a:lnTo>
                      <a:pt x="27" y="0"/>
                    </a:lnTo>
                    <a:lnTo>
                      <a:pt x="27" y="34"/>
                    </a:lnTo>
                    <a:close/>
                    <a:moveTo>
                      <a:pt x="5" y="30"/>
                    </a:moveTo>
                    <a:lnTo>
                      <a:pt x="22" y="30"/>
                    </a:lnTo>
                    <a:lnTo>
                      <a:pt x="22" y="5"/>
                    </a:lnTo>
                    <a:lnTo>
                      <a:pt x="5" y="5"/>
                    </a:lnTo>
                    <a:lnTo>
                      <a:pt x="5" y="30"/>
                    </a:lnTo>
                    <a:close/>
                  </a:path>
                </a:pathLst>
              </a:custGeom>
              <a:solidFill>
                <a:srgbClr val="F5E8CE">
                  <a:alpha val="100000"/>
                </a:srgbClr>
              </a:solidFill>
              <a:ln w="9525">
                <a:noFill/>
              </a:ln>
            </p:spPr>
            <p:txBody>
              <a:bodyPr/>
              <a:p>
                <a:endParaRPr lang="zh-CN" altLang="en-US"/>
              </a:p>
            </p:txBody>
          </p:sp>
          <p:sp>
            <p:nvSpPr>
              <p:cNvPr id="48241" name="Freeform 660"/>
              <p:cNvSpPr>
                <a:spLocks noEditPoints="1"/>
              </p:cNvSpPr>
              <p:nvPr/>
            </p:nvSpPr>
            <p:spPr>
              <a:xfrm>
                <a:off x="1836738" y="2565400"/>
                <a:ext cx="39688" cy="53975"/>
              </a:xfrm>
              <a:custGeom>
                <a:avLst/>
                <a:gdLst/>
                <a:ahLst/>
                <a:cxnLst>
                  <a:cxn ang="0">
                    <a:pos x="39688" y="53975"/>
                  </a:cxn>
                  <a:cxn ang="0">
                    <a:pos x="0" y="53975"/>
                  </a:cxn>
                  <a:cxn ang="0">
                    <a:pos x="0" y="0"/>
                  </a:cxn>
                  <a:cxn ang="0">
                    <a:pos x="39688" y="0"/>
                  </a:cxn>
                  <a:cxn ang="0">
                    <a:pos x="39688" y="53975"/>
                  </a:cxn>
                  <a:cxn ang="0">
                    <a:pos x="4763" y="47625"/>
                  </a:cxn>
                  <a:cxn ang="0">
                    <a:pos x="34925" y="47625"/>
                  </a:cxn>
                  <a:cxn ang="0">
                    <a:pos x="34925" y="7938"/>
                  </a:cxn>
                  <a:cxn ang="0">
                    <a:pos x="4763" y="7938"/>
                  </a:cxn>
                  <a:cxn ang="0">
                    <a:pos x="4763" y="47625"/>
                  </a:cxn>
                </a:cxnLst>
                <a:pathLst>
                  <a:path w="25" h="34">
                    <a:moveTo>
                      <a:pt x="25" y="34"/>
                    </a:moveTo>
                    <a:lnTo>
                      <a:pt x="0" y="34"/>
                    </a:lnTo>
                    <a:lnTo>
                      <a:pt x="0" y="0"/>
                    </a:lnTo>
                    <a:lnTo>
                      <a:pt x="25" y="0"/>
                    </a:lnTo>
                    <a:lnTo>
                      <a:pt x="25" y="34"/>
                    </a:lnTo>
                    <a:close/>
                    <a:moveTo>
                      <a:pt x="3" y="30"/>
                    </a:moveTo>
                    <a:lnTo>
                      <a:pt x="22" y="30"/>
                    </a:lnTo>
                    <a:lnTo>
                      <a:pt x="22" y="5"/>
                    </a:lnTo>
                    <a:lnTo>
                      <a:pt x="3" y="5"/>
                    </a:lnTo>
                    <a:lnTo>
                      <a:pt x="3" y="30"/>
                    </a:lnTo>
                    <a:close/>
                  </a:path>
                </a:pathLst>
              </a:custGeom>
              <a:solidFill>
                <a:srgbClr val="F5E8CE">
                  <a:alpha val="100000"/>
                </a:srgbClr>
              </a:solidFill>
              <a:ln w="9525">
                <a:noFill/>
              </a:ln>
            </p:spPr>
            <p:txBody>
              <a:bodyPr/>
              <a:p>
                <a:endParaRPr lang="zh-CN" altLang="en-US"/>
              </a:p>
            </p:txBody>
          </p:sp>
        </p:grpSp>
        <p:grpSp>
          <p:nvGrpSpPr>
            <p:cNvPr id="48204" name="组合 1879"/>
            <p:cNvGrpSpPr/>
            <p:nvPr/>
          </p:nvGrpSpPr>
          <p:grpSpPr>
            <a:xfrm>
              <a:off x="962026" y="2513013"/>
              <a:ext cx="514350" cy="509587"/>
              <a:chOff x="962026" y="2513013"/>
              <a:chExt cx="514350" cy="509587"/>
            </a:xfrm>
          </p:grpSpPr>
          <p:sp>
            <p:nvSpPr>
              <p:cNvPr id="48205" name="Freeform 661"/>
              <p:cNvSpPr/>
              <p:nvPr/>
            </p:nvSpPr>
            <p:spPr>
              <a:xfrm>
                <a:off x="1277938" y="2513013"/>
                <a:ext cx="198438" cy="195262"/>
              </a:xfrm>
              <a:custGeom>
                <a:avLst/>
                <a:gdLst/>
                <a:ahLst/>
                <a:cxnLst>
                  <a:cxn ang="0">
                    <a:pos x="149225" y="195262"/>
                  </a:cxn>
                  <a:cxn ang="0">
                    <a:pos x="0" y="49212"/>
                  </a:cxn>
                  <a:cxn ang="0">
                    <a:pos x="198438" y="0"/>
                  </a:cxn>
                  <a:cxn ang="0">
                    <a:pos x="149225" y="195262"/>
                  </a:cxn>
                </a:cxnLst>
                <a:pathLst>
                  <a:path w="125" h="123">
                    <a:moveTo>
                      <a:pt x="94" y="123"/>
                    </a:moveTo>
                    <a:lnTo>
                      <a:pt x="0" y="31"/>
                    </a:lnTo>
                    <a:lnTo>
                      <a:pt x="125" y="0"/>
                    </a:lnTo>
                    <a:lnTo>
                      <a:pt x="94" y="123"/>
                    </a:lnTo>
                    <a:close/>
                  </a:path>
                </a:pathLst>
              </a:custGeom>
              <a:solidFill>
                <a:srgbClr val="87CAAD">
                  <a:alpha val="100000"/>
                </a:srgbClr>
              </a:solidFill>
              <a:ln w="9525">
                <a:noFill/>
              </a:ln>
            </p:spPr>
            <p:txBody>
              <a:bodyPr/>
              <a:p>
                <a:endParaRPr lang="zh-CN" altLang="en-US"/>
              </a:p>
            </p:txBody>
          </p:sp>
          <p:sp>
            <p:nvSpPr>
              <p:cNvPr id="48206" name="Freeform 662"/>
              <p:cNvSpPr/>
              <p:nvPr/>
            </p:nvSpPr>
            <p:spPr>
              <a:xfrm>
                <a:off x="1030288" y="2555875"/>
                <a:ext cx="304800" cy="304800"/>
              </a:xfrm>
              <a:custGeom>
                <a:avLst/>
                <a:gdLst/>
                <a:ahLst/>
                <a:cxnLst>
                  <a:cxn ang="0">
                    <a:pos x="53947" y="302079"/>
                  </a:cxn>
                  <a:cxn ang="0">
                    <a:pos x="37763" y="302079"/>
                  </a:cxn>
                  <a:cxn ang="0">
                    <a:pos x="5395" y="269421"/>
                  </a:cxn>
                  <a:cxn ang="0">
                    <a:pos x="5395" y="250371"/>
                  </a:cxn>
                  <a:cxn ang="0">
                    <a:pos x="250853" y="5443"/>
                  </a:cxn>
                  <a:cxn ang="0">
                    <a:pos x="267037" y="2721"/>
                  </a:cxn>
                  <a:cxn ang="0">
                    <a:pos x="299405" y="35379"/>
                  </a:cxn>
                  <a:cxn ang="0">
                    <a:pos x="299405" y="54429"/>
                  </a:cxn>
                  <a:cxn ang="0">
                    <a:pos x="53947" y="302079"/>
                  </a:cxn>
                </a:cxnLst>
                <a:pathLst>
                  <a:path w="113" h="112">
                    <a:moveTo>
                      <a:pt x="20" y="111"/>
                    </a:moveTo>
                    <a:cubicBezTo>
                      <a:pt x="18" y="112"/>
                      <a:pt x="15" y="112"/>
                      <a:pt x="14" y="111"/>
                    </a:cubicBezTo>
                    <a:cubicBezTo>
                      <a:pt x="2" y="99"/>
                      <a:pt x="2" y="99"/>
                      <a:pt x="2" y="99"/>
                    </a:cubicBezTo>
                    <a:cubicBezTo>
                      <a:pt x="0" y="97"/>
                      <a:pt x="0" y="94"/>
                      <a:pt x="2" y="92"/>
                    </a:cubicBezTo>
                    <a:cubicBezTo>
                      <a:pt x="93" y="2"/>
                      <a:pt x="93" y="2"/>
                      <a:pt x="93" y="2"/>
                    </a:cubicBezTo>
                    <a:cubicBezTo>
                      <a:pt x="95" y="0"/>
                      <a:pt x="97" y="0"/>
                      <a:pt x="99" y="1"/>
                    </a:cubicBezTo>
                    <a:cubicBezTo>
                      <a:pt x="111" y="13"/>
                      <a:pt x="111" y="13"/>
                      <a:pt x="111" y="13"/>
                    </a:cubicBezTo>
                    <a:cubicBezTo>
                      <a:pt x="113" y="15"/>
                      <a:pt x="113" y="18"/>
                      <a:pt x="111" y="20"/>
                    </a:cubicBezTo>
                    <a:lnTo>
                      <a:pt x="20" y="111"/>
                    </a:lnTo>
                    <a:close/>
                  </a:path>
                </a:pathLst>
              </a:custGeom>
              <a:solidFill>
                <a:srgbClr val="EE7800">
                  <a:alpha val="100000"/>
                </a:srgbClr>
              </a:solidFill>
              <a:ln w="9525">
                <a:noFill/>
              </a:ln>
            </p:spPr>
            <p:txBody>
              <a:bodyPr/>
              <a:p>
                <a:endParaRPr lang="zh-CN" altLang="en-US"/>
              </a:p>
            </p:txBody>
          </p:sp>
          <p:sp>
            <p:nvSpPr>
              <p:cNvPr id="48207" name="Freeform 663"/>
              <p:cNvSpPr/>
              <p:nvPr/>
            </p:nvSpPr>
            <p:spPr>
              <a:xfrm>
                <a:off x="1077913" y="2605088"/>
                <a:ext cx="306388" cy="306387"/>
              </a:xfrm>
              <a:custGeom>
                <a:avLst/>
                <a:gdLst/>
                <a:ahLst/>
                <a:cxnLst>
                  <a:cxn ang="0">
                    <a:pos x="54228" y="300964"/>
                  </a:cxn>
                  <a:cxn ang="0">
                    <a:pos x="37960" y="300964"/>
                  </a:cxn>
                  <a:cxn ang="0">
                    <a:pos x="5423" y="268428"/>
                  </a:cxn>
                  <a:cxn ang="0">
                    <a:pos x="5423" y="252159"/>
                  </a:cxn>
                  <a:cxn ang="0">
                    <a:pos x="252160" y="5423"/>
                  </a:cxn>
                  <a:cxn ang="0">
                    <a:pos x="268428" y="5423"/>
                  </a:cxn>
                  <a:cxn ang="0">
                    <a:pos x="300965" y="35248"/>
                  </a:cxn>
                  <a:cxn ang="0">
                    <a:pos x="300965" y="54228"/>
                  </a:cxn>
                  <a:cxn ang="0">
                    <a:pos x="54228" y="300964"/>
                  </a:cxn>
                </a:cxnLst>
                <a:pathLst>
                  <a:path w="113" h="113">
                    <a:moveTo>
                      <a:pt x="20" y="111"/>
                    </a:moveTo>
                    <a:cubicBezTo>
                      <a:pt x="18" y="113"/>
                      <a:pt x="16" y="113"/>
                      <a:pt x="14" y="111"/>
                    </a:cubicBezTo>
                    <a:cubicBezTo>
                      <a:pt x="2" y="99"/>
                      <a:pt x="2" y="99"/>
                      <a:pt x="2" y="99"/>
                    </a:cubicBezTo>
                    <a:cubicBezTo>
                      <a:pt x="0" y="97"/>
                      <a:pt x="0" y="94"/>
                      <a:pt x="2" y="93"/>
                    </a:cubicBezTo>
                    <a:cubicBezTo>
                      <a:pt x="93" y="2"/>
                      <a:pt x="93" y="2"/>
                      <a:pt x="93" y="2"/>
                    </a:cubicBezTo>
                    <a:cubicBezTo>
                      <a:pt x="95" y="0"/>
                      <a:pt x="98" y="0"/>
                      <a:pt x="99" y="2"/>
                    </a:cubicBezTo>
                    <a:cubicBezTo>
                      <a:pt x="111" y="13"/>
                      <a:pt x="111" y="13"/>
                      <a:pt x="111" y="13"/>
                    </a:cubicBezTo>
                    <a:cubicBezTo>
                      <a:pt x="113" y="15"/>
                      <a:pt x="113" y="18"/>
                      <a:pt x="111" y="20"/>
                    </a:cubicBezTo>
                    <a:lnTo>
                      <a:pt x="20" y="111"/>
                    </a:lnTo>
                    <a:close/>
                  </a:path>
                </a:pathLst>
              </a:custGeom>
              <a:solidFill>
                <a:srgbClr val="EE7800">
                  <a:alpha val="100000"/>
                </a:srgbClr>
              </a:solidFill>
              <a:ln w="9525">
                <a:noFill/>
              </a:ln>
            </p:spPr>
            <p:txBody>
              <a:bodyPr/>
              <a:p>
                <a:endParaRPr lang="zh-CN" altLang="en-US"/>
              </a:p>
            </p:txBody>
          </p:sp>
          <p:sp>
            <p:nvSpPr>
              <p:cNvPr id="48208" name="Freeform 664"/>
              <p:cNvSpPr/>
              <p:nvPr/>
            </p:nvSpPr>
            <p:spPr>
              <a:xfrm>
                <a:off x="1127126" y="2654300"/>
                <a:ext cx="306388" cy="306387"/>
              </a:xfrm>
              <a:custGeom>
                <a:avLst/>
                <a:gdLst/>
                <a:ahLst/>
                <a:cxnLst>
                  <a:cxn ang="0">
                    <a:pos x="54228" y="300964"/>
                  </a:cxn>
                  <a:cxn ang="0">
                    <a:pos x="37960" y="300964"/>
                  </a:cxn>
                  <a:cxn ang="0">
                    <a:pos x="5423" y="268428"/>
                  </a:cxn>
                  <a:cxn ang="0">
                    <a:pos x="5423" y="252159"/>
                  </a:cxn>
                  <a:cxn ang="0">
                    <a:pos x="252160" y="5423"/>
                  </a:cxn>
                  <a:cxn ang="0">
                    <a:pos x="268428" y="5423"/>
                  </a:cxn>
                  <a:cxn ang="0">
                    <a:pos x="300965" y="37959"/>
                  </a:cxn>
                  <a:cxn ang="0">
                    <a:pos x="300965" y="54228"/>
                  </a:cxn>
                  <a:cxn ang="0">
                    <a:pos x="54228" y="300964"/>
                  </a:cxn>
                </a:cxnLst>
                <a:pathLst>
                  <a:path w="113" h="113">
                    <a:moveTo>
                      <a:pt x="20" y="111"/>
                    </a:moveTo>
                    <a:cubicBezTo>
                      <a:pt x="19" y="113"/>
                      <a:pt x="16" y="113"/>
                      <a:pt x="14" y="111"/>
                    </a:cubicBezTo>
                    <a:cubicBezTo>
                      <a:pt x="2" y="99"/>
                      <a:pt x="2" y="99"/>
                      <a:pt x="2" y="99"/>
                    </a:cubicBezTo>
                    <a:cubicBezTo>
                      <a:pt x="0" y="97"/>
                      <a:pt x="0" y="95"/>
                      <a:pt x="2" y="93"/>
                    </a:cubicBezTo>
                    <a:cubicBezTo>
                      <a:pt x="93" y="2"/>
                      <a:pt x="93" y="2"/>
                      <a:pt x="93" y="2"/>
                    </a:cubicBezTo>
                    <a:cubicBezTo>
                      <a:pt x="95" y="0"/>
                      <a:pt x="98" y="0"/>
                      <a:pt x="99" y="2"/>
                    </a:cubicBezTo>
                    <a:cubicBezTo>
                      <a:pt x="111" y="14"/>
                      <a:pt x="111" y="14"/>
                      <a:pt x="111" y="14"/>
                    </a:cubicBezTo>
                    <a:cubicBezTo>
                      <a:pt x="113" y="15"/>
                      <a:pt x="113" y="18"/>
                      <a:pt x="111" y="20"/>
                    </a:cubicBezTo>
                    <a:lnTo>
                      <a:pt x="20" y="111"/>
                    </a:lnTo>
                    <a:close/>
                  </a:path>
                </a:pathLst>
              </a:custGeom>
              <a:solidFill>
                <a:srgbClr val="EE7800">
                  <a:alpha val="100000"/>
                </a:srgbClr>
              </a:solidFill>
              <a:ln w="9525">
                <a:noFill/>
              </a:ln>
            </p:spPr>
            <p:txBody>
              <a:bodyPr/>
              <a:p>
                <a:endParaRPr lang="zh-CN" altLang="en-US"/>
              </a:p>
            </p:txBody>
          </p:sp>
          <p:sp>
            <p:nvSpPr>
              <p:cNvPr id="48209" name="Freeform 665"/>
              <p:cNvSpPr/>
              <p:nvPr/>
            </p:nvSpPr>
            <p:spPr>
              <a:xfrm>
                <a:off x="1362076" y="2513013"/>
                <a:ext cx="114300" cy="114300"/>
              </a:xfrm>
              <a:custGeom>
                <a:avLst/>
                <a:gdLst/>
                <a:ahLst/>
                <a:cxnLst>
                  <a:cxn ang="0">
                    <a:pos x="84138" y="114300"/>
                  </a:cxn>
                  <a:cxn ang="0">
                    <a:pos x="114300" y="0"/>
                  </a:cxn>
                  <a:cxn ang="0">
                    <a:pos x="0" y="26988"/>
                  </a:cxn>
                  <a:cxn ang="0">
                    <a:pos x="84138" y="114300"/>
                  </a:cxn>
                </a:cxnLst>
                <a:pathLst>
                  <a:path w="72" h="72">
                    <a:moveTo>
                      <a:pt x="53" y="72"/>
                    </a:moveTo>
                    <a:lnTo>
                      <a:pt x="72" y="0"/>
                    </a:lnTo>
                    <a:lnTo>
                      <a:pt x="0" y="17"/>
                    </a:lnTo>
                    <a:lnTo>
                      <a:pt x="53" y="72"/>
                    </a:lnTo>
                    <a:close/>
                  </a:path>
                </a:pathLst>
              </a:custGeom>
              <a:solidFill>
                <a:srgbClr val="5F3E21">
                  <a:alpha val="100000"/>
                </a:srgbClr>
              </a:solidFill>
              <a:ln w="9525">
                <a:noFill/>
              </a:ln>
            </p:spPr>
            <p:txBody>
              <a:bodyPr/>
              <a:p>
                <a:endParaRPr lang="zh-CN" altLang="en-US"/>
              </a:p>
            </p:txBody>
          </p:sp>
          <p:sp>
            <p:nvSpPr>
              <p:cNvPr id="48210" name="Freeform 666"/>
              <p:cNvSpPr/>
              <p:nvPr/>
            </p:nvSpPr>
            <p:spPr>
              <a:xfrm>
                <a:off x="1138238" y="2651125"/>
                <a:ext cx="249238" cy="249237"/>
              </a:xfrm>
              <a:custGeom>
                <a:avLst/>
                <a:gdLst/>
                <a:ahLst/>
                <a:cxnLst>
                  <a:cxn ang="0">
                    <a:pos x="5418" y="249237"/>
                  </a:cxn>
                  <a:cxn ang="0">
                    <a:pos x="2709" y="246528"/>
                  </a:cxn>
                  <a:cxn ang="0">
                    <a:pos x="2709" y="241110"/>
                  </a:cxn>
                  <a:cxn ang="0">
                    <a:pos x="241111" y="2709"/>
                  </a:cxn>
                  <a:cxn ang="0">
                    <a:pos x="246529" y="2709"/>
                  </a:cxn>
                  <a:cxn ang="0">
                    <a:pos x="246529" y="8127"/>
                  </a:cxn>
                  <a:cxn ang="0">
                    <a:pos x="8127" y="246528"/>
                  </a:cxn>
                  <a:cxn ang="0">
                    <a:pos x="5418" y="249237"/>
                  </a:cxn>
                </a:cxnLst>
                <a:pathLst>
                  <a:path w="92" h="92">
                    <a:moveTo>
                      <a:pt x="2" y="92"/>
                    </a:moveTo>
                    <a:cubicBezTo>
                      <a:pt x="1" y="92"/>
                      <a:pt x="1" y="92"/>
                      <a:pt x="1" y="91"/>
                    </a:cubicBezTo>
                    <a:cubicBezTo>
                      <a:pt x="0" y="91"/>
                      <a:pt x="0" y="90"/>
                      <a:pt x="1" y="89"/>
                    </a:cubicBezTo>
                    <a:cubicBezTo>
                      <a:pt x="89" y="1"/>
                      <a:pt x="89" y="1"/>
                      <a:pt x="89" y="1"/>
                    </a:cubicBezTo>
                    <a:cubicBezTo>
                      <a:pt x="90" y="0"/>
                      <a:pt x="91" y="0"/>
                      <a:pt x="91" y="1"/>
                    </a:cubicBezTo>
                    <a:cubicBezTo>
                      <a:pt x="92" y="2"/>
                      <a:pt x="92" y="3"/>
                      <a:pt x="91" y="3"/>
                    </a:cubicBezTo>
                    <a:cubicBezTo>
                      <a:pt x="3" y="91"/>
                      <a:pt x="3" y="91"/>
                      <a:pt x="3" y="91"/>
                    </a:cubicBezTo>
                    <a:cubicBezTo>
                      <a:pt x="3" y="92"/>
                      <a:pt x="2" y="92"/>
                      <a:pt x="2" y="92"/>
                    </a:cubicBezTo>
                    <a:close/>
                  </a:path>
                </a:pathLst>
              </a:custGeom>
              <a:solidFill>
                <a:srgbClr val="F5E8CE">
                  <a:alpha val="100000"/>
                </a:srgbClr>
              </a:solidFill>
              <a:ln w="9525">
                <a:noFill/>
              </a:ln>
            </p:spPr>
            <p:txBody>
              <a:bodyPr/>
              <a:p>
                <a:endParaRPr lang="zh-CN" altLang="en-US"/>
              </a:p>
            </p:txBody>
          </p:sp>
          <p:sp>
            <p:nvSpPr>
              <p:cNvPr id="48211" name="Freeform 667"/>
              <p:cNvSpPr/>
              <p:nvPr/>
            </p:nvSpPr>
            <p:spPr>
              <a:xfrm>
                <a:off x="1089026" y="2601913"/>
                <a:ext cx="246063" cy="249237"/>
              </a:xfrm>
              <a:custGeom>
                <a:avLst/>
                <a:gdLst/>
                <a:ahLst/>
                <a:cxnLst>
                  <a:cxn ang="0">
                    <a:pos x="5408" y="249237"/>
                  </a:cxn>
                  <a:cxn ang="0">
                    <a:pos x="0" y="246528"/>
                  </a:cxn>
                  <a:cxn ang="0">
                    <a:pos x="0" y="241110"/>
                  </a:cxn>
                  <a:cxn ang="0">
                    <a:pos x="240655" y="2709"/>
                  </a:cxn>
                  <a:cxn ang="0">
                    <a:pos x="246063" y="2709"/>
                  </a:cxn>
                  <a:cxn ang="0">
                    <a:pos x="246063" y="8127"/>
                  </a:cxn>
                  <a:cxn ang="0">
                    <a:pos x="8112" y="246528"/>
                  </a:cxn>
                  <a:cxn ang="0">
                    <a:pos x="5408" y="249237"/>
                  </a:cxn>
                </a:cxnLst>
                <a:pathLst>
                  <a:path w="91" h="92">
                    <a:moveTo>
                      <a:pt x="2" y="92"/>
                    </a:moveTo>
                    <a:cubicBezTo>
                      <a:pt x="1" y="92"/>
                      <a:pt x="1" y="91"/>
                      <a:pt x="0" y="91"/>
                    </a:cubicBezTo>
                    <a:cubicBezTo>
                      <a:pt x="0" y="91"/>
                      <a:pt x="0" y="90"/>
                      <a:pt x="0" y="89"/>
                    </a:cubicBezTo>
                    <a:cubicBezTo>
                      <a:pt x="89" y="1"/>
                      <a:pt x="89" y="1"/>
                      <a:pt x="89" y="1"/>
                    </a:cubicBezTo>
                    <a:cubicBezTo>
                      <a:pt x="89" y="0"/>
                      <a:pt x="90" y="0"/>
                      <a:pt x="91" y="1"/>
                    </a:cubicBezTo>
                    <a:cubicBezTo>
                      <a:pt x="91" y="1"/>
                      <a:pt x="91" y="2"/>
                      <a:pt x="91" y="3"/>
                    </a:cubicBezTo>
                    <a:cubicBezTo>
                      <a:pt x="3" y="91"/>
                      <a:pt x="3" y="91"/>
                      <a:pt x="3" y="91"/>
                    </a:cubicBezTo>
                    <a:cubicBezTo>
                      <a:pt x="2" y="91"/>
                      <a:pt x="2" y="92"/>
                      <a:pt x="2" y="92"/>
                    </a:cubicBezTo>
                    <a:close/>
                  </a:path>
                </a:pathLst>
              </a:custGeom>
              <a:solidFill>
                <a:srgbClr val="F5E8CE">
                  <a:alpha val="100000"/>
                </a:srgbClr>
              </a:solidFill>
              <a:ln w="9525">
                <a:noFill/>
              </a:ln>
            </p:spPr>
            <p:txBody>
              <a:bodyPr/>
              <a:p>
                <a:endParaRPr lang="zh-CN" altLang="en-US"/>
              </a:p>
            </p:txBody>
          </p:sp>
          <p:sp>
            <p:nvSpPr>
              <p:cNvPr id="48212" name="Freeform 668"/>
              <p:cNvSpPr/>
              <p:nvPr/>
            </p:nvSpPr>
            <p:spPr>
              <a:xfrm>
                <a:off x="1008063" y="2792413"/>
                <a:ext cx="188913" cy="188912"/>
              </a:xfrm>
              <a:custGeom>
                <a:avLst/>
                <a:gdLst/>
                <a:ahLst/>
                <a:cxnLst>
                  <a:cxn ang="0">
                    <a:pos x="0" y="39687"/>
                  </a:cxn>
                  <a:cxn ang="0">
                    <a:pos x="149225" y="188912"/>
                  </a:cxn>
                  <a:cxn ang="0">
                    <a:pos x="188913" y="149225"/>
                  </a:cxn>
                  <a:cxn ang="0">
                    <a:pos x="39688" y="0"/>
                  </a:cxn>
                  <a:cxn ang="0">
                    <a:pos x="0" y="39687"/>
                  </a:cxn>
                </a:cxnLst>
                <a:pathLst>
                  <a:path w="119" h="119">
                    <a:moveTo>
                      <a:pt x="0" y="25"/>
                    </a:moveTo>
                    <a:lnTo>
                      <a:pt x="94" y="119"/>
                    </a:lnTo>
                    <a:lnTo>
                      <a:pt x="119" y="94"/>
                    </a:lnTo>
                    <a:lnTo>
                      <a:pt x="25" y="0"/>
                    </a:lnTo>
                    <a:lnTo>
                      <a:pt x="0" y="25"/>
                    </a:lnTo>
                    <a:close/>
                  </a:path>
                </a:pathLst>
              </a:custGeom>
              <a:solidFill>
                <a:srgbClr val="5F3E21">
                  <a:alpha val="100000"/>
                </a:srgbClr>
              </a:solidFill>
              <a:ln w="9525">
                <a:noFill/>
              </a:ln>
            </p:spPr>
            <p:txBody>
              <a:bodyPr/>
              <a:p>
                <a:endParaRPr lang="zh-CN" altLang="en-US"/>
              </a:p>
            </p:txBody>
          </p:sp>
          <p:sp>
            <p:nvSpPr>
              <p:cNvPr id="48213" name="Freeform 669"/>
              <p:cNvSpPr/>
              <p:nvPr/>
            </p:nvSpPr>
            <p:spPr>
              <a:xfrm>
                <a:off x="962026" y="2832100"/>
                <a:ext cx="195263" cy="190500"/>
              </a:xfrm>
              <a:custGeom>
                <a:avLst/>
                <a:gdLst/>
                <a:ahLst/>
                <a:cxnLst>
                  <a:cxn ang="0">
                    <a:pos x="170855" y="174171"/>
                  </a:cxn>
                  <a:cxn ang="0">
                    <a:pos x="130175" y="190500"/>
                  </a:cxn>
                  <a:cxn ang="0">
                    <a:pos x="92208" y="174171"/>
                  </a:cxn>
                  <a:cxn ang="0">
                    <a:pos x="21696" y="103414"/>
                  </a:cxn>
                  <a:cxn ang="0">
                    <a:pos x="21696" y="24493"/>
                  </a:cxn>
                  <a:cxn ang="0">
                    <a:pos x="46104" y="0"/>
                  </a:cxn>
                  <a:cxn ang="0">
                    <a:pos x="195263" y="149679"/>
                  </a:cxn>
                  <a:cxn ang="0">
                    <a:pos x="170855" y="174171"/>
                  </a:cxn>
                </a:cxnLst>
                <a:pathLst>
                  <a:path w="72" h="70">
                    <a:moveTo>
                      <a:pt x="63" y="64"/>
                    </a:moveTo>
                    <a:cubicBezTo>
                      <a:pt x="59" y="68"/>
                      <a:pt x="54" y="70"/>
                      <a:pt x="48" y="70"/>
                    </a:cubicBezTo>
                    <a:cubicBezTo>
                      <a:pt x="43" y="70"/>
                      <a:pt x="38" y="68"/>
                      <a:pt x="34" y="64"/>
                    </a:cubicBezTo>
                    <a:cubicBezTo>
                      <a:pt x="8" y="38"/>
                      <a:pt x="8" y="38"/>
                      <a:pt x="8" y="38"/>
                    </a:cubicBezTo>
                    <a:cubicBezTo>
                      <a:pt x="0" y="30"/>
                      <a:pt x="0" y="17"/>
                      <a:pt x="8" y="9"/>
                    </a:cubicBezTo>
                    <a:cubicBezTo>
                      <a:pt x="17" y="0"/>
                      <a:pt x="17" y="0"/>
                      <a:pt x="17" y="0"/>
                    </a:cubicBezTo>
                    <a:cubicBezTo>
                      <a:pt x="72" y="55"/>
                      <a:pt x="72" y="55"/>
                      <a:pt x="72" y="55"/>
                    </a:cubicBezTo>
                    <a:lnTo>
                      <a:pt x="63" y="64"/>
                    </a:lnTo>
                    <a:close/>
                  </a:path>
                </a:pathLst>
              </a:custGeom>
              <a:solidFill>
                <a:srgbClr val="87CAAD">
                  <a:alpha val="100000"/>
                </a:srgbClr>
              </a:solidFill>
              <a:ln w="9525">
                <a:noFill/>
              </a:ln>
            </p:spPr>
            <p:txBody>
              <a:bodyPr/>
              <a:p>
                <a:endParaRPr lang="zh-CN" altLang="en-US"/>
              </a:p>
            </p:txBody>
          </p:sp>
          <p:sp>
            <p:nvSpPr>
              <p:cNvPr id="48214" name="Freeform 670"/>
              <p:cNvSpPr/>
              <p:nvPr/>
            </p:nvSpPr>
            <p:spPr>
              <a:xfrm>
                <a:off x="1019176" y="2803525"/>
                <a:ext cx="42863" cy="42862"/>
              </a:xfrm>
              <a:custGeom>
                <a:avLst/>
                <a:gdLst/>
                <a:ahLst/>
                <a:cxnLst>
                  <a:cxn ang="0">
                    <a:pos x="1588" y="42862"/>
                  </a:cxn>
                  <a:cxn ang="0">
                    <a:pos x="0" y="39687"/>
                  </a:cxn>
                  <a:cxn ang="0">
                    <a:pos x="39688" y="0"/>
                  </a:cxn>
                  <a:cxn ang="0">
                    <a:pos x="42863" y="1587"/>
                  </a:cxn>
                  <a:cxn ang="0">
                    <a:pos x="1588" y="42862"/>
                  </a:cxn>
                </a:cxnLst>
                <a:pathLst>
                  <a:path w="27" h="27">
                    <a:moveTo>
                      <a:pt x="1" y="27"/>
                    </a:moveTo>
                    <a:lnTo>
                      <a:pt x="0" y="25"/>
                    </a:lnTo>
                    <a:lnTo>
                      <a:pt x="25" y="0"/>
                    </a:lnTo>
                    <a:lnTo>
                      <a:pt x="27" y="1"/>
                    </a:lnTo>
                    <a:lnTo>
                      <a:pt x="1" y="27"/>
                    </a:lnTo>
                    <a:close/>
                  </a:path>
                </a:pathLst>
              </a:custGeom>
              <a:solidFill>
                <a:srgbClr val="87CAAD">
                  <a:alpha val="100000"/>
                </a:srgbClr>
              </a:solidFill>
              <a:ln w="9525">
                <a:noFill/>
              </a:ln>
            </p:spPr>
            <p:txBody>
              <a:bodyPr/>
              <a:p>
                <a:endParaRPr lang="zh-CN" altLang="en-US"/>
              </a:p>
            </p:txBody>
          </p:sp>
          <p:sp>
            <p:nvSpPr>
              <p:cNvPr id="48215" name="Freeform 671"/>
              <p:cNvSpPr/>
              <p:nvPr/>
            </p:nvSpPr>
            <p:spPr>
              <a:xfrm>
                <a:off x="1031876" y="2816225"/>
                <a:ext cx="44450" cy="44450"/>
              </a:xfrm>
              <a:custGeom>
                <a:avLst/>
                <a:gdLst/>
                <a:ahLst/>
                <a:cxnLst>
                  <a:cxn ang="0">
                    <a:pos x="3175" y="44450"/>
                  </a:cxn>
                  <a:cxn ang="0">
                    <a:pos x="0" y="41275"/>
                  </a:cxn>
                  <a:cxn ang="0">
                    <a:pos x="41275" y="0"/>
                  </a:cxn>
                  <a:cxn ang="0">
                    <a:pos x="44450" y="3175"/>
                  </a:cxn>
                  <a:cxn ang="0">
                    <a:pos x="3175" y="44450"/>
                  </a:cxn>
                </a:cxnLst>
                <a:pathLst>
                  <a:path w="28" h="28">
                    <a:moveTo>
                      <a:pt x="2" y="28"/>
                    </a:moveTo>
                    <a:lnTo>
                      <a:pt x="0" y="26"/>
                    </a:lnTo>
                    <a:lnTo>
                      <a:pt x="26" y="0"/>
                    </a:lnTo>
                    <a:lnTo>
                      <a:pt x="28" y="2"/>
                    </a:lnTo>
                    <a:lnTo>
                      <a:pt x="2" y="28"/>
                    </a:lnTo>
                    <a:close/>
                  </a:path>
                </a:pathLst>
              </a:custGeom>
              <a:solidFill>
                <a:srgbClr val="87CAAD">
                  <a:alpha val="100000"/>
                </a:srgbClr>
              </a:solidFill>
              <a:ln w="9525">
                <a:noFill/>
              </a:ln>
            </p:spPr>
            <p:txBody>
              <a:bodyPr/>
              <a:p>
                <a:endParaRPr lang="zh-CN" altLang="en-US"/>
              </a:p>
            </p:txBody>
          </p:sp>
          <p:sp>
            <p:nvSpPr>
              <p:cNvPr id="48216" name="Freeform 672"/>
              <p:cNvSpPr/>
              <p:nvPr/>
            </p:nvSpPr>
            <p:spPr>
              <a:xfrm>
                <a:off x="1046163" y="2830513"/>
                <a:ext cx="42863" cy="42862"/>
              </a:xfrm>
              <a:custGeom>
                <a:avLst/>
                <a:gdLst/>
                <a:ahLst/>
                <a:cxnLst>
                  <a:cxn ang="0">
                    <a:pos x="1588" y="42862"/>
                  </a:cxn>
                  <a:cxn ang="0">
                    <a:pos x="0" y="42862"/>
                  </a:cxn>
                  <a:cxn ang="0">
                    <a:pos x="39688" y="0"/>
                  </a:cxn>
                  <a:cxn ang="0">
                    <a:pos x="42863" y="1587"/>
                  </a:cxn>
                  <a:cxn ang="0">
                    <a:pos x="1588" y="42862"/>
                  </a:cxn>
                </a:cxnLst>
                <a:pathLst>
                  <a:path w="27" h="27">
                    <a:moveTo>
                      <a:pt x="1" y="27"/>
                    </a:moveTo>
                    <a:lnTo>
                      <a:pt x="0" y="27"/>
                    </a:lnTo>
                    <a:lnTo>
                      <a:pt x="25" y="0"/>
                    </a:lnTo>
                    <a:lnTo>
                      <a:pt x="27" y="1"/>
                    </a:lnTo>
                    <a:lnTo>
                      <a:pt x="1" y="27"/>
                    </a:lnTo>
                    <a:close/>
                  </a:path>
                </a:pathLst>
              </a:custGeom>
              <a:solidFill>
                <a:srgbClr val="87CAAD">
                  <a:alpha val="100000"/>
                </a:srgbClr>
              </a:solidFill>
              <a:ln w="9525">
                <a:noFill/>
              </a:ln>
            </p:spPr>
            <p:txBody>
              <a:bodyPr/>
              <a:p>
                <a:endParaRPr lang="zh-CN" altLang="en-US"/>
              </a:p>
            </p:txBody>
          </p:sp>
          <p:sp>
            <p:nvSpPr>
              <p:cNvPr id="48217" name="Freeform 673"/>
              <p:cNvSpPr/>
              <p:nvPr/>
            </p:nvSpPr>
            <p:spPr>
              <a:xfrm>
                <a:off x="1058863" y="2843213"/>
                <a:ext cx="44450" cy="44450"/>
              </a:xfrm>
              <a:custGeom>
                <a:avLst/>
                <a:gdLst/>
                <a:ahLst/>
                <a:cxnLst>
                  <a:cxn ang="0">
                    <a:pos x="3175" y="44450"/>
                  </a:cxn>
                  <a:cxn ang="0">
                    <a:pos x="0" y="44450"/>
                  </a:cxn>
                  <a:cxn ang="0">
                    <a:pos x="44450" y="0"/>
                  </a:cxn>
                  <a:cxn ang="0">
                    <a:pos x="44450" y="3175"/>
                  </a:cxn>
                  <a:cxn ang="0">
                    <a:pos x="3175" y="44450"/>
                  </a:cxn>
                </a:cxnLst>
                <a:pathLst>
                  <a:path w="28" h="28">
                    <a:moveTo>
                      <a:pt x="2" y="28"/>
                    </a:moveTo>
                    <a:lnTo>
                      <a:pt x="0" y="28"/>
                    </a:lnTo>
                    <a:lnTo>
                      <a:pt x="28" y="0"/>
                    </a:lnTo>
                    <a:lnTo>
                      <a:pt x="28" y="2"/>
                    </a:lnTo>
                    <a:lnTo>
                      <a:pt x="2" y="28"/>
                    </a:lnTo>
                    <a:close/>
                  </a:path>
                </a:pathLst>
              </a:custGeom>
              <a:solidFill>
                <a:srgbClr val="87CAAD">
                  <a:alpha val="100000"/>
                </a:srgbClr>
              </a:solidFill>
              <a:ln w="9525">
                <a:noFill/>
              </a:ln>
            </p:spPr>
            <p:txBody>
              <a:bodyPr/>
              <a:p>
                <a:endParaRPr lang="zh-CN" altLang="en-US"/>
              </a:p>
            </p:txBody>
          </p:sp>
          <p:sp>
            <p:nvSpPr>
              <p:cNvPr id="48218" name="Freeform 674"/>
              <p:cNvSpPr/>
              <p:nvPr/>
            </p:nvSpPr>
            <p:spPr>
              <a:xfrm>
                <a:off x="1073151" y="2857500"/>
                <a:ext cx="42863" cy="42862"/>
              </a:xfrm>
              <a:custGeom>
                <a:avLst/>
                <a:gdLst/>
                <a:ahLst/>
                <a:cxnLst>
                  <a:cxn ang="0">
                    <a:pos x="3175" y="42862"/>
                  </a:cxn>
                  <a:cxn ang="0">
                    <a:pos x="0" y="42862"/>
                  </a:cxn>
                  <a:cxn ang="0">
                    <a:pos x="42863" y="0"/>
                  </a:cxn>
                  <a:cxn ang="0">
                    <a:pos x="42863" y="3175"/>
                  </a:cxn>
                  <a:cxn ang="0">
                    <a:pos x="3175" y="42862"/>
                  </a:cxn>
                </a:cxnLst>
                <a:pathLst>
                  <a:path w="27" h="27">
                    <a:moveTo>
                      <a:pt x="2" y="27"/>
                    </a:moveTo>
                    <a:lnTo>
                      <a:pt x="0" y="27"/>
                    </a:lnTo>
                    <a:lnTo>
                      <a:pt x="27" y="0"/>
                    </a:lnTo>
                    <a:lnTo>
                      <a:pt x="27" y="2"/>
                    </a:lnTo>
                    <a:lnTo>
                      <a:pt x="2" y="27"/>
                    </a:lnTo>
                    <a:close/>
                  </a:path>
                </a:pathLst>
              </a:custGeom>
              <a:solidFill>
                <a:srgbClr val="87CAAD">
                  <a:alpha val="100000"/>
                </a:srgbClr>
              </a:solidFill>
              <a:ln w="9525">
                <a:noFill/>
              </a:ln>
            </p:spPr>
            <p:txBody>
              <a:bodyPr/>
              <a:p>
                <a:endParaRPr lang="zh-CN" altLang="en-US"/>
              </a:p>
            </p:txBody>
          </p:sp>
          <p:sp>
            <p:nvSpPr>
              <p:cNvPr id="48219" name="Freeform 675"/>
              <p:cNvSpPr/>
              <p:nvPr/>
            </p:nvSpPr>
            <p:spPr>
              <a:xfrm>
                <a:off x="1085851" y="2873375"/>
                <a:ext cx="44450" cy="41275"/>
              </a:xfrm>
              <a:custGeom>
                <a:avLst/>
                <a:gdLst/>
                <a:ahLst/>
                <a:cxnLst>
                  <a:cxn ang="0">
                    <a:pos x="3175" y="41275"/>
                  </a:cxn>
                  <a:cxn ang="0">
                    <a:pos x="0" y="41275"/>
                  </a:cxn>
                  <a:cxn ang="0">
                    <a:pos x="44450" y="0"/>
                  </a:cxn>
                  <a:cxn ang="0">
                    <a:pos x="44450" y="0"/>
                  </a:cxn>
                  <a:cxn ang="0">
                    <a:pos x="3175" y="41275"/>
                  </a:cxn>
                </a:cxnLst>
                <a:pathLst>
                  <a:path w="28" h="26">
                    <a:moveTo>
                      <a:pt x="2" y="26"/>
                    </a:moveTo>
                    <a:lnTo>
                      <a:pt x="0" y="26"/>
                    </a:lnTo>
                    <a:lnTo>
                      <a:pt x="28" y="0"/>
                    </a:lnTo>
                    <a:lnTo>
                      <a:pt x="28" y="0"/>
                    </a:lnTo>
                    <a:lnTo>
                      <a:pt x="2" y="26"/>
                    </a:lnTo>
                    <a:close/>
                  </a:path>
                </a:pathLst>
              </a:custGeom>
              <a:solidFill>
                <a:srgbClr val="87CAAD">
                  <a:alpha val="100000"/>
                </a:srgbClr>
              </a:solidFill>
              <a:ln w="9525">
                <a:noFill/>
              </a:ln>
            </p:spPr>
            <p:txBody>
              <a:bodyPr/>
              <a:p>
                <a:endParaRPr lang="zh-CN" altLang="en-US"/>
              </a:p>
            </p:txBody>
          </p:sp>
          <p:sp>
            <p:nvSpPr>
              <p:cNvPr id="48220" name="Freeform 676"/>
              <p:cNvSpPr/>
              <p:nvPr/>
            </p:nvSpPr>
            <p:spPr>
              <a:xfrm>
                <a:off x="1103313" y="2887663"/>
                <a:ext cx="39688" cy="39687"/>
              </a:xfrm>
              <a:custGeom>
                <a:avLst/>
                <a:gdLst/>
                <a:ahLst/>
                <a:cxnLst>
                  <a:cxn ang="0">
                    <a:pos x="0" y="39687"/>
                  </a:cxn>
                  <a:cxn ang="0">
                    <a:pos x="0" y="39687"/>
                  </a:cxn>
                  <a:cxn ang="0">
                    <a:pos x="39688" y="0"/>
                  </a:cxn>
                  <a:cxn ang="0">
                    <a:pos x="39688" y="0"/>
                  </a:cxn>
                  <a:cxn ang="0">
                    <a:pos x="0" y="39687"/>
                  </a:cxn>
                </a:cxnLst>
                <a:pathLst>
                  <a:path w="25" h="25">
                    <a:moveTo>
                      <a:pt x="0" y="25"/>
                    </a:moveTo>
                    <a:lnTo>
                      <a:pt x="0" y="25"/>
                    </a:lnTo>
                    <a:lnTo>
                      <a:pt x="25" y="0"/>
                    </a:lnTo>
                    <a:lnTo>
                      <a:pt x="25" y="0"/>
                    </a:lnTo>
                    <a:lnTo>
                      <a:pt x="0" y="25"/>
                    </a:lnTo>
                    <a:close/>
                  </a:path>
                </a:pathLst>
              </a:custGeom>
              <a:solidFill>
                <a:srgbClr val="87CAAD">
                  <a:alpha val="100000"/>
                </a:srgbClr>
              </a:solidFill>
              <a:ln w="9525">
                <a:noFill/>
              </a:ln>
            </p:spPr>
            <p:txBody>
              <a:bodyPr/>
              <a:p>
                <a:endParaRPr lang="zh-CN" altLang="en-US"/>
              </a:p>
            </p:txBody>
          </p:sp>
          <p:sp>
            <p:nvSpPr>
              <p:cNvPr id="48221" name="Freeform 677"/>
              <p:cNvSpPr/>
              <p:nvPr/>
            </p:nvSpPr>
            <p:spPr>
              <a:xfrm>
                <a:off x="1116013" y="2900363"/>
                <a:ext cx="41275" cy="41275"/>
              </a:xfrm>
              <a:custGeom>
                <a:avLst/>
                <a:gdLst/>
                <a:ahLst/>
                <a:cxnLst>
                  <a:cxn ang="0">
                    <a:pos x="0" y="41275"/>
                  </a:cxn>
                  <a:cxn ang="0">
                    <a:pos x="0" y="41275"/>
                  </a:cxn>
                  <a:cxn ang="0">
                    <a:pos x="41275" y="0"/>
                  </a:cxn>
                  <a:cxn ang="0">
                    <a:pos x="41275" y="0"/>
                  </a:cxn>
                  <a:cxn ang="0">
                    <a:pos x="0" y="41275"/>
                  </a:cxn>
                </a:cxnLst>
                <a:pathLst>
                  <a:path w="26" h="26">
                    <a:moveTo>
                      <a:pt x="0" y="26"/>
                    </a:moveTo>
                    <a:lnTo>
                      <a:pt x="0" y="26"/>
                    </a:lnTo>
                    <a:lnTo>
                      <a:pt x="26" y="0"/>
                    </a:lnTo>
                    <a:lnTo>
                      <a:pt x="26" y="0"/>
                    </a:lnTo>
                    <a:lnTo>
                      <a:pt x="0" y="26"/>
                    </a:lnTo>
                    <a:close/>
                  </a:path>
                </a:pathLst>
              </a:custGeom>
              <a:solidFill>
                <a:srgbClr val="87CAAD">
                  <a:alpha val="100000"/>
                </a:srgbClr>
              </a:solidFill>
              <a:ln w="9525">
                <a:noFill/>
              </a:ln>
            </p:spPr>
            <p:txBody>
              <a:bodyPr/>
              <a:p>
                <a:endParaRPr lang="zh-CN" altLang="en-US"/>
              </a:p>
            </p:txBody>
          </p:sp>
          <p:sp>
            <p:nvSpPr>
              <p:cNvPr id="48222" name="Freeform 678"/>
              <p:cNvSpPr/>
              <p:nvPr/>
            </p:nvSpPr>
            <p:spPr>
              <a:xfrm>
                <a:off x="1130301" y="2914650"/>
                <a:ext cx="39688" cy="39687"/>
              </a:xfrm>
              <a:custGeom>
                <a:avLst/>
                <a:gdLst/>
                <a:ahLst/>
                <a:cxnLst>
                  <a:cxn ang="0">
                    <a:pos x="0" y="39687"/>
                  </a:cxn>
                  <a:cxn ang="0">
                    <a:pos x="0" y="39687"/>
                  </a:cxn>
                  <a:cxn ang="0">
                    <a:pos x="39688" y="0"/>
                  </a:cxn>
                  <a:cxn ang="0">
                    <a:pos x="39688" y="0"/>
                  </a:cxn>
                  <a:cxn ang="0">
                    <a:pos x="0" y="39687"/>
                  </a:cxn>
                </a:cxnLst>
                <a:pathLst>
                  <a:path w="25" h="25">
                    <a:moveTo>
                      <a:pt x="0" y="25"/>
                    </a:moveTo>
                    <a:lnTo>
                      <a:pt x="0" y="25"/>
                    </a:lnTo>
                    <a:lnTo>
                      <a:pt x="25" y="0"/>
                    </a:lnTo>
                    <a:lnTo>
                      <a:pt x="25" y="0"/>
                    </a:lnTo>
                    <a:lnTo>
                      <a:pt x="0" y="25"/>
                    </a:lnTo>
                    <a:close/>
                  </a:path>
                </a:pathLst>
              </a:custGeom>
              <a:solidFill>
                <a:srgbClr val="87CAAD">
                  <a:alpha val="100000"/>
                </a:srgbClr>
              </a:solidFill>
              <a:ln w="9525">
                <a:noFill/>
              </a:ln>
            </p:spPr>
            <p:txBody>
              <a:bodyPr/>
              <a:p>
                <a:endParaRPr lang="zh-CN" altLang="en-US"/>
              </a:p>
            </p:txBody>
          </p:sp>
          <p:sp>
            <p:nvSpPr>
              <p:cNvPr id="48223" name="Freeform 679"/>
              <p:cNvSpPr/>
              <p:nvPr/>
            </p:nvSpPr>
            <p:spPr>
              <a:xfrm>
                <a:off x="1143001" y="2927350"/>
                <a:ext cx="42863" cy="44450"/>
              </a:xfrm>
              <a:custGeom>
                <a:avLst/>
                <a:gdLst/>
                <a:ahLst/>
                <a:cxnLst>
                  <a:cxn ang="0">
                    <a:pos x="0" y="44450"/>
                  </a:cxn>
                  <a:cxn ang="0">
                    <a:pos x="0" y="41275"/>
                  </a:cxn>
                  <a:cxn ang="0">
                    <a:pos x="41275" y="0"/>
                  </a:cxn>
                  <a:cxn ang="0">
                    <a:pos x="42863" y="0"/>
                  </a:cxn>
                  <a:cxn ang="0">
                    <a:pos x="0" y="44450"/>
                  </a:cxn>
                </a:cxnLst>
                <a:pathLst>
                  <a:path w="27" h="28">
                    <a:moveTo>
                      <a:pt x="0" y="28"/>
                    </a:moveTo>
                    <a:lnTo>
                      <a:pt x="0" y="26"/>
                    </a:lnTo>
                    <a:lnTo>
                      <a:pt x="26" y="0"/>
                    </a:lnTo>
                    <a:lnTo>
                      <a:pt x="27" y="0"/>
                    </a:lnTo>
                    <a:lnTo>
                      <a:pt x="0" y="28"/>
                    </a:lnTo>
                    <a:close/>
                  </a:path>
                </a:pathLst>
              </a:custGeom>
              <a:solidFill>
                <a:srgbClr val="87CAAD">
                  <a:alpha val="100000"/>
                </a:srgbClr>
              </a:solidFill>
              <a:ln w="9525">
                <a:noFill/>
              </a:ln>
            </p:spPr>
            <p:txBody>
              <a:bodyPr/>
              <a:p>
                <a:endParaRPr lang="zh-CN" altLang="en-US"/>
              </a:p>
            </p:txBody>
          </p:sp>
        </p:grpSp>
      </p:grpSp>
    </p:spTree>
  </p:cSld>
  <p:clrMapOvr>
    <a:masterClrMapping/>
  </p:clrMapOvr>
  <p:transition spd="slow" advClick="0" advTm="3000"/>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grpSp>
        <p:nvGrpSpPr>
          <p:cNvPr id="50178"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8" name="直角三角形 17"/>
          <p:cNvSpPr/>
          <p:nvPr/>
        </p:nvSpPr>
        <p:spPr>
          <a:xfrm>
            <a:off x="0" y="2692400"/>
            <a:ext cx="6624638" cy="4165600"/>
          </a:xfrm>
          <a:prstGeom prst="rtTriangl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50180" name="组合 18"/>
          <p:cNvGrpSpPr/>
          <p:nvPr/>
        </p:nvGrpSpPr>
        <p:grpSpPr>
          <a:xfrm>
            <a:off x="6858000" y="3740150"/>
            <a:ext cx="4581525" cy="2430463"/>
            <a:chOff x="6786880" y="3831272"/>
            <a:chExt cx="4580971" cy="2431529"/>
          </a:xfrm>
        </p:grpSpPr>
        <p:pic>
          <p:nvPicPr>
            <p:cNvPr id="50184" name="图片 19"/>
            <p:cNvPicPr>
              <a:picLocks noChangeAspect="1"/>
            </p:cNvPicPr>
            <p:nvPr/>
          </p:nvPicPr>
          <p:blipFill>
            <a:blip r:embed="rId2"/>
            <a:srcRect b="20233"/>
            <a:stretch>
              <a:fillRect/>
            </a:stretch>
          </p:blipFill>
          <p:spPr>
            <a:xfrm>
              <a:off x="6786880" y="3831272"/>
              <a:ext cx="4580971" cy="761048"/>
            </a:xfrm>
            <a:prstGeom prst="rect">
              <a:avLst/>
            </a:prstGeom>
            <a:noFill/>
            <a:ln w="9525">
              <a:noFill/>
            </a:ln>
          </p:spPr>
        </p:pic>
        <p:sp>
          <p:nvSpPr>
            <p:cNvPr id="50185" name="矩形 20"/>
            <p:cNvSpPr/>
            <p:nvPr/>
          </p:nvSpPr>
          <p:spPr>
            <a:xfrm>
              <a:off x="6966276" y="4877806"/>
              <a:ext cx="4164431" cy="1384995"/>
            </a:xfrm>
            <a:prstGeom prst="rect">
              <a:avLst/>
            </a:prstGeom>
            <a:noFill/>
            <a:ln w="9525">
              <a:noFill/>
            </a:ln>
          </p:spPr>
          <p:txBody>
            <a:bodyPr>
              <a:spAutoFit/>
            </a:bodyPr>
            <a:p>
              <a:pPr lvl="0" algn="just" eaLnBrk="1" hangingPunct="1">
                <a:lnSpc>
                  <a:spcPct val="150000"/>
                </a:lnSpc>
              </a:pPr>
              <a:r>
                <a:rPr lang="zh-CN" altLang="en-US" sz="14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400" dirty="0">
                  <a:solidFill>
                    <a:srgbClr val="262626"/>
                  </a:solidFill>
                  <a:latin typeface="微软雅黑" panose="020B0503020204020204" pitchFamily="34" charset="-122"/>
                  <a:ea typeface="微软雅黑" panose="020B0503020204020204" pitchFamily="34" charset="-122"/>
                </a:rPr>
                <a:t>PPT</a:t>
              </a:r>
              <a:r>
                <a:rPr lang="zh-CN" altLang="en-US" sz="1400" dirty="0">
                  <a:solidFill>
                    <a:srgbClr val="262626"/>
                  </a:solidFill>
                  <a:latin typeface="微软雅黑" panose="020B0503020204020204" pitchFamily="34" charset="-122"/>
                  <a:ea typeface="微软雅黑" panose="020B0503020204020204" pitchFamily="34" charset="-122"/>
                </a:rPr>
                <a:t>模板的发布，课件及汇报</a:t>
              </a:r>
              <a:r>
                <a:rPr lang="en-US" altLang="zh-CN" sz="1400" dirty="0">
                  <a:solidFill>
                    <a:srgbClr val="262626"/>
                  </a:solidFill>
                  <a:latin typeface="微软雅黑" panose="020B0503020204020204" pitchFamily="34" charset="-122"/>
                  <a:ea typeface="微软雅黑" panose="020B0503020204020204" pitchFamily="34" charset="-122"/>
                </a:rPr>
                <a:t>PPT</a:t>
              </a:r>
              <a:r>
                <a:rPr lang="zh-CN" altLang="en-US" sz="1400" dirty="0">
                  <a:solidFill>
                    <a:srgbClr val="262626"/>
                  </a:solidFill>
                  <a:latin typeface="微软雅黑" panose="020B0503020204020204" pitchFamily="34" charset="-122"/>
                  <a:ea typeface="微软雅黑" panose="020B0503020204020204" pitchFamily="34" charset="-122"/>
                </a:rPr>
                <a:t>的美化，并为您提供专业的</a:t>
              </a:r>
              <a:r>
                <a:rPr lang="en-US" altLang="zh-CN" sz="1400" dirty="0">
                  <a:solidFill>
                    <a:srgbClr val="262626"/>
                  </a:solidFill>
                  <a:latin typeface="微软雅黑" panose="020B0503020204020204" pitchFamily="34" charset="-122"/>
                  <a:ea typeface="微软雅黑" panose="020B0503020204020204" pitchFamily="34" charset="-122"/>
                </a:rPr>
                <a:t>PPT</a:t>
              </a:r>
              <a:r>
                <a:rPr lang="zh-CN" altLang="en-US" sz="1400" dirty="0">
                  <a:solidFill>
                    <a:srgbClr val="262626"/>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srgbClr val="262626"/>
                  </a:solidFill>
                  <a:latin typeface="微软雅黑" panose="020B0503020204020204" pitchFamily="34" charset="-122"/>
                  <a:ea typeface="微软雅黑" panose="020B0503020204020204" pitchFamily="34" charset="-122"/>
                </a:rPr>
                <a:t>,</a:t>
              </a:r>
              <a:r>
                <a:rPr lang="zh-CN" altLang="en-US" sz="1400" dirty="0">
                  <a:solidFill>
                    <a:srgbClr val="262626"/>
                  </a:solidFill>
                  <a:latin typeface="微软雅黑" panose="020B0503020204020204" pitchFamily="34" charset="-122"/>
                  <a:ea typeface="微软雅黑" panose="020B0503020204020204" pitchFamily="34" charset="-122"/>
                </a:rPr>
                <a:t>让您的每一次亮相都信心澎湃。</a:t>
              </a:r>
              <a:endParaRPr lang="zh-CN" altLang="en-US" sz="1400" dirty="0">
                <a:solidFill>
                  <a:srgbClr val="262626"/>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7061200" y="4783742"/>
              <a:ext cx="4069507"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50181" name="组合 22"/>
          <p:cNvGrpSpPr/>
          <p:nvPr/>
        </p:nvGrpSpPr>
        <p:grpSpPr>
          <a:xfrm>
            <a:off x="0" y="544513"/>
            <a:ext cx="9313863" cy="5897562"/>
            <a:chOff x="436880" y="463350"/>
            <a:chExt cx="9313421" cy="5896810"/>
          </a:xfrm>
        </p:grpSpPr>
        <p:pic>
          <p:nvPicPr>
            <p:cNvPr id="50182" name="图片 23"/>
            <p:cNvPicPr>
              <a:picLocks noChangeAspect="1"/>
            </p:cNvPicPr>
            <p:nvPr/>
          </p:nvPicPr>
          <p:blipFill>
            <a:blip r:embed="rId3"/>
            <a:stretch>
              <a:fillRect/>
            </a:stretch>
          </p:blipFill>
          <p:spPr>
            <a:xfrm>
              <a:off x="436880" y="547620"/>
              <a:ext cx="8442960" cy="5812540"/>
            </a:xfrm>
            <a:prstGeom prst="rect">
              <a:avLst/>
            </a:prstGeom>
            <a:noFill/>
            <a:ln w="9525">
              <a:noFill/>
            </a:ln>
          </p:spPr>
        </p:pic>
        <p:pic>
          <p:nvPicPr>
            <p:cNvPr id="50183" name="图片 24"/>
            <p:cNvPicPr>
              <a:picLocks noChangeAspect="1"/>
            </p:cNvPicPr>
            <p:nvPr/>
          </p:nvPicPr>
          <p:blipFill>
            <a:blip r:embed="rId4"/>
            <a:stretch>
              <a:fillRect/>
            </a:stretch>
          </p:blipFill>
          <p:spPr>
            <a:xfrm>
              <a:off x="5692900" y="463350"/>
              <a:ext cx="4057401" cy="2229050"/>
            </a:xfrm>
            <a:prstGeom prst="rect">
              <a:avLst/>
            </a:prstGeom>
            <a:noFill/>
            <a:ln w="9525">
              <a:noFill/>
            </a:ln>
          </p:spPr>
        </p:pic>
      </p:grpSp>
    </p:spTree>
  </p:cSld>
  <p:clrMapOvr>
    <a:masterClrMapping/>
  </p:clrMapOvr>
  <p:transition spd="slow" advClick="0" advTm="3000">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1204"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51205"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51206" name="组合 17"/>
          <p:cNvGrpSpPr/>
          <p:nvPr/>
        </p:nvGrpSpPr>
        <p:grpSpPr>
          <a:xfrm>
            <a:off x="1909763" y="1771650"/>
            <a:ext cx="4929187" cy="4168775"/>
            <a:chOff x="2032001" y="2662647"/>
            <a:chExt cx="4462106" cy="3475685"/>
          </a:xfrm>
        </p:grpSpPr>
        <p:sp>
          <p:nvSpPr>
            <p:cNvPr id="21" name="任意多边形 20"/>
            <p:cNvSpPr/>
            <p:nvPr/>
          </p:nvSpPr>
          <p:spPr>
            <a:xfrm>
              <a:off x="3705290" y="2662647"/>
              <a:ext cx="1115526" cy="868921"/>
            </a:xfrm>
            <a:custGeom>
              <a:avLst/>
              <a:gdLst>
                <a:gd name="connsiteX0" fmla="*/ 0 w 1115526"/>
                <a:gd name="connsiteY0" fmla="*/ 868921 h 868921"/>
                <a:gd name="connsiteX1" fmla="*/ 557760 w 1115526"/>
                <a:gd name="connsiteY1" fmla="*/ 0 h 868921"/>
                <a:gd name="connsiteX2" fmla="*/ 557766 w 1115526"/>
                <a:gd name="connsiteY2" fmla="*/ 0 h 868921"/>
                <a:gd name="connsiteX3" fmla="*/ 1115526 w 1115526"/>
                <a:gd name="connsiteY3" fmla="*/ 868921 h 868921"/>
                <a:gd name="connsiteX4" fmla="*/ 0 w 1115526"/>
                <a:gd name="connsiteY4" fmla="*/ 868921 h 868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526" h="868921">
                  <a:moveTo>
                    <a:pt x="0" y="868921"/>
                  </a:moveTo>
                  <a:lnTo>
                    <a:pt x="557760" y="0"/>
                  </a:lnTo>
                  <a:lnTo>
                    <a:pt x="557766" y="0"/>
                  </a:lnTo>
                  <a:lnTo>
                    <a:pt x="1115526" y="868921"/>
                  </a:lnTo>
                  <a:lnTo>
                    <a:pt x="0" y="868921"/>
                  </a:lnTo>
                  <a:close/>
                </a:path>
              </a:pathLst>
            </a:custGeom>
            <a:solidFill>
              <a:srgbClr val="7ED6F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450" tIns="44450" rIns="44450" bIns="44450" numCol="1" spcCol="1270" anchor="ctr" anchorCtr="0">
              <a:noAutofit/>
            </a:bodyPr>
            <a:lstStyle/>
            <a:p>
              <a:pPr marL="0" marR="0" lvl="0" indent="0" algn="ctr" defTabSz="1555750" rtl="0" eaLnBrk="1" fontAlgn="auto" latinLnBrk="0" hangingPunct="1">
                <a:lnSpc>
                  <a:spcPct val="90000"/>
                </a:lnSpc>
                <a:spcBef>
                  <a:spcPct val="0"/>
                </a:spcBef>
                <a:spcAft>
                  <a:spcPct val="35000"/>
                </a:spcAft>
                <a:buClrTx/>
                <a:buSzTx/>
                <a:buFontTx/>
                <a:buNone/>
                <a:defRPr/>
              </a:pPr>
              <a:endParaRPr kumimoji="0" lang="zh-CN" altLang="en-US" sz="3500" b="0" i="0" u="none" strike="noStrike" kern="1200" cap="none" spc="0" normalizeH="0" baseline="0" noProof="0">
                <a:ln>
                  <a:noFill/>
                </a:ln>
                <a:solidFill>
                  <a:prstClr val="white"/>
                </a:solidFill>
                <a:effectLst/>
                <a:uLnTx/>
                <a:uFillTx/>
                <a:latin typeface="+mn-lt"/>
                <a:ea typeface="+mn-ea"/>
                <a:cs typeface="+mn-cs"/>
              </a:endParaRPr>
            </a:p>
          </p:txBody>
        </p:sp>
        <p:sp>
          <p:nvSpPr>
            <p:cNvPr id="22" name="任意多边形 21"/>
            <p:cNvSpPr/>
            <p:nvPr/>
          </p:nvSpPr>
          <p:spPr>
            <a:xfrm>
              <a:off x="3147527" y="3531568"/>
              <a:ext cx="2231053" cy="868921"/>
            </a:xfrm>
            <a:custGeom>
              <a:avLst/>
              <a:gdLst>
                <a:gd name="connsiteX0" fmla="*/ 0 w 2231053"/>
                <a:gd name="connsiteY0" fmla="*/ 868921 h 868921"/>
                <a:gd name="connsiteX1" fmla="*/ 557760 w 2231053"/>
                <a:gd name="connsiteY1" fmla="*/ 0 h 868921"/>
                <a:gd name="connsiteX2" fmla="*/ 1673293 w 2231053"/>
                <a:gd name="connsiteY2" fmla="*/ 0 h 868921"/>
                <a:gd name="connsiteX3" fmla="*/ 2231053 w 2231053"/>
                <a:gd name="connsiteY3" fmla="*/ 868921 h 868921"/>
                <a:gd name="connsiteX4" fmla="*/ 0 w 2231053"/>
                <a:gd name="connsiteY4" fmla="*/ 868921 h 868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1053" h="868921">
                  <a:moveTo>
                    <a:pt x="0" y="868921"/>
                  </a:moveTo>
                  <a:lnTo>
                    <a:pt x="557760" y="0"/>
                  </a:lnTo>
                  <a:lnTo>
                    <a:pt x="1673293" y="0"/>
                  </a:lnTo>
                  <a:lnTo>
                    <a:pt x="2231053" y="868921"/>
                  </a:lnTo>
                  <a:lnTo>
                    <a:pt x="0" y="868921"/>
                  </a:lnTo>
                  <a:close/>
                </a:path>
              </a:pathLst>
            </a:custGeom>
            <a:solidFill>
              <a:srgbClr val="33C6D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7584" tIns="57150" rIns="447585" bIns="57150" numCol="1" spcCol="1270" anchor="ctr" anchorCtr="0">
              <a:noAutofit/>
            </a:bodyPr>
            <a:lstStyle/>
            <a:p>
              <a:pPr marL="0" marR="0" lvl="0" indent="0" algn="ctr" defTabSz="2000250" rtl="0" eaLnBrk="1" fontAlgn="auto" latinLnBrk="0" hangingPunct="1">
                <a:lnSpc>
                  <a:spcPct val="90000"/>
                </a:lnSpc>
                <a:spcBef>
                  <a:spcPct val="0"/>
                </a:spcBef>
                <a:spcAft>
                  <a:spcPct val="35000"/>
                </a:spcAft>
                <a:buClrTx/>
                <a:buSzTx/>
                <a:buFontTx/>
                <a:buNone/>
                <a:defRPr/>
              </a:pPr>
              <a:endParaRPr kumimoji="0" lang="zh-CN" altLang="en-US" sz="4500" b="0" i="0" u="none" strike="noStrike" kern="1200" cap="none" spc="0" normalizeH="0" baseline="0" noProof="0">
                <a:ln>
                  <a:noFill/>
                </a:ln>
                <a:solidFill>
                  <a:prstClr val="white"/>
                </a:solidFill>
                <a:effectLst/>
                <a:uLnTx/>
                <a:uFillTx/>
                <a:latin typeface="+mn-lt"/>
                <a:ea typeface="+mn-ea"/>
                <a:cs typeface="+mn-cs"/>
              </a:endParaRPr>
            </a:p>
          </p:txBody>
        </p:sp>
        <p:sp>
          <p:nvSpPr>
            <p:cNvPr id="23" name="任意多边形 22"/>
            <p:cNvSpPr/>
            <p:nvPr/>
          </p:nvSpPr>
          <p:spPr>
            <a:xfrm>
              <a:off x="2589764" y="4400490"/>
              <a:ext cx="3346579" cy="868921"/>
            </a:xfrm>
            <a:custGeom>
              <a:avLst/>
              <a:gdLst>
                <a:gd name="connsiteX0" fmla="*/ 0 w 3346579"/>
                <a:gd name="connsiteY0" fmla="*/ 868921 h 868921"/>
                <a:gd name="connsiteX1" fmla="*/ 557760 w 3346579"/>
                <a:gd name="connsiteY1" fmla="*/ 0 h 868921"/>
                <a:gd name="connsiteX2" fmla="*/ 2788819 w 3346579"/>
                <a:gd name="connsiteY2" fmla="*/ 0 h 868921"/>
                <a:gd name="connsiteX3" fmla="*/ 3346579 w 3346579"/>
                <a:gd name="connsiteY3" fmla="*/ 868921 h 868921"/>
                <a:gd name="connsiteX4" fmla="*/ 0 w 3346579"/>
                <a:gd name="connsiteY4" fmla="*/ 868921 h 868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579" h="868921">
                  <a:moveTo>
                    <a:pt x="0" y="868921"/>
                  </a:moveTo>
                  <a:lnTo>
                    <a:pt x="557760" y="0"/>
                  </a:lnTo>
                  <a:lnTo>
                    <a:pt x="2788819" y="0"/>
                  </a:lnTo>
                  <a:lnTo>
                    <a:pt x="3346579" y="868921"/>
                  </a:lnTo>
                  <a:lnTo>
                    <a:pt x="0" y="868921"/>
                  </a:lnTo>
                  <a:close/>
                </a:path>
              </a:pathLst>
            </a:custGeom>
            <a:solidFill>
              <a:srgbClr val="59595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47881" tIns="62230" rIns="647882" bIns="62230" numCol="1" spcCol="1270" anchor="ctr" anchorCtr="0">
              <a:noAutofit/>
            </a:bodyPr>
            <a:lstStyle/>
            <a:p>
              <a:pPr marL="0" marR="0" lvl="0" indent="0" algn="ctr" defTabSz="2178050" rtl="0" eaLnBrk="1" fontAlgn="auto" latinLnBrk="0" hangingPunct="1">
                <a:lnSpc>
                  <a:spcPct val="90000"/>
                </a:lnSpc>
                <a:spcBef>
                  <a:spcPct val="0"/>
                </a:spcBef>
                <a:spcAft>
                  <a:spcPct val="35000"/>
                </a:spcAft>
                <a:buClrTx/>
                <a:buSzTx/>
                <a:buFontTx/>
                <a:buNone/>
                <a:defRPr/>
              </a:pPr>
              <a:endParaRPr kumimoji="0" lang="zh-CN" altLang="en-US" sz="4900" b="0" i="0" u="none" strike="noStrike" kern="1200" cap="none" spc="0" normalizeH="0" baseline="0" noProof="0" dirty="0">
                <a:ln>
                  <a:noFill/>
                </a:ln>
                <a:solidFill>
                  <a:prstClr val="white"/>
                </a:solidFill>
                <a:effectLst/>
                <a:uLnTx/>
                <a:uFillTx/>
                <a:latin typeface="+mn-lt"/>
                <a:ea typeface="+mn-ea"/>
                <a:cs typeface="+mn-cs"/>
              </a:endParaRPr>
            </a:p>
          </p:txBody>
        </p:sp>
        <p:sp>
          <p:nvSpPr>
            <p:cNvPr id="24" name="任意多边形 23"/>
            <p:cNvSpPr/>
            <p:nvPr/>
          </p:nvSpPr>
          <p:spPr>
            <a:xfrm>
              <a:off x="2032001" y="5269411"/>
              <a:ext cx="4462106" cy="868921"/>
            </a:xfrm>
            <a:custGeom>
              <a:avLst/>
              <a:gdLst>
                <a:gd name="connsiteX0" fmla="*/ 0 w 4462106"/>
                <a:gd name="connsiteY0" fmla="*/ 868921 h 868921"/>
                <a:gd name="connsiteX1" fmla="*/ 557760 w 4462106"/>
                <a:gd name="connsiteY1" fmla="*/ 0 h 868921"/>
                <a:gd name="connsiteX2" fmla="*/ 3904346 w 4462106"/>
                <a:gd name="connsiteY2" fmla="*/ 0 h 868921"/>
                <a:gd name="connsiteX3" fmla="*/ 4462106 w 4462106"/>
                <a:gd name="connsiteY3" fmla="*/ 868921 h 868921"/>
                <a:gd name="connsiteX4" fmla="*/ 0 w 4462106"/>
                <a:gd name="connsiteY4" fmla="*/ 868921 h 868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2106" h="868921">
                  <a:moveTo>
                    <a:pt x="0" y="868921"/>
                  </a:moveTo>
                  <a:lnTo>
                    <a:pt x="557760" y="0"/>
                  </a:lnTo>
                  <a:lnTo>
                    <a:pt x="3904346" y="0"/>
                  </a:lnTo>
                  <a:lnTo>
                    <a:pt x="4462106" y="868921"/>
                  </a:lnTo>
                  <a:lnTo>
                    <a:pt x="0" y="868921"/>
                  </a:lnTo>
                  <a:close/>
                </a:path>
              </a:pathLst>
            </a:custGeom>
            <a:solidFill>
              <a:srgbClr val="85858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46908" tIns="66040" rIns="846910" bIns="66040"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defRPr/>
              </a:pPr>
              <a:endParaRPr kumimoji="0" lang="zh-CN" altLang="en-US" sz="5200" b="0" i="0" u="none" strike="noStrike" kern="1200" cap="none" spc="0" normalizeH="0" baseline="0" noProof="0" dirty="0">
                <a:ln>
                  <a:noFill/>
                </a:ln>
                <a:solidFill>
                  <a:prstClr val="white"/>
                </a:solidFill>
                <a:effectLst/>
                <a:uLnTx/>
                <a:uFillTx/>
                <a:latin typeface="+mn-lt"/>
                <a:ea typeface="+mn-ea"/>
                <a:cs typeface="+mn-cs"/>
              </a:endParaRPr>
            </a:p>
          </p:txBody>
        </p:sp>
      </p:grpSp>
      <p:grpSp>
        <p:nvGrpSpPr>
          <p:cNvPr id="51207" name="组合 24"/>
          <p:cNvGrpSpPr/>
          <p:nvPr/>
        </p:nvGrpSpPr>
        <p:grpSpPr>
          <a:xfrm>
            <a:off x="3987800" y="1781175"/>
            <a:ext cx="4371975" cy="1033463"/>
            <a:chOff x="4081219" y="1604865"/>
            <a:chExt cx="4373354" cy="1033253"/>
          </a:xfrm>
        </p:grpSpPr>
        <p:grpSp>
          <p:nvGrpSpPr>
            <p:cNvPr id="51235" name="组合 25"/>
            <p:cNvGrpSpPr/>
            <p:nvPr/>
          </p:nvGrpSpPr>
          <p:grpSpPr>
            <a:xfrm>
              <a:off x="4468322" y="1604865"/>
              <a:ext cx="3986251" cy="1033253"/>
              <a:chOff x="3311326" y="1716833"/>
              <a:chExt cx="3986251" cy="1033253"/>
            </a:xfrm>
          </p:grpSpPr>
          <p:cxnSp>
            <p:nvCxnSpPr>
              <p:cNvPr id="28" name="直接连接符 27"/>
              <p:cNvCxnSpPr/>
              <p:nvPr/>
            </p:nvCxnSpPr>
            <p:spPr>
              <a:xfrm>
                <a:off x="3311326" y="1716833"/>
                <a:ext cx="246432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927406" y="2740373"/>
                <a:ext cx="246432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239" name="文本框 29"/>
              <p:cNvSpPr txBox="1"/>
              <p:nvPr/>
            </p:nvSpPr>
            <p:spPr>
              <a:xfrm>
                <a:off x="4149008" y="1861960"/>
                <a:ext cx="2015412" cy="738664"/>
              </a:xfrm>
              <a:prstGeom prst="rect">
                <a:avLst/>
              </a:prstGeom>
              <a:noFill/>
              <a:ln w="9525">
                <a:noFill/>
              </a:ln>
            </p:spPr>
            <p:txBody>
              <a:bodyPr>
                <a:spAutoFit/>
              </a:bodyPr>
              <a:p>
                <a:pPr lvl="0" eaLnBrk="1" hangingPunct="1"/>
                <a:r>
                  <a:rPr lang="en-US" altLang="zh-CN" sz="2800" b="1" dirty="0">
                    <a:solidFill>
                      <a:srgbClr val="000000"/>
                    </a:solidFill>
                    <a:latin typeface="微软雅黑" panose="020B0503020204020204" pitchFamily="34" charset="-122"/>
                    <a:ea typeface="微软雅黑" panose="020B0503020204020204" pitchFamily="34" charset="-122"/>
                  </a:rPr>
                  <a:t>01</a:t>
                </a:r>
                <a:endParaRPr lang="en-US" altLang="zh-CN" sz="2800" b="1"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400" dirty="0">
                    <a:solidFill>
                      <a:srgbClr val="000000"/>
                    </a:solidFill>
                    <a:latin typeface="微软雅黑" panose="020B0503020204020204" pitchFamily="34" charset="-122"/>
                    <a:ea typeface="微软雅黑" panose="020B0503020204020204" pitchFamily="34" charset="-122"/>
                  </a:rPr>
                  <a:t>单击此处添加标题</a:t>
                </a:r>
                <a:endParaRPr lang="zh-CN" altLang="en-US" sz="1400" dirty="0">
                  <a:solidFill>
                    <a:srgbClr val="000000"/>
                  </a:solidFill>
                  <a:latin typeface="微软雅黑" panose="020B0503020204020204" pitchFamily="34" charset="-122"/>
                  <a:ea typeface="微软雅黑" panose="020B0503020204020204" pitchFamily="34" charset="-122"/>
                </a:endParaRPr>
              </a:p>
            </p:txBody>
          </p:sp>
          <p:grpSp>
            <p:nvGrpSpPr>
              <p:cNvPr id="51240" name="组合 30"/>
              <p:cNvGrpSpPr/>
              <p:nvPr/>
            </p:nvGrpSpPr>
            <p:grpSpPr>
              <a:xfrm>
                <a:off x="5775649" y="1716833"/>
                <a:ext cx="1521928" cy="1033253"/>
                <a:chOff x="5775649" y="1716833"/>
                <a:chExt cx="1521928" cy="1033253"/>
              </a:xfrm>
            </p:grpSpPr>
            <p:sp>
              <p:nvSpPr>
                <p:cNvPr id="32" name="平行四边形 31"/>
                <p:cNvSpPr/>
                <p:nvPr/>
              </p:nvSpPr>
              <p:spPr>
                <a:xfrm flipH="1">
                  <a:off x="5775649" y="1716833"/>
                  <a:ext cx="1521928" cy="1033253"/>
                </a:xfrm>
                <a:prstGeom prst="parallelogram">
                  <a:avLst>
                    <a:gd name="adj" fmla="val 59014"/>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33" name="Group 13"/>
                <p:cNvGrpSpPr>
                  <a:grpSpLocks noChangeAspect="1"/>
                </p:cNvGrpSpPr>
                <p:nvPr/>
              </p:nvGrpSpPr>
              <p:grpSpPr bwMode="auto">
                <a:xfrm>
                  <a:off x="6449983" y="1980470"/>
                  <a:ext cx="255698" cy="499804"/>
                  <a:chOff x="1" y="2"/>
                  <a:chExt cx="397" cy="776"/>
                </a:xfrm>
                <a:solidFill>
                  <a:schemeClr val="bg1"/>
                </a:solidFill>
              </p:grpSpPr>
              <p:sp>
                <p:nvSpPr>
                  <p:cNvPr id="34" name="Oval 14"/>
                  <p:cNvSpPr>
                    <a:spLocks noChangeArrowheads="1"/>
                  </p:cNvSpPr>
                  <p:nvPr/>
                </p:nvSpPr>
                <p:spPr bwMode="auto">
                  <a:xfrm>
                    <a:off x="174" y="673"/>
                    <a:ext cx="48" cy="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35" name="Freeform 15"/>
                  <p:cNvSpPr>
                    <a:spLocks noEditPoints="1"/>
                  </p:cNvSpPr>
                  <p:nvPr/>
                </p:nvSpPr>
                <p:spPr bwMode="auto">
                  <a:xfrm>
                    <a:off x="1" y="2"/>
                    <a:ext cx="397" cy="776"/>
                  </a:xfrm>
                  <a:custGeom>
                    <a:avLst/>
                    <a:gdLst>
                      <a:gd name="T0" fmla="*/ 140 w 165"/>
                      <a:gd name="T1" fmla="*/ 0 h 325"/>
                      <a:gd name="T2" fmla="*/ 25 w 165"/>
                      <a:gd name="T3" fmla="*/ 0 h 325"/>
                      <a:gd name="T4" fmla="*/ 0 w 165"/>
                      <a:gd name="T5" fmla="*/ 25 h 325"/>
                      <a:gd name="T6" fmla="*/ 0 w 165"/>
                      <a:gd name="T7" fmla="*/ 299 h 325"/>
                      <a:gd name="T8" fmla="*/ 25 w 165"/>
                      <a:gd name="T9" fmla="*/ 325 h 325"/>
                      <a:gd name="T10" fmla="*/ 140 w 165"/>
                      <a:gd name="T11" fmla="*/ 325 h 325"/>
                      <a:gd name="T12" fmla="*/ 165 w 165"/>
                      <a:gd name="T13" fmla="*/ 299 h 325"/>
                      <a:gd name="T14" fmla="*/ 165 w 165"/>
                      <a:gd name="T15" fmla="*/ 25 h 325"/>
                      <a:gd name="T16" fmla="*/ 140 w 165"/>
                      <a:gd name="T17" fmla="*/ 0 h 325"/>
                      <a:gd name="T18" fmla="*/ 61 w 165"/>
                      <a:gd name="T19" fmla="*/ 20 h 325"/>
                      <a:gd name="T20" fmla="*/ 104 w 165"/>
                      <a:gd name="T21" fmla="*/ 20 h 325"/>
                      <a:gd name="T22" fmla="*/ 106 w 165"/>
                      <a:gd name="T23" fmla="*/ 22 h 325"/>
                      <a:gd name="T24" fmla="*/ 104 w 165"/>
                      <a:gd name="T25" fmla="*/ 24 h 325"/>
                      <a:gd name="T26" fmla="*/ 61 w 165"/>
                      <a:gd name="T27" fmla="*/ 24 h 325"/>
                      <a:gd name="T28" fmla="*/ 58 w 165"/>
                      <a:gd name="T29" fmla="*/ 22 h 325"/>
                      <a:gd name="T30" fmla="*/ 61 w 165"/>
                      <a:gd name="T31" fmla="*/ 20 h 325"/>
                      <a:gd name="T32" fmla="*/ 82 w 165"/>
                      <a:gd name="T33" fmla="*/ 306 h 325"/>
                      <a:gd name="T34" fmla="*/ 68 w 165"/>
                      <a:gd name="T35" fmla="*/ 292 h 325"/>
                      <a:gd name="T36" fmla="*/ 82 w 165"/>
                      <a:gd name="T37" fmla="*/ 277 h 325"/>
                      <a:gd name="T38" fmla="*/ 97 w 165"/>
                      <a:gd name="T39" fmla="*/ 292 h 325"/>
                      <a:gd name="T40" fmla="*/ 82 w 165"/>
                      <a:gd name="T41" fmla="*/ 306 h 325"/>
                      <a:gd name="T42" fmla="*/ 154 w 165"/>
                      <a:gd name="T43" fmla="*/ 261 h 325"/>
                      <a:gd name="T44" fmla="*/ 11 w 165"/>
                      <a:gd name="T45" fmla="*/ 261 h 325"/>
                      <a:gd name="T46" fmla="*/ 11 w 165"/>
                      <a:gd name="T47" fmla="*/ 50 h 325"/>
                      <a:gd name="T48" fmla="*/ 154 w 165"/>
                      <a:gd name="T49" fmla="*/ 50 h 325"/>
                      <a:gd name="T50" fmla="*/ 154 w 165"/>
                      <a:gd name="T51" fmla="*/ 26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5" h="325">
                        <a:moveTo>
                          <a:pt x="140" y="0"/>
                        </a:moveTo>
                        <a:cubicBezTo>
                          <a:pt x="25" y="0"/>
                          <a:pt x="25" y="0"/>
                          <a:pt x="25" y="0"/>
                        </a:cubicBezTo>
                        <a:cubicBezTo>
                          <a:pt x="11" y="0"/>
                          <a:pt x="0" y="11"/>
                          <a:pt x="0" y="25"/>
                        </a:cubicBezTo>
                        <a:cubicBezTo>
                          <a:pt x="0" y="299"/>
                          <a:pt x="0" y="299"/>
                          <a:pt x="0" y="299"/>
                        </a:cubicBezTo>
                        <a:cubicBezTo>
                          <a:pt x="0" y="313"/>
                          <a:pt x="11" y="325"/>
                          <a:pt x="25" y="325"/>
                        </a:cubicBezTo>
                        <a:cubicBezTo>
                          <a:pt x="140" y="325"/>
                          <a:pt x="140" y="325"/>
                          <a:pt x="140" y="325"/>
                        </a:cubicBezTo>
                        <a:cubicBezTo>
                          <a:pt x="153" y="325"/>
                          <a:pt x="165" y="313"/>
                          <a:pt x="165" y="299"/>
                        </a:cubicBezTo>
                        <a:cubicBezTo>
                          <a:pt x="165" y="25"/>
                          <a:pt x="165" y="25"/>
                          <a:pt x="165" y="25"/>
                        </a:cubicBezTo>
                        <a:cubicBezTo>
                          <a:pt x="165" y="11"/>
                          <a:pt x="153" y="0"/>
                          <a:pt x="140" y="0"/>
                        </a:cubicBezTo>
                        <a:close/>
                        <a:moveTo>
                          <a:pt x="61" y="20"/>
                        </a:moveTo>
                        <a:cubicBezTo>
                          <a:pt x="104" y="20"/>
                          <a:pt x="104" y="20"/>
                          <a:pt x="104" y="20"/>
                        </a:cubicBezTo>
                        <a:cubicBezTo>
                          <a:pt x="105" y="20"/>
                          <a:pt x="106" y="21"/>
                          <a:pt x="106" y="22"/>
                        </a:cubicBezTo>
                        <a:cubicBezTo>
                          <a:pt x="106" y="23"/>
                          <a:pt x="105" y="24"/>
                          <a:pt x="104" y="24"/>
                        </a:cubicBezTo>
                        <a:cubicBezTo>
                          <a:pt x="61" y="24"/>
                          <a:pt x="61" y="24"/>
                          <a:pt x="61" y="24"/>
                        </a:cubicBezTo>
                        <a:cubicBezTo>
                          <a:pt x="59" y="24"/>
                          <a:pt x="58" y="23"/>
                          <a:pt x="58" y="22"/>
                        </a:cubicBezTo>
                        <a:cubicBezTo>
                          <a:pt x="58" y="21"/>
                          <a:pt x="59" y="20"/>
                          <a:pt x="61" y="20"/>
                        </a:cubicBezTo>
                        <a:close/>
                        <a:moveTo>
                          <a:pt x="82" y="306"/>
                        </a:moveTo>
                        <a:cubicBezTo>
                          <a:pt x="74" y="306"/>
                          <a:pt x="68" y="300"/>
                          <a:pt x="68" y="292"/>
                        </a:cubicBezTo>
                        <a:cubicBezTo>
                          <a:pt x="68" y="284"/>
                          <a:pt x="74" y="277"/>
                          <a:pt x="82" y="277"/>
                        </a:cubicBezTo>
                        <a:cubicBezTo>
                          <a:pt x="90" y="277"/>
                          <a:pt x="97" y="284"/>
                          <a:pt x="97" y="292"/>
                        </a:cubicBezTo>
                        <a:cubicBezTo>
                          <a:pt x="97" y="300"/>
                          <a:pt x="90" y="306"/>
                          <a:pt x="82" y="306"/>
                        </a:cubicBezTo>
                        <a:close/>
                        <a:moveTo>
                          <a:pt x="154" y="261"/>
                        </a:moveTo>
                        <a:cubicBezTo>
                          <a:pt x="11" y="261"/>
                          <a:pt x="11" y="261"/>
                          <a:pt x="11" y="261"/>
                        </a:cubicBezTo>
                        <a:cubicBezTo>
                          <a:pt x="11" y="50"/>
                          <a:pt x="11" y="50"/>
                          <a:pt x="11" y="50"/>
                        </a:cubicBezTo>
                        <a:cubicBezTo>
                          <a:pt x="154" y="50"/>
                          <a:pt x="154" y="50"/>
                          <a:pt x="154" y="50"/>
                        </a:cubicBezTo>
                        <a:lnTo>
                          <a:pt x="154" y="2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grpSp>
        </p:grpSp>
        <p:sp>
          <p:nvSpPr>
            <p:cNvPr id="51236" name="文本框 26"/>
            <p:cNvSpPr txBox="1"/>
            <p:nvPr/>
          </p:nvSpPr>
          <p:spPr>
            <a:xfrm>
              <a:off x="4081219" y="2210434"/>
              <a:ext cx="826683" cy="338554"/>
            </a:xfrm>
            <a:prstGeom prst="rect">
              <a:avLst/>
            </a:prstGeom>
            <a:noFill/>
            <a:ln w="9525">
              <a:noFill/>
            </a:ln>
          </p:spPr>
          <p:txBody>
            <a:bodyPr>
              <a:spAutoFit/>
            </a:bodyPr>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关键词</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grpSp>
        <p:nvGrpSpPr>
          <p:cNvPr id="51208" name="组合 35"/>
          <p:cNvGrpSpPr/>
          <p:nvPr/>
        </p:nvGrpSpPr>
        <p:grpSpPr>
          <a:xfrm>
            <a:off x="3332163" y="2813050"/>
            <a:ext cx="5646737" cy="1042988"/>
            <a:chOff x="3426624" y="2637736"/>
            <a:chExt cx="5646879" cy="1043060"/>
          </a:xfrm>
        </p:grpSpPr>
        <p:grpSp>
          <p:nvGrpSpPr>
            <p:cNvPr id="51228" name="组合 36"/>
            <p:cNvGrpSpPr/>
            <p:nvPr/>
          </p:nvGrpSpPr>
          <p:grpSpPr>
            <a:xfrm>
              <a:off x="5697630" y="2637736"/>
              <a:ext cx="3375873" cy="1043060"/>
              <a:chOff x="4540634" y="2749704"/>
              <a:chExt cx="3375873" cy="1043060"/>
            </a:xfrm>
          </p:grpSpPr>
          <p:cxnSp>
            <p:nvCxnSpPr>
              <p:cNvPr id="39" name="直接连接符 38"/>
              <p:cNvCxnSpPr/>
              <p:nvPr/>
            </p:nvCxnSpPr>
            <p:spPr>
              <a:xfrm>
                <a:off x="4540634" y="3792764"/>
                <a:ext cx="246432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231" name="文本框 39"/>
              <p:cNvSpPr txBox="1"/>
              <p:nvPr/>
            </p:nvSpPr>
            <p:spPr>
              <a:xfrm>
                <a:off x="4690269" y="2901050"/>
                <a:ext cx="2015412" cy="738664"/>
              </a:xfrm>
              <a:prstGeom prst="rect">
                <a:avLst/>
              </a:prstGeom>
              <a:noFill/>
              <a:ln w="9525">
                <a:noFill/>
              </a:ln>
            </p:spPr>
            <p:txBody>
              <a:bodyPr>
                <a:spAutoFit/>
              </a:bodyPr>
              <a:p>
                <a:pPr lvl="0" eaLnBrk="1" hangingPunct="1"/>
                <a:r>
                  <a:rPr lang="en-US" altLang="zh-CN" sz="2800" b="1" dirty="0">
                    <a:solidFill>
                      <a:srgbClr val="000000"/>
                    </a:solidFill>
                    <a:latin typeface="微软雅黑" panose="020B0503020204020204" pitchFamily="34" charset="-122"/>
                    <a:ea typeface="微软雅黑" panose="020B0503020204020204" pitchFamily="34" charset="-122"/>
                  </a:rPr>
                  <a:t>02</a:t>
                </a:r>
                <a:endParaRPr lang="en-US" altLang="zh-CN" sz="2800" b="1"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400" dirty="0">
                    <a:solidFill>
                      <a:srgbClr val="000000"/>
                    </a:solidFill>
                    <a:latin typeface="微软雅黑" panose="020B0503020204020204" pitchFamily="34" charset="-122"/>
                    <a:ea typeface="微软雅黑" panose="020B0503020204020204" pitchFamily="34" charset="-122"/>
                  </a:rPr>
                  <a:t>单击此处添加标题</a:t>
                </a:r>
                <a:endParaRPr lang="zh-CN" altLang="en-US" sz="1400" dirty="0">
                  <a:solidFill>
                    <a:srgbClr val="000000"/>
                  </a:solidFill>
                  <a:latin typeface="微软雅黑" panose="020B0503020204020204" pitchFamily="34" charset="-122"/>
                  <a:ea typeface="微软雅黑" panose="020B0503020204020204" pitchFamily="34" charset="-122"/>
                </a:endParaRPr>
              </a:p>
            </p:txBody>
          </p:sp>
          <p:grpSp>
            <p:nvGrpSpPr>
              <p:cNvPr id="51232" name="组合 40"/>
              <p:cNvGrpSpPr/>
              <p:nvPr/>
            </p:nvGrpSpPr>
            <p:grpSpPr>
              <a:xfrm>
                <a:off x="6394579" y="2749704"/>
                <a:ext cx="1521928" cy="1033253"/>
                <a:chOff x="6394579" y="2749704"/>
                <a:chExt cx="1521928" cy="1033253"/>
              </a:xfrm>
            </p:grpSpPr>
            <p:sp>
              <p:nvSpPr>
                <p:cNvPr id="42" name="平行四边形 41"/>
                <p:cNvSpPr/>
                <p:nvPr/>
              </p:nvSpPr>
              <p:spPr>
                <a:xfrm flipH="1">
                  <a:off x="6394579" y="2749704"/>
                  <a:ext cx="1521928" cy="1033253"/>
                </a:xfrm>
                <a:prstGeom prst="parallelogram">
                  <a:avLst>
                    <a:gd name="adj" fmla="val 59014"/>
                  </a:avLst>
                </a:prstGeom>
                <a:solidFill>
                  <a:srgbClr val="33C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43" name="Group 4"/>
                <p:cNvGrpSpPr>
                  <a:grpSpLocks noChangeAspect="1"/>
                </p:cNvGrpSpPr>
                <p:nvPr/>
              </p:nvGrpSpPr>
              <p:grpSpPr bwMode="auto">
                <a:xfrm>
                  <a:off x="6937074" y="3131161"/>
                  <a:ext cx="436938" cy="271484"/>
                  <a:chOff x="1" y="2957"/>
                  <a:chExt cx="1125" cy="699"/>
                </a:xfrm>
                <a:solidFill>
                  <a:schemeClr val="bg1"/>
                </a:solidFill>
              </p:grpSpPr>
              <p:sp>
                <p:nvSpPr>
                  <p:cNvPr id="44" name="Freeform 5"/>
                  <p:cNvSpPr>
                    <a:spLocks noEditPoints="1"/>
                  </p:cNvSpPr>
                  <p:nvPr/>
                </p:nvSpPr>
                <p:spPr bwMode="auto">
                  <a:xfrm>
                    <a:off x="89" y="2957"/>
                    <a:ext cx="949" cy="598"/>
                  </a:xfrm>
                  <a:custGeom>
                    <a:avLst/>
                    <a:gdLst>
                      <a:gd name="T0" fmla="*/ 10 w 399"/>
                      <a:gd name="T1" fmla="*/ 251 h 251"/>
                      <a:gd name="T2" fmla="*/ 389 w 399"/>
                      <a:gd name="T3" fmla="*/ 251 h 251"/>
                      <a:gd name="T4" fmla="*/ 399 w 399"/>
                      <a:gd name="T5" fmla="*/ 241 h 251"/>
                      <a:gd name="T6" fmla="*/ 399 w 399"/>
                      <a:gd name="T7" fmla="*/ 9 h 251"/>
                      <a:gd name="T8" fmla="*/ 389 w 399"/>
                      <a:gd name="T9" fmla="*/ 0 h 251"/>
                      <a:gd name="T10" fmla="*/ 10 w 399"/>
                      <a:gd name="T11" fmla="*/ 0 h 251"/>
                      <a:gd name="T12" fmla="*/ 0 w 399"/>
                      <a:gd name="T13" fmla="*/ 9 h 251"/>
                      <a:gd name="T14" fmla="*/ 0 w 399"/>
                      <a:gd name="T15" fmla="*/ 241 h 251"/>
                      <a:gd name="T16" fmla="*/ 10 w 399"/>
                      <a:gd name="T17" fmla="*/ 251 h 251"/>
                      <a:gd name="T18" fmla="*/ 199 w 399"/>
                      <a:gd name="T19" fmla="*/ 6 h 251"/>
                      <a:gd name="T20" fmla="*/ 206 w 399"/>
                      <a:gd name="T21" fmla="*/ 12 h 251"/>
                      <a:gd name="T22" fmla="*/ 199 w 399"/>
                      <a:gd name="T23" fmla="*/ 18 h 251"/>
                      <a:gd name="T24" fmla="*/ 193 w 399"/>
                      <a:gd name="T25" fmla="*/ 12 h 251"/>
                      <a:gd name="T26" fmla="*/ 199 w 399"/>
                      <a:gd name="T27" fmla="*/ 6 h 251"/>
                      <a:gd name="T28" fmla="*/ 24 w 399"/>
                      <a:gd name="T29" fmla="*/ 23 h 251"/>
                      <a:gd name="T30" fmla="*/ 374 w 399"/>
                      <a:gd name="T31" fmla="*/ 23 h 251"/>
                      <a:gd name="T32" fmla="*/ 374 w 399"/>
                      <a:gd name="T33" fmla="*/ 226 h 251"/>
                      <a:gd name="T34" fmla="*/ 24 w 399"/>
                      <a:gd name="T35" fmla="*/ 226 h 251"/>
                      <a:gd name="T36" fmla="*/ 24 w 399"/>
                      <a:gd name="T37" fmla="*/ 2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9" h="251">
                        <a:moveTo>
                          <a:pt x="10" y="251"/>
                        </a:moveTo>
                        <a:cubicBezTo>
                          <a:pt x="389" y="251"/>
                          <a:pt x="389" y="251"/>
                          <a:pt x="389" y="251"/>
                        </a:cubicBezTo>
                        <a:cubicBezTo>
                          <a:pt x="395" y="251"/>
                          <a:pt x="399" y="246"/>
                          <a:pt x="399" y="241"/>
                        </a:cubicBezTo>
                        <a:cubicBezTo>
                          <a:pt x="399" y="9"/>
                          <a:pt x="399" y="9"/>
                          <a:pt x="399" y="9"/>
                        </a:cubicBezTo>
                        <a:cubicBezTo>
                          <a:pt x="399" y="4"/>
                          <a:pt x="395" y="0"/>
                          <a:pt x="389" y="0"/>
                        </a:cubicBezTo>
                        <a:cubicBezTo>
                          <a:pt x="10" y="0"/>
                          <a:pt x="10" y="0"/>
                          <a:pt x="10" y="0"/>
                        </a:cubicBezTo>
                        <a:cubicBezTo>
                          <a:pt x="4" y="0"/>
                          <a:pt x="0" y="4"/>
                          <a:pt x="0" y="9"/>
                        </a:cubicBezTo>
                        <a:cubicBezTo>
                          <a:pt x="0" y="241"/>
                          <a:pt x="0" y="241"/>
                          <a:pt x="0" y="241"/>
                        </a:cubicBezTo>
                        <a:cubicBezTo>
                          <a:pt x="0" y="246"/>
                          <a:pt x="4" y="251"/>
                          <a:pt x="10" y="251"/>
                        </a:cubicBezTo>
                        <a:close/>
                        <a:moveTo>
                          <a:pt x="199" y="6"/>
                        </a:moveTo>
                        <a:cubicBezTo>
                          <a:pt x="203" y="6"/>
                          <a:pt x="206" y="8"/>
                          <a:pt x="206" y="12"/>
                        </a:cubicBezTo>
                        <a:cubicBezTo>
                          <a:pt x="206" y="15"/>
                          <a:pt x="203" y="18"/>
                          <a:pt x="199" y="18"/>
                        </a:cubicBezTo>
                        <a:cubicBezTo>
                          <a:pt x="196" y="18"/>
                          <a:pt x="193" y="15"/>
                          <a:pt x="193" y="12"/>
                        </a:cubicBezTo>
                        <a:cubicBezTo>
                          <a:pt x="193" y="8"/>
                          <a:pt x="196" y="6"/>
                          <a:pt x="199" y="6"/>
                        </a:cubicBezTo>
                        <a:close/>
                        <a:moveTo>
                          <a:pt x="24" y="23"/>
                        </a:moveTo>
                        <a:cubicBezTo>
                          <a:pt x="374" y="23"/>
                          <a:pt x="374" y="23"/>
                          <a:pt x="374" y="23"/>
                        </a:cubicBezTo>
                        <a:cubicBezTo>
                          <a:pt x="374" y="226"/>
                          <a:pt x="374" y="226"/>
                          <a:pt x="374" y="226"/>
                        </a:cubicBezTo>
                        <a:cubicBezTo>
                          <a:pt x="24" y="226"/>
                          <a:pt x="24" y="226"/>
                          <a:pt x="24" y="226"/>
                        </a:cubicBezTo>
                        <a:lnTo>
                          <a:pt x="2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45" name="Freeform 6"/>
                  <p:cNvSpPr/>
                  <p:nvPr/>
                </p:nvSpPr>
                <p:spPr bwMode="auto">
                  <a:xfrm>
                    <a:off x="1" y="3582"/>
                    <a:ext cx="1125" cy="74"/>
                  </a:xfrm>
                  <a:custGeom>
                    <a:avLst/>
                    <a:gdLst>
                      <a:gd name="T0" fmla="*/ 473 w 473"/>
                      <a:gd name="T1" fmla="*/ 0 h 31"/>
                      <a:gd name="T2" fmla="*/ 309 w 473"/>
                      <a:gd name="T3" fmla="*/ 0 h 31"/>
                      <a:gd name="T4" fmla="*/ 303 w 473"/>
                      <a:gd name="T5" fmla="*/ 5 h 31"/>
                      <a:gd name="T6" fmla="*/ 170 w 473"/>
                      <a:gd name="T7" fmla="*/ 5 h 31"/>
                      <a:gd name="T8" fmla="*/ 164 w 473"/>
                      <a:gd name="T9" fmla="*/ 0 h 31"/>
                      <a:gd name="T10" fmla="*/ 0 w 473"/>
                      <a:gd name="T11" fmla="*/ 0 h 31"/>
                      <a:gd name="T12" fmla="*/ 0 w 473"/>
                      <a:gd name="T13" fmla="*/ 2 h 31"/>
                      <a:gd name="T14" fmla="*/ 0 w 473"/>
                      <a:gd name="T15" fmla="*/ 9 h 31"/>
                      <a:gd name="T16" fmla="*/ 21 w 473"/>
                      <a:gd name="T17" fmla="*/ 31 h 31"/>
                      <a:gd name="T18" fmla="*/ 452 w 473"/>
                      <a:gd name="T19" fmla="*/ 31 h 31"/>
                      <a:gd name="T20" fmla="*/ 473 w 473"/>
                      <a:gd name="T21" fmla="*/ 9 h 31"/>
                      <a:gd name="T22" fmla="*/ 473 w 473"/>
                      <a:gd name="T23" fmla="*/ 2 h 31"/>
                      <a:gd name="T24" fmla="*/ 473 w 473"/>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 h="31">
                        <a:moveTo>
                          <a:pt x="473" y="0"/>
                        </a:moveTo>
                        <a:cubicBezTo>
                          <a:pt x="309" y="0"/>
                          <a:pt x="309" y="0"/>
                          <a:pt x="309" y="0"/>
                        </a:cubicBezTo>
                        <a:cubicBezTo>
                          <a:pt x="309" y="3"/>
                          <a:pt x="306" y="5"/>
                          <a:pt x="303" y="5"/>
                        </a:cubicBezTo>
                        <a:cubicBezTo>
                          <a:pt x="170" y="5"/>
                          <a:pt x="170" y="5"/>
                          <a:pt x="170" y="5"/>
                        </a:cubicBezTo>
                        <a:cubicBezTo>
                          <a:pt x="167" y="5"/>
                          <a:pt x="164" y="3"/>
                          <a:pt x="164" y="0"/>
                        </a:cubicBezTo>
                        <a:cubicBezTo>
                          <a:pt x="0" y="0"/>
                          <a:pt x="0" y="0"/>
                          <a:pt x="0" y="0"/>
                        </a:cubicBezTo>
                        <a:cubicBezTo>
                          <a:pt x="0" y="0"/>
                          <a:pt x="0" y="1"/>
                          <a:pt x="0" y="2"/>
                        </a:cubicBezTo>
                        <a:cubicBezTo>
                          <a:pt x="0" y="9"/>
                          <a:pt x="0" y="9"/>
                          <a:pt x="0" y="9"/>
                        </a:cubicBezTo>
                        <a:cubicBezTo>
                          <a:pt x="0" y="21"/>
                          <a:pt x="9" y="31"/>
                          <a:pt x="21" y="31"/>
                        </a:cubicBezTo>
                        <a:cubicBezTo>
                          <a:pt x="452" y="31"/>
                          <a:pt x="452" y="31"/>
                          <a:pt x="452" y="31"/>
                        </a:cubicBezTo>
                        <a:cubicBezTo>
                          <a:pt x="464" y="31"/>
                          <a:pt x="473" y="21"/>
                          <a:pt x="473" y="9"/>
                        </a:cubicBezTo>
                        <a:cubicBezTo>
                          <a:pt x="473" y="2"/>
                          <a:pt x="473" y="2"/>
                          <a:pt x="473" y="2"/>
                        </a:cubicBezTo>
                        <a:cubicBezTo>
                          <a:pt x="473" y="1"/>
                          <a:pt x="473" y="0"/>
                          <a:pt x="4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grpSp>
        </p:grpSp>
        <p:sp>
          <p:nvSpPr>
            <p:cNvPr id="51229" name="Content Placeholder 2"/>
            <p:cNvSpPr txBox="1"/>
            <p:nvPr/>
          </p:nvSpPr>
          <p:spPr>
            <a:xfrm>
              <a:off x="3426624" y="3060060"/>
              <a:ext cx="2083396" cy="530845"/>
            </a:xfrm>
            <a:prstGeom prst="rect">
              <a:avLst/>
            </a:prstGeom>
            <a:noFill/>
            <a:ln w="9525">
              <a:noFill/>
            </a:ln>
          </p:spPr>
          <p:txBody>
            <a:bodyPr lIns="121682" tIns="60841" rIns="121682" bIns="6084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ctr">
                <a:lnSpc>
                  <a:spcPct val="100000"/>
                </a:lnSpc>
                <a:spcBef>
                  <a:spcPct val="20000"/>
                </a:spcBef>
                <a:buNone/>
              </a:pPr>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a:t>
              </a:r>
              <a:endParaRPr lang="zh-CN" altLang="en-US" sz="1400" dirty="0">
                <a:solidFill>
                  <a:srgbClr val="FFFFFF"/>
                </a:solidFill>
                <a:latin typeface="微软雅黑" panose="020B0503020204020204" pitchFamily="34" charset="-122"/>
                <a:ea typeface="微软雅黑" panose="020B0503020204020204" pitchFamily="34" charset="-122"/>
              </a:endParaRPr>
            </a:p>
            <a:p>
              <a:pPr marL="0" lvl="0" indent="0" algn="ctr">
                <a:lnSpc>
                  <a:spcPct val="100000"/>
                </a:lnSpc>
                <a:spcBef>
                  <a:spcPct val="20000"/>
                </a:spcBef>
                <a:buNone/>
              </a:pPr>
              <a:endParaRPr lang="zh-CN" altLang="en-US" sz="1400" dirty="0">
                <a:solidFill>
                  <a:srgbClr val="FFFFFF"/>
                </a:solidFill>
                <a:latin typeface="微软雅黑" panose="020B0503020204020204" pitchFamily="34" charset="-122"/>
                <a:ea typeface="微软雅黑" panose="020B0503020204020204" pitchFamily="34" charset="-122"/>
              </a:endParaRPr>
            </a:p>
          </p:txBody>
        </p:sp>
      </p:grpSp>
      <p:grpSp>
        <p:nvGrpSpPr>
          <p:cNvPr id="51209" name="组合 45"/>
          <p:cNvGrpSpPr/>
          <p:nvPr/>
        </p:nvGrpSpPr>
        <p:grpSpPr>
          <a:xfrm>
            <a:off x="3251200" y="3843338"/>
            <a:ext cx="6342063" cy="1046162"/>
            <a:chOff x="3345936" y="3667035"/>
            <a:chExt cx="6340796" cy="1046348"/>
          </a:xfrm>
        </p:grpSpPr>
        <p:grpSp>
          <p:nvGrpSpPr>
            <p:cNvPr id="51221" name="组合 46"/>
            <p:cNvGrpSpPr/>
            <p:nvPr/>
          </p:nvGrpSpPr>
          <p:grpSpPr>
            <a:xfrm>
              <a:off x="6313710" y="3667035"/>
              <a:ext cx="3373022" cy="1046348"/>
              <a:chOff x="5156714" y="3779003"/>
              <a:chExt cx="3373022" cy="1046348"/>
            </a:xfrm>
          </p:grpSpPr>
          <p:cxnSp>
            <p:nvCxnSpPr>
              <p:cNvPr id="49" name="直接连接符 48"/>
              <p:cNvCxnSpPr/>
              <p:nvPr/>
            </p:nvCxnSpPr>
            <p:spPr>
              <a:xfrm>
                <a:off x="5156714" y="4825351"/>
                <a:ext cx="246432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224" name="文本框 49"/>
              <p:cNvSpPr txBox="1"/>
              <p:nvPr/>
            </p:nvSpPr>
            <p:spPr>
              <a:xfrm>
                <a:off x="5381091" y="3911270"/>
                <a:ext cx="2015412" cy="738664"/>
              </a:xfrm>
              <a:prstGeom prst="rect">
                <a:avLst/>
              </a:prstGeom>
              <a:noFill/>
              <a:ln w="9525">
                <a:noFill/>
              </a:ln>
            </p:spPr>
            <p:txBody>
              <a:bodyPr>
                <a:spAutoFit/>
              </a:bodyPr>
              <a:p>
                <a:pPr lvl="0" eaLnBrk="1" hangingPunct="1"/>
                <a:r>
                  <a:rPr lang="en-US" altLang="zh-CN" sz="2800" b="1" dirty="0">
                    <a:solidFill>
                      <a:srgbClr val="000000"/>
                    </a:solidFill>
                    <a:latin typeface="微软雅黑" panose="020B0503020204020204" pitchFamily="34" charset="-122"/>
                    <a:ea typeface="微软雅黑" panose="020B0503020204020204" pitchFamily="34" charset="-122"/>
                  </a:rPr>
                  <a:t>03</a:t>
                </a:r>
                <a:endParaRPr lang="en-US" altLang="zh-CN" sz="2800" b="1"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400" dirty="0">
                    <a:solidFill>
                      <a:srgbClr val="000000"/>
                    </a:solidFill>
                    <a:latin typeface="微软雅黑" panose="020B0503020204020204" pitchFamily="34" charset="-122"/>
                    <a:ea typeface="微软雅黑" panose="020B0503020204020204" pitchFamily="34" charset="-122"/>
                  </a:rPr>
                  <a:t>单击此处添加标题</a:t>
                </a:r>
                <a:endParaRPr lang="zh-CN" altLang="en-US" sz="1400" dirty="0">
                  <a:solidFill>
                    <a:srgbClr val="000000"/>
                  </a:solidFill>
                  <a:latin typeface="微软雅黑" panose="020B0503020204020204" pitchFamily="34" charset="-122"/>
                  <a:ea typeface="微软雅黑" panose="020B0503020204020204" pitchFamily="34" charset="-122"/>
                </a:endParaRPr>
              </a:p>
            </p:txBody>
          </p:sp>
          <p:grpSp>
            <p:nvGrpSpPr>
              <p:cNvPr id="51225" name="组合 50"/>
              <p:cNvGrpSpPr/>
              <p:nvPr/>
            </p:nvGrpSpPr>
            <p:grpSpPr>
              <a:xfrm>
                <a:off x="7007808" y="3779003"/>
                <a:ext cx="1521928" cy="1033253"/>
                <a:chOff x="7007808" y="3779003"/>
                <a:chExt cx="1521928" cy="1033253"/>
              </a:xfrm>
            </p:grpSpPr>
            <p:sp>
              <p:nvSpPr>
                <p:cNvPr id="52" name="平行四边形 51"/>
                <p:cNvSpPr/>
                <p:nvPr/>
              </p:nvSpPr>
              <p:spPr>
                <a:xfrm flipH="1">
                  <a:off x="7007808" y="3779003"/>
                  <a:ext cx="1521928" cy="1033253"/>
                </a:xfrm>
                <a:prstGeom prst="parallelogram">
                  <a:avLst>
                    <a:gd name="adj" fmla="val 59014"/>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53" name="Group 9"/>
                <p:cNvGrpSpPr>
                  <a:grpSpLocks noChangeAspect="1"/>
                </p:cNvGrpSpPr>
                <p:nvPr/>
              </p:nvGrpSpPr>
              <p:grpSpPr bwMode="auto">
                <a:xfrm>
                  <a:off x="7651324" y="4121000"/>
                  <a:ext cx="355736" cy="356980"/>
                  <a:chOff x="1585" y="2812"/>
                  <a:chExt cx="858" cy="861"/>
                </a:xfrm>
                <a:solidFill>
                  <a:schemeClr val="bg1"/>
                </a:solidFill>
              </p:grpSpPr>
              <p:sp>
                <p:nvSpPr>
                  <p:cNvPr id="54" name="Freeform 10"/>
                  <p:cNvSpPr>
                    <a:spLocks noEditPoints="1"/>
                  </p:cNvSpPr>
                  <p:nvPr/>
                </p:nvSpPr>
                <p:spPr bwMode="auto">
                  <a:xfrm>
                    <a:off x="1585" y="2939"/>
                    <a:ext cx="858" cy="734"/>
                  </a:xfrm>
                  <a:custGeom>
                    <a:avLst/>
                    <a:gdLst>
                      <a:gd name="T0" fmla="*/ 349 w 360"/>
                      <a:gd name="T1" fmla="*/ 0 h 308"/>
                      <a:gd name="T2" fmla="*/ 10 w 360"/>
                      <a:gd name="T3" fmla="*/ 0 h 308"/>
                      <a:gd name="T4" fmla="*/ 0 w 360"/>
                      <a:gd name="T5" fmla="*/ 11 h 308"/>
                      <a:gd name="T6" fmla="*/ 0 w 360"/>
                      <a:gd name="T7" fmla="*/ 297 h 308"/>
                      <a:gd name="T8" fmla="*/ 10 w 360"/>
                      <a:gd name="T9" fmla="*/ 308 h 308"/>
                      <a:gd name="T10" fmla="*/ 349 w 360"/>
                      <a:gd name="T11" fmla="*/ 308 h 308"/>
                      <a:gd name="T12" fmla="*/ 360 w 360"/>
                      <a:gd name="T13" fmla="*/ 297 h 308"/>
                      <a:gd name="T14" fmla="*/ 360 w 360"/>
                      <a:gd name="T15" fmla="*/ 11 h 308"/>
                      <a:gd name="T16" fmla="*/ 349 w 360"/>
                      <a:gd name="T17" fmla="*/ 0 h 308"/>
                      <a:gd name="T18" fmla="*/ 226 w 360"/>
                      <a:gd name="T19" fmla="*/ 279 h 308"/>
                      <a:gd name="T20" fmla="*/ 226 w 360"/>
                      <a:gd name="T21" fmla="*/ 279 h 308"/>
                      <a:gd name="T22" fmla="*/ 133 w 360"/>
                      <a:gd name="T23" fmla="*/ 279 h 308"/>
                      <a:gd name="T24" fmla="*/ 133 w 360"/>
                      <a:gd name="T25" fmla="*/ 279 h 308"/>
                      <a:gd name="T26" fmla="*/ 133 w 360"/>
                      <a:gd name="T27" fmla="*/ 277 h 308"/>
                      <a:gd name="T28" fmla="*/ 138 w 360"/>
                      <a:gd name="T29" fmla="*/ 273 h 308"/>
                      <a:gd name="T30" fmla="*/ 222 w 360"/>
                      <a:gd name="T31" fmla="*/ 273 h 308"/>
                      <a:gd name="T32" fmla="*/ 226 w 360"/>
                      <a:gd name="T33" fmla="*/ 277 h 308"/>
                      <a:gd name="T34" fmla="*/ 226 w 360"/>
                      <a:gd name="T35" fmla="*/ 279 h 308"/>
                      <a:gd name="T36" fmla="*/ 324 w 360"/>
                      <a:gd name="T37" fmla="*/ 286 h 308"/>
                      <a:gd name="T38" fmla="*/ 315 w 360"/>
                      <a:gd name="T39" fmla="*/ 277 h 308"/>
                      <a:gd name="T40" fmla="*/ 324 w 360"/>
                      <a:gd name="T41" fmla="*/ 268 h 308"/>
                      <a:gd name="T42" fmla="*/ 333 w 360"/>
                      <a:gd name="T43" fmla="*/ 277 h 308"/>
                      <a:gd name="T44" fmla="*/ 324 w 360"/>
                      <a:gd name="T45" fmla="*/ 286 h 308"/>
                      <a:gd name="T46" fmla="*/ 333 w 360"/>
                      <a:gd name="T47" fmla="*/ 247 h 308"/>
                      <a:gd name="T48" fmla="*/ 27 w 360"/>
                      <a:gd name="T49" fmla="*/ 247 h 308"/>
                      <a:gd name="T50" fmla="*/ 27 w 360"/>
                      <a:gd name="T51" fmla="*/ 26 h 308"/>
                      <a:gd name="T52" fmla="*/ 333 w 360"/>
                      <a:gd name="T53" fmla="*/ 26 h 308"/>
                      <a:gd name="T54" fmla="*/ 333 w 360"/>
                      <a:gd name="T55" fmla="*/ 24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308">
                        <a:moveTo>
                          <a:pt x="349" y="0"/>
                        </a:moveTo>
                        <a:cubicBezTo>
                          <a:pt x="10" y="0"/>
                          <a:pt x="10" y="0"/>
                          <a:pt x="10" y="0"/>
                        </a:cubicBezTo>
                        <a:cubicBezTo>
                          <a:pt x="4" y="0"/>
                          <a:pt x="0" y="5"/>
                          <a:pt x="0" y="11"/>
                        </a:cubicBezTo>
                        <a:cubicBezTo>
                          <a:pt x="0" y="297"/>
                          <a:pt x="0" y="297"/>
                          <a:pt x="0" y="297"/>
                        </a:cubicBezTo>
                        <a:cubicBezTo>
                          <a:pt x="0" y="303"/>
                          <a:pt x="4" y="308"/>
                          <a:pt x="10" y="308"/>
                        </a:cubicBezTo>
                        <a:cubicBezTo>
                          <a:pt x="349" y="308"/>
                          <a:pt x="349" y="308"/>
                          <a:pt x="349" y="308"/>
                        </a:cubicBezTo>
                        <a:cubicBezTo>
                          <a:pt x="355" y="308"/>
                          <a:pt x="360" y="303"/>
                          <a:pt x="360" y="297"/>
                        </a:cubicBezTo>
                        <a:cubicBezTo>
                          <a:pt x="360" y="11"/>
                          <a:pt x="360" y="11"/>
                          <a:pt x="360" y="11"/>
                        </a:cubicBezTo>
                        <a:cubicBezTo>
                          <a:pt x="360" y="5"/>
                          <a:pt x="355" y="0"/>
                          <a:pt x="349" y="0"/>
                        </a:cubicBezTo>
                        <a:close/>
                        <a:moveTo>
                          <a:pt x="226" y="279"/>
                        </a:moveTo>
                        <a:cubicBezTo>
                          <a:pt x="226" y="279"/>
                          <a:pt x="226" y="279"/>
                          <a:pt x="226" y="279"/>
                        </a:cubicBezTo>
                        <a:cubicBezTo>
                          <a:pt x="133" y="279"/>
                          <a:pt x="133" y="279"/>
                          <a:pt x="133" y="279"/>
                        </a:cubicBezTo>
                        <a:cubicBezTo>
                          <a:pt x="133" y="279"/>
                          <a:pt x="133" y="279"/>
                          <a:pt x="133" y="279"/>
                        </a:cubicBezTo>
                        <a:cubicBezTo>
                          <a:pt x="133" y="277"/>
                          <a:pt x="133" y="277"/>
                          <a:pt x="133" y="277"/>
                        </a:cubicBezTo>
                        <a:cubicBezTo>
                          <a:pt x="133" y="275"/>
                          <a:pt x="135" y="273"/>
                          <a:pt x="138" y="273"/>
                        </a:cubicBezTo>
                        <a:cubicBezTo>
                          <a:pt x="222" y="273"/>
                          <a:pt x="222" y="273"/>
                          <a:pt x="222" y="273"/>
                        </a:cubicBezTo>
                        <a:cubicBezTo>
                          <a:pt x="224" y="273"/>
                          <a:pt x="226" y="275"/>
                          <a:pt x="226" y="277"/>
                        </a:cubicBezTo>
                        <a:lnTo>
                          <a:pt x="226" y="279"/>
                        </a:lnTo>
                        <a:close/>
                        <a:moveTo>
                          <a:pt x="324" y="286"/>
                        </a:moveTo>
                        <a:cubicBezTo>
                          <a:pt x="319" y="286"/>
                          <a:pt x="315" y="282"/>
                          <a:pt x="315" y="277"/>
                        </a:cubicBezTo>
                        <a:cubicBezTo>
                          <a:pt x="315" y="272"/>
                          <a:pt x="319" y="268"/>
                          <a:pt x="324" y="268"/>
                        </a:cubicBezTo>
                        <a:cubicBezTo>
                          <a:pt x="329" y="268"/>
                          <a:pt x="333" y="272"/>
                          <a:pt x="333" y="277"/>
                        </a:cubicBezTo>
                        <a:cubicBezTo>
                          <a:pt x="333" y="282"/>
                          <a:pt x="329" y="286"/>
                          <a:pt x="324" y="286"/>
                        </a:cubicBezTo>
                        <a:close/>
                        <a:moveTo>
                          <a:pt x="333" y="247"/>
                        </a:moveTo>
                        <a:cubicBezTo>
                          <a:pt x="27" y="247"/>
                          <a:pt x="27" y="247"/>
                          <a:pt x="27" y="247"/>
                        </a:cubicBezTo>
                        <a:cubicBezTo>
                          <a:pt x="27" y="26"/>
                          <a:pt x="27" y="26"/>
                          <a:pt x="27" y="26"/>
                        </a:cubicBezTo>
                        <a:cubicBezTo>
                          <a:pt x="333" y="26"/>
                          <a:pt x="333" y="26"/>
                          <a:pt x="333" y="26"/>
                        </a:cubicBezTo>
                        <a:lnTo>
                          <a:pt x="333"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55" name="Freeform 11"/>
                  <p:cNvSpPr/>
                  <p:nvPr/>
                </p:nvSpPr>
                <p:spPr bwMode="auto">
                  <a:xfrm>
                    <a:off x="1873" y="2812"/>
                    <a:ext cx="279" cy="119"/>
                  </a:xfrm>
                  <a:custGeom>
                    <a:avLst/>
                    <a:gdLst>
                      <a:gd name="T0" fmla="*/ 54 w 117"/>
                      <a:gd name="T1" fmla="*/ 49 h 50"/>
                      <a:gd name="T2" fmla="*/ 59 w 117"/>
                      <a:gd name="T3" fmla="*/ 50 h 50"/>
                      <a:gd name="T4" fmla="*/ 64 w 117"/>
                      <a:gd name="T5" fmla="*/ 49 h 50"/>
                      <a:gd name="T6" fmla="*/ 115 w 117"/>
                      <a:gd name="T7" fmla="*/ 10 h 50"/>
                      <a:gd name="T8" fmla="*/ 115 w 117"/>
                      <a:gd name="T9" fmla="*/ 2 h 50"/>
                      <a:gd name="T10" fmla="*/ 105 w 117"/>
                      <a:gd name="T11" fmla="*/ 2 h 50"/>
                      <a:gd name="T12" fmla="*/ 59 w 117"/>
                      <a:gd name="T13" fmla="*/ 38 h 50"/>
                      <a:gd name="T14" fmla="*/ 12 w 117"/>
                      <a:gd name="T15" fmla="*/ 2 h 50"/>
                      <a:gd name="T16" fmla="*/ 3 w 117"/>
                      <a:gd name="T17" fmla="*/ 2 h 50"/>
                      <a:gd name="T18" fmla="*/ 3 w 117"/>
                      <a:gd name="T19" fmla="*/ 10 h 50"/>
                      <a:gd name="T20" fmla="*/ 54 w 117"/>
                      <a:gd name="T21" fmla="*/ 4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50">
                        <a:moveTo>
                          <a:pt x="54" y="49"/>
                        </a:moveTo>
                        <a:cubicBezTo>
                          <a:pt x="55" y="50"/>
                          <a:pt x="57" y="50"/>
                          <a:pt x="59" y="50"/>
                        </a:cubicBezTo>
                        <a:cubicBezTo>
                          <a:pt x="61" y="50"/>
                          <a:pt x="62" y="50"/>
                          <a:pt x="64" y="49"/>
                        </a:cubicBezTo>
                        <a:cubicBezTo>
                          <a:pt x="115" y="10"/>
                          <a:pt x="115" y="10"/>
                          <a:pt x="115" y="10"/>
                        </a:cubicBezTo>
                        <a:cubicBezTo>
                          <a:pt x="117" y="8"/>
                          <a:pt x="117" y="4"/>
                          <a:pt x="115" y="2"/>
                        </a:cubicBezTo>
                        <a:cubicBezTo>
                          <a:pt x="112" y="0"/>
                          <a:pt x="108" y="0"/>
                          <a:pt x="105" y="2"/>
                        </a:cubicBezTo>
                        <a:cubicBezTo>
                          <a:pt x="59" y="38"/>
                          <a:pt x="59" y="38"/>
                          <a:pt x="59" y="38"/>
                        </a:cubicBezTo>
                        <a:cubicBezTo>
                          <a:pt x="12" y="2"/>
                          <a:pt x="12" y="2"/>
                          <a:pt x="12" y="2"/>
                        </a:cubicBezTo>
                        <a:cubicBezTo>
                          <a:pt x="10" y="0"/>
                          <a:pt x="5" y="0"/>
                          <a:pt x="3" y="2"/>
                        </a:cubicBezTo>
                        <a:cubicBezTo>
                          <a:pt x="0" y="4"/>
                          <a:pt x="0" y="8"/>
                          <a:pt x="3" y="10"/>
                        </a:cubicBezTo>
                        <a:lnTo>
                          <a:pt x="5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grpSp>
        </p:grpSp>
        <p:sp>
          <p:nvSpPr>
            <p:cNvPr id="51222" name="Content Placeholder 2"/>
            <p:cNvSpPr txBox="1"/>
            <p:nvPr/>
          </p:nvSpPr>
          <p:spPr>
            <a:xfrm>
              <a:off x="3345936" y="3948427"/>
              <a:ext cx="2083396" cy="530845"/>
            </a:xfrm>
            <a:prstGeom prst="rect">
              <a:avLst/>
            </a:prstGeom>
            <a:noFill/>
            <a:ln w="9525">
              <a:noFill/>
            </a:ln>
          </p:spPr>
          <p:txBody>
            <a:bodyPr lIns="121682" tIns="60841" rIns="121682" bIns="6084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ctr">
                <a:lnSpc>
                  <a:spcPct val="100000"/>
                </a:lnSpc>
                <a:spcBef>
                  <a:spcPct val="20000"/>
                </a:spcBef>
                <a:buNone/>
              </a:pPr>
              <a:r>
                <a:rPr lang="zh-CN" altLang="en-US" sz="16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600" dirty="0">
                  <a:solidFill>
                    <a:srgbClr val="FFFFFF"/>
                  </a:solidFill>
                  <a:latin typeface="微软雅黑" panose="020B0503020204020204" pitchFamily="34" charset="-122"/>
                  <a:ea typeface="微软雅黑" panose="020B0503020204020204" pitchFamily="34" charset="-122"/>
                </a:rPr>
                <a:t>PPT</a:t>
              </a:r>
              <a:r>
                <a:rPr lang="zh-CN" altLang="en-US" sz="1600" dirty="0">
                  <a:solidFill>
                    <a:srgbClr val="FFFFFF"/>
                  </a:solidFill>
                  <a:latin typeface="微软雅黑" panose="020B0503020204020204" pitchFamily="34" charset="-122"/>
                  <a:ea typeface="微软雅黑" panose="020B0503020204020204" pitchFamily="34" charset="-122"/>
                </a:rPr>
                <a:t>模板的发布</a:t>
              </a:r>
              <a:endParaRPr lang="zh-CN" altLang="en-US" sz="1600" dirty="0">
                <a:solidFill>
                  <a:srgbClr val="FFFFFF"/>
                </a:solidFill>
                <a:latin typeface="微软雅黑" panose="020B0503020204020204" pitchFamily="34" charset="-122"/>
                <a:ea typeface="微软雅黑" panose="020B0503020204020204" pitchFamily="34" charset="-122"/>
              </a:endParaRPr>
            </a:p>
            <a:p>
              <a:pPr marL="0" lvl="0" indent="0" algn="ctr">
                <a:lnSpc>
                  <a:spcPct val="100000"/>
                </a:lnSpc>
                <a:spcBef>
                  <a:spcPct val="20000"/>
                </a:spcBef>
                <a:buNone/>
              </a:pP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grpSp>
        <p:nvGrpSpPr>
          <p:cNvPr id="51210" name="组合 55"/>
          <p:cNvGrpSpPr/>
          <p:nvPr/>
        </p:nvGrpSpPr>
        <p:grpSpPr>
          <a:xfrm>
            <a:off x="3332163" y="4875213"/>
            <a:ext cx="6883400" cy="1065212"/>
            <a:chOff x="3426624" y="4699906"/>
            <a:chExt cx="6883703" cy="1065201"/>
          </a:xfrm>
        </p:grpSpPr>
        <p:grpSp>
          <p:nvGrpSpPr>
            <p:cNvPr id="51214" name="组合 56"/>
            <p:cNvGrpSpPr/>
            <p:nvPr/>
          </p:nvGrpSpPr>
          <p:grpSpPr>
            <a:xfrm>
              <a:off x="6929791" y="4699906"/>
              <a:ext cx="3380536" cy="1065201"/>
              <a:chOff x="5772795" y="4811874"/>
              <a:chExt cx="3380536" cy="1065201"/>
            </a:xfrm>
          </p:grpSpPr>
          <p:cxnSp>
            <p:nvCxnSpPr>
              <p:cNvPr id="59" name="直接连接符 58"/>
              <p:cNvCxnSpPr/>
              <p:nvPr/>
            </p:nvCxnSpPr>
            <p:spPr>
              <a:xfrm>
                <a:off x="5772795" y="5877075"/>
                <a:ext cx="246432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217" name="文本框 59"/>
              <p:cNvSpPr txBox="1"/>
              <p:nvPr/>
            </p:nvSpPr>
            <p:spPr>
              <a:xfrm>
                <a:off x="5997250" y="4977226"/>
                <a:ext cx="2015412" cy="738664"/>
              </a:xfrm>
              <a:prstGeom prst="rect">
                <a:avLst/>
              </a:prstGeom>
              <a:noFill/>
              <a:ln w="9525">
                <a:noFill/>
              </a:ln>
            </p:spPr>
            <p:txBody>
              <a:bodyPr>
                <a:spAutoFit/>
              </a:bodyPr>
              <a:p>
                <a:pPr lvl="0" eaLnBrk="1" hangingPunct="1"/>
                <a:r>
                  <a:rPr lang="en-US" altLang="zh-CN" sz="2800" b="1" dirty="0">
                    <a:solidFill>
                      <a:srgbClr val="000000"/>
                    </a:solidFill>
                    <a:latin typeface="微软雅黑" panose="020B0503020204020204" pitchFamily="34" charset="-122"/>
                    <a:ea typeface="微软雅黑" panose="020B0503020204020204" pitchFamily="34" charset="-122"/>
                  </a:rPr>
                  <a:t>04</a:t>
                </a:r>
                <a:endParaRPr lang="en-US" altLang="zh-CN" sz="2800" b="1" dirty="0">
                  <a:solidFill>
                    <a:srgbClr val="000000"/>
                  </a:solidFill>
                  <a:latin typeface="微软雅黑" panose="020B0503020204020204" pitchFamily="34" charset="-122"/>
                  <a:ea typeface="微软雅黑" panose="020B0503020204020204" pitchFamily="34" charset="-122"/>
                </a:endParaRPr>
              </a:p>
              <a:p>
                <a:pPr lvl="0" eaLnBrk="1" hangingPunct="1"/>
                <a:r>
                  <a:rPr lang="zh-CN" altLang="en-US" sz="1400" dirty="0">
                    <a:solidFill>
                      <a:srgbClr val="000000"/>
                    </a:solidFill>
                    <a:latin typeface="微软雅黑" panose="020B0503020204020204" pitchFamily="34" charset="-122"/>
                    <a:ea typeface="微软雅黑" panose="020B0503020204020204" pitchFamily="34" charset="-122"/>
                  </a:rPr>
                  <a:t>单击此处添加标题</a:t>
                </a:r>
                <a:endParaRPr lang="zh-CN" altLang="en-US" sz="1400" dirty="0">
                  <a:solidFill>
                    <a:srgbClr val="000000"/>
                  </a:solidFill>
                  <a:latin typeface="微软雅黑" panose="020B0503020204020204" pitchFamily="34" charset="-122"/>
                  <a:ea typeface="微软雅黑" panose="020B0503020204020204" pitchFamily="34" charset="-122"/>
                </a:endParaRPr>
              </a:p>
            </p:txBody>
          </p:sp>
          <p:grpSp>
            <p:nvGrpSpPr>
              <p:cNvPr id="51218" name="组合 60"/>
              <p:cNvGrpSpPr/>
              <p:nvPr/>
            </p:nvGrpSpPr>
            <p:grpSpPr>
              <a:xfrm>
                <a:off x="7621037" y="4811874"/>
                <a:ext cx="1532294" cy="1065201"/>
                <a:chOff x="7621037" y="4811874"/>
                <a:chExt cx="1532294" cy="1065201"/>
              </a:xfrm>
            </p:grpSpPr>
            <p:sp>
              <p:nvSpPr>
                <p:cNvPr id="62" name="平行四边形 61"/>
                <p:cNvSpPr/>
                <p:nvPr/>
              </p:nvSpPr>
              <p:spPr>
                <a:xfrm flipH="1">
                  <a:off x="7621037" y="4811874"/>
                  <a:ext cx="1532294" cy="1065201"/>
                </a:xfrm>
                <a:prstGeom prst="parallelogram">
                  <a:avLst>
                    <a:gd name="adj" fmla="val 59014"/>
                  </a:avLst>
                </a:prstGeom>
                <a:solidFill>
                  <a:srgbClr val="858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1220" name="Freeform 10"/>
                <p:cNvSpPr>
                  <a:spLocks noEditPoints="1"/>
                </p:cNvSpPr>
                <p:nvPr/>
              </p:nvSpPr>
              <p:spPr>
                <a:xfrm>
                  <a:off x="8286147" y="5200675"/>
                  <a:ext cx="312087" cy="397691"/>
                </a:xfrm>
                <a:custGeom>
                  <a:avLst/>
                  <a:gdLst/>
                  <a:ahLst/>
                  <a:cxnLst>
                    <a:cxn ang="0">
                      <a:pos x="292216" y="0"/>
                    </a:cxn>
                    <a:cxn ang="0">
                      <a:pos x="19871" y="0"/>
                    </a:cxn>
                    <a:cxn ang="0">
                      <a:pos x="0" y="19826"/>
                    </a:cxn>
                    <a:cxn ang="0">
                      <a:pos x="0" y="377865"/>
                    </a:cxn>
                    <a:cxn ang="0">
                      <a:pos x="19871" y="397691"/>
                    </a:cxn>
                    <a:cxn ang="0">
                      <a:pos x="292216" y="397691"/>
                    </a:cxn>
                    <a:cxn ang="0">
                      <a:pos x="312087" y="377865"/>
                    </a:cxn>
                    <a:cxn ang="0">
                      <a:pos x="312087" y="19826"/>
                    </a:cxn>
                    <a:cxn ang="0">
                      <a:pos x="292216" y="0"/>
                    </a:cxn>
                    <a:cxn ang="0">
                      <a:pos x="156628" y="388361"/>
                    </a:cxn>
                    <a:cxn ang="0">
                      <a:pos x="148446" y="380197"/>
                    </a:cxn>
                    <a:cxn ang="0">
                      <a:pos x="156628" y="372034"/>
                    </a:cxn>
                    <a:cxn ang="0">
                      <a:pos x="163641" y="380197"/>
                    </a:cxn>
                    <a:cxn ang="0">
                      <a:pos x="156628" y="388361"/>
                    </a:cxn>
                    <a:cxn ang="0">
                      <a:pos x="277021" y="359205"/>
                    </a:cxn>
                    <a:cxn ang="0">
                      <a:pos x="35066" y="359205"/>
                    </a:cxn>
                    <a:cxn ang="0">
                      <a:pos x="35066" y="38486"/>
                    </a:cxn>
                    <a:cxn ang="0">
                      <a:pos x="277021" y="38486"/>
                    </a:cxn>
                    <a:cxn ang="0">
                      <a:pos x="277021" y="359205"/>
                    </a:cxn>
                  </a:cxnLst>
                  <a:pathLst>
                    <a:path w="267" h="341">
                      <a:moveTo>
                        <a:pt x="250" y="0"/>
                      </a:moveTo>
                      <a:cubicBezTo>
                        <a:pt x="17" y="0"/>
                        <a:pt x="17" y="0"/>
                        <a:pt x="17" y="0"/>
                      </a:cubicBezTo>
                      <a:cubicBezTo>
                        <a:pt x="7" y="0"/>
                        <a:pt x="0" y="8"/>
                        <a:pt x="0" y="17"/>
                      </a:cubicBezTo>
                      <a:cubicBezTo>
                        <a:pt x="0" y="324"/>
                        <a:pt x="0" y="324"/>
                        <a:pt x="0" y="324"/>
                      </a:cubicBezTo>
                      <a:cubicBezTo>
                        <a:pt x="0" y="334"/>
                        <a:pt x="7" y="341"/>
                        <a:pt x="17" y="341"/>
                      </a:cubicBezTo>
                      <a:cubicBezTo>
                        <a:pt x="250" y="341"/>
                        <a:pt x="250" y="341"/>
                        <a:pt x="250" y="341"/>
                      </a:cubicBezTo>
                      <a:cubicBezTo>
                        <a:pt x="260" y="341"/>
                        <a:pt x="267" y="334"/>
                        <a:pt x="267" y="324"/>
                      </a:cubicBezTo>
                      <a:cubicBezTo>
                        <a:pt x="267" y="17"/>
                        <a:pt x="267" y="17"/>
                        <a:pt x="267" y="17"/>
                      </a:cubicBezTo>
                      <a:cubicBezTo>
                        <a:pt x="267" y="8"/>
                        <a:pt x="260" y="0"/>
                        <a:pt x="250" y="0"/>
                      </a:cubicBezTo>
                      <a:close/>
                      <a:moveTo>
                        <a:pt x="134" y="333"/>
                      </a:moveTo>
                      <a:cubicBezTo>
                        <a:pt x="130" y="333"/>
                        <a:pt x="127" y="330"/>
                        <a:pt x="127" y="326"/>
                      </a:cubicBezTo>
                      <a:cubicBezTo>
                        <a:pt x="127" y="322"/>
                        <a:pt x="130" y="319"/>
                        <a:pt x="134" y="319"/>
                      </a:cubicBezTo>
                      <a:cubicBezTo>
                        <a:pt x="137" y="319"/>
                        <a:pt x="140" y="322"/>
                        <a:pt x="140" y="326"/>
                      </a:cubicBezTo>
                      <a:cubicBezTo>
                        <a:pt x="140" y="330"/>
                        <a:pt x="137" y="333"/>
                        <a:pt x="134" y="333"/>
                      </a:cubicBezTo>
                      <a:close/>
                      <a:moveTo>
                        <a:pt x="237" y="308"/>
                      </a:moveTo>
                      <a:cubicBezTo>
                        <a:pt x="30" y="308"/>
                        <a:pt x="30" y="308"/>
                        <a:pt x="30" y="308"/>
                      </a:cubicBezTo>
                      <a:cubicBezTo>
                        <a:pt x="30" y="33"/>
                        <a:pt x="30" y="33"/>
                        <a:pt x="30" y="33"/>
                      </a:cubicBezTo>
                      <a:cubicBezTo>
                        <a:pt x="237" y="33"/>
                        <a:pt x="237" y="33"/>
                        <a:pt x="237" y="33"/>
                      </a:cubicBezTo>
                      <a:lnTo>
                        <a:pt x="237" y="308"/>
                      </a:lnTo>
                      <a:close/>
                    </a:path>
                  </a:pathLst>
                </a:custGeom>
                <a:solidFill>
                  <a:schemeClr val="bg1">
                    <a:alpha val="100000"/>
                  </a:schemeClr>
                </a:solidFill>
                <a:ln w="9525">
                  <a:noFill/>
                </a:ln>
              </p:spPr>
              <p:txBody>
                <a:bodyPr/>
                <a:p>
                  <a:endParaRPr lang="zh-CN" altLang="en-US"/>
                </a:p>
              </p:txBody>
            </p:sp>
          </p:grpSp>
        </p:grpSp>
        <p:sp>
          <p:nvSpPr>
            <p:cNvPr id="51215" name="Content Placeholder 2"/>
            <p:cNvSpPr txBox="1"/>
            <p:nvPr/>
          </p:nvSpPr>
          <p:spPr>
            <a:xfrm>
              <a:off x="3426624" y="4950285"/>
              <a:ext cx="2083396" cy="530845"/>
            </a:xfrm>
            <a:prstGeom prst="rect">
              <a:avLst/>
            </a:prstGeom>
            <a:noFill/>
            <a:ln w="9525">
              <a:noFill/>
            </a:ln>
          </p:spPr>
          <p:txBody>
            <a:bodyPr lIns="121682" tIns="60841" rIns="121682" bIns="6084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ctr">
                <a:lnSpc>
                  <a:spcPct val="100000"/>
                </a:lnSpc>
                <a:spcBef>
                  <a:spcPct val="20000"/>
                </a:spcBef>
                <a:buNone/>
              </a:pPr>
              <a:r>
                <a:rPr lang="zh-CN" altLang="en-US" sz="16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600" dirty="0">
                  <a:solidFill>
                    <a:srgbClr val="FFFFFF"/>
                  </a:solidFill>
                  <a:latin typeface="微软雅黑" panose="020B0503020204020204" pitchFamily="34" charset="-122"/>
                  <a:ea typeface="微软雅黑" panose="020B0503020204020204" pitchFamily="34" charset="-122"/>
                </a:rPr>
                <a:t>PPT</a:t>
              </a:r>
              <a:r>
                <a:rPr lang="zh-CN" altLang="en-US" sz="1600" dirty="0">
                  <a:solidFill>
                    <a:srgbClr val="FFFFFF"/>
                  </a:solidFill>
                  <a:latin typeface="微软雅黑" panose="020B0503020204020204" pitchFamily="34" charset="-122"/>
                  <a:ea typeface="微软雅黑" panose="020B0503020204020204" pitchFamily="34" charset="-122"/>
                </a:rPr>
                <a:t>模板的发布</a:t>
              </a:r>
              <a:endParaRPr lang="zh-CN" altLang="en-US" sz="1600" dirty="0">
                <a:solidFill>
                  <a:srgbClr val="FFFFFF"/>
                </a:solidFill>
                <a:latin typeface="微软雅黑" panose="020B0503020204020204" pitchFamily="34" charset="-122"/>
                <a:ea typeface="微软雅黑" panose="020B0503020204020204" pitchFamily="34" charset="-122"/>
              </a:endParaRPr>
            </a:p>
            <a:p>
              <a:pPr marL="0" lvl="0" indent="0" algn="ctr">
                <a:lnSpc>
                  <a:spcPct val="100000"/>
                </a:lnSpc>
                <a:spcBef>
                  <a:spcPct val="20000"/>
                </a:spcBef>
                <a:buNone/>
              </a:pP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grpSp>
        <p:nvGrpSpPr>
          <p:cNvPr id="51211" name="组合 63"/>
          <p:cNvGrpSpPr/>
          <p:nvPr/>
        </p:nvGrpSpPr>
        <p:grpSpPr>
          <a:xfrm>
            <a:off x="314325" y="301625"/>
            <a:ext cx="665163" cy="390525"/>
            <a:chOff x="907560" y="884624"/>
            <a:chExt cx="780449" cy="457236"/>
          </a:xfrm>
        </p:grpSpPr>
        <p:sp>
          <p:nvSpPr>
            <p:cNvPr id="51212"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Tree>
  </p:cSld>
  <p:clrMapOvr>
    <a:masterClrMapping/>
  </p:clrMapOvr>
  <p:transition spd="slow" advClick="0" advTm="3000">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2228"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52229"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52230" name="组合 63"/>
          <p:cNvGrpSpPr/>
          <p:nvPr/>
        </p:nvGrpSpPr>
        <p:grpSpPr>
          <a:xfrm>
            <a:off x="314325" y="301625"/>
            <a:ext cx="665163" cy="390525"/>
            <a:chOff x="907560" y="884624"/>
            <a:chExt cx="780449" cy="457236"/>
          </a:xfrm>
        </p:grpSpPr>
        <p:sp>
          <p:nvSpPr>
            <p:cNvPr id="52237"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52231" name="矩形 66"/>
          <p:cNvSpPr/>
          <p:nvPr/>
        </p:nvSpPr>
        <p:spPr>
          <a:xfrm>
            <a:off x="7138988" y="4848225"/>
            <a:ext cx="4271962" cy="1384300"/>
          </a:xfrm>
          <a:prstGeom prst="rect">
            <a:avLst/>
          </a:prstGeom>
          <a:noFill/>
          <a:ln w="9525">
            <a:noFill/>
          </a:ln>
        </p:spPr>
        <p:txBody>
          <a:bodyPr>
            <a:spAutoFit/>
          </a:bodyPr>
          <a:p>
            <a:pPr lvl="0" eaLnBrk="1" hangingPunct="1"/>
            <a:r>
              <a:rPr lang="zh-CN" altLang="en-US" sz="1200" dirty="0">
                <a:latin typeface="微软雅黑" panose="020B0503020204020204" pitchFamily="34" charset="-122"/>
                <a:ea typeface="微软雅黑" panose="020B0503020204020204" pitchFamily="34" charset="-122"/>
              </a:rPr>
              <a:t>我们工作室致力于专业</a:t>
            </a:r>
            <a:r>
              <a:rPr lang="en-US" altLang="zh-CN" sz="1200" dirty="0">
                <a:latin typeface="微软雅黑" panose="020B0503020204020204" pitchFamily="34" charset="-122"/>
                <a:ea typeface="微软雅黑" panose="020B0503020204020204" pitchFamily="34" charset="-122"/>
              </a:rPr>
              <a:t>PPT</a:t>
            </a:r>
            <a:r>
              <a:rPr lang="zh-CN" altLang="en-US" sz="1200" dirty="0">
                <a:latin typeface="微软雅黑" panose="020B0503020204020204" pitchFamily="34" charset="-122"/>
                <a:ea typeface="微软雅黑" panose="020B0503020204020204" pitchFamily="34" charset="-122"/>
              </a:rPr>
              <a:t>模板的发布，课件及汇报</a:t>
            </a:r>
            <a:r>
              <a:rPr lang="en-US" altLang="zh-CN" sz="1200" dirty="0">
                <a:latin typeface="微软雅黑" panose="020B0503020204020204" pitchFamily="34" charset="-122"/>
                <a:ea typeface="微软雅黑" panose="020B0503020204020204" pitchFamily="34" charset="-122"/>
              </a:rPr>
              <a:t>PPT</a:t>
            </a:r>
            <a:r>
              <a:rPr lang="zh-CN" altLang="en-US" sz="1200" dirty="0">
                <a:latin typeface="微软雅黑" panose="020B0503020204020204" pitchFamily="34" charset="-122"/>
                <a:ea typeface="微软雅黑" panose="020B0503020204020204" pitchFamily="34" charset="-122"/>
              </a:rPr>
              <a:t>的美化，并为您提供专业的</a:t>
            </a:r>
            <a:r>
              <a:rPr lang="en-US" altLang="zh-CN" sz="1200" dirty="0">
                <a:latin typeface="微软雅黑" panose="020B0503020204020204" pitchFamily="34" charset="-122"/>
                <a:ea typeface="微软雅黑" panose="020B0503020204020204" pitchFamily="34" charset="-122"/>
              </a:rPr>
              <a:t>PPT</a:t>
            </a:r>
            <a:r>
              <a:rPr lang="zh-CN" altLang="en-US" sz="1200" dirty="0">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dirty="0">
              <a:latin typeface="微软雅黑" panose="020B0503020204020204" pitchFamily="34" charset="-122"/>
              <a:ea typeface="微软雅黑" panose="020B0503020204020204" pitchFamily="34" charset="-122"/>
            </a:endParaRPr>
          </a:p>
          <a:p>
            <a:pPr lvl="0" eaLnBrk="1" hangingPunct="1"/>
            <a:endParaRPr lang="en-US" altLang="zh-CN" sz="1200" dirty="0">
              <a:latin typeface="微软雅黑" panose="020B0503020204020204" pitchFamily="34" charset="-122"/>
              <a:ea typeface="微软雅黑" panose="020B0503020204020204" pitchFamily="34" charset="-122"/>
            </a:endParaRPr>
          </a:p>
        </p:txBody>
      </p:sp>
      <p:sp>
        <p:nvSpPr>
          <p:cNvPr id="68" name="TextBox 692"/>
          <p:cNvSpPr txBox="1"/>
          <p:nvPr/>
        </p:nvSpPr>
        <p:spPr bwMode="auto">
          <a:xfrm>
            <a:off x="7121525" y="4251325"/>
            <a:ext cx="1570038" cy="461963"/>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30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endParaRPr kumimoji="0" lang="zh-CN" altLang="en-US" sz="2400" b="1" i="0" u="none" strike="noStrike" kern="1200" cap="none" spc="30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52233" name="图片 68"/>
          <p:cNvPicPr>
            <a:picLocks noChangeAspect="1"/>
          </p:cNvPicPr>
          <p:nvPr/>
        </p:nvPicPr>
        <p:blipFill>
          <a:blip r:embed="rId2"/>
          <a:stretch>
            <a:fillRect/>
          </a:stretch>
        </p:blipFill>
        <p:spPr>
          <a:xfrm>
            <a:off x="10061575" y="3073400"/>
            <a:ext cx="839788" cy="839788"/>
          </a:xfrm>
          <a:prstGeom prst="rect">
            <a:avLst/>
          </a:prstGeom>
          <a:noFill/>
          <a:ln w="9525">
            <a:noFill/>
          </a:ln>
        </p:spPr>
      </p:pic>
      <p:pic>
        <p:nvPicPr>
          <p:cNvPr id="52234" name="图片 69"/>
          <p:cNvPicPr>
            <a:picLocks noChangeAspect="1"/>
          </p:cNvPicPr>
          <p:nvPr/>
        </p:nvPicPr>
        <p:blipFill>
          <a:blip r:embed="rId3"/>
          <a:stretch>
            <a:fillRect/>
          </a:stretch>
        </p:blipFill>
        <p:spPr>
          <a:xfrm>
            <a:off x="11018838" y="2855913"/>
            <a:ext cx="500062" cy="498475"/>
          </a:xfrm>
          <a:prstGeom prst="rect">
            <a:avLst/>
          </a:prstGeom>
          <a:noFill/>
          <a:ln w="9525">
            <a:noFill/>
          </a:ln>
        </p:spPr>
      </p:pic>
      <p:sp>
        <p:nvSpPr>
          <p:cNvPr id="52235" name="文本框 70"/>
          <p:cNvSpPr txBox="1"/>
          <p:nvPr/>
        </p:nvSpPr>
        <p:spPr>
          <a:xfrm>
            <a:off x="7145338" y="3660775"/>
            <a:ext cx="2665412" cy="522288"/>
          </a:xfrm>
          <a:prstGeom prst="rect">
            <a:avLst/>
          </a:prstGeom>
          <a:noFill/>
          <a:ln w="9525">
            <a:noFill/>
          </a:ln>
        </p:spPr>
        <p:txBody>
          <a:bodyPr>
            <a:spAutoFit/>
          </a:bodyPr>
          <a:p>
            <a:pPr lvl="0" eaLnBrk="1" hangingPunct="1"/>
            <a:r>
              <a:rPr lang="zh-CN" altLang="en-US" sz="1400" b="1" dirty="0">
                <a:latin typeface="微软雅黑" panose="020B0503020204020204" pitchFamily="34" charset="-122"/>
                <a:ea typeface="微软雅黑" panose="020B0503020204020204" pitchFamily="34" charset="-122"/>
              </a:rPr>
              <a:t>世界地图、中国地图中的每个</a:t>
            </a:r>
            <a:endParaRPr lang="en-US" altLang="zh-CN" sz="1400" b="1" dirty="0">
              <a:latin typeface="微软雅黑" panose="020B0503020204020204" pitchFamily="34" charset="-122"/>
              <a:ea typeface="微软雅黑" panose="020B0503020204020204" pitchFamily="34" charset="-122"/>
            </a:endParaRPr>
          </a:p>
          <a:p>
            <a:pPr lvl="0" eaLnBrk="1" hangingPunct="1"/>
            <a:r>
              <a:rPr lang="zh-CN" altLang="en-US" sz="1400" b="1" dirty="0">
                <a:latin typeface="微软雅黑" panose="020B0503020204020204" pitchFamily="34" charset="-122"/>
                <a:ea typeface="微软雅黑" panose="020B0503020204020204" pitchFamily="34" charset="-122"/>
              </a:rPr>
              <a:t>国家与省份均可自由编辑换色</a:t>
            </a:r>
            <a:endParaRPr lang="zh-CN" altLang="en-US" sz="1400" b="1" dirty="0">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25409" y="1146335"/>
            <a:ext cx="6794700" cy="5168818"/>
            <a:chOff x="1682329" y="1990427"/>
            <a:chExt cx="5519738" cy="4198938"/>
          </a:xfrm>
          <a:solidFill>
            <a:srgbClr val="7ACDEF"/>
          </a:solidFill>
        </p:grpSpPr>
        <p:sp>
          <p:nvSpPr>
            <p:cNvPr id="73" name="Freeform 5"/>
            <p:cNvSpPr/>
            <p:nvPr/>
          </p:nvSpPr>
          <p:spPr bwMode="auto">
            <a:xfrm>
              <a:off x="5857454" y="5092402"/>
              <a:ext cx="517525" cy="631825"/>
            </a:xfrm>
            <a:custGeom>
              <a:avLst/>
              <a:gdLst>
                <a:gd name="T0" fmla="*/ 365 w 924"/>
                <a:gd name="T1" fmla="*/ 1108 h 1128"/>
                <a:gd name="T2" fmla="*/ 382 w 924"/>
                <a:gd name="T3" fmla="*/ 1106 h 1128"/>
                <a:gd name="T4" fmla="*/ 421 w 924"/>
                <a:gd name="T5" fmla="*/ 1109 h 1128"/>
                <a:gd name="T6" fmla="*/ 435 w 924"/>
                <a:gd name="T7" fmla="*/ 1074 h 1128"/>
                <a:gd name="T8" fmla="*/ 463 w 924"/>
                <a:gd name="T9" fmla="*/ 1046 h 1128"/>
                <a:gd name="T10" fmla="*/ 487 w 924"/>
                <a:gd name="T11" fmla="*/ 1012 h 1128"/>
                <a:gd name="T12" fmla="*/ 506 w 924"/>
                <a:gd name="T13" fmla="*/ 972 h 1128"/>
                <a:gd name="T14" fmla="*/ 538 w 924"/>
                <a:gd name="T15" fmla="*/ 931 h 1128"/>
                <a:gd name="T16" fmla="*/ 539 w 924"/>
                <a:gd name="T17" fmla="*/ 904 h 1128"/>
                <a:gd name="T18" fmla="*/ 577 w 924"/>
                <a:gd name="T19" fmla="*/ 882 h 1128"/>
                <a:gd name="T20" fmla="*/ 613 w 924"/>
                <a:gd name="T21" fmla="*/ 864 h 1128"/>
                <a:gd name="T22" fmla="*/ 633 w 924"/>
                <a:gd name="T23" fmla="*/ 864 h 1128"/>
                <a:gd name="T24" fmla="*/ 646 w 924"/>
                <a:gd name="T25" fmla="*/ 816 h 1128"/>
                <a:gd name="T26" fmla="*/ 679 w 924"/>
                <a:gd name="T27" fmla="*/ 790 h 1128"/>
                <a:gd name="T28" fmla="*/ 689 w 924"/>
                <a:gd name="T29" fmla="*/ 753 h 1128"/>
                <a:gd name="T30" fmla="*/ 695 w 924"/>
                <a:gd name="T31" fmla="*/ 715 h 1128"/>
                <a:gd name="T32" fmla="*/ 740 w 924"/>
                <a:gd name="T33" fmla="*/ 719 h 1128"/>
                <a:gd name="T34" fmla="*/ 786 w 924"/>
                <a:gd name="T35" fmla="*/ 709 h 1128"/>
                <a:gd name="T36" fmla="*/ 818 w 924"/>
                <a:gd name="T37" fmla="*/ 676 h 1128"/>
                <a:gd name="T38" fmla="*/ 839 w 924"/>
                <a:gd name="T39" fmla="*/ 609 h 1128"/>
                <a:gd name="T40" fmla="*/ 780 w 924"/>
                <a:gd name="T41" fmla="*/ 586 h 1128"/>
                <a:gd name="T42" fmla="*/ 797 w 924"/>
                <a:gd name="T43" fmla="*/ 534 h 1128"/>
                <a:gd name="T44" fmla="*/ 793 w 924"/>
                <a:gd name="T45" fmla="*/ 506 h 1128"/>
                <a:gd name="T46" fmla="*/ 793 w 924"/>
                <a:gd name="T47" fmla="*/ 463 h 1128"/>
                <a:gd name="T48" fmla="*/ 817 w 924"/>
                <a:gd name="T49" fmla="*/ 435 h 1128"/>
                <a:gd name="T50" fmla="*/ 802 w 924"/>
                <a:gd name="T51" fmla="*/ 409 h 1128"/>
                <a:gd name="T52" fmla="*/ 808 w 924"/>
                <a:gd name="T53" fmla="*/ 382 h 1128"/>
                <a:gd name="T54" fmla="*/ 851 w 924"/>
                <a:gd name="T55" fmla="*/ 358 h 1128"/>
                <a:gd name="T56" fmla="*/ 873 w 924"/>
                <a:gd name="T57" fmla="*/ 303 h 1128"/>
                <a:gd name="T58" fmla="*/ 914 w 924"/>
                <a:gd name="T59" fmla="*/ 264 h 1128"/>
                <a:gd name="T60" fmla="*/ 918 w 924"/>
                <a:gd name="T61" fmla="*/ 259 h 1128"/>
                <a:gd name="T62" fmla="*/ 924 w 924"/>
                <a:gd name="T63" fmla="*/ 248 h 1128"/>
                <a:gd name="T64" fmla="*/ 840 w 924"/>
                <a:gd name="T65" fmla="*/ 137 h 1128"/>
                <a:gd name="T66" fmla="*/ 571 w 924"/>
                <a:gd name="T67" fmla="*/ 19 h 1128"/>
                <a:gd name="T68" fmla="*/ 365 w 924"/>
                <a:gd name="T69" fmla="*/ 0 h 1128"/>
                <a:gd name="T70" fmla="*/ 87 w 924"/>
                <a:gd name="T71" fmla="*/ 338 h 1128"/>
                <a:gd name="T72" fmla="*/ 0 w 924"/>
                <a:gd name="T73" fmla="*/ 755 h 1128"/>
                <a:gd name="T74" fmla="*/ 136 w 924"/>
                <a:gd name="T75" fmla="*/ 973 h 1128"/>
                <a:gd name="T76" fmla="*/ 256 w 924"/>
                <a:gd name="T77" fmla="*/ 1046 h 1128"/>
                <a:gd name="T78" fmla="*/ 345 w 924"/>
                <a:gd name="T79" fmla="*/ 1105 h 1128"/>
                <a:gd name="T80" fmla="*/ 360 w 924"/>
                <a:gd name="T81" fmla="*/ 1111 h 1128"/>
                <a:gd name="T82" fmla="*/ 365 w 924"/>
                <a:gd name="T83" fmla="*/ 1108 h 1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4" h="1128">
                  <a:moveTo>
                    <a:pt x="365" y="1108"/>
                  </a:moveTo>
                  <a:cubicBezTo>
                    <a:pt x="370" y="1105"/>
                    <a:pt x="372" y="1107"/>
                    <a:pt x="382" y="1106"/>
                  </a:cubicBezTo>
                  <a:cubicBezTo>
                    <a:pt x="404" y="1104"/>
                    <a:pt x="407" y="1128"/>
                    <a:pt x="421" y="1109"/>
                  </a:cubicBezTo>
                  <a:cubicBezTo>
                    <a:pt x="435" y="1091"/>
                    <a:pt x="427" y="1090"/>
                    <a:pt x="435" y="1074"/>
                  </a:cubicBezTo>
                  <a:cubicBezTo>
                    <a:pt x="444" y="1057"/>
                    <a:pt x="461" y="1067"/>
                    <a:pt x="463" y="1046"/>
                  </a:cubicBezTo>
                  <a:cubicBezTo>
                    <a:pt x="465" y="1026"/>
                    <a:pt x="461" y="1032"/>
                    <a:pt x="487" y="1012"/>
                  </a:cubicBezTo>
                  <a:cubicBezTo>
                    <a:pt x="513" y="993"/>
                    <a:pt x="488" y="993"/>
                    <a:pt x="506" y="972"/>
                  </a:cubicBezTo>
                  <a:cubicBezTo>
                    <a:pt x="523" y="952"/>
                    <a:pt x="541" y="939"/>
                    <a:pt x="538" y="931"/>
                  </a:cubicBezTo>
                  <a:cubicBezTo>
                    <a:pt x="536" y="924"/>
                    <a:pt x="513" y="911"/>
                    <a:pt x="539" y="904"/>
                  </a:cubicBezTo>
                  <a:cubicBezTo>
                    <a:pt x="564" y="898"/>
                    <a:pt x="560" y="903"/>
                    <a:pt x="577" y="882"/>
                  </a:cubicBezTo>
                  <a:cubicBezTo>
                    <a:pt x="594" y="861"/>
                    <a:pt x="593" y="848"/>
                    <a:pt x="613" y="864"/>
                  </a:cubicBezTo>
                  <a:cubicBezTo>
                    <a:pt x="633" y="880"/>
                    <a:pt x="627" y="889"/>
                    <a:pt x="633" y="864"/>
                  </a:cubicBezTo>
                  <a:cubicBezTo>
                    <a:pt x="640" y="839"/>
                    <a:pt x="633" y="833"/>
                    <a:pt x="646" y="816"/>
                  </a:cubicBezTo>
                  <a:cubicBezTo>
                    <a:pt x="659" y="798"/>
                    <a:pt x="670" y="803"/>
                    <a:pt x="679" y="790"/>
                  </a:cubicBezTo>
                  <a:cubicBezTo>
                    <a:pt x="687" y="777"/>
                    <a:pt x="696" y="776"/>
                    <a:pt x="689" y="753"/>
                  </a:cubicBezTo>
                  <a:cubicBezTo>
                    <a:pt x="681" y="731"/>
                    <a:pt x="677" y="714"/>
                    <a:pt x="695" y="715"/>
                  </a:cubicBezTo>
                  <a:cubicBezTo>
                    <a:pt x="713" y="717"/>
                    <a:pt x="720" y="732"/>
                    <a:pt x="740" y="719"/>
                  </a:cubicBezTo>
                  <a:cubicBezTo>
                    <a:pt x="760" y="706"/>
                    <a:pt x="758" y="703"/>
                    <a:pt x="786" y="709"/>
                  </a:cubicBezTo>
                  <a:cubicBezTo>
                    <a:pt x="814" y="715"/>
                    <a:pt x="812" y="684"/>
                    <a:pt x="818" y="676"/>
                  </a:cubicBezTo>
                  <a:cubicBezTo>
                    <a:pt x="823" y="667"/>
                    <a:pt x="848" y="613"/>
                    <a:pt x="839" y="609"/>
                  </a:cubicBezTo>
                  <a:cubicBezTo>
                    <a:pt x="830" y="605"/>
                    <a:pt x="772" y="607"/>
                    <a:pt x="780" y="586"/>
                  </a:cubicBezTo>
                  <a:cubicBezTo>
                    <a:pt x="787" y="565"/>
                    <a:pt x="788" y="544"/>
                    <a:pt x="797" y="534"/>
                  </a:cubicBezTo>
                  <a:cubicBezTo>
                    <a:pt x="806" y="524"/>
                    <a:pt x="800" y="522"/>
                    <a:pt x="793" y="506"/>
                  </a:cubicBezTo>
                  <a:cubicBezTo>
                    <a:pt x="786" y="490"/>
                    <a:pt x="773" y="472"/>
                    <a:pt x="793" y="463"/>
                  </a:cubicBezTo>
                  <a:cubicBezTo>
                    <a:pt x="814" y="454"/>
                    <a:pt x="830" y="435"/>
                    <a:pt x="817" y="435"/>
                  </a:cubicBezTo>
                  <a:cubicBezTo>
                    <a:pt x="805" y="435"/>
                    <a:pt x="803" y="427"/>
                    <a:pt x="802" y="409"/>
                  </a:cubicBezTo>
                  <a:cubicBezTo>
                    <a:pt x="802" y="391"/>
                    <a:pt x="786" y="381"/>
                    <a:pt x="808" y="382"/>
                  </a:cubicBezTo>
                  <a:cubicBezTo>
                    <a:pt x="829" y="382"/>
                    <a:pt x="837" y="376"/>
                    <a:pt x="851" y="358"/>
                  </a:cubicBezTo>
                  <a:cubicBezTo>
                    <a:pt x="864" y="340"/>
                    <a:pt x="861" y="319"/>
                    <a:pt x="873" y="303"/>
                  </a:cubicBezTo>
                  <a:cubicBezTo>
                    <a:pt x="886" y="288"/>
                    <a:pt x="899" y="285"/>
                    <a:pt x="914" y="264"/>
                  </a:cubicBezTo>
                  <a:cubicBezTo>
                    <a:pt x="915" y="263"/>
                    <a:pt x="917" y="261"/>
                    <a:pt x="918" y="259"/>
                  </a:cubicBezTo>
                  <a:cubicBezTo>
                    <a:pt x="924" y="248"/>
                    <a:pt x="924" y="248"/>
                    <a:pt x="924" y="248"/>
                  </a:cubicBezTo>
                  <a:cubicBezTo>
                    <a:pt x="840" y="137"/>
                    <a:pt x="840" y="137"/>
                    <a:pt x="840" y="137"/>
                  </a:cubicBezTo>
                  <a:cubicBezTo>
                    <a:pt x="571" y="19"/>
                    <a:pt x="571" y="19"/>
                    <a:pt x="571" y="19"/>
                  </a:cubicBezTo>
                  <a:cubicBezTo>
                    <a:pt x="365" y="0"/>
                    <a:pt x="365" y="0"/>
                    <a:pt x="365" y="0"/>
                  </a:cubicBezTo>
                  <a:cubicBezTo>
                    <a:pt x="87" y="338"/>
                    <a:pt x="87" y="338"/>
                    <a:pt x="87" y="338"/>
                  </a:cubicBezTo>
                  <a:cubicBezTo>
                    <a:pt x="0" y="755"/>
                    <a:pt x="0" y="755"/>
                    <a:pt x="0" y="755"/>
                  </a:cubicBezTo>
                  <a:cubicBezTo>
                    <a:pt x="136" y="973"/>
                    <a:pt x="136" y="973"/>
                    <a:pt x="136" y="973"/>
                  </a:cubicBezTo>
                  <a:cubicBezTo>
                    <a:pt x="256" y="1046"/>
                    <a:pt x="256" y="1046"/>
                    <a:pt x="256" y="1046"/>
                  </a:cubicBezTo>
                  <a:cubicBezTo>
                    <a:pt x="345" y="1105"/>
                    <a:pt x="345" y="1105"/>
                    <a:pt x="345" y="1105"/>
                  </a:cubicBezTo>
                  <a:cubicBezTo>
                    <a:pt x="360" y="1111"/>
                    <a:pt x="360" y="1111"/>
                    <a:pt x="360" y="1111"/>
                  </a:cubicBezTo>
                  <a:lnTo>
                    <a:pt x="365" y="1108"/>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4" name="Freeform 6"/>
            <p:cNvSpPr/>
            <p:nvPr/>
          </p:nvSpPr>
          <p:spPr bwMode="auto">
            <a:xfrm>
              <a:off x="5584404" y="4922540"/>
              <a:ext cx="576263" cy="717550"/>
            </a:xfrm>
            <a:custGeom>
              <a:avLst/>
              <a:gdLst>
                <a:gd name="T0" fmla="*/ 977 w 1029"/>
                <a:gd name="T1" fmla="*/ 358 h 1283"/>
                <a:gd name="T2" fmla="*/ 951 w 1029"/>
                <a:gd name="T3" fmla="*/ 412 h 1283"/>
                <a:gd name="T4" fmla="*/ 874 w 1029"/>
                <a:gd name="T5" fmla="*/ 457 h 1283"/>
                <a:gd name="T6" fmla="*/ 835 w 1029"/>
                <a:gd name="T7" fmla="*/ 470 h 1283"/>
                <a:gd name="T8" fmla="*/ 762 w 1029"/>
                <a:gd name="T9" fmla="*/ 502 h 1283"/>
                <a:gd name="T10" fmla="*/ 743 w 1029"/>
                <a:gd name="T11" fmla="*/ 569 h 1283"/>
                <a:gd name="T12" fmla="*/ 750 w 1029"/>
                <a:gd name="T13" fmla="*/ 631 h 1283"/>
                <a:gd name="T14" fmla="*/ 717 w 1029"/>
                <a:gd name="T15" fmla="*/ 681 h 1283"/>
                <a:gd name="T16" fmla="*/ 656 w 1029"/>
                <a:gd name="T17" fmla="*/ 735 h 1283"/>
                <a:gd name="T18" fmla="*/ 676 w 1029"/>
                <a:gd name="T19" fmla="*/ 807 h 1283"/>
                <a:gd name="T20" fmla="*/ 642 w 1029"/>
                <a:gd name="T21" fmla="*/ 873 h 1283"/>
                <a:gd name="T22" fmla="*/ 623 w 1029"/>
                <a:gd name="T23" fmla="*/ 929 h 1283"/>
                <a:gd name="T24" fmla="*/ 600 w 1029"/>
                <a:gd name="T25" fmla="*/ 967 h 1283"/>
                <a:gd name="T26" fmla="*/ 580 w 1029"/>
                <a:gd name="T27" fmla="*/ 1028 h 1283"/>
                <a:gd name="T28" fmla="*/ 577 w 1029"/>
                <a:gd name="T29" fmla="*/ 1074 h 1283"/>
                <a:gd name="T30" fmla="*/ 556 w 1029"/>
                <a:gd name="T31" fmla="*/ 1108 h 1283"/>
                <a:gd name="T32" fmla="*/ 578 w 1029"/>
                <a:gd name="T33" fmla="*/ 1165 h 1283"/>
                <a:gd name="T34" fmla="*/ 595 w 1029"/>
                <a:gd name="T35" fmla="*/ 1276 h 1283"/>
                <a:gd name="T36" fmla="*/ 438 w 1029"/>
                <a:gd name="T37" fmla="*/ 1283 h 1283"/>
                <a:gd name="T38" fmla="*/ 214 w 1029"/>
                <a:gd name="T39" fmla="*/ 1266 h 1283"/>
                <a:gd name="T40" fmla="*/ 16 w 1029"/>
                <a:gd name="T41" fmla="*/ 899 h 1283"/>
                <a:gd name="T42" fmla="*/ 0 w 1029"/>
                <a:gd name="T43" fmla="*/ 505 h 1283"/>
                <a:gd name="T44" fmla="*/ 89 w 1029"/>
                <a:gd name="T45" fmla="*/ 118 h 1283"/>
                <a:gd name="T46" fmla="*/ 322 w 1029"/>
                <a:gd name="T47" fmla="*/ 26 h 1283"/>
                <a:gd name="T48" fmla="*/ 645 w 1029"/>
                <a:gd name="T49" fmla="*/ 0 h 1283"/>
                <a:gd name="T50" fmla="*/ 895 w 1029"/>
                <a:gd name="T51" fmla="*/ 0 h 1283"/>
                <a:gd name="T52" fmla="*/ 1011 w 1029"/>
                <a:gd name="T53" fmla="*/ 183 h 1283"/>
                <a:gd name="T54" fmla="*/ 1029 w 1029"/>
                <a:gd name="T55" fmla="*/ 312 h 1283"/>
                <a:gd name="T56" fmla="*/ 977 w 1029"/>
                <a:gd name="T57" fmla="*/ 358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29" h="1283">
                  <a:moveTo>
                    <a:pt x="977" y="358"/>
                  </a:moveTo>
                  <a:cubicBezTo>
                    <a:pt x="977" y="358"/>
                    <a:pt x="979" y="401"/>
                    <a:pt x="951" y="412"/>
                  </a:cubicBezTo>
                  <a:cubicBezTo>
                    <a:pt x="922" y="423"/>
                    <a:pt x="891" y="441"/>
                    <a:pt x="874" y="457"/>
                  </a:cubicBezTo>
                  <a:cubicBezTo>
                    <a:pt x="858" y="474"/>
                    <a:pt x="848" y="487"/>
                    <a:pt x="835" y="470"/>
                  </a:cubicBezTo>
                  <a:cubicBezTo>
                    <a:pt x="821" y="452"/>
                    <a:pt x="777" y="481"/>
                    <a:pt x="762" y="502"/>
                  </a:cubicBezTo>
                  <a:cubicBezTo>
                    <a:pt x="747" y="524"/>
                    <a:pt x="723" y="542"/>
                    <a:pt x="743" y="569"/>
                  </a:cubicBezTo>
                  <a:cubicBezTo>
                    <a:pt x="763" y="597"/>
                    <a:pt x="765" y="594"/>
                    <a:pt x="750" y="631"/>
                  </a:cubicBezTo>
                  <a:cubicBezTo>
                    <a:pt x="735" y="668"/>
                    <a:pt x="751" y="677"/>
                    <a:pt x="717" y="681"/>
                  </a:cubicBezTo>
                  <a:cubicBezTo>
                    <a:pt x="683" y="685"/>
                    <a:pt x="653" y="713"/>
                    <a:pt x="656" y="735"/>
                  </a:cubicBezTo>
                  <a:cubicBezTo>
                    <a:pt x="658" y="757"/>
                    <a:pt x="687" y="791"/>
                    <a:pt x="676" y="807"/>
                  </a:cubicBezTo>
                  <a:cubicBezTo>
                    <a:pt x="665" y="823"/>
                    <a:pt x="628" y="834"/>
                    <a:pt x="642" y="873"/>
                  </a:cubicBezTo>
                  <a:cubicBezTo>
                    <a:pt x="656" y="911"/>
                    <a:pt x="645" y="922"/>
                    <a:pt x="623" y="929"/>
                  </a:cubicBezTo>
                  <a:cubicBezTo>
                    <a:pt x="601" y="936"/>
                    <a:pt x="609" y="942"/>
                    <a:pt x="600" y="967"/>
                  </a:cubicBezTo>
                  <a:cubicBezTo>
                    <a:pt x="590" y="992"/>
                    <a:pt x="568" y="1001"/>
                    <a:pt x="580" y="1028"/>
                  </a:cubicBezTo>
                  <a:cubicBezTo>
                    <a:pt x="593" y="1056"/>
                    <a:pt x="594" y="1066"/>
                    <a:pt x="577" y="1074"/>
                  </a:cubicBezTo>
                  <a:cubicBezTo>
                    <a:pt x="560" y="1082"/>
                    <a:pt x="550" y="1097"/>
                    <a:pt x="556" y="1108"/>
                  </a:cubicBezTo>
                  <a:cubicBezTo>
                    <a:pt x="561" y="1119"/>
                    <a:pt x="572" y="1149"/>
                    <a:pt x="578" y="1165"/>
                  </a:cubicBezTo>
                  <a:cubicBezTo>
                    <a:pt x="583" y="1181"/>
                    <a:pt x="595" y="1276"/>
                    <a:pt x="595" y="1276"/>
                  </a:cubicBezTo>
                  <a:cubicBezTo>
                    <a:pt x="595" y="1276"/>
                    <a:pt x="442" y="1283"/>
                    <a:pt x="438" y="1283"/>
                  </a:cubicBezTo>
                  <a:cubicBezTo>
                    <a:pt x="434" y="1283"/>
                    <a:pt x="214" y="1266"/>
                    <a:pt x="214" y="1266"/>
                  </a:cubicBezTo>
                  <a:cubicBezTo>
                    <a:pt x="16" y="899"/>
                    <a:pt x="16" y="899"/>
                    <a:pt x="16" y="899"/>
                  </a:cubicBezTo>
                  <a:cubicBezTo>
                    <a:pt x="0" y="505"/>
                    <a:pt x="0" y="505"/>
                    <a:pt x="0" y="505"/>
                  </a:cubicBezTo>
                  <a:cubicBezTo>
                    <a:pt x="89" y="118"/>
                    <a:pt x="89" y="118"/>
                    <a:pt x="89" y="118"/>
                  </a:cubicBezTo>
                  <a:cubicBezTo>
                    <a:pt x="322" y="26"/>
                    <a:pt x="322" y="26"/>
                    <a:pt x="322" y="26"/>
                  </a:cubicBezTo>
                  <a:cubicBezTo>
                    <a:pt x="645" y="0"/>
                    <a:pt x="645" y="0"/>
                    <a:pt x="645" y="0"/>
                  </a:cubicBezTo>
                  <a:cubicBezTo>
                    <a:pt x="895" y="0"/>
                    <a:pt x="895" y="0"/>
                    <a:pt x="895" y="0"/>
                  </a:cubicBezTo>
                  <a:cubicBezTo>
                    <a:pt x="1011" y="183"/>
                    <a:pt x="1011" y="183"/>
                    <a:pt x="1011" y="183"/>
                  </a:cubicBezTo>
                  <a:cubicBezTo>
                    <a:pt x="1029" y="312"/>
                    <a:pt x="1029" y="312"/>
                    <a:pt x="1029" y="312"/>
                  </a:cubicBezTo>
                  <a:lnTo>
                    <a:pt x="977" y="358"/>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5" name="Freeform 7"/>
            <p:cNvSpPr/>
            <p:nvPr/>
          </p:nvSpPr>
          <p:spPr bwMode="auto">
            <a:xfrm>
              <a:off x="5051004" y="4943177"/>
              <a:ext cx="658813" cy="722312"/>
            </a:xfrm>
            <a:custGeom>
              <a:avLst/>
              <a:gdLst>
                <a:gd name="T0" fmla="*/ 1059 w 1177"/>
                <a:gd name="T1" fmla="*/ 258 h 1291"/>
                <a:gd name="T2" fmla="*/ 1096 w 1177"/>
                <a:gd name="T3" fmla="*/ 311 h 1291"/>
                <a:gd name="T4" fmla="*/ 1118 w 1177"/>
                <a:gd name="T5" fmla="*/ 379 h 1291"/>
                <a:gd name="T6" fmla="*/ 1100 w 1177"/>
                <a:gd name="T7" fmla="*/ 434 h 1291"/>
                <a:gd name="T8" fmla="*/ 1071 w 1177"/>
                <a:gd name="T9" fmla="*/ 481 h 1291"/>
                <a:gd name="T10" fmla="*/ 1034 w 1177"/>
                <a:gd name="T11" fmla="*/ 524 h 1291"/>
                <a:gd name="T12" fmla="*/ 1034 w 1177"/>
                <a:gd name="T13" fmla="*/ 621 h 1291"/>
                <a:gd name="T14" fmla="*/ 1057 w 1177"/>
                <a:gd name="T15" fmla="*/ 641 h 1291"/>
                <a:gd name="T16" fmla="*/ 1076 w 1177"/>
                <a:gd name="T17" fmla="*/ 658 h 1291"/>
                <a:gd name="T18" fmla="*/ 1083 w 1177"/>
                <a:gd name="T19" fmla="*/ 699 h 1291"/>
                <a:gd name="T20" fmla="*/ 1084 w 1177"/>
                <a:gd name="T21" fmla="*/ 736 h 1291"/>
                <a:gd name="T22" fmla="*/ 1099 w 1177"/>
                <a:gd name="T23" fmla="*/ 780 h 1291"/>
                <a:gd name="T24" fmla="*/ 1135 w 1177"/>
                <a:gd name="T25" fmla="*/ 811 h 1291"/>
                <a:gd name="T26" fmla="*/ 1133 w 1177"/>
                <a:gd name="T27" fmla="*/ 877 h 1291"/>
                <a:gd name="T28" fmla="*/ 1163 w 1177"/>
                <a:gd name="T29" fmla="*/ 881 h 1291"/>
                <a:gd name="T30" fmla="*/ 1137 w 1177"/>
                <a:gd name="T31" fmla="*/ 925 h 1291"/>
                <a:gd name="T32" fmla="*/ 1127 w 1177"/>
                <a:gd name="T33" fmla="*/ 968 h 1291"/>
                <a:gd name="T34" fmla="*/ 1135 w 1177"/>
                <a:gd name="T35" fmla="*/ 1015 h 1291"/>
                <a:gd name="T36" fmla="*/ 1128 w 1177"/>
                <a:gd name="T37" fmla="*/ 1089 h 1291"/>
                <a:gd name="T38" fmla="*/ 1008 w 1177"/>
                <a:gd name="T39" fmla="*/ 1195 h 1291"/>
                <a:gd name="T40" fmla="*/ 629 w 1177"/>
                <a:gd name="T41" fmla="*/ 1291 h 1291"/>
                <a:gd name="T42" fmla="*/ 250 w 1177"/>
                <a:gd name="T43" fmla="*/ 1059 h 1291"/>
                <a:gd name="T44" fmla="*/ 68 w 1177"/>
                <a:gd name="T45" fmla="*/ 885 h 1291"/>
                <a:gd name="T46" fmla="*/ 0 w 1177"/>
                <a:gd name="T47" fmla="*/ 565 h 1291"/>
                <a:gd name="T48" fmla="*/ 105 w 1177"/>
                <a:gd name="T49" fmla="*/ 279 h 1291"/>
                <a:gd name="T50" fmla="*/ 197 w 1177"/>
                <a:gd name="T51" fmla="*/ 108 h 1291"/>
                <a:gd name="T52" fmla="*/ 525 w 1177"/>
                <a:gd name="T53" fmla="*/ 0 h 1291"/>
                <a:gd name="T54" fmla="*/ 793 w 1177"/>
                <a:gd name="T55" fmla="*/ 0 h 1291"/>
                <a:gd name="T56" fmla="*/ 1015 w 1177"/>
                <a:gd name="T57" fmla="*/ 78 h 1291"/>
                <a:gd name="T58" fmla="*/ 1074 w 1177"/>
                <a:gd name="T59" fmla="*/ 201 h 1291"/>
                <a:gd name="T60" fmla="*/ 1059 w 1177"/>
                <a:gd name="T61" fmla="*/ 258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77" h="1291">
                  <a:moveTo>
                    <a:pt x="1059" y="258"/>
                  </a:moveTo>
                  <a:cubicBezTo>
                    <a:pt x="1059" y="258"/>
                    <a:pt x="1085" y="292"/>
                    <a:pt x="1096" y="311"/>
                  </a:cubicBezTo>
                  <a:cubicBezTo>
                    <a:pt x="1107" y="330"/>
                    <a:pt x="1103" y="365"/>
                    <a:pt x="1118" y="379"/>
                  </a:cubicBezTo>
                  <a:cubicBezTo>
                    <a:pt x="1133" y="393"/>
                    <a:pt x="1116" y="420"/>
                    <a:pt x="1100" y="434"/>
                  </a:cubicBezTo>
                  <a:cubicBezTo>
                    <a:pt x="1084" y="447"/>
                    <a:pt x="1099" y="471"/>
                    <a:pt x="1071" y="481"/>
                  </a:cubicBezTo>
                  <a:cubicBezTo>
                    <a:pt x="1044" y="492"/>
                    <a:pt x="1045" y="492"/>
                    <a:pt x="1034" y="524"/>
                  </a:cubicBezTo>
                  <a:cubicBezTo>
                    <a:pt x="1023" y="555"/>
                    <a:pt x="1028" y="599"/>
                    <a:pt x="1034" y="621"/>
                  </a:cubicBezTo>
                  <a:cubicBezTo>
                    <a:pt x="1041" y="643"/>
                    <a:pt x="1049" y="656"/>
                    <a:pt x="1057" y="641"/>
                  </a:cubicBezTo>
                  <a:cubicBezTo>
                    <a:pt x="1066" y="626"/>
                    <a:pt x="1081" y="639"/>
                    <a:pt x="1076" y="658"/>
                  </a:cubicBezTo>
                  <a:cubicBezTo>
                    <a:pt x="1070" y="677"/>
                    <a:pt x="1071" y="690"/>
                    <a:pt x="1083" y="699"/>
                  </a:cubicBezTo>
                  <a:cubicBezTo>
                    <a:pt x="1095" y="708"/>
                    <a:pt x="1092" y="725"/>
                    <a:pt x="1084" y="736"/>
                  </a:cubicBezTo>
                  <a:cubicBezTo>
                    <a:pt x="1075" y="748"/>
                    <a:pt x="1077" y="772"/>
                    <a:pt x="1099" y="780"/>
                  </a:cubicBezTo>
                  <a:cubicBezTo>
                    <a:pt x="1122" y="788"/>
                    <a:pt x="1147" y="783"/>
                    <a:pt x="1135" y="811"/>
                  </a:cubicBezTo>
                  <a:cubicBezTo>
                    <a:pt x="1124" y="839"/>
                    <a:pt x="1112" y="887"/>
                    <a:pt x="1133" y="877"/>
                  </a:cubicBezTo>
                  <a:cubicBezTo>
                    <a:pt x="1154" y="867"/>
                    <a:pt x="1177" y="869"/>
                    <a:pt x="1163" y="881"/>
                  </a:cubicBezTo>
                  <a:cubicBezTo>
                    <a:pt x="1150" y="893"/>
                    <a:pt x="1135" y="906"/>
                    <a:pt x="1137" y="925"/>
                  </a:cubicBezTo>
                  <a:cubicBezTo>
                    <a:pt x="1139" y="943"/>
                    <a:pt x="1127" y="945"/>
                    <a:pt x="1127" y="968"/>
                  </a:cubicBezTo>
                  <a:cubicBezTo>
                    <a:pt x="1127" y="992"/>
                    <a:pt x="1133" y="991"/>
                    <a:pt x="1135" y="1015"/>
                  </a:cubicBezTo>
                  <a:cubicBezTo>
                    <a:pt x="1136" y="1039"/>
                    <a:pt x="1131" y="1075"/>
                    <a:pt x="1128" y="1089"/>
                  </a:cubicBezTo>
                  <a:cubicBezTo>
                    <a:pt x="1125" y="1104"/>
                    <a:pt x="1008" y="1195"/>
                    <a:pt x="1008" y="1195"/>
                  </a:cubicBezTo>
                  <a:cubicBezTo>
                    <a:pt x="629" y="1291"/>
                    <a:pt x="629" y="1291"/>
                    <a:pt x="629" y="1291"/>
                  </a:cubicBezTo>
                  <a:cubicBezTo>
                    <a:pt x="250" y="1059"/>
                    <a:pt x="250" y="1059"/>
                    <a:pt x="250" y="1059"/>
                  </a:cubicBezTo>
                  <a:cubicBezTo>
                    <a:pt x="68" y="885"/>
                    <a:pt x="68" y="885"/>
                    <a:pt x="68" y="885"/>
                  </a:cubicBezTo>
                  <a:cubicBezTo>
                    <a:pt x="0" y="565"/>
                    <a:pt x="0" y="565"/>
                    <a:pt x="0" y="565"/>
                  </a:cubicBezTo>
                  <a:cubicBezTo>
                    <a:pt x="105" y="279"/>
                    <a:pt x="105" y="279"/>
                    <a:pt x="105" y="279"/>
                  </a:cubicBezTo>
                  <a:cubicBezTo>
                    <a:pt x="197" y="108"/>
                    <a:pt x="197" y="108"/>
                    <a:pt x="197" y="108"/>
                  </a:cubicBezTo>
                  <a:cubicBezTo>
                    <a:pt x="525" y="0"/>
                    <a:pt x="525" y="0"/>
                    <a:pt x="525" y="0"/>
                  </a:cubicBezTo>
                  <a:cubicBezTo>
                    <a:pt x="793" y="0"/>
                    <a:pt x="793" y="0"/>
                    <a:pt x="793" y="0"/>
                  </a:cubicBezTo>
                  <a:cubicBezTo>
                    <a:pt x="1015" y="78"/>
                    <a:pt x="1015" y="78"/>
                    <a:pt x="1015" y="78"/>
                  </a:cubicBezTo>
                  <a:cubicBezTo>
                    <a:pt x="1074" y="201"/>
                    <a:pt x="1074" y="201"/>
                    <a:pt x="1074" y="201"/>
                  </a:cubicBezTo>
                  <a:lnTo>
                    <a:pt x="1059" y="258"/>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6" name="Freeform 8"/>
            <p:cNvSpPr/>
            <p:nvPr/>
          </p:nvSpPr>
          <p:spPr bwMode="auto">
            <a:xfrm>
              <a:off x="5241504" y="5516265"/>
              <a:ext cx="820738" cy="673100"/>
            </a:xfrm>
            <a:custGeom>
              <a:avLst/>
              <a:gdLst>
                <a:gd name="T0" fmla="*/ 32 w 1465"/>
                <a:gd name="T1" fmla="*/ 971 h 1202"/>
                <a:gd name="T2" fmla="*/ 5 w 1465"/>
                <a:gd name="T3" fmla="*/ 1045 h 1202"/>
                <a:gd name="T4" fmla="*/ 49 w 1465"/>
                <a:gd name="T5" fmla="*/ 1149 h 1202"/>
                <a:gd name="T6" fmla="*/ 165 w 1465"/>
                <a:gd name="T7" fmla="*/ 1188 h 1202"/>
                <a:gd name="T8" fmla="*/ 144 w 1465"/>
                <a:gd name="T9" fmla="*/ 1095 h 1202"/>
                <a:gd name="T10" fmla="*/ 130 w 1465"/>
                <a:gd name="T11" fmla="*/ 1040 h 1202"/>
                <a:gd name="T12" fmla="*/ 188 w 1465"/>
                <a:gd name="T13" fmla="*/ 1017 h 1202"/>
                <a:gd name="T14" fmla="*/ 294 w 1465"/>
                <a:gd name="T15" fmla="*/ 946 h 1202"/>
                <a:gd name="T16" fmla="*/ 417 w 1465"/>
                <a:gd name="T17" fmla="*/ 897 h 1202"/>
                <a:gd name="T18" fmla="*/ 504 w 1465"/>
                <a:gd name="T19" fmla="*/ 845 h 1202"/>
                <a:gd name="T20" fmla="*/ 572 w 1465"/>
                <a:gd name="T21" fmla="*/ 819 h 1202"/>
                <a:gd name="T22" fmla="*/ 602 w 1465"/>
                <a:gd name="T23" fmla="*/ 816 h 1202"/>
                <a:gd name="T24" fmla="*/ 669 w 1465"/>
                <a:gd name="T25" fmla="*/ 817 h 1202"/>
                <a:gd name="T26" fmla="*/ 683 w 1465"/>
                <a:gd name="T27" fmla="*/ 740 h 1202"/>
                <a:gd name="T28" fmla="*/ 743 w 1465"/>
                <a:gd name="T29" fmla="*/ 729 h 1202"/>
                <a:gd name="T30" fmla="*/ 788 w 1465"/>
                <a:gd name="T31" fmla="*/ 718 h 1202"/>
                <a:gd name="T32" fmla="*/ 773 w 1465"/>
                <a:gd name="T33" fmla="*/ 625 h 1202"/>
                <a:gd name="T34" fmla="*/ 837 w 1465"/>
                <a:gd name="T35" fmla="*/ 652 h 1202"/>
                <a:gd name="T36" fmla="*/ 839 w 1465"/>
                <a:gd name="T37" fmla="*/ 742 h 1202"/>
                <a:gd name="T38" fmla="*/ 934 w 1465"/>
                <a:gd name="T39" fmla="*/ 729 h 1202"/>
                <a:gd name="T40" fmla="*/ 944 w 1465"/>
                <a:gd name="T41" fmla="*/ 636 h 1202"/>
                <a:gd name="T42" fmla="*/ 1043 w 1465"/>
                <a:gd name="T43" fmla="*/ 617 h 1202"/>
                <a:gd name="T44" fmla="*/ 1129 w 1465"/>
                <a:gd name="T45" fmla="*/ 581 h 1202"/>
                <a:gd name="T46" fmla="*/ 1174 w 1465"/>
                <a:gd name="T47" fmla="*/ 557 h 1202"/>
                <a:gd name="T48" fmla="*/ 1227 w 1465"/>
                <a:gd name="T49" fmla="*/ 564 h 1202"/>
                <a:gd name="T50" fmla="*/ 1326 w 1465"/>
                <a:gd name="T51" fmla="*/ 517 h 1202"/>
                <a:gd name="T52" fmla="*/ 1377 w 1465"/>
                <a:gd name="T53" fmla="*/ 446 h 1202"/>
                <a:gd name="T54" fmla="*/ 1405 w 1465"/>
                <a:gd name="T55" fmla="*/ 395 h 1202"/>
                <a:gd name="T56" fmla="*/ 1458 w 1465"/>
                <a:gd name="T57" fmla="*/ 373 h 1202"/>
                <a:gd name="T58" fmla="*/ 1430 w 1465"/>
                <a:gd name="T59" fmla="*/ 277 h 1202"/>
                <a:gd name="T60" fmla="*/ 1374 w 1465"/>
                <a:gd name="T61" fmla="*/ 142 h 1202"/>
                <a:gd name="T62" fmla="*/ 1305 w 1465"/>
                <a:gd name="T63" fmla="*/ 127 h 1202"/>
                <a:gd name="T64" fmla="*/ 1176 w 1465"/>
                <a:gd name="T65" fmla="*/ 81 h 1202"/>
                <a:gd name="T66" fmla="*/ 1167 w 1465"/>
                <a:gd name="T67" fmla="*/ 146 h 1202"/>
                <a:gd name="T68" fmla="*/ 1123 w 1465"/>
                <a:gd name="T69" fmla="*/ 144 h 1202"/>
                <a:gd name="T70" fmla="*/ 1000 w 1465"/>
                <a:gd name="T71" fmla="*/ 168 h 1202"/>
                <a:gd name="T72" fmla="*/ 922 w 1465"/>
                <a:gd name="T73" fmla="*/ 201 h 1202"/>
                <a:gd name="T74" fmla="*/ 891 w 1465"/>
                <a:gd name="T75" fmla="*/ 114 h 1202"/>
                <a:gd name="T76" fmla="*/ 938 w 1465"/>
                <a:gd name="T77" fmla="*/ 45 h 1202"/>
                <a:gd name="T78" fmla="*/ 810 w 1465"/>
                <a:gd name="T79" fmla="*/ 43 h 1202"/>
                <a:gd name="T80" fmla="*/ 684 w 1465"/>
                <a:gd name="T81" fmla="*/ 36 h 1202"/>
                <a:gd name="T82" fmla="*/ 600 w 1465"/>
                <a:gd name="T83" fmla="*/ 93 h 1202"/>
                <a:gd name="T84" fmla="*/ 544 w 1465"/>
                <a:gd name="T85" fmla="*/ 110 h 1202"/>
                <a:gd name="T86" fmla="*/ 447 w 1465"/>
                <a:gd name="T87" fmla="*/ 143 h 1202"/>
                <a:gd name="T88" fmla="*/ 396 w 1465"/>
                <a:gd name="T89" fmla="*/ 216 h 1202"/>
                <a:gd name="T90" fmla="*/ 55 w 1465"/>
                <a:gd name="T91" fmla="*/ 769 h 1202"/>
                <a:gd name="T92" fmla="*/ 8 w 1465"/>
                <a:gd name="T93" fmla="*/ 935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5" h="1202">
                  <a:moveTo>
                    <a:pt x="15" y="940"/>
                  </a:moveTo>
                  <a:cubicBezTo>
                    <a:pt x="36" y="957"/>
                    <a:pt x="55" y="956"/>
                    <a:pt x="32" y="971"/>
                  </a:cubicBezTo>
                  <a:cubicBezTo>
                    <a:pt x="10" y="986"/>
                    <a:pt x="16" y="1000"/>
                    <a:pt x="15" y="1013"/>
                  </a:cubicBezTo>
                  <a:cubicBezTo>
                    <a:pt x="14" y="1026"/>
                    <a:pt x="0" y="1013"/>
                    <a:pt x="5" y="1045"/>
                  </a:cubicBezTo>
                  <a:cubicBezTo>
                    <a:pt x="10" y="1077"/>
                    <a:pt x="22" y="1073"/>
                    <a:pt x="28" y="1093"/>
                  </a:cubicBezTo>
                  <a:cubicBezTo>
                    <a:pt x="34" y="1114"/>
                    <a:pt x="38" y="1129"/>
                    <a:pt x="49" y="1149"/>
                  </a:cubicBezTo>
                  <a:cubicBezTo>
                    <a:pt x="60" y="1168"/>
                    <a:pt x="64" y="1181"/>
                    <a:pt x="84" y="1192"/>
                  </a:cubicBezTo>
                  <a:cubicBezTo>
                    <a:pt x="105" y="1202"/>
                    <a:pt x="156" y="1198"/>
                    <a:pt x="165" y="1188"/>
                  </a:cubicBezTo>
                  <a:cubicBezTo>
                    <a:pt x="174" y="1178"/>
                    <a:pt x="191" y="1128"/>
                    <a:pt x="177" y="1118"/>
                  </a:cubicBezTo>
                  <a:cubicBezTo>
                    <a:pt x="163" y="1109"/>
                    <a:pt x="147" y="1111"/>
                    <a:pt x="144" y="1095"/>
                  </a:cubicBezTo>
                  <a:cubicBezTo>
                    <a:pt x="141" y="1078"/>
                    <a:pt x="139" y="1075"/>
                    <a:pt x="128" y="1068"/>
                  </a:cubicBezTo>
                  <a:cubicBezTo>
                    <a:pt x="118" y="1061"/>
                    <a:pt x="118" y="1055"/>
                    <a:pt x="130" y="1040"/>
                  </a:cubicBezTo>
                  <a:cubicBezTo>
                    <a:pt x="143" y="1025"/>
                    <a:pt x="135" y="1032"/>
                    <a:pt x="158" y="1040"/>
                  </a:cubicBezTo>
                  <a:cubicBezTo>
                    <a:pt x="182" y="1047"/>
                    <a:pt x="181" y="1041"/>
                    <a:pt x="188" y="1017"/>
                  </a:cubicBezTo>
                  <a:cubicBezTo>
                    <a:pt x="195" y="994"/>
                    <a:pt x="210" y="984"/>
                    <a:pt x="224" y="972"/>
                  </a:cubicBezTo>
                  <a:cubicBezTo>
                    <a:pt x="238" y="959"/>
                    <a:pt x="268" y="951"/>
                    <a:pt x="294" y="946"/>
                  </a:cubicBezTo>
                  <a:cubicBezTo>
                    <a:pt x="320" y="942"/>
                    <a:pt x="371" y="938"/>
                    <a:pt x="376" y="918"/>
                  </a:cubicBezTo>
                  <a:cubicBezTo>
                    <a:pt x="380" y="899"/>
                    <a:pt x="390" y="901"/>
                    <a:pt x="417" y="897"/>
                  </a:cubicBezTo>
                  <a:cubicBezTo>
                    <a:pt x="443" y="893"/>
                    <a:pt x="460" y="880"/>
                    <a:pt x="456" y="868"/>
                  </a:cubicBezTo>
                  <a:cubicBezTo>
                    <a:pt x="453" y="855"/>
                    <a:pt x="481" y="838"/>
                    <a:pt x="504" y="845"/>
                  </a:cubicBezTo>
                  <a:cubicBezTo>
                    <a:pt x="527" y="853"/>
                    <a:pt x="545" y="858"/>
                    <a:pt x="557" y="849"/>
                  </a:cubicBezTo>
                  <a:cubicBezTo>
                    <a:pt x="570" y="840"/>
                    <a:pt x="577" y="830"/>
                    <a:pt x="572" y="819"/>
                  </a:cubicBezTo>
                  <a:cubicBezTo>
                    <a:pt x="566" y="808"/>
                    <a:pt x="565" y="804"/>
                    <a:pt x="581" y="817"/>
                  </a:cubicBezTo>
                  <a:cubicBezTo>
                    <a:pt x="598" y="831"/>
                    <a:pt x="594" y="823"/>
                    <a:pt x="602" y="816"/>
                  </a:cubicBezTo>
                  <a:cubicBezTo>
                    <a:pt x="609" y="808"/>
                    <a:pt x="642" y="802"/>
                    <a:pt x="646" y="812"/>
                  </a:cubicBezTo>
                  <a:cubicBezTo>
                    <a:pt x="649" y="821"/>
                    <a:pt x="661" y="825"/>
                    <a:pt x="669" y="817"/>
                  </a:cubicBezTo>
                  <a:cubicBezTo>
                    <a:pt x="677" y="808"/>
                    <a:pt x="681" y="804"/>
                    <a:pt x="683" y="786"/>
                  </a:cubicBezTo>
                  <a:cubicBezTo>
                    <a:pt x="685" y="767"/>
                    <a:pt x="679" y="758"/>
                    <a:pt x="683" y="740"/>
                  </a:cubicBezTo>
                  <a:cubicBezTo>
                    <a:pt x="687" y="722"/>
                    <a:pt x="693" y="685"/>
                    <a:pt x="703" y="695"/>
                  </a:cubicBezTo>
                  <a:cubicBezTo>
                    <a:pt x="712" y="705"/>
                    <a:pt x="727" y="712"/>
                    <a:pt x="743" y="729"/>
                  </a:cubicBezTo>
                  <a:cubicBezTo>
                    <a:pt x="760" y="746"/>
                    <a:pt x="764" y="771"/>
                    <a:pt x="773" y="763"/>
                  </a:cubicBezTo>
                  <a:cubicBezTo>
                    <a:pt x="783" y="754"/>
                    <a:pt x="790" y="732"/>
                    <a:pt x="788" y="718"/>
                  </a:cubicBezTo>
                  <a:cubicBezTo>
                    <a:pt x="786" y="705"/>
                    <a:pt x="790" y="679"/>
                    <a:pt x="788" y="661"/>
                  </a:cubicBezTo>
                  <a:cubicBezTo>
                    <a:pt x="786" y="644"/>
                    <a:pt x="781" y="640"/>
                    <a:pt x="773" y="625"/>
                  </a:cubicBezTo>
                  <a:cubicBezTo>
                    <a:pt x="764" y="609"/>
                    <a:pt x="757" y="597"/>
                    <a:pt x="781" y="610"/>
                  </a:cubicBezTo>
                  <a:cubicBezTo>
                    <a:pt x="806" y="624"/>
                    <a:pt x="831" y="633"/>
                    <a:pt x="837" y="652"/>
                  </a:cubicBezTo>
                  <a:cubicBezTo>
                    <a:pt x="843" y="671"/>
                    <a:pt x="860" y="676"/>
                    <a:pt x="843" y="701"/>
                  </a:cubicBezTo>
                  <a:cubicBezTo>
                    <a:pt x="826" y="726"/>
                    <a:pt x="820" y="750"/>
                    <a:pt x="839" y="742"/>
                  </a:cubicBezTo>
                  <a:cubicBezTo>
                    <a:pt x="858" y="734"/>
                    <a:pt x="868" y="727"/>
                    <a:pt x="878" y="735"/>
                  </a:cubicBezTo>
                  <a:cubicBezTo>
                    <a:pt x="889" y="742"/>
                    <a:pt x="930" y="747"/>
                    <a:pt x="934" y="729"/>
                  </a:cubicBezTo>
                  <a:cubicBezTo>
                    <a:pt x="938" y="711"/>
                    <a:pt x="952" y="679"/>
                    <a:pt x="938" y="663"/>
                  </a:cubicBezTo>
                  <a:cubicBezTo>
                    <a:pt x="924" y="647"/>
                    <a:pt x="936" y="627"/>
                    <a:pt x="944" y="636"/>
                  </a:cubicBezTo>
                  <a:cubicBezTo>
                    <a:pt x="952" y="645"/>
                    <a:pt x="977" y="680"/>
                    <a:pt x="1003" y="657"/>
                  </a:cubicBezTo>
                  <a:cubicBezTo>
                    <a:pt x="1030" y="633"/>
                    <a:pt x="1036" y="632"/>
                    <a:pt x="1043" y="617"/>
                  </a:cubicBezTo>
                  <a:cubicBezTo>
                    <a:pt x="1050" y="602"/>
                    <a:pt x="1053" y="588"/>
                    <a:pt x="1085" y="584"/>
                  </a:cubicBezTo>
                  <a:cubicBezTo>
                    <a:pt x="1118" y="579"/>
                    <a:pt x="1116" y="570"/>
                    <a:pt x="1129" y="581"/>
                  </a:cubicBezTo>
                  <a:cubicBezTo>
                    <a:pt x="1141" y="592"/>
                    <a:pt x="1160" y="598"/>
                    <a:pt x="1167" y="587"/>
                  </a:cubicBezTo>
                  <a:cubicBezTo>
                    <a:pt x="1175" y="576"/>
                    <a:pt x="1179" y="573"/>
                    <a:pt x="1174" y="557"/>
                  </a:cubicBezTo>
                  <a:cubicBezTo>
                    <a:pt x="1168" y="541"/>
                    <a:pt x="1182" y="534"/>
                    <a:pt x="1189" y="541"/>
                  </a:cubicBezTo>
                  <a:cubicBezTo>
                    <a:pt x="1197" y="548"/>
                    <a:pt x="1206" y="571"/>
                    <a:pt x="1227" y="564"/>
                  </a:cubicBezTo>
                  <a:cubicBezTo>
                    <a:pt x="1247" y="558"/>
                    <a:pt x="1269" y="543"/>
                    <a:pt x="1284" y="532"/>
                  </a:cubicBezTo>
                  <a:cubicBezTo>
                    <a:pt x="1299" y="521"/>
                    <a:pt x="1308" y="519"/>
                    <a:pt x="1326" y="517"/>
                  </a:cubicBezTo>
                  <a:cubicBezTo>
                    <a:pt x="1344" y="514"/>
                    <a:pt x="1366" y="502"/>
                    <a:pt x="1359" y="487"/>
                  </a:cubicBezTo>
                  <a:cubicBezTo>
                    <a:pt x="1353" y="473"/>
                    <a:pt x="1362" y="446"/>
                    <a:pt x="1377" y="446"/>
                  </a:cubicBezTo>
                  <a:cubicBezTo>
                    <a:pt x="1392" y="445"/>
                    <a:pt x="1394" y="439"/>
                    <a:pt x="1389" y="423"/>
                  </a:cubicBezTo>
                  <a:cubicBezTo>
                    <a:pt x="1383" y="407"/>
                    <a:pt x="1396" y="402"/>
                    <a:pt x="1405" y="395"/>
                  </a:cubicBezTo>
                  <a:cubicBezTo>
                    <a:pt x="1414" y="388"/>
                    <a:pt x="1420" y="392"/>
                    <a:pt x="1437" y="392"/>
                  </a:cubicBezTo>
                  <a:cubicBezTo>
                    <a:pt x="1453" y="393"/>
                    <a:pt x="1465" y="394"/>
                    <a:pt x="1458" y="373"/>
                  </a:cubicBezTo>
                  <a:cubicBezTo>
                    <a:pt x="1454" y="362"/>
                    <a:pt x="1455" y="356"/>
                    <a:pt x="1461" y="353"/>
                  </a:cubicBezTo>
                  <a:cubicBezTo>
                    <a:pt x="1461" y="353"/>
                    <a:pt x="1437" y="291"/>
                    <a:pt x="1430" y="277"/>
                  </a:cubicBezTo>
                  <a:cubicBezTo>
                    <a:pt x="1423" y="263"/>
                    <a:pt x="1413" y="229"/>
                    <a:pt x="1407" y="206"/>
                  </a:cubicBezTo>
                  <a:cubicBezTo>
                    <a:pt x="1401" y="184"/>
                    <a:pt x="1368" y="155"/>
                    <a:pt x="1374" y="142"/>
                  </a:cubicBezTo>
                  <a:cubicBezTo>
                    <a:pt x="1379" y="130"/>
                    <a:pt x="1372" y="100"/>
                    <a:pt x="1349" y="117"/>
                  </a:cubicBezTo>
                  <a:cubicBezTo>
                    <a:pt x="1326" y="134"/>
                    <a:pt x="1318" y="150"/>
                    <a:pt x="1305" y="127"/>
                  </a:cubicBezTo>
                  <a:cubicBezTo>
                    <a:pt x="1293" y="104"/>
                    <a:pt x="1273" y="103"/>
                    <a:pt x="1247" y="101"/>
                  </a:cubicBezTo>
                  <a:cubicBezTo>
                    <a:pt x="1221" y="99"/>
                    <a:pt x="1177" y="63"/>
                    <a:pt x="1176" y="81"/>
                  </a:cubicBezTo>
                  <a:cubicBezTo>
                    <a:pt x="1174" y="99"/>
                    <a:pt x="1186" y="104"/>
                    <a:pt x="1170" y="111"/>
                  </a:cubicBezTo>
                  <a:cubicBezTo>
                    <a:pt x="1153" y="118"/>
                    <a:pt x="1156" y="124"/>
                    <a:pt x="1167" y="146"/>
                  </a:cubicBezTo>
                  <a:cubicBezTo>
                    <a:pt x="1178" y="169"/>
                    <a:pt x="1180" y="174"/>
                    <a:pt x="1165" y="180"/>
                  </a:cubicBezTo>
                  <a:cubicBezTo>
                    <a:pt x="1149" y="186"/>
                    <a:pt x="1133" y="165"/>
                    <a:pt x="1123" y="144"/>
                  </a:cubicBezTo>
                  <a:cubicBezTo>
                    <a:pt x="1113" y="124"/>
                    <a:pt x="1100" y="126"/>
                    <a:pt x="1077" y="140"/>
                  </a:cubicBezTo>
                  <a:cubicBezTo>
                    <a:pt x="1055" y="153"/>
                    <a:pt x="1004" y="153"/>
                    <a:pt x="1000" y="168"/>
                  </a:cubicBezTo>
                  <a:cubicBezTo>
                    <a:pt x="996" y="183"/>
                    <a:pt x="978" y="186"/>
                    <a:pt x="966" y="185"/>
                  </a:cubicBezTo>
                  <a:cubicBezTo>
                    <a:pt x="954" y="185"/>
                    <a:pt x="940" y="193"/>
                    <a:pt x="922" y="201"/>
                  </a:cubicBezTo>
                  <a:cubicBezTo>
                    <a:pt x="904" y="209"/>
                    <a:pt x="889" y="198"/>
                    <a:pt x="884" y="177"/>
                  </a:cubicBezTo>
                  <a:cubicBezTo>
                    <a:pt x="879" y="157"/>
                    <a:pt x="878" y="128"/>
                    <a:pt x="891" y="114"/>
                  </a:cubicBezTo>
                  <a:cubicBezTo>
                    <a:pt x="905" y="99"/>
                    <a:pt x="918" y="80"/>
                    <a:pt x="928" y="76"/>
                  </a:cubicBezTo>
                  <a:cubicBezTo>
                    <a:pt x="939" y="72"/>
                    <a:pt x="950" y="66"/>
                    <a:pt x="938" y="45"/>
                  </a:cubicBezTo>
                  <a:cubicBezTo>
                    <a:pt x="926" y="25"/>
                    <a:pt x="909" y="7"/>
                    <a:pt x="879" y="24"/>
                  </a:cubicBezTo>
                  <a:cubicBezTo>
                    <a:pt x="850" y="41"/>
                    <a:pt x="821" y="58"/>
                    <a:pt x="810" y="43"/>
                  </a:cubicBezTo>
                  <a:cubicBezTo>
                    <a:pt x="799" y="28"/>
                    <a:pt x="793" y="21"/>
                    <a:pt x="774" y="32"/>
                  </a:cubicBezTo>
                  <a:cubicBezTo>
                    <a:pt x="755" y="43"/>
                    <a:pt x="694" y="57"/>
                    <a:pt x="684" y="36"/>
                  </a:cubicBezTo>
                  <a:cubicBezTo>
                    <a:pt x="675" y="16"/>
                    <a:pt x="655" y="0"/>
                    <a:pt x="628" y="27"/>
                  </a:cubicBezTo>
                  <a:cubicBezTo>
                    <a:pt x="600" y="53"/>
                    <a:pt x="589" y="60"/>
                    <a:pt x="600" y="93"/>
                  </a:cubicBezTo>
                  <a:cubicBezTo>
                    <a:pt x="611" y="126"/>
                    <a:pt x="618" y="131"/>
                    <a:pt x="597" y="135"/>
                  </a:cubicBezTo>
                  <a:cubicBezTo>
                    <a:pt x="577" y="140"/>
                    <a:pt x="566" y="116"/>
                    <a:pt x="544" y="110"/>
                  </a:cubicBezTo>
                  <a:cubicBezTo>
                    <a:pt x="523" y="104"/>
                    <a:pt x="482" y="98"/>
                    <a:pt x="467" y="109"/>
                  </a:cubicBezTo>
                  <a:cubicBezTo>
                    <a:pt x="452" y="120"/>
                    <a:pt x="441" y="120"/>
                    <a:pt x="447" y="143"/>
                  </a:cubicBezTo>
                  <a:cubicBezTo>
                    <a:pt x="453" y="166"/>
                    <a:pt x="461" y="177"/>
                    <a:pt x="448" y="184"/>
                  </a:cubicBezTo>
                  <a:cubicBezTo>
                    <a:pt x="435" y="191"/>
                    <a:pt x="401" y="202"/>
                    <a:pt x="396" y="216"/>
                  </a:cubicBezTo>
                  <a:cubicBezTo>
                    <a:pt x="390" y="230"/>
                    <a:pt x="276" y="394"/>
                    <a:pt x="276" y="394"/>
                  </a:cubicBezTo>
                  <a:cubicBezTo>
                    <a:pt x="55" y="769"/>
                    <a:pt x="55" y="769"/>
                    <a:pt x="55" y="769"/>
                  </a:cubicBezTo>
                  <a:cubicBezTo>
                    <a:pt x="4" y="910"/>
                    <a:pt x="4" y="910"/>
                    <a:pt x="4" y="910"/>
                  </a:cubicBezTo>
                  <a:cubicBezTo>
                    <a:pt x="8" y="935"/>
                    <a:pt x="8" y="935"/>
                    <a:pt x="8" y="935"/>
                  </a:cubicBezTo>
                  <a:lnTo>
                    <a:pt x="15" y="940"/>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7" name="Freeform 9"/>
            <p:cNvSpPr/>
            <p:nvPr/>
          </p:nvSpPr>
          <p:spPr bwMode="auto">
            <a:xfrm>
              <a:off x="4619204" y="5435302"/>
              <a:ext cx="873125" cy="619125"/>
            </a:xfrm>
            <a:custGeom>
              <a:avLst/>
              <a:gdLst>
                <a:gd name="T0" fmla="*/ 300 w 1560"/>
                <a:gd name="T1" fmla="*/ 773 h 1107"/>
                <a:gd name="T2" fmla="*/ 404 w 1560"/>
                <a:gd name="T3" fmla="*/ 801 h 1107"/>
                <a:gd name="T4" fmla="*/ 501 w 1560"/>
                <a:gd name="T5" fmla="*/ 820 h 1107"/>
                <a:gd name="T6" fmla="*/ 490 w 1560"/>
                <a:gd name="T7" fmla="*/ 909 h 1107"/>
                <a:gd name="T8" fmla="*/ 533 w 1560"/>
                <a:gd name="T9" fmla="*/ 1010 h 1107"/>
                <a:gd name="T10" fmla="*/ 690 w 1560"/>
                <a:gd name="T11" fmla="*/ 1070 h 1107"/>
                <a:gd name="T12" fmla="*/ 820 w 1560"/>
                <a:gd name="T13" fmla="*/ 1077 h 1107"/>
                <a:gd name="T14" fmla="*/ 875 w 1560"/>
                <a:gd name="T15" fmla="*/ 1062 h 1107"/>
                <a:gd name="T16" fmla="*/ 949 w 1560"/>
                <a:gd name="T17" fmla="*/ 1075 h 1107"/>
                <a:gd name="T18" fmla="*/ 1075 w 1560"/>
                <a:gd name="T19" fmla="*/ 1088 h 1107"/>
                <a:gd name="T20" fmla="*/ 1162 w 1560"/>
                <a:gd name="T21" fmla="*/ 1035 h 1107"/>
                <a:gd name="T22" fmla="*/ 1243 w 1560"/>
                <a:gd name="T23" fmla="*/ 955 h 1107"/>
                <a:gd name="T24" fmla="*/ 1313 w 1560"/>
                <a:gd name="T25" fmla="*/ 894 h 1107"/>
                <a:gd name="T26" fmla="*/ 1387 w 1560"/>
                <a:gd name="T27" fmla="*/ 788 h 1107"/>
                <a:gd name="T28" fmla="*/ 1430 w 1560"/>
                <a:gd name="T29" fmla="*/ 647 h 1107"/>
                <a:gd name="T30" fmla="*/ 1492 w 1560"/>
                <a:gd name="T31" fmla="*/ 546 h 1107"/>
                <a:gd name="T32" fmla="*/ 1533 w 1560"/>
                <a:gd name="T33" fmla="*/ 449 h 1107"/>
                <a:gd name="T34" fmla="*/ 1530 w 1560"/>
                <a:gd name="T35" fmla="*/ 346 h 1107"/>
                <a:gd name="T36" fmla="*/ 1434 w 1560"/>
                <a:gd name="T37" fmla="*/ 368 h 1107"/>
                <a:gd name="T38" fmla="*/ 1386 w 1560"/>
                <a:gd name="T39" fmla="*/ 270 h 1107"/>
                <a:gd name="T40" fmla="*/ 1334 w 1560"/>
                <a:gd name="T41" fmla="*/ 268 h 1107"/>
                <a:gd name="T42" fmla="*/ 1387 w 1560"/>
                <a:gd name="T43" fmla="*/ 155 h 1107"/>
                <a:gd name="T44" fmla="*/ 1383 w 1560"/>
                <a:gd name="T45" fmla="*/ 99 h 1107"/>
                <a:gd name="T46" fmla="*/ 1350 w 1560"/>
                <a:gd name="T47" fmla="*/ 32 h 1107"/>
                <a:gd name="T48" fmla="*/ 1274 w 1560"/>
                <a:gd name="T49" fmla="*/ 24 h 1107"/>
                <a:gd name="T50" fmla="*/ 1170 w 1560"/>
                <a:gd name="T51" fmla="*/ 86 h 1107"/>
                <a:gd name="T52" fmla="*/ 1103 w 1560"/>
                <a:gd name="T53" fmla="*/ 56 h 1107"/>
                <a:gd name="T54" fmla="*/ 1060 w 1560"/>
                <a:gd name="T55" fmla="*/ 105 h 1107"/>
                <a:gd name="T56" fmla="*/ 676 w 1560"/>
                <a:gd name="T57" fmla="*/ 204 h 1107"/>
                <a:gd name="T58" fmla="*/ 0 w 1560"/>
                <a:gd name="T59" fmla="*/ 356 h 1107"/>
                <a:gd name="T60" fmla="*/ 232 w 1560"/>
                <a:gd name="T61" fmla="*/ 675 h 1107"/>
                <a:gd name="T62" fmla="*/ 254 w 1560"/>
                <a:gd name="T63" fmla="*/ 735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60" h="1107">
                  <a:moveTo>
                    <a:pt x="257" y="740"/>
                  </a:moveTo>
                  <a:cubicBezTo>
                    <a:pt x="271" y="756"/>
                    <a:pt x="287" y="769"/>
                    <a:pt x="300" y="773"/>
                  </a:cubicBezTo>
                  <a:cubicBezTo>
                    <a:pt x="318" y="779"/>
                    <a:pt x="347" y="799"/>
                    <a:pt x="371" y="790"/>
                  </a:cubicBezTo>
                  <a:cubicBezTo>
                    <a:pt x="395" y="780"/>
                    <a:pt x="391" y="794"/>
                    <a:pt x="404" y="801"/>
                  </a:cubicBezTo>
                  <a:cubicBezTo>
                    <a:pt x="417" y="807"/>
                    <a:pt x="431" y="807"/>
                    <a:pt x="451" y="801"/>
                  </a:cubicBezTo>
                  <a:cubicBezTo>
                    <a:pt x="472" y="796"/>
                    <a:pt x="492" y="797"/>
                    <a:pt x="501" y="820"/>
                  </a:cubicBezTo>
                  <a:cubicBezTo>
                    <a:pt x="510" y="842"/>
                    <a:pt x="505" y="848"/>
                    <a:pt x="493" y="868"/>
                  </a:cubicBezTo>
                  <a:cubicBezTo>
                    <a:pt x="481" y="887"/>
                    <a:pt x="481" y="898"/>
                    <a:pt x="490" y="909"/>
                  </a:cubicBezTo>
                  <a:cubicBezTo>
                    <a:pt x="500" y="920"/>
                    <a:pt x="499" y="940"/>
                    <a:pt x="496" y="963"/>
                  </a:cubicBezTo>
                  <a:cubicBezTo>
                    <a:pt x="492" y="986"/>
                    <a:pt x="512" y="999"/>
                    <a:pt x="533" y="1010"/>
                  </a:cubicBezTo>
                  <a:cubicBezTo>
                    <a:pt x="554" y="1021"/>
                    <a:pt x="590" y="1053"/>
                    <a:pt x="615" y="1060"/>
                  </a:cubicBezTo>
                  <a:cubicBezTo>
                    <a:pt x="641" y="1067"/>
                    <a:pt x="643" y="1077"/>
                    <a:pt x="690" y="1070"/>
                  </a:cubicBezTo>
                  <a:cubicBezTo>
                    <a:pt x="736" y="1064"/>
                    <a:pt x="732" y="1066"/>
                    <a:pt x="768" y="1080"/>
                  </a:cubicBezTo>
                  <a:cubicBezTo>
                    <a:pt x="803" y="1094"/>
                    <a:pt x="813" y="1084"/>
                    <a:pt x="820" y="1077"/>
                  </a:cubicBezTo>
                  <a:cubicBezTo>
                    <a:pt x="827" y="1069"/>
                    <a:pt x="839" y="1071"/>
                    <a:pt x="847" y="1078"/>
                  </a:cubicBezTo>
                  <a:cubicBezTo>
                    <a:pt x="855" y="1085"/>
                    <a:pt x="877" y="1078"/>
                    <a:pt x="875" y="1062"/>
                  </a:cubicBezTo>
                  <a:cubicBezTo>
                    <a:pt x="873" y="1047"/>
                    <a:pt x="878" y="1035"/>
                    <a:pt x="897" y="1050"/>
                  </a:cubicBezTo>
                  <a:cubicBezTo>
                    <a:pt x="917" y="1065"/>
                    <a:pt x="915" y="1074"/>
                    <a:pt x="949" y="1075"/>
                  </a:cubicBezTo>
                  <a:cubicBezTo>
                    <a:pt x="983" y="1077"/>
                    <a:pt x="975" y="1086"/>
                    <a:pt x="1001" y="1096"/>
                  </a:cubicBezTo>
                  <a:cubicBezTo>
                    <a:pt x="1027" y="1107"/>
                    <a:pt x="1053" y="1104"/>
                    <a:pt x="1075" y="1088"/>
                  </a:cubicBezTo>
                  <a:cubicBezTo>
                    <a:pt x="1097" y="1073"/>
                    <a:pt x="1100" y="1065"/>
                    <a:pt x="1120" y="1081"/>
                  </a:cubicBezTo>
                  <a:cubicBezTo>
                    <a:pt x="1120" y="1081"/>
                    <a:pt x="1168" y="1072"/>
                    <a:pt x="1162" y="1035"/>
                  </a:cubicBezTo>
                  <a:cubicBezTo>
                    <a:pt x="1155" y="998"/>
                    <a:pt x="1193" y="1003"/>
                    <a:pt x="1209" y="997"/>
                  </a:cubicBezTo>
                  <a:cubicBezTo>
                    <a:pt x="1224" y="991"/>
                    <a:pt x="1254" y="989"/>
                    <a:pt x="1243" y="955"/>
                  </a:cubicBezTo>
                  <a:cubicBezTo>
                    <a:pt x="1233" y="921"/>
                    <a:pt x="1246" y="913"/>
                    <a:pt x="1267" y="921"/>
                  </a:cubicBezTo>
                  <a:cubicBezTo>
                    <a:pt x="1289" y="929"/>
                    <a:pt x="1306" y="923"/>
                    <a:pt x="1313" y="894"/>
                  </a:cubicBezTo>
                  <a:cubicBezTo>
                    <a:pt x="1320" y="864"/>
                    <a:pt x="1275" y="846"/>
                    <a:pt x="1319" y="829"/>
                  </a:cubicBezTo>
                  <a:cubicBezTo>
                    <a:pt x="1363" y="812"/>
                    <a:pt x="1377" y="807"/>
                    <a:pt x="1387" y="788"/>
                  </a:cubicBezTo>
                  <a:cubicBezTo>
                    <a:pt x="1397" y="769"/>
                    <a:pt x="1428" y="760"/>
                    <a:pt x="1435" y="732"/>
                  </a:cubicBezTo>
                  <a:cubicBezTo>
                    <a:pt x="1442" y="703"/>
                    <a:pt x="1430" y="669"/>
                    <a:pt x="1430" y="647"/>
                  </a:cubicBezTo>
                  <a:cubicBezTo>
                    <a:pt x="1430" y="624"/>
                    <a:pt x="1447" y="608"/>
                    <a:pt x="1454" y="595"/>
                  </a:cubicBezTo>
                  <a:cubicBezTo>
                    <a:pt x="1460" y="583"/>
                    <a:pt x="1477" y="553"/>
                    <a:pt x="1492" y="546"/>
                  </a:cubicBezTo>
                  <a:cubicBezTo>
                    <a:pt x="1508" y="539"/>
                    <a:pt x="1527" y="513"/>
                    <a:pt x="1521" y="496"/>
                  </a:cubicBezTo>
                  <a:cubicBezTo>
                    <a:pt x="1515" y="479"/>
                    <a:pt x="1507" y="464"/>
                    <a:pt x="1533" y="449"/>
                  </a:cubicBezTo>
                  <a:cubicBezTo>
                    <a:pt x="1560" y="433"/>
                    <a:pt x="1540" y="413"/>
                    <a:pt x="1533" y="392"/>
                  </a:cubicBezTo>
                  <a:cubicBezTo>
                    <a:pt x="1527" y="372"/>
                    <a:pt x="1524" y="356"/>
                    <a:pt x="1530" y="346"/>
                  </a:cubicBezTo>
                  <a:cubicBezTo>
                    <a:pt x="1537" y="337"/>
                    <a:pt x="1505" y="329"/>
                    <a:pt x="1485" y="337"/>
                  </a:cubicBezTo>
                  <a:cubicBezTo>
                    <a:pt x="1466" y="345"/>
                    <a:pt x="1461" y="382"/>
                    <a:pt x="1434" y="368"/>
                  </a:cubicBezTo>
                  <a:cubicBezTo>
                    <a:pt x="1407" y="354"/>
                    <a:pt x="1428" y="329"/>
                    <a:pt x="1428" y="315"/>
                  </a:cubicBezTo>
                  <a:cubicBezTo>
                    <a:pt x="1428" y="300"/>
                    <a:pt x="1430" y="244"/>
                    <a:pt x="1386" y="270"/>
                  </a:cubicBezTo>
                  <a:cubicBezTo>
                    <a:pt x="1342" y="295"/>
                    <a:pt x="1350" y="319"/>
                    <a:pt x="1335" y="312"/>
                  </a:cubicBezTo>
                  <a:cubicBezTo>
                    <a:pt x="1319" y="304"/>
                    <a:pt x="1318" y="297"/>
                    <a:pt x="1334" y="268"/>
                  </a:cubicBezTo>
                  <a:cubicBezTo>
                    <a:pt x="1349" y="240"/>
                    <a:pt x="1362" y="223"/>
                    <a:pt x="1375" y="206"/>
                  </a:cubicBezTo>
                  <a:cubicBezTo>
                    <a:pt x="1387" y="189"/>
                    <a:pt x="1394" y="170"/>
                    <a:pt x="1387" y="155"/>
                  </a:cubicBezTo>
                  <a:cubicBezTo>
                    <a:pt x="1380" y="139"/>
                    <a:pt x="1385" y="137"/>
                    <a:pt x="1395" y="130"/>
                  </a:cubicBezTo>
                  <a:cubicBezTo>
                    <a:pt x="1405" y="123"/>
                    <a:pt x="1402" y="94"/>
                    <a:pt x="1383" y="99"/>
                  </a:cubicBezTo>
                  <a:cubicBezTo>
                    <a:pt x="1363" y="105"/>
                    <a:pt x="1356" y="112"/>
                    <a:pt x="1352" y="90"/>
                  </a:cubicBezTo>
                  <a:cubicBezTo>
                    <a:pt x="1348" y="69"/>
                    <a:pt x="1348" y="49"/>
                    <a:pt x="1350" y="32"/>
                  </a:cubicBezTo>
                  <a:cubicBezTo>
                    <a:pt x="1352" y="14"/>
                    <a:pt x="1323" y="2"/>
                    <a:pt x="1307" y="7"/>
                  </a:cubicBezTo>
                  <a:cubicBezTo>
                    <a:pt x="1291" y="12"/>
                    <a:pt x="1300" y="21"/>
                    <a:pt x="1274" y="24"/>
                  </a:cubicBezTo>
                  <a:cubicBezTo>
                    <a:pt x="1249" y="27"/>
                    <a:pt x="1234" y="0"/>
                    <a:pt x="1209" y="38"/>
                  </a:cubicBezTo>
                  <a:cubicBezTo>
                    <a:pt x="1183" y="76"/>
                    <a:pt x="1188" y="93"/>
                    <a:pt x="1170" y="86"/>
                  </a:cubicBezTo>
                  <a:cubicBezTo>
                    <a:pt x="1151" y="79"/>
                    <a:pt x="1156" y="64"/>
                    <a:pt x="1146" y="46"/>
                  </a:cubicBezTo>
                  <a:cubicBezTo>
                    <a:pt x="1136" y="29"/>
                    <a:pt x="1112" y="33"/>
                    <a:pt x="1103" y="56"/>
                  </a:cubicBezTo>
                  <a:cubicBezTo>
                    <a:pt x="1094" y="80"/>
                    <a:pt x="1107" y="102"/>
                    <a:pt x="1089" y="112"/>
                  </a:cubicBezTo>
                  <a:cubicBezTo>
                    <a:pt x="1070" y="122"/>
                    <a:pt x="1075" y="122"/>
                    <a:pt x="1060" y="105"/>
                  </a:cubicBezTo>
                  <a:cubicBezTo>
                    <a:pt x="1045" y="87"/>
                    <a:pt x="1005" y="78"/>
                    <a:pt x="981" y="85"/>
                  </a:cubicBezTo>
                  <a:cubicBezTo>
                    <a:pt x="958" y="92"/>
                    <a:pt x="676" y="204"/>
                    <a:pt x="676" y="204"/>
                  </a:cubicBezTo>
                  <a:cubicBezTo>
                    <a:pt x="354" y="177"/>
                    <a:pt x="354" y="177"/>
                    <a:pt x="354" y="177"/>
                  </a:cubicBezTo>
                  <a:cubicBezTo>
                    <a:pt x="0" y="356"/>
                    <a:pt x="0" y="356"/>
                    <a:pt x="0" y="356"/>
                  </a:cubicBezTo>
                  <a:cubicBezTo>
                    <a:pt x="20" y="554"/>
                    <a:pt x="20" y="554"/>
                    <a:pt x="20" y="554"/>
                  </a:cubicBezTo>
                  <a:cubicBezTo>
                    <a:pt x="232" y="675"/>
                    <a:pt x="232" y="675"/>
                    <a:pt x="232" y="675"/>
                  </a:cubicBezTo>
                  <a:cubicBezTo>
                    <a:pt x="266" y="712"/>
                    <a:pt x="266" y="712"/>
                    <a:pt x="266" y="712"/>
                  </a:cubicBezTo>
                  <a:cubicBezTo>
                    <a:pt x="254" y="735"/>
                    <a:pt x="254" y="735"/>
                    <a:pt x="254" y="735"/>
                  </a:cubicBezTo>
                  <a:lnTo>
                    <a:pt x="257" y="740"/>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8" name="Freeform 10"/>
            <p:cNvSpPr/>
            <p:nvPr/>
          </p:nvSpPr>
          <p:spPr bwMode="auto">
            <a:xfrm>
              <a:off x="4531891" y="5086052"/>
              <a:ext cx="660400" cy="592137"/>
            </a:xfrm>
            <a:custGeom>
              <a:avLst/>
              <a:gdLst>
                <a:gd name="T0" fmla="*/ 212 w 1180"/>
                <a:gd name="T1" fmla="*/ 1055 h 1058"/>
                <a:gd name="T2" fmla="*/ 299 w 1180"/>
                <a:gd name="T3" fmla="*/ 1045 h 1058"/>
                <a:gd name="T4" fmla="*/ 347 w 1180"/>
                <a:gd name="T5" fmla="*/ 993 h 1058"/>
                <a:gd name="T6" fmla="*/ 403 w 1180"/>
                <a:gd name="T7" fmla="*/ 993 h 1058"/>
                <a:gd name="T8" fmla="*/ 477 w 1180"/>
                <a:gd name="T9" fmla="*/ 1018 h 1058"/>
                <a:gd name="T10" fmla="*/ 531 w 1180"/>
                <a:gd name="T11" fmla="*/ 1002 h 1058"/>
                <a:gd name="T12" fmla="*/ 543 w 1180"/>
                <a:gd name="T13" fmla="*/ 961 h 1058"/>
                <a:gd name="T14" fmla="*/ 586 w 1180"/>
                <a:gd name="T15" fmla="*/ 941 h 1058"/>
                <a:gd name="T16" fmla="*/ 620 w 1180"/>
                <a:gd name="T17" fmla="*/ 936 h 1058"/>
                <a:gd name="T18" fmla="*/ 681 w 1180"/>
                <a:gd name="T19" fmla="*/ 923 h 1058"/>
                <a:gd name="T20" fmla="*/ 703 w 1180"/>
                <a:gd name="T21" fmla="*/ 892 h 1058"/>
                <a:gd name="T22" fmla="*/ 733 w 1180"/>
                <a:gd name="T23" fmla="*/ 858 h 1058"/>
                <a:gd name="T24" fmla="*/ 762 w 1180"/>
                <a:gd name="T25" fmla="*/ 862 h 1058"/>
                <a:gd name="T26" fmla="*/ 804 w 1180"/>
                <a:gd name="T27" fmla="*/ 895 h 1058"/>
                <a:gd name="T28" fmla="*/ 836 w 1180"/>
                <a:gd name="T29" fmla="*/ 912 h 1058"/>
                <a:gd name="T30" fmla="*/ 877 w 1180"/>
                <a:gd name="T31" fmla="*/ 932 h 1058"/>
                <a:gd name="T32" fmla="*/ 912 w 1180"/>
                <a:gd name="T33" fmla="*/ 911 h 1058"/>
                <a:gd name="T34" fmla="*/ 934 w 1180"/>
                <a:gd name="T35" fmla="*/ 871 h 1058"/>
                <a:gd name="T36" fmla="*/ 958 w 1180"/>
                <a:gd name="T37" fmla="*/ 845 h 1058"/>
                <a:gd name="T38" fmla="*/ 1001 w 1180"/>
                <a:gd name="T39" fmla="*/ 860 h 1058"/>
                <a:gd name="T40" fmla="*/ 1020 w 1180"/>
                <a:gd name="T41" fmla="*/ 856 h 1058"/>
                <a:gd name="T42" fmla="*/ 1041 w 1180"/>
                <a:gd name="T43" fmla="*/ 823 h 1058"/>
                <a:gd name="T44" fmla="*/ 1070 w 1180"/>
                <a:gd name="T45" fmla="*/ 823 h 1058"/>
                <a:gd name="T46" fmla="*/ 1095 w 1180"/>
                <a:gd name="T47" fmla="*/ 802 h 1058"/>
                <a:gd name="T48" fmla="*/ 1081 w 1180"/>
                <a:gd name="T49" fmla="*/ 778 h 1058"/>
                <a:gd name="T50" fmla="*/ 1124 w 1180"/>
                <a:gd name="T51" fmla="*/ 771 h 1058"/>
                <a:gd name="T52" fmla="*/ 1156 w 1180"/>
                <a:gd name="T53" fmla="*/ 752 h 1058"/>
                <a:gd name="T54" fmla="*/ 1168 w 1180"/>
                <a:gd name="T55" fmla="*/ 687 h 1058"/>
                <a:gd name="T56" fmla="*/ 1146 w 1180"/>
                <a:gd name="T57" fmla="*/ 631 h 1058"/>
                <a:gd name="T58" fmla="*/ 1154 w 1180"/>
                <a:gd name="T59" fmla="*/ 580 h 1058"/>
                <a:gd name="T60" fmla="*/ 1154 w 1180"/>
                <a:gd name="T61" fmla="*/ 554 h 1058"/>
                <a:gd name="T62" fmla="*/ 1177 w 1180"/>
                <a:gd name="T63" fmla="*/ 515 h 1058"/>
                <a:gd name="T64" fmla="*/ 1161 w 1180"/>
                <a:gd name="T65" fmla="*/ 479 h 1058"/>
                <a:gd name="T66" fmla="*/ 1100 w 1180"/>
                <a:gd name="T67" fmla="*/ 487 h 1058"/>
                <a:gd name="T68" fmla="*/ 1049 w 1180"/>
                <a:gd name="T69" fmla="*/ 501 h 1058"/>
                <a:gd name="T70" fmla="*/ 1065 w 1180"/>
                <a:gd name="T71" fmla="*/ 468 h 1058"/>
                <a:gd name="T72" fmla="*/ 1117 w 1180"/>
                <a:gd name="T73" fmla="*/ 427 h 1058"/>
                <a:gd name="T74" fmla="*/ 1158 w 1180"/>
                <a:gd name="T75" fmla="*/ 359 h 1058"/>
                <a:gd name="T76" fmla="*/ 1134 w 1180"/>
                <a:gd name="T77" fmla="*/ 284 h 1058"/>
                <a:gd name="T78" fmla="*/ 1129 w 1180"/>
                <a:gd name="T79" fmla="*/ 250 h 1058"/>
                <a:gd name="T80" fmla="*/ 1120 w 1180"/>
                <a:gd name="T81" fmla="*/ 198 h 1058"/>
                <a:gd name="T82" fmla="*/ 1078 w 1180"/>
                <a:gd name="T83" fmla="*/ 169 h 1058"/>
                <a:gd name="T84" fmla="*/ 992 w 1180"/>
                <a:gd name="T85" fmla="*/ 83 h 1058"/>
                <a:gd name="T86" fmla="*/ 841 w 1180"/>
                <a:gd name="T87" fmla="*/ 0 h 1058"/>
                <a:gd name="T88" fmla="*/ 725 w 1180"/>
                <a:gd name="T89" fmla="*/ 25 h 1058"/>
                <a:gd name="T90" fmla="*/ 567 w 1180"/>
                <a:gd name="T91" fmla="*/ 74 h 1058"/>
                <a:gd name="T92" fmla="*/ 391 w 1180"/>
                <a:gd name="T93" fmla="*/ 133 h 1058"/>
                <a:gd name="T94" fmla="*/ 276 w 1180"/>
                <a:gd name="T95" fmla="*/ 387 h 1058"/>
                <a:gd name="T96" fmla="*/ 21 w 1180"/>
                <a:gd name="T97" fmla="*/ 422 h 1058"/>
                <a:gd name="T98" fmla="*/ 0 w 1180"/>
                <a:gd name="T99" fmla="*/ 498 h 1058"/>
                <a:gd name="T100" fmla="*/ 80 w 1180"/>
                <a:gd name="T101" fmla="*/ 819 h 1058"/>
                <a:gd name="T102" fmla="*/ 170 w 1180"/>
                <a:gd name="T103" fmla="*/ 1044 h 1058"/>
                <a:gd name="T104" fmla="*/ 212 w 1180"/>
                <a:gd name="T105" fmla="*/ 1055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80" h="1058">
                  <a:moveTo>
                    <a:pt x="212" y="1055"/>
                  </a:moveTo>
                  <a:cubicBezTo>
                    <a:pt x="212" y="1055"/>
                    <a:pt x="283" y="1058"/>
                    <a:pt x="299" y="1045"/>
                  </a:cubicBezTo>
                  <a:cubicBezTo>
                    <a:pt x="315" y="1031"/>
                    <a:pt x="343" y="1010"/>
                    <a:pt x="347" y="993"/>
                  </a:cubicBezTo>
                  <a:cubicBezTo>
                    <a:pt x="352" y="976"/>
                    <a:pt x="373" y="975"/>
                    <a:pt x="403" y="993"/>
                  </a:cubicBezTo>
                  <a:cubicBezTo>
                    <a:pt x="434" y="1011"/>
                    <a:pt x="456" y="1012"/>
                    <a:pt x="477" y="1018"/>
                  </a:cubicBezTo>
                  <a:cubicBezTo>
                    <a:pt x="497" y="1024"/>
                    <a:pt x="530" y="1021"/>
                    <a:pt x="531" y="1002"/>
                  </a:cubicBezTo>
                  <a:cubicBezTo>
                    <a:pt x="533" y="983"/>
                    <a:pt x="519" y="970"/>
                    <a:pt x="543" y="961"/>
                  </a:cubicBezTo>
                  <a:cubicBezTo>
                    <a:pt x="567" y="951"/>
                    <a:pt x="580" y="946"/>
                    <a:pt x="586" y="941"/>
                  </a:cubicBezTo>
                  <a:cubicBezTo>
                    <a:pt x="592" y="936"/>
                    <a:pt x="610" y="951"/>
                    <a:pt x="620" y="936"/>
                  </a:cubicBezTo>
                  <a:cubicBezTo>
                    <a:pt x="630" y="922"/>
                    <a:pt x="666" y="927"/>
                    <a:pt x="681" y="923"/>
                  </a:cubicBezTo>
                  <a:cubicBezTo>
                    <a:pt x="696" y="920"/>
                    <a:pt x="700" y="910"/>
                    <a:pt x="703" y="892"/>
                  </a:cubicBezTo>
                  <a:cubicBezTo>
                    <a:pt x="705" y="873"/>
                    <a:pt x="712" y="865"/>
                    <a:pt x="733" y="858"/>
                  </a:cubicBezTo>
                  <a:cubicBezTo>
                    <a:pt x="753" y="851"/>
                    <a:pt x="747" y="846"/>
                    <a:pt x="762" y="862"/>
                  </a:cubicBezTo>
                  <a:cubicBezTo>
                    <a:pt x="777" y="879"/>
                    <a:pt x="790" y="886"/>
                    <a:pt x="804" y="895"/>
                  </a:cubicBezTo>
                  <a:cubicBezTo>
                    <a:pt x="817" y="903"/>
                    <a:pt x="820" y="894"/>
                    <a:pt x="836" y="912"/>
                  </a:cubicBezTo>
                  <a:cubicBezTo>
                    <a:pt x="852" y="931"/>
                    <a:pt x="868" y="949"/>
                    <a:pt x="877" y="932"/>
                  </a:cubicBezTo>
                  <a:cubicBezTo>
                    <a:pt x="886" y="915"/>
                    <a:pt x="895" y="912"/>
                    <a:pt x="912" y="911"/>
                  </a:cubicBezTo>
                  <a:cubicBezTo>
                    <a:pt x="929" y="910"/>
                    <a:pt x="934" y="892"/>
                    <a:pt x="934" y="871"/>
                  </a:cubicBezTo>
                  <a:cubicBezTo>
                    <a:pt x="934" y="850"/>
                    <a:pt x="943" y="852"/>
                    <a:pt x="958" y="845"/>
                  </a:cubicBezTo>
                  <a:cubicBezTo>
                    <a:pt x="973" y="839"/>
                    <a:pt x="983" y="837"/>
                    <a:pt x="1001" y="860"/>
                  </a:cubicBezTo>
                  <a:cubicBezTo>
                    <a:pt x="1018" y="882"/>
                    <a:pt x="1020" y="878"/>
                    <a:pt x="1020" y="856"/>
                  </a:cubicBezTo>
                  <a:cubicBezTo>
                    <a:pt x="1020" y="834"/>
                    <a:pt x="1029" y="828"/>
                    <a:pt x="1041" y="823"/>
                  </a:cubicBezTo>
                  <a:cubicBezTo>
                    <a:pt x="1054" y="817"/>
                    <a:pt x="1049" y="813"/>
                    <a:pt x="1070" y="823"/>
                  </a:cubicBezTo>
                  <a:cubicBezTo>
                    <a:pt x="1091" y="832"/>
                    <a:pt x="1103" y="811"/>
                    <a:pt x="1095" y="802"/>
                  </a:cubicBezTo>
                  <a:cubicBezTo>
                    <a:pt x="1087" y="792"/>
                    <a:pt x="1072" y="791"/>
                    <a:pt x="1081" y="778"/>
                  </a:cubicBezTo>
                  <a:cubicBezTo>
                    <a:pt x="1090" y="766"/>
                    <a:pt x="1098" y="762"/>
                    <a:pt x="1124" y="771"/>
                  </a:cubicBezTo>
                  <a:cubicBezTo>
                    <a:pt x="1150" y="780"/>
                    <a:pt x="1145" y="773"/>
                    <a:pt x="1156" y="752"/>
                  </a:cubicBezTo>
                  <a:cubicBezTo>
                    <a:pt x="1168" y="731"/>
                    <a:pt x="1180" y="709"/>
                    <a:pt x="1168" y="687"/>
                  </a:cubicBezTo>
                  <a:cubicBezTo>
                    <a:pt x="1156" y="665"/>
                    <a:pt x="1129" y="649"/>
                    <a:pt x="1146" y="631"/>
                  </a:cubicBezTo>
                  <a:cubicBezTo>
                    <a:pt x="1163" y="613"/>
                    <a:pt x="1164" y="588"/>
                    <a:pt x="1154" y="580"/>
                  </a:cubicBezTo>
                  <a:cubicBezTo>
                    <a:pt x="1144" y="571"/>
                    <a:pt x="1135" y="565"/>
                    <a:pt x="1154" y="554"/>
                  </a:cubicBezTo>
                  <a:cubicBezTo>
                    <a:pt x="1172" y="544"/>
                    <a:pt x="1173" y="532"/>
                    <a:pt x="1177" y="515"/>
                  </a:cubicBezTo>
                  <a:cubicBezTo>
                    <a:pt x="1180" y="498"/>
                    <a:pt x="1171" y="485"/>
                    <a:pt x="1161" y="479"/>
                  </a:cubicBezTo>
                  <a:cubicBezTo>
                    <a:pt x="1151" y="473"/>
                    <a:pt x="1123" y="478"/>
                    <a:pt x="1100" y="487"/>
                  </a:cubicBezTo>
                  <a:cubicBezTo>
                    <a:pt x="1076" y="497"/>
                    <a:pt x="1061" y="522"/>
                    <a:pt x="1049" y="501"/>
                  </a:cubicBezTo>
                  <a:cubicBezTo>
                    <a:pt x="1037" y="481"/>
                    <a:pt x="1048" y="480"/>
                    <a:pt x="1065" y="468"/>
                  </a:cubicBezTo>
                  <a:cubicBezTo>
                    <a:pt x="1082" y="457"/>
                    <a:pt x="1098" y="440"/>
                    <a:pt x="1117" y="427"/>
                  </a:cubicBezTo>
                  <a:cubicBezTo>
                    <a:pt x="1137" y="415"/>
                    <a:pt x="1162" y="384"/>
                    <a:pt x="1158" y="359"/>
                  </a:cubicBezTo>
                  <a:cubicBezTo>
                    <a:pt x="1155" y="334"/>
                    <a:pt x="1130" y="297"/>
                    <a:pt x="1134" y="284"/>
                  </a:cubicBezTo>
                  <a:cubicBezTo>
                    <a:pt x="1137" y="272"/>
                    <a:pt x="1119" y="271"/>
                    <a:pt x="1129" y="250"/>
                  </a:cubicBezTo>
                  <a:cubicBezTo>
                    <a:pt x="1139" y="230"/>
                    <a:pt x="1121" y="214"/>
                    <a:pt x="1120" y="198"/>
                  </a:cubicBezTo>
                  <a:cubicBezTo>
                    <a:pt x="1119" y="181"/>
                    <a:pt x="1097" y="165"/>
                    <a:pt x="1078" y="169"/>
                  </a:cubicBezTo>
                  <a:cubicBezTo>
                    <a:pt x="1060" y="173"/>
                    <a:pt x="992" y="83"/>
                    <a:pt x="992" y="83"/>
                  </a:cubicBezTo>
                  <a:cubicBezTo>
                    <a:pt x="841" y="0"/>
                    <a:pt x="841" y="0"/>
                    <a:pt x="841" y="0"/>
                  </a:cubicBezTo>
                  <a:cubicBezTo>
                    <a:pt x="725" y="25"/>
                    <a:pt x="725" y="25"/>
                    <a:pt x="725" y="25"/>
                  </a:cubicBezTo>
                  <a:cubicBezTo>
                    <a:pt x="567" y="74"/>
                    <a:pt x="567" y="74"/>
                    <a:pt x="567" y="74"/>
                  </a:cubicBezTo>
                  <a:cubicBezTo>
                    <a:pt x="391" y="133"/>
                    <a:pt x="391" y="133"/>
                    <a:pt x="391" y="133"/>
                  </a:cubicBezTo>
                  <a:cubicBezTo>
                    <a:pt x="276" y="387"/>
                    <a:pt x="276" y="387"/>
                    <a:pt x="276" y="387"/>
                  </a:cubicBezTo>
                  <a:cubicBezTo>
                    <a:pt x="21" y="422"/>
                    <a:pt x="21" y="422"/>
                    <a:pt x="21" y="422"/>
                  </a:cubicBezTo>
                  <a:cubicBezTo>
                    <a:pt x="0" y="498"/>
                    <a:pt x="0" y="498"/>
                    <a:pt x="0" y="498"/>
                  </a:cubicBezTo>
                  <a:cubicBezTo>
                    <a:pt x="80" y="819"/>
                    <a:pt x="80" y="819"/>
                    <a:pt x="80" y="819"/>
                  </a:cubicBezTo>
                  <a:cubicBezTo>
                    <a:pt x="170" y="1044"/>
                    <a:pt x="170" y="1044"/>
                    <a:pt x="170" y="1044"/>
                  </a:cubicBezTo>
                  <a:lnTo>
                    <a:pt x="212" y="1055"/>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9" name="Freeform 11"/>
            <p:cNvSpPr/>
            <p:nvPr/>
          </p:nvSpPr>
          <p:spPr bwMode="auto">
            <a:xfrm>
              <a:off x="4716041" y="4714577"/>
              <a:ext cx="568325" cy="514350"/>
            </a:xfrm>
            <a:custGeom>
              <a:avLst/>
              <a:gdLst>
                <a:gd name="T0" fmla="*/ 234 w 1016"/>
                <a:gd name="T1" fmla="*/ 858 h 920"/>
                <a:gd name="T2" fmla="*/ 259 w 1016"/>
                <a:gd name="T3" fmla="*/ 836 h 920"/>
                <a:gd name="T4" fmla="*/ 276 w 1016"/>
                <a:gd name="T5" fmla="*/ 824 h 920"/>
                <a:gd name="T6" fmla="*/ 291 w 1016"/>
                <a:gd name="T7" fmla="*/ 871 h 920"/>
                <a:gd name="T8" fmla="*/ 307 w 1016"/>
                <a:gd name="T9" fmla="*/ 827 h 920"/>
                <a:gd name="T10" fmla="*/ 331 w 1016"/>
                <a:gd name="T11" fmla="*/ 788 h 920"/>
                <a:gd name="T12" fmla="*/ 396 w 1016"/>
                <a:gd name="T13" fmla="*/ 795 h 920"/>
                <a:gd name="T14" fmla="*/ 430 w 1016"/>
                <a:gd name="T15" fmla="*/ 780 h 920"/>
                <a:gd name="T16" fmla="*/ 430 w 1016"/>
                <a:gd name="T17" fmla="*/ 738 h 920"/>
                <a:gd name="T18" fmla="*/ 444 w 1016"/>
                <a:gd name="T19" fmla="*/ 706 h 920"/>
                <a:gd name="T20" fmla="*/ 501 w 1016"/>
                <a:gd name="T21" fmla="*/ 725 h 920"/>
                <a:gd name="T22" fmla="*/ 516 w 1016"/>
                <a:gd name="T23" fmla="*/ 754 h 920"/>
                <a:gd name="T24" fmla="*/ 552 w 1016"/>
                <a:gd name="T25" fmla="*/ 734 h 920"/>
                <a:gd name="T26" fmla="*/ 613 w 1016"/>
                <a:gd name="T27" fmla="*/ 770 h 920"/>
                <a:gd name="T28" fmla="*/ 640 w 1016"/>
                <a:gd name="T29" fmla="*/ 793 h 920"/>
                <a:gd name="T30" fmla="*/ 649 w 1016"/>
                <a:gd name="T31" fmla="*/ 847 h 920"/>
                <a:gd name="T32" fmla="*/ 685 w 1016"/>
                <a:gd name="T33" fmla="*/ 853 h 920"/>
                <a:gd name="T34" fmla="*/ 685 w 1016"/>
                <a:gd name="T35" fmla="*/ 908 h 920"/>
                <a:gd name="T36" fmla="*/ 758 w 1016"/>
                <a:gd name="T37" fmla="*/ 888 h 920"/>
                <a:gd name="T38" fmla="*/ 780 w 1016"/>
                <a:gd name="T39" fmla="*/ 809 h 920"/>
                <a:gd name="T40" fmla="*/ 763 w 1016"/>
                <a:gd name="T41" fmla="*/ 673 h 920"/>
                <a:gd name="T42" fmla="*/ 758 w 1016"/>
                <a:gd name="T43" fmla="*/ 469 h 920"/>
                <a:gd name="T44" fmla="*/ 1015 w 1016"/>
                <a:gd name="T45" fmla="*/ 276 h 920"/>
                <a:gd name="T46" fmla="*/ 980 w 1016"/>
                <a:gd name="T47" fmla="*/ 89 h 920"/>
                <a:gd name="T48" fmla="*/ 750 w 1016"/>
                <a:gd name="T49" fmla="*/ 44 h 920"/>
                <a:gd name="T50" fmla="*/ 613 w 1016"/>
                <a:gd name="T51" fmla="*/ 0 h 920"/>
                <a:gd name="T52" fmla="*/ 563 w 1016"/>
                <a:gd name="T53" fmla="*/ 72 h 920"/>
                <a:gd name="T54" fmla="*/ 426 w 1016"/>
                <a:gd name="T55" fmla="*/ 264 h 920"/>
                <a:gd name="T56" fmla="*/ 71 w 1016"/>
                <a:gd name="T57" fmla="*/ 382 h 920"/>
                <a:gd name="T58" fmla="*/ 0 w 1016"/>
                <a:gd name="T59" fmla="*/ 576 h 920"/>
                <a:gd name="T60" fmla="*/ 25 w 1016"/>
                <a:gd name="T61" fmla="*/ 772 h 920"/>
                <a:gd name="T62" fmla="*/ 130 w 1016"/>
                <a:gd name="T63" fmla="*/ 795 h 920"/>
                <a:gd name="T64" fmla="*/ 186 w 1016"/>
                <a:gd name="T65" fmla="*/ 810 h 920"/>
                <a:gd name="T66" fmla="*/ 222 w 1016"/>
                <a:gd name="T67" fmla="*/ 844 h 920"/>
                <a:gd name="T68" fmla="*/ 234 w 1016"/>
                <a:gd name="T69" fmla="*/ 858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6" h="920">
                  <a:moveTo>
                    <a:pt x="234" y="858"/>
                  </a:moveTo>
                  <a:cubicBezTo>
                    <a:pt x="234" y="858"/>
                    <a:pt x="260" y="858"/>
                    <a:pt x="259" y="836"/>
                  </a:cubicBezTo>
                  <a:cubicBezTo>
                    <a:pt x="258" y="815"/>
                    <a:pt x="272" y="804"/>
                    <a:pt x="276" y="824"/>
                  </a:cubicBezTo>
                  <a:cubicBezTo>
                    <a:pt x="280" y="843"/>
                    <a:pt x="274" y="868"/>
                    <a:pt x="291" y="871"/>
                  </a:cubicBezTo>
                  <a:cubicBezTo>
                    <a:pt x="307" y="874"/>
                    <a:pt x="310" y="842"/>
                    <a:pt x="307" y="827"/>
                  </a:cubicBezTo>
                  <a:cubicBezTo>
                    <a:pt x="304" y="812"/>
                    <a:pt x="306" y="787"/>
                    <a:pt x="331" y="788"/>
                  </a:cubicBezTo>
                  <a:cubicBezTo>
                    <a:pt x="355" y="789"/>
                    <a:pt x="385" y="787"/>
                    <a:pt x="396" y="795"/>
                  </a:cubicBezTo>
                  <a:cubicBezTo>
                    <a:pt x="407" y="803"/>
                    <a:pt x="424" y="791"/>
                    <a:pt x="430" y="780"/>
                  </a:cubicBezTo>
                  <a:cubicBezTo>
                    <a:pt x="436" y="769"/>
                    <a:pt x="432" y="750"/>
                    <a:pt x="430" y="738"/>
                  </a:cubicBezTo>
                  <a:cubicBezTo>
                    <a:pt x="428" y="725"/>
                    <a:pt x="424" y="699"/>
                    <a:pt x="444" y="706"/>
                  </a:cubicBezTo>
                  <a:cubicBezTo>
                    <a:pt x="465" y="713"/>
                    <a:pt x="512" y="712"/>
                    <a:pt x="501" y="725"/>
                  </a:cubicBezTo>
                  <a:cubicBezTo>
                    <a:pt x="489" y="739"/>
                    <a:pt x="506" y="755"/>
                    <a:pt x="516" y="754"/>
                  </a:cubicBezTo>
                  <a:cubicBezTo>
                    <a:pt x="526" y="753"/>
                    <a:pt x="530" y="732"/>
                    <a:pt x="552" y="734"/>
                  </a:cubicBezTo>
                  <a:cubicBezTo>
                    <a:pt x="573" y="736"/>
                    <a:pt x="596" y="764"/>
                    <a:pt x="613" y="770"/>
                  </a:cubicBezTo>
                  <a:cubicBezTo>
                    <a:pt x="630" y="775"/>
                    <a:pt x="635" y="774"/>
                    <a:pt x="640" y="793"/>
                  </a:cubicBezTo>
                  <a:cubicBezTo>
                    <a:pt x="645" y="813"/>
                    <a:pt x="634" y="832"/>
                    <a:pt x="649" y="847"/>
                  </a:cubicBezTo>
                  <a:cubicBezTo>
                    <a:pt x="665" y="863"/>
                    <a:pt x="679" y="831"/>
                    <a:pt x="685" y="853"/>
                  </a:cubicBezTo>
                  <a:cubicBezTo>
                    <a:pt x="691" y="874"/>
                    <a:pt x="659" y="896"/>
                    <a:pt x="685" y="908"/>
                  </a:cubicBezTo>
                  <a:cubicBezTo>
                    <a:pt x="712" y="920"/>
                    <a:pt x="751" y="911"/>
                    <a:pt x="758" y="888"/>
                  </a:cubicBezTo>
                  <a:cubicBezTo>
                    <a:pt x="765" y="866"/>
                    <a:pt x="779" y="828"/>
                    <a:pt x="780" y="809"/>
                  </a:cubicBezTo>
                  <a:cubicBezTo>
                    <a:pt x="781" y="790"/>
                    <a:pt x="777" y="701"/>
                    <a:pt x="763" y="673"/>
                  </a:cubicBezTo>
                  <a:cubicBezTo>
                    <a:pt x="749" y="646"/>
                    <a:pt x="758" y="469"/>
                    <a:pt x="758" y="469"/>
                  </a:cubicBezTo>
                  <a:cubicBezTo>
                    <a:pt x="758" y="469"/>
                    <a:pt x="1016" y="282"/>
                    <a:pt x="1015" y="276"/>
                  </a:cubicBezTo>
                  <a:cubicBezTo>
                    <a:pt x="1014" y="269"/>
                    <a:pt x="980" y="89"/>
                    <a:pt x="980" y="89"/>
                  </a:cubicBezTo>
                  <a:cubicBezTo>
                    <a:pt x="750" y="44"/>
                    <a:pt x="750" y="44"/>
                    <a:pt x="750" y="44"/>
                  </a:cubicBezTo>
                  <a:cubicBezTo>
                    <a:pt x="613" y="0"/>
                    <a:pt x="613" y="0"/>
                    <a:pt x="613" y="0"/>
                  </a:cubicBezTo>
                  <a:cubicBezTo>
                    <a:pt x="563" y="72"/>
                    <a:pt x="563" y="72"/>
                    <a:pt x="563" y="72"/>
                  </a:cubicBezTo>
                  <a:cubicBezTo>
                    <a:pt x="426" y="264"/>
                    <a:pt x="426" y="264"/>
                    <a:pt x="426" y="264"/>
                  </a:cubicBezTo>
                  <a:cubicBezTo>
                    <a:pt x="71" y="382"/>
                    <a:pt x="71" y="382"/>
                    <a:pt x="71" y="382"/>
                  </a:cubicBezTo>
                  <a:cubicBezTo>
                    <a:pt x="0" y="576"/>
                    <a:pt x="0" y="576"/>
                    <a:pt x="0" y="576"/>
                  </a:cubicBezTo>
                  <a:cubicBezTo>
                    <a:pt x="25" y="772"/>
                    <a:pt x="25" y="772"/>
                    <a:pt x="25" y="772"/>
                  </a:cubicBezTo>
                  <a:cubicBezTo>
                    <a:pt x="130" y="795"/>
                    <a:pt x="130" y="795"/>
                    <a:pt x="130" y="795"/>
                  </a:cubicBezTo>
                  <a:cubicBezTo>
                    <a:pt x="186" y="810"/>
                    <a:pt x="186" y="810"/>
                    <a:pt x="186" y="810"/>
                  </a:cubicBezTo>
                  <a:cubicBezTo>
                    <a:pt x="222" y="844"/>
                    <a:pt x="222" y="844"/>
                    <a:pt x="222" y="844"/>
                  </a:cubicBezTo>
                  <a:lnTo>
                    <a:pt x="234" y="858"/>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0" name="Freeform 12"/>
            <p:cNvSpPr/>
            <p:nvPr/>
          </p:nvSpPr>
          <p:spPr bwMode="auto">
            <a:xfrm>
              <a:off x="5046241" y="4563765"/>
              <a:ext cx="849313" cy="557212"/>
            </a:xfrm>
            <a:custGeom>
              <a:avLst/>
              <a:gdLst>
                <a:gd name="T0" fmla="*/ 222 w 1517"/>
                <a:gd name="T1" fmla="*/ 392 h 996"/>
                <a:gd name="T2" fmla="*/ 266 w 1517"/>
                <a:gd name="T3" fmla="*/ 392 h 996"/>
                <a:gd name="T4" fmla="*/ 297 w 1517"/>
                <a:gd name="T5" fmla="*/ 408 h 996"/>
                <a:gd name="T6" fmla="*/ 309 w 1517"/>
                <a:gd name="T7" fmla="*/ 451 h 996"/>
                <a:gd name="T8" fmla="*/ 331 w 1517"/>
                <a:gd name="T9" fmla="*/ 526 h 996"/>
                <a:gd name="T10" fmla="*/ 334 w 1517"/>
                <a:gd name="T11" fmla="*/ 572 h 996"/>
                <a:gd name="T12" fmla="*/ 301 w 1517"/>
                <a:gd name="T13" fmla="*/ 590 h 996"/>
                <a:gd name="T14" fmla="*/ 241 w 1517"/>
                <a:gd name="T15" fmla="*/ 620 h 996"/>
                <a:gd name="T16" fmla="*/ 179 w 1517"/>
                <a:gd name="T17" fmla="*/ 660 h 996"/>
                <a:gd name="T18" fmla="*/ 96 w 1517"/>
                <a:gd name="T19" fmla="*/ 673 h 996"/>
                <a:gd name="T20" fmla="*/ 30 w 1517"/>
                <a:gd name="T21" fmla="*/ 690 h 996"/>
                <a:gd name="T22" fmla="*/ 23 w 1517"/>
                <a:gd name="T23" fmla="*/ 720 h 996"/>
                <a:gd name="T24" fmla="*/ 41 w 1517"/>
                <a:gd name="T25" fmla="*/ 760 h 996"/>
                <a:gd name="T26" fmla="*/ 62 w 1517"/>
                <a:gd name="T27" fmla="*/ 842 h 996"/>
                <a:gd name="T28" fmla="*/ 109 w 1517"/>
                <a:gd name="T29" fmla="*/ 884 h 996"/>
                <a:gd name="T30" fmla="*/ 140 w 1517"/>
                <a:gd name="T31" fmla="*/ 946 h 996"/>
                <a:gd name="T32" fmla="*/ 185 w 1517"/>
                <a:gd name="T33" fmla="*/ 964 h 996"/>
                <a:gd name="T34" fmla="*/ 214 w 1517"/>
                <a:gd name="T35" fmla="*/ 887 h 996"/>
                <a:gd name="T36" fmla="*/ 270 w 1517"/>
                <a:gd name="T37" fmla="*/ 850 h 996"/>
                <a:gd name="T38" fmla="*/ 332 w 1517"/>
                <a:gd name="T39" fmla="*/ 835 h 996"/>
                <a:gd name="T40" fmla="*/ 380 w 1517"/>
                <a:gd name="T41" fmla="*/ 863 h 996"/>
                <a:gd name="T42" fmla="*/ 436 w 1517"/>
                <a:gd name="T43" fmla="*/ 819 h 996"/>
                <a:gd name="T44" fmla="*/ 418 w 1517"/>
                <a:gd name="T45" fmla="*/ 764 h 996"/>
                <a:gd name="T46" fmla="*/ 461 w 1517"/>
                <a:gd name="T47" fmla="*/ 749 h 996"/>
                <a:gd name="T48" fmla="*/ 505 w 1517"/>
                <a:gd name="T49" fmla="*/ 757 h 996"/>
                <a:gd name="T50" fmla="*/ 547 w 1517"/>
                <a:gd name="T51" fmla="*/ 767 h 996"/>
                <a:gd name="T52" fmla="*/ 623 w 1517"/>
                <a:gd name="T53" fmla="*/ 789 h 996"/>
                <a:gd name="T54" fmla="*/ 689 w 1517"/>
                <a:gd name="T55" fmla="*/ 809 h 996"/>
                <a:gd name="T56" fmla="*/ 739 w 1517"/>
                <a:gd name="T57" fmla="*/ 839 h 996"/>
                <a:gd name="T58" fmla="*/ 797 w 1517"/>
                <a:gd name="T59" fmla="*/ 831 h 996"/>
                <a:gd name="T60" fmla="*/ 858 w 1517"/>
                <a:gd name="T61" fmla="*/ 798 h 996"/>
                <a:gd name="T62" fmla="*/ 858 w 1517"/>
                <a:gd name="T63" fmla="*/ 839 h 996"/>
                <a:gd name="T64" fmla="*/ 908 w 1517"/>
                <a:gd name="T65" fmla="*/ 856 h 996"/>
                <a:gd name="T66" fmla="*/ 944 w 1517"/>
                <a:gd name="T67" fmla="*/ 804 h 996"/>
                <a:gd name="T68" fmla="*/ 991 w 1517"/>
                <a:gd name="T69" fmla="*/ 798 h 996"/>
                <a:gd name="T70" fmla="*/ 1011 w 1517"/>
                <a:gd name="T71" fmla="*/ 842 h 996"/>
                <a:gd name="T72" fmla="*/ 1029 w 1517"/>
                <a:gd name="T73" fmla="*/ 926 h 996"/>
                <a:gd name="T74" fmla="*/ 1061 w 1517"/>
                <a:gd name="T75" fmla="*/ 945 h 996"/>
                <a:gd name="T76" fmla="*/ 1106 w 1517"/>
                <a:gd name="T77" fmla="*/ 903 h 996"/>
                <a:gd name="T78" fmla="*/ 1133 w 1517"/>
                <a:gd name="T79" fmla="*/ 875 h 996"/>
                <a:gd name="T80" fmla="*/ 1166 w 1517"/>
                <a:gd name="T81" fmla="*/ 866 h 996"/>
                <a:gd name="T82" fmla="*/ 1216 w 1517"/>
                <a:gd name="T83" fmla="*/ 852 h 996"/>
                <a:gd name="T84" fmla="*/ 1259 w 1517"/>
                <a:gd name="T85" fmla="*/ 806 h 996"/>
                <a:gd name="T86" fmla="*/ 1313 w 1517"/>
                <a:gd name="T87" fmla="*/ 787 h 996"/>
                <a:gd name="T88" fmla="*/ 1375 w 1517"/>
                <a:gd name="T89" fmla="*/ 749 h 996"/>
                <a:gd name="T90" fmla="*/ 1420 w 1517"/>
                <a:gd name="T91" fmla="*/ 756 h 996"/>
                <a:gd name="T92" fmla="*/ 1506 w 1517"/>
                <a:gd name="T93" fmla="*/ 710 h 996"/>
                <a:gd name="T94" fmla="*/ 1517 w 1517"/>
                <a:gd name="T95" fmla="*/ 435 h 996"/>
                <a:gd name="T96" fmla="*/ 1179 w 1517"/>
                <a:gd name="T97" fmla="*/ 220 h 996"/>
                <a:gd name="T98" fmla="*/ 694 w 1517"/>
                <a:gd name="T99" fmla="*/ 43 h 996"/>
                <a:gd name="T100" fmla="*/ 367 w 1517"/>
                <a:gd name="T101" fmla="*/ 0 h 996"/>
                <a:gd name="T102" fmla="*/ 110 w 1517"/>
                <a:gd name="T103" fmla="*/ 36 h 996"/>
                <a:gd name="T104" fmla="*/ 73 w 1517"/>
                <a:gd name="T105" fmla="*/ 162 h 996"/>
                <a:gd name="T106" fmla="*/ 170 w 1517"/>
                <a:gd name="T107" fmla="*/ 353 h 996"/>
                <a:gd name="T108" fmla="*/ 222 w 1517"/>
                <a:gd name="T109" fmla="*/ 392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17" h="996">
                  <a:moveTo>
                    <a:pt x="222" y="392"/>
                  </a:moveTo>
                  <a:cubicBezTo>
                    <a:pt x="222" y="392"/>
                    <a:pt x="248" y="389"/>
                    <a:pt x="266" y="392"/>
                  </a:cubicBezTo>
                  <a:cubicBezTo>
                    <a:pt x="284" y="395"/>
                    <a:pt x="306" y="384"/>
                    <a:pt x="297" y="408"/>
                  </a:cubicBezTo>
                  <a:cubicBezTo>
                    <a:pt x="289" y="432"/>
                    <a:pt x="283" y="432"/>
                    <a:pt x="309" y="451"/>
                  </a:cubicBezTo>
                  <a:cubicBezTo>
                    <a:pt x="335" y="470"/>
                    <a:pt x="338" y="503"/>
                    <a:pt x="331" y="526"/>
                  </a:cubicBezTo>
                  <a:cubicBezTo>
                    <a:pt x="324" y="550"/>
                    <a:pt x="341" y="557"/>
                    <a:pt x="334" y="572"/>
                  </a:cubicBezTo>
                  <a:cubicBezTo>
                    <a:pt x="327" y="588"/>
                    <a:pt x="327" y="594"/>
                    <a:pt x="301" y="590"/>
                  </a:cubicBezTo>
                  <a:cubicBezTo>
                    <a:pt x="276" y="586"/>
                    <a:pt x="259" y="600"/>
                    <a:pt x="241" y="620"/>
                  </a:cubicBezTo>
                  <a:cubicBezTo>
                    <a:pt x="224" y="640"/>
                    <a:pt x="209" y="660"/>
                    <a:pt x="179" y="660"/>
                  </a:cubicBezTo>
                  <a:cubicBezTo>
                    <a:pt x="148" y="660"/>
                    <a:pt x="112" y="665"/>
                    <a:pt x="96" y="673"/>
                  </a:cubicBezTo>
                  <a:cubicBezTo>
                    <a:pt x="80" y="682"/>
                    <a:pt x="54" y="687"/>
                    <a:pt x="30" y="690"/>
                  </a:cubicBezTo>
                  <a:cubicBezTo>
                    <a:pt x="7" y="692"/>
                    <a:pt x="0" y="705"/>
                    <a:pt x="23" y="720"/>
                  </a:cubicBezTo>
                  <a:cubicBezTo>
                    <a:pt x="47" y="735"/>
                    <a:pt x="44" y="733"/>
                    <a:pt x="41" y="760"/>
                  </a:cubicBezTo>
                  <a:cubicBezTo>
                    <a:pt x="38" y="787"/>
                    <a:pt x="47" y="825"/>
                    <a:pt x="62" y="842"/>
                  </a:cubicBezTo>
                  <a:cubicBezTo>
                    <a:pt x="78" y="859"/>
                    <a:pt x="100" y="862"/>
                    <a:pt x="109" y="884"/>
                  </a:cubicBezTo>
                  <a:cubicBezTo>
                    <a:pt x="118" y="906"/>
                    <a:pt x="122" y="930"/>
                    <a:pt x="140" y="946"/>
                  </a:cubicBezTo>
                  <a:cubicBezTo>
                    <a:pt x="158" y="962"/>
                    <a:pt x="176" y="996"/>
                    <a:pt x="185" y="964"/>
                  </a:cubicBezTo>
                  <a:cubicBezTo>
                    <a:pt x="193" y="932"/>
                    <a:pt x="198" y="904"/>
                    <a:pt x="214" y="887"/>
                  </a:cubicBezTo>
                  <a:cubicBezTo>
                    <a:pt x="230" y="871"/>
                    <a:pt x="243" y="865"/>
                    <a:pt x="270" y="850"/>
                  </a:cubicBezTo>
                  <a:cubicBezTo>
                    <a:pt x="297" y="835"/>
                    <a:pt x="310" y="825"/>
                    <a:pt x="332" y="835"/>
                  </a:cubicBezTo>
                  <a:cubicBezTo>
                    <a:pt x="353" y="846"/>
                    <a:pt x="353" y="869"/>
                    <a:pt x="380" y="863"/>
                  </a:cubicBezTo>
                  <a:cubicBezTo>
                    <a:pt x="407" y="858"/>
                    <a:pt x="430" y="837"/>
                    <a:pt x="436" y="819"/>
                  </a:cubicBezTo>
                  <a:cubicBezTo>
                    <a:pt x="442" y="800"/>
                    <a:pt x="394" y="773"/>
                    <a:pt x="418" y="764"/>
                  </a:cubicBezTo>
                  <a:cubicBezTo>
                    <a:pt x="442" y="755"/>
                    <a:pt x="450" y="759"/>
                    <a:pt x="461" y="749"/>
                  </a:cubicBezTo>
                  <a:cubicBezTo>
                    <a:pt x="471" y="739"/>
                    <a:pt x="491" y="752"/>
                    <a:pt x="505" y="757"/>
                  </a:cubicBezTo>
                  <a:cubicBezTo>
                    <a:pt x="519" y="761"/>
                    <a:pt x="528" y="751"/>
                    <a:pt x="547" y="767"/>
                  </a:cubicBezTo>
                  <a:cubicBezTo>
                    <a:pt x="567" y="783"/>
                    <a:pt x="607" y="796"/>
                    <a:pt x="623" y="789"/>
                  </a:cubicBezTo>
                  <a:cubicBezTo>
                    <a:pt x="638" y="781"/>
                    <a:pt x="679" y="800"/>
                    <a:pt x="689" y="809"/>
                  </a:cubicBezTo>
                  <a:cubicBezTo>
                    <a:pt x="698" y="817"/>
                    <a:pt x="709" y="835"/>
                    <a:pt x="739" y="839"/>
                  </a:cubicBezTo>
                  <a:cubicBezTo>
                    <a:pt x="768" y="843"/>
                    <a:pt x="774" y="846"/>
                    <a:pt x="797" y="831"/>
                  </a:cubicBezTo>
                  <a:cubicBezTo>
                    <a:pt x="821" y="816"/>
                    <a:pt x="847" y="786"/>
                    <a:pt x="858" y="798"/>
                  </a:cubicBezTo>
                  <a:cubicBezTo>
                    <a:pt x="868" y="811"/>
                    <a:pt x="844" y="818"/>
                    <a:pt x="858" y="839"/>
                  </a:cubicBezTo>
                  <a:cubicBezTo>
                    <a:pt x="871" y="861"/>
                    <a:pt x="889" y="874"/>
                    <a:pt x="908" y="856"/>
                  </a:cubicBezTo>
                  <a:cubicBezTo>
                    <a:pt x="927" y="837"/>
                    <a:pt x="937" y="822"/>
                    <a:pt x="944" y="804"/>
                  </a:cubicBezTo>
                  <a:cubicBezTo>
                    <a:pt x="950" y="786"/>
                    <a:pt x="974" y="784"/>
                    <a:pt x="991" y="798"/>
                  </a:cubicBezTo>
                  <a:cubicBezTo>
                    <a:pt x="1008" y="813"/>
                    <a:pt x="1007" y="815"/>
                    <a:pt x="1011" y="842"/>
                  </a:cubicBezTo>
                  <a:cubicBezTo>
                    <a:pt x="1015" y="869"/>
                    <a:pt x="1012" y="904"/>
                    <a:pt x="1029" y="926"/>
                  </a:cubicBezTo>
                  <a:cubicBezTo>
                    <a:pt x="1046" y="949"/>
                    <a:pt x="1050" y="958"/>
                    <a:pt x="1061" y="945"/>
                  </a:cubicBezTo>
                  <a:cubicBezTo>
                    <a:pt x="1073" y="932"/>
                    <a:pt x="1090" y="906"/>
                    <a:pt x="1106" y="903"/>
                  </a:cubicBezTo>
                  <a:cubicBezTo>
                    <a:pt x="1123" y="899"/>
                    <a:pt x="1129" y="888"/>
                    <a:pt x="1133" y="875"/>
                  </a:cubicBezTo>
                  <a:cubicBezTo>
                    <a:pt x="1136" y="862"/>
                    <a:pt x="1138" y="858"/>
                    <a:pt x="1166" y="866"/>
                  </a:cubicBezTo>
                  <a:cubicBezTo>
                    <a:pt x="1194" y="874"/>
                    <a:pt x="1191" y="867"/>
                    <a:pt x="1216" y="852"/>
                  </a:cubicBezTo>
                  <a:cubicBezTo>
                    <a:pt x="1240" y="836"/>
                    <a:pt x="1231" y="815"/>
                    <a:pt x="1259" y="806"/>
                  </a:cubicBezTo>
                  <a:cubicBezTo>
                    <a:pt x="1288" y="796"/>
                    <a:pt x="1297" y="813"/>
                    <a:pt x="1313" y="787"/>
                  </a:cubicBezTo>
                  <a:cubicBezTo>
                    <a:pt x="1328" y="761"/>
                    <a:pt x="1362" y="754"/>
                    <a:pt x="1375" y="749"/>
                  </a:cubicBezTo>
                  <a:cubicBezTo>
                    <a:pt x="1388" y="744"/>
                    <a:pt x="1397" y="729"/>
                    <a:pt x="1420" y="756"/>
                  </a:cubicBezTo>
                  <a:cubicBezTo>
                    <a:pt x="1443" y="783"/>
                    <a:pt x="1496" y="734"/>
                    <a:pt x="1506" y="710"/>
                  </a:cubicBezTo>
                  <a:cubicBezTo>
                    <a:pt x="1515" y="685"/>
                    <a:pt x="1517" y="435"/>
                    <a:pt x="1517" y="435"/>
                  </a:cubicBezTo>
                  <a:cubicBezTo>
                    <a:pt x="1179" y="220"/>
                    <a:pt x="1179" y="220"/>
                    <a:pt x="1179" y="220"/>
                  </a:cubicBezTo>
                  <a:cubicBezTo>
                    <a:pt x="694" y="43"/>
                    <a:pt x="694" y="43"/>
                    <a:pt x="694" y="43"/>
                  </a:cubicBezTo>
                  <a:cubicBezTo>
                    <a:pt x="367" y="0"/>
                    <a:pt x="367" y="0"/>
                    <a:pt x="367" y="0"/>
                  </a:cubicBezTo>
                  <a:cubicBezTo>
                    <a:pt x="110" y="36"/>
                    <a:pt x="110" y="36"/>
                    <a:pt x="110" y="36"/>
                  </a:cubicBezTo>
                  <a:cubicBezTo>
                    <a:pt x="73" y="162"/>
                    <a:pt x="73" y="162"/>
                    <a:pt x="73" y="162"/>
                  </a:cubicBezTo>
                  <a:cubicBezTo>
                    <a:pt x="170" y="353"/>
                    <a:pt x="170" y="353"/>
                    <a:pt x="170" y="353"/>
                  </a:cubicBezTo>
                  <a:lnTo>
                    <a:pt x="222" y="392"/>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1" name="Freeform 13"/>
            <p:cNvSpPr/>
            <p:nvPr/>
          </p:nvSpPr>
          <p:spPr bwMode="auto">
            <a:xfrm>
              <a:off x="6081291" y="4682827"/>
              <a:ext cx="447675" cy="560387"/>
            </a:xfrm>
            <a:custGeom>
              <a:avLst/>
              <a:gdLst>
                <a:gd name="T0" fmla="*/ 553 w 800"/>
                <a:gd name="T1" fmla="*/ 211 h 1002"/>
                <a:gd name="T2" fmla="*/ 515 w 800"/>
                <a:gd name="T3" fmla="*/ 227 h 1002"/>
                <a:gd name="T4" fmla="*/ 498 w 800"/>
                <a:gd name="T5" fmla="*/ 265 h 1002"/>
                <a:gd name="T6" fmla="*/ 456 w 800"/>
                <a:gd name="T7" fmla="*/ 289 h 1002"/>
                <a:gd name="T8" fmla="*/ 437 w 800"/>
                <a:gd name="T9" fmla="*/ 314 h 1002"/>
                <a:gd name="T10" fmla="*/ 467 w 800"/>
                <a:gd name="T11" fmla="*/ 331 h 1002"/>
                <a:gd name="T12" fmla="*/ 517 w 800"/>
                <a:gd name="T13" fmla="*/ 297 h 1002"/>
                <a:gd name="T14" fmla="*/ 584 w 800"/>
                <a:gd name="T15" fmla="*/ 282 h 1002"/>
                <a:gd name="T16" fmla="*/ 644 w 800"/>
                <a:gd name="T17" fmla="*/ 337 h 1002"/>
                <a:gd name="T18" fmla="*/ 672 w 800"/>
                <a:gd name="T19" fmla="*/ 315 h 1002"/>
                <a:gd name="T20" fmla="*/ 710 w 800"/>
                <a:gd name="T21" fmla="*/ 258 h 1002"/>
                <a:gd name="T22" fmla="*/ 741 w 800"/>
                <a:gd name="T23" fmla="*/ 284 h 1002"/>
                <a:gd name="T24" fmla="*/ 777 w 800"/>
                <a:gd name="T25" fmla="*/ 320 h 1002"/>
                <a:gd name="T26" fmla="*/ 772 w 800"/>
                <a:gd name="T27" fmla="*/ 364 h 1002"/>
                <a:gd name="T28" fmla="*/ 724 w 800"/>
                <a:gd name="T29" fmla="*/ 379 h 1002"/>
                <a:gd name="T30" fmla="*/ 682 w 800"/>
                <a:gd name="T31" fmla="*/ 411 h 1002"/>
                <a:gd name="T32" fmla="*/ 641 w 800"/>
                <a:gd name="T33" fmla="*/ 448 h 1002"/>
                <a:gd name="T34" fmla="*/ 657 w 800"/>
                <a:gd name="T35" fmla="*/ 466 h 1002"/>
                <a:gd name="T36" fmla="*/ 683 w 800"/>
                <a:gd name="T37" fmla="*/ 440 h 1002"/>
                <a:gd name="T38" fmla="*/ 692 w 800"/>
                <a:gd name="T39" fmla="*/ 428 h 1002"/>
                <a:gd name="T40" fmla="*/ 710 w 800"/>
                <a:gd name="T41" fmla="*/ 447 h 1002"/>
                <a:gd name="T42" fmla="*/ 693 w 800"/>
                <a:gd name="T43" fmla="*/ 494 h 1002"/>
                <a:gd name="T44" fmla="*/ 656 w 800"/>
                <a:gd name="T45" fmla="*/ 515 h 1002"/>
                <a:gd name="T46" fmla="*/ 678 w 800"/>
                <a:gd name="T47" fmla="*/ 551 h 1002"/>
                <a:gd name="T48" fmla="*/ 678 w 800"/>
                <a:gd name="T49" fmla="*/ 612 h 1002"/>
                <a:gd name="T50" fmla="*/ 672 w 800"/>
                <a:gd name="T51" fmla="*/ 649 h 1002"/>
                <a:gd name="T52" fmla="*/ 691 w 800"/>
                <a:gd name="T53" fmla="*/ 698 h 1002"/>
                <a:gd name="T54" fmla="*/ 668 w 800"/>
                <a:gd name="T55" fmla="*/ 709 h 1002"/>
                <a:gd name="T56" fmla="*/ 639 w 800"/>
                <a:gd name="T57" fmla="*/ 746 h 1002"/>
                <a:gd name="T58" fmla="*/ 622 w 800"/>
                <a:gd name="T59" fmla="*/ 791 h 1002"/>
                <a:gd name="T60" fmla="*/ 592 w 800"/>
                <a:gd name="T61" fmla="*/ 816 h 1002"/>
                <a:gd name="T62" fmla="*/ 566 w 800"/>
                <a:gd name="T63" fmla="*/ 832 h 1002"/>
                <a:gd name="T64" fmla="*/ 538 w 800"/>
                <a:gd name="T65" fmla="*/ 860 h 1002"/>
                <a:gd name="T66" fmla="*/ 531 w 800"/>
                <a:gd name="T67" fmla="*/ 897 h 1002"/>
                <a:gd name="T68" fmla="*/ 531 w 800"/>
                <a:gd name="T69" fmla="*/ 945 h 1002"/>
                <a:gd name="T70" fmla="*/ 525 w 800"/>
                <a:gd name="T71" fmla="*/ 980 h 1002"/>
                <a:gd name="T72" fmla="*/ 492 w 800"/>
                <a:gd name="T73" fmla="*/ 971 h 1002"/>
                <a:gd name="T74" fmla="*/ 413 w 800"/>
                <a:gd name="T75" fmla="*/ 947 h 1002"/>
                <a:gd name="T76" fmla="*/ 348 w 800"/>
                <a:gd name="T77" fmla="*/ 945 h 1002"/>
                <a:gd name="T78" fmla="*/ 323 w 800"/>
                <a:gd name="T79" fmla="*/ 900 h 1002"/>
                <a:gd name="T80" fmla="*/ 306 w 800"/>
                <a:gd name="T81" fmla="*/ 923 h 1002"/>
                <a:gd name="T82" fmla="*/ 272 w 800"/>
                <a:gd name="T83" fmla="*/ 952 h 1002"/>
                <a:gd name="T84" fmla="*/ 223 w 800"/>
                <a:gd name="T85" fmla="*/ 955 h 1002"/>
                <a:gd name="T86" fmla="*/ 195 w 800"/>
                <a:gd name="T87" fmla="*/ 936 h 1002"/>
                <a:gd name="T88" fmla="*/ 165 w 800"/>
                <a:gd name="T89" fmla="*/ 870 h 1002"/>
                <a:gd name="T90" fmla="*/ 155 w 800"/>
                <a:gd name="T91" fmla="*/ 821 h 1002"/>
                <a:gd name="T92" fmla="*/ 134 w 800"/>
                <a:gd name="T93" fmla="*/ 787 h 1002"/>
                <a:gd name="T94" fmla="*/ 88 w 800"/>
                <a:gd name="T95" fmla="*/ 781 h 1002"/>
                <a:gd name="T96" fmla="*/ 69 w 800"/>
                <a:gd name="T97" fmla="*/ 704 h 1002"/>
                <a:gd name="T98" fmla="*/ 2 w 800"/>
                <a:gd name="T99" fmla="*/ 625 h 1002"/>
                <a:gd name="T100" fmla="*/ 17 w 800"/>
                <a:gd name="T101" fmla="*/ 563 h 1002"/>
                <a:gd name="T102" fmla="*/ 27 w 800"/>
                <a:gd name="T103" fmla="*/ 500 h 1002"/>
                <a:gd name="T104" fmla="*/ 143 w 800"/>
                <a:gd name="T105" fmla="*/ 205 h 1002"/>
                <a:gd name="T106" fmla="*/ 229 w 800"/>
                <a:gd name="T107" fmla="*/ 0 h 1002"/>
                <a:gd name="T108" fmla="*/ 410 w 800"/>
                <a:gd name="T109" fmla="*/ 39 h 1002"/>
                <a:gd name="T110" fmla="*/ 547 w 800"/>
                <a:gd name="T111" fmla="*/ 125 h 1002"/>
                <a:gd name="T112" fmla="*/ 557 w 800"/>
                <a:gd name="T113" fmla="*/ 209 h 1002"/>
                <a:gd name="T114" fmla="*/ 553 w 800"/>
                <a:gd name="T115" fmla="*/ 211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0" h="1002">
                  <a:moveTo>
                    <a:pt x="553" y="211"/>
                  </a:moveTo>
                  <a:cubicBezTo>
                    <a:pt x="542" y="216"/>
                    <a:pt x="530" y="221"/>
                    <a:pt x="515" y="227"/>
                  </a:cubicBezTo>
                  <a:cubicBezTo>
                    <a:pt x="489" y="238"/>
                    <a:pt x="505" y="240"/>
                    <a:pt x="498" y="265"/>
                  </a:cubicBezTo>
                  <a:cubicBezTo>
                    <a:pt x="491" y="291"/>
                    <a:pt x="474" y="292"/>
                    <a:pt x="456" y="289"/>
                  </a:cubicBezTo>
                  <a:cubicBezTo>
                    <a:pt x="437" y="287"/>
                    <a:pt x="431" y="292"/>
                    <a:pt x="437" y="314"/>
                  </a:cubicBezTo>
                  <a:cubicBezTo>
                    <a:pt x="443" y="336"/>
                    <a:pt x="457" y="330"/>
                    <a:pt x="467" y="331"/>
                  </a:cubicBezTo>
                  <a:cubicBezTo>
                    <a:pt x="478" y="332"/>
                    <a:pt x="510" y="307"/>
                    <a:pt x="517" y="297"/>
                  </a:cubicBezTo>
                  <a:cubicBezTo>
                    <a:pt x="525" y="288"/>
                    <a:pt x="566" y="270"/>
                    <a:pt x="584" y="282"/>
                  </a:cubicBezTo>
                  <a:cubicBezTo>
                    <a:pt x="603" y="293"/>
                    <a:pt x="620" y="317"/>
                    <a:pt x="644" y="337"/>
                  </a:cubicBezTo>
                  <a:cubicBezTo>
                    <a:pt x="668" y="357"/>
                    <a:pt x="664" y="322"/>
                    <a:pt x="672" y="315"/>
                  </a:cubicBezTo>
                  <a:cubicBezTo>
                    <a:pt x="681" y="308"/>
                    <a:pt x="693" y="284"/>
                    <a:pt x="710" y="258"/>
                  </a:cubicBezTo>
                  <a:cubicBezTo>
                    <a:pt x="727" y="232"/>
                    <a:pt x="739" y="259"/>
                    <a:pt x="741" y="284"/>
                  </a:cubicBezTo>
                  <a:cubicBezTo>
                    <a:pt x="742" y="308"/>
                    <a:pt x="754" y="300"/>
                    <a:pt x="777" y="320"/>
                  </a:cubicBezTo>
                  <a:cubicBezTo>
                    <a:pt x="800" y="340"/>
                    <a:pt x="780" y="348"/>
                    <a:pt x="772" y="364"/>
                  </a:cubicBezTo>
                  <a:cubicBezTo>
                    <a:pt x="765" y="381"/>
                    <a:pt x="744" y="388"/>
                    <a:pt x="724" y="379"/>
                  </a:cubicBezTo>
                  <a:cubicBezTo>
                    <a:pt x="703" y="371"/>
                    <a:pt x="687" y="399"/>
                    <a:pt x="682" y="411"/>
                  </a:cubicBezTo>
                  <a:cubicBezTo>
                    <a:pt x="677" y="422"/>
                    <a:pt x="678" y="429"/>
                    <a:pt x="641" y="448"/>
                  </a:cubicBezTo>
                  <a:cubicBezTo>
                    <a:pt x="604" y="466"/>
                    <a:pt x="645" y="472"/>
                    <a:pt x="657" y="466"/>
                  </a:cubicBezTo>
                  <a:cubicBezTo>
                    <a:pt x="668" y="461"/>
                    <a:pt x="682" y="450"/>
                    <a:pt x="683" y="440"/>
                  </a:cubicBezTo>
                  <a:cubicBezTo>
                    <a:pt x="685" y="429"/>
                    <a:pt x="682" y="450"/>
                    <a:pt x="692" y="428"/>
                  </a:cubicBezTo>
                  <a:cubicBezTo>
                    <a:pt x="702" y="406"/>
                    <a:pt x="710" y="434"/>
                    <a:pt x="710" y="447"/>
                  </a:cubicBezTo>
                  <a:cubicBezTo>
                    <a:pt x="710" y="460"/>
                    <a:pt x="698" y="481"/>
                    <a:pt x="693" y="494"/>
                  </a:cubicBezTo>
                  <a:cubicBezTo>
                    <a:pt x="687" y="507"/>
                    <a:pt x="678" y="506"/>
                    <a:pt x="656" y="515"/>
                  </a:cubicBezTo>
                  <a:cubicBezTo>
                    <a:pt x="634" y="524"/>
                    <a:pt x="662" y="531"/>
                    <a:pt x="678" y="551"/>
                  </a:cubicBezTo>
                  <a:cubicBezTo>
                    <a:pt x="695" y="571"/>
                    <a:pt x="693" y="591"/>
                    <a:pt x="678" y="612"/>
                  </a:cubicBezTo>
                  <a:cubicBezTo>
                    <a:pt x="664" y="632"/>
                    <a:pt x="661" y="630"/>
                    <a:pt x="672" y="649"/>
                  </a:cubicBezTo>
                  <a:cubicBezTo>
                    <a:pt x="682" y="667"/>
                    <a:pt x="681" y="669"/>
                    <a:pt x="691" y="698"/>
                  </a:cubicBezTo>
                  <a:cubicBezTo>
                    <a:pt x="701" y="726"/>
                    <a:pt x="670" y="694"/>
                    <a:pt x="668" y="709"/>
                  </a:cubicBezTo>
                  <a:cubicBezTo>
                    <a:pt x="666" y="724"/>
                    <a:pt x="656" y="730"/>
                    <a:pt x="639" y="746"/>
                  </a:cubicBezTo>
                  <a:cubicBezTo>
                    <a:pt x="622" y="763"/>
                    <a:pt x="623" y="774"/>
                    <a:pt x="622" y="791"/>
                  </a:cubicBezTo>
                  <a:cubicBezTo>
                    <a:pt x="620" y="807"/>
                    <a:pt x="605" y="817"/>
                    <a:pt x="592" y="816"/>
                  </a:cubicBezTo>
                  <a:cubicBezTo>
                    <a:pt x="579" y="815"/>
                    <a:pt x="573" y="814"/>
                    <a:pt x="566" y="832"/>
                  </a:cubicBezTo>
                  <a:cubicBezTo>
                    <a:pt x="560" y="849"/>
                    <a:pt x="553" y="858"/>
                    <a:pt x="538" y="860"/>
                  </a:cubicBezTo>
                  <a:cubicBezTo>
                    <a:pt x="524" y="861"/>
                    <a:pt x="523" y="871"/>
                    <a:pt x="531" y="897"/>
                  </a:cubicBezTo>
                  <a:cubicBezTo>
                    <a:pt x="538" y="923"/>
                    <a:pt x="534" y="929"/>
                    <a:pt x="531" y="945"/>
                  </a:cubicBezTo>
                  <a:cubicBezTo>
                    <a:pt x="528" y="959"/>
                    <a:pt x="536" y="961"/>
                    <a:pt x="525" y="980"/>
                  </a:cubicBezTo>
                  <a:cubicBezTo>
                    <a:pt x="525" y="980"/>
                    <a:pt x="505" y="1002"/>
                    <a:pt x="492" y="971"/>
                  </a:cubicBezTo>
                  <a:cubicBezTo>
                    <a:pt x="480" y="940"/>
                    <a:pt x="454" y="919"/>
                    <a:pt x="413" y="947"/>
                  </a:cubicBezTo>
                  <a:cubicBezTo>
                    <a:pt x="372" y="976"/>
                    <a:pt x="359" y="983"/>
                    <a:pt x="348" y="945"/>
                  </a:cubicBezTo>
                  <a:cubicBezTo>
                    <a:pt x="337" y="907"/>
                    <a:pt x="348" y="902"/>
                    <a:pt x="323" y="900"/>
                  </a:cubicBezTo>
                  <a:cubicBezTo>
                    <a:pt x="299" y="898"/>
                    <a:pt x="311" y="909"/>
                    <a:pt x="306" y="923"/>
                  </a:cubicBezTo>
                  <a:cubicBezTo>
                    <a:pt x="301" y="937"/>
                    <a:pt x="281" y="939"/>
                    <a:pt x="272" y="952"/>
                  </a:cubicBezTo>
                  <a:cubicBezTo>
                    <a:pt x="263" y="964"/>
                    <a:pt x="245" y="948"/>
                    <a:pt x="223" y="955"/>
                  </a:cubicBezTo>
                  <a:cubicBezTo>
                    <a:pt x="200" y="961"/>
                    <a:pt x="187" y="961"/>
                    <a:pt x="195" y="936"/>
                  </a:cubicBezTo>
                  <a:cubicBezTo>
                    <a:pt x="203" y="912"/>
                    <a:pt x="178" y="885"/>
                    <a:pt x="165" y="870"/>
                  </a:cubicBezTo>
                  <a:cubicBezTo>
                    <a:pt x="153" y="854"/>
                    <a:pt x="142" y="844"/>
                    <a:pt x="155" y="821"/>
                  </a:cubicBezTo>
                  <a:cubicBezTo>
                    <a:pt x="169" y="799"/>
                    <a:pt x="158" y="776"/>
                    <a:pt x="134" y="787"/>
                  </a:cubicBezTo>
                  <a:cubicBezTo>
                    <a:pt x="109" y="797"/>
                    <a:pt x="97" y="810"/>
                    <a:pt x="88" y="781"/>
                  </a:cubicBezTo>
                  <a:cubicBezTo>
                    <a:pt x="78" y="753"/>
                    <a:pt x="96" y="734"/>
                    <a:pt x="69" y="704"/>
                  </a:cubicBezTo>
                  <a:cubicBezTo>
                    <a:pt x="42" y="673"/>
                    <a:pt x="3" y="661"/>
                    <a:pt x="2" y="625"/>
                  </a:cubicBezTo>
                  <a:cubicBezTo>
                    <a:pt x="0" y="589"/>
                    <a:pt x="9" y="573"/>
                    <a:pt x="17" y="563"/>
                  </a:cubicBezTo>
                  <a:cubicBezTo>
                    <a:pt x="25" y="553"/>
                    <a:pt x="27" y="503"/>
                    <a:pt x="27" y="500"/>
                  </a:cubicBezTo>
                  <a:cubicBezTo>
                    <a:pt x="27" y="497"/>
                    <a:pt x="143" y="205"/>
                    <a:pt x="143" y="205"/>
                  </a:cubicBezTo>
                  <a:cubicBezTo>
                    <a:pt x="229" y="0"/>
                    <a:pt x="229" y="0"/>
                    <a:pt x="229" y="0"/>
                  </a:cubicBezTo>
                  <a:cubicBezTo>
                    <a:pt x="410" y="39"/>
                    <a:pt x="410" y="39"/>
                    <a:pt x="410" y="39"/>
                  </a:cubicBezTo>
                  <a:cubicBezTo>
                    <a:pt x="547" y="125"/>
                    <a:pt x="547" y="125"/>
                    <a:pt x="547" y="125"/>
                  </a:cubicBezTo>
                  <a:cubicBezTo>
                    <a:pt x="557" y="209"/>
                    <a:pt x="557" y="209"/>
                    <a:pt x="557" y="209"/>
                  </a:cubicBezTo>
                  <a:lnTo>
                    <a:pt x="553" y="211"/>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2" name="Freeform 14"/>
            <p:cNvSpPr/>
            <p:nvPr/>
          </p:nvSpPr>
          <p:spPr bwMode="auto">
            <a:xfrm>
              <a:off x="6335291" y="4692352"/>
              <a:ext cx="117475" cy="107950"/>
            </a:xfrm>
            <a:custGeom>
              <a:avLst/>
              <a:gdLst>
                <a:gd name="T0" fmla="*/ 104 w 210"/>
                <a:gd name="T1" fmla="*/ 193 h 193"/>
                <a:gd name="T2" fmla="*/ 120 w 210"/>
                <a:gd name="T3" fmla="*/ 182 h 193"/>
                <a:gd name="T4" fmla="*/ 185 w 210"/>
                <a:gd name="T5" fmla="*/ 135 h 193"/>
                <a:gd name="T6" fmla="*/ 195 w 210"/>
                <a:gd name="T7" fmla="*/ 100 h 193"/>
                <a:gd name="T8" fmla="*/ 153 w 210"/>
                <a:gd name="T9" fmla="*/ 41 h 193"/>
                <a:gd name="T10" fmla="*/ 86 w 210"/>
                <a:gd name="T11" fmla="*/ 13 h 193"/>
                <a:gd name="T12" fmla="*/ 81 w 210"/>
                <a:gd name="T13" fmla="*/ 8 h 193"/>
                <a:gd name="T14" fmla="*/ 73 w 210"/>
                <a:gd name="T15" fmla="*/ 0 h 193"/>
                <a:gd name="T16" fmla="*/ 0 w 210"/>
                <a:gd name="T17" fmla="*/ 49 h 193"/>
                <a:gd name="T18" fmla="*/ 8 w 210"/>
                <a:gd name="T19" fmla="*/ 94 h 193"/>
                <a:gd name="T20" fmla="*/ 25 w 210"/>
                <a:gd name="T21" fmla="*/ 116 h 193"/>
                <a:gd name="T22" fmla="*/ 33 w 210"/>
                <a:gd name="T23" fmla="*/ 139 h 193"/>
                <a:gd name="T24" fmla="*/ 54 w 210"/>
                <a:gd name="T25" fmla="*/ 163 h 193"/>
                <a:gd name="T26" fmla="*/ 87 w 210"/>
                <a:gd name="T27" fmla="*/ 183 h 193"/>
                <a:gd name="T28" fmla="*/ 104 w 210"/>
                <a:gd name="T29"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0" h="193">
                  <a:moveTo>
                    <a:pt x="104" y="193"/>
                  </a:moveTo>
                  <a:cubicBezTo>
                    <a:pt x="111" y="189"/>
                    <a:pt x="113" y="187"/>
                    <a:pt x="120" y="182"/>
                  </a:cubicBezTo>
                  <a:cubicBezTo>
                    <a:pt x="135" y="167"/>
                    <a:pt x="161" y="140"/>
                    <a:pt x="185" y="135"/>
                  </a:cubicBezTo>
                  <a:cubicBezTo>
                    <a:pt x="210" y="130"/>
                    <a:pt x="210" y="135"/>
                    <a:pt x="195" y="100"/>
                  </a:cubicBezTo>
                  <a:cubicBezTo>
                    <a:pt x="180" y="66"/>
                    <a:pt x="172" y="55"/>
                    <a:pt x="153" y="41"/>
                  </a:cubicBezTo>
                  <a:cubicBezTo>
                    <a:pt x="135" y="27"/>
                    <a:pt x="113" y="41"/>
                    <a:pt x="86" y="13"/>
                  </a:cubicBezTo>
                  <a:cubicBezTo>
                    <a:pt x="84" y="11"/>
                    <a:pt x="83" y="9"/>
                    <a:pt x="81" y="8"/>
                  </a:cubicBezTo>
                  <a:cubicBezTo>
                    <a:pt x="73" y="0"/>
                    <a:pt x="73" y="0"/>
                    <a:pt x="73" y="0"/>
                  </a:cubicBezTo>
                  <a:cubicBezTo>
                    <a:pt x="0" y="49"/>
                    <a:pt x="0" y="49"/>
                    <a:pt x="0" y="49"/>
                  </a:cubicBezTo>
                  <a:cubicBezTo>
                    <a:pt x="8" y="94"/>
                    <a:pt x="8" y="94"/>
                    <a:pt x="8" y="94"/>
                  </a:cubicBezTo>
                  <a:cubicBezTo>
                    <a:pt x="25" y="116"/>
                    <a:pt x="25" y="116"/>
                    <a:pt x="25" y="116"/>
                  </a:cubicBezTo>
                  <a:cubicBezTo>
                    <a:pt x="25" y="116"/>
                    <a:pt x="33" y="130"/>
                    <a:pt x="33" y="139"/>
                  </a:cubicBezTo>
                  <a:cubicBezTo>
                    <a:pt x="33" y="148"/>
                    <a:pt x="30" y="152"/>
                    <a:pt x="54" y="163"/>
                  </a:cubicBezTo>
                  <a:cubicBezTo>
                    <a:pt x="79" y="175"/>
                    <a:pt x="82" y="177"/>
                    <a:pt x="87" y="183"/>
                  </a:cubicBezTo>
                  <a:cubicBezTo>
                    <a:pt x="92" y="189"/>
                    <a:pt x="104" y="193"/>
                    <a:pt x="104" y="193"/>
                  </a:cubicBez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3" name="Freeform 15"/>
            <p:cNvSpPr/>
            <p:nvPr/>
          </p:nvSpPr>
          <p:spPr bwMode="auto">
            <a:xfrm>
              <a:off x="5643141" y="4305002"/>
              <a:ext cx="574675" cy="692150"/>
            </a:xfrm>
            <a:custGeom>
              <a:avLst/>
              <a:gdLst>
                <a:gd name="T0" fmla="*/ 214 w 1029"/>
                <a:gd name="T1" fmla="*/ 858 h 1236"/>
                <a:gd name="T2" fmla="*/ 247 w 1029"/>
                <a:gd name="T3" fmla="*/ 893 h 1236"/>
                <a:gd name="T4" fmla="*/ 274 w 1029"/>
                <a:gd name="T5" fmla="*/ 902 h 1236"/>
                <a:gd name="T6" fmla="*/ 331 w 1029"/>
                <a:gd name="T7" fmla="*/ 918 h 1236"/>
                <a:gd name="T8" fmla="*/ 341 w 1029"/>
                <a:gd name="T9" fmla="*/ 954 h 1236"/>
                <a:gd name="T10" fmla="*/ 315 w 1029"/>
                <a:gd name="T11" fmla="*/ 990 h 1236"/>
                <a:gd name="T12" fmla="*/ 327 w 1029"/>
                <a:gd name="T13" fmla="*/ 1022 h 1236"/>
                <a:gd name="T14" fmla="*/ 343 w 1029"/>
                <a:gd name="T15" fmla="*/ 1061 h 1236"/>
                <a:gd name="T16" fmla="*/ 359 w 1029"/>
                <a:gd name="T17" fmla="*/ 1093 h 1236"/>
                <a:gd name="T18" fmla="*/ 389 w 1029"/>
                <a:gd name="T19" fmla="*/ 1133 h 1236"/>
                <a:gd name="T20" fmla="*/ 408 w 1029"/>
                <a:gd name="T21" fmla="*/ 1193 h 1236"/>
                <a:gd name="T22" fmla="*/ 456 w 1029"/>
                <a:gd name="T23" fmla="*/ 1193 h 1236"/>
                <a:gd name="T24" fmla="*/ 502 w 1029"/>
                <a:gd name="T25" fmla="*/ 1138 h 1236"/>
                <a:gd name="T26" fmla="*/ 538 w 1029"/>
                <a:gd name="T27" fmla="*/ 1152 h 1236"/>
                <a:gd name="T28" fmla="*/ 515 w 1029"/>
                <a:gd name="T29" fmla="*/ 1191 h 1236"/>
                <a:gd name="T30" fmla="*/ 518 w 1029"/>
                <a:gd name="T31" fmla="*/ 1232 h 1236"/>
                <a:gd name="T32" fmla="*/ 565 w 1029"/>
                <a:gd name="T33" fmla="*/ 1213 h 1236"/>
                <a:gd name="T34" fmla="*/ 584 w 1029"/>
                <a:gd name="T35" fmla="*/ 1165 h 1236"/>
                <a:gd name="T36" fmla="*/ 602 w 1029"/>
                <a:gd name="T37" fmla="*/ 1151 h 1236"/>
                <a:gd name="T38" fmla="*/ 645 w 1029"/>
                <a:gd name="T39" fmla="*/ 1193 h 1236"/>
                <a:gd name="T40" fmla="*/ 725 w 1029"/>
                <a:gd name="T41" fmla="*/ 1202 h 1236"/>
                <a:gd name="T42" fmla="*/ 784 w 1029"/>
                <a:gd name="T43" fmla="*/ 1219 h 1236"/>
                <a:gd name="T44" fmla="*/ 841 w 1029"/>
                <a:gd name="T45" fmla="*/ 1197 h 1236"/>
                <a:gd name="T46" fmla="*/ 899 w 1029"/>
                <a:gd name="T47" fmla="*/ 1124 h 1236"/>
                <a:gd name="T48" fmla="*/ 905 w 1029"/>
                <a:gd name="T49" fmla="*/ 1045 h 1236"/>
                <a:gd name="T50" fmla="*/ 923 w 1029"/>
                <a:gd name="T51" fmla="*/ 1014 h 1236"/>
                <a:gd name="T52" fmla="*/ 973 w 1029"/>
                <a:gd name="T53" fmla="*/ 992 h 1236"/>
                <a:gd name="T54" fmla="*/ 968 w 1029"/>
                <a:gd name="T55" fmla="*/ 966 h 1236"/>
                <a:gd name="T56" fmla="*/ 967 w 1029"/>
                <a:gd name="T57" fmla="*/ 935 h 1236"/>
                <a:gd name="T58" fmla="*/ 1003 w 1029"/>
                <a:gd name="T59" fmla="*/ 889 h 1236"/>
                <a:gd name="T60" fmla="*/ 1019 w 1029"/>
                <a:gd name="T61" fmla="*/ 761 h 1236"/>
                <a:gd name="T62" fmla="*/ 966 w 1029"/>
                <a:gd name="T63" fmla="*/ 464 h 1236"/>
                <a:gd name="T64" fmla="*/ 763 w 1029"/>
                <a:gd name="T65" fmla="*/ 244 h 1236"/>
                <a:gd name="T66" fmla="*/ 423 w 1029"/>
                <a:gd name="T67" fmla="*/ 0 h 1236"/>
                <a:gd name="T68" fmla="*/ 103 w 1029"/>
                <a:gd name="T69" fmla="*/ 244 h 1236"/>
                <a:gd name="T70" fmla="*/ 0 w 1029"/>
                <a:gd name="T71" fmla="*/ 560 h 1236"/>
                <a:gd name="T72" fmla="*/ 173 w 1029"/>
                <a:gd name="T73" fmla="*/ 732 h 1236"/>
                <a:gd name="T74" fmla="*/ 214 w 1029"/>
                <a:gd name="T75" fmla="*/ 858 h 1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9" h="1236">
                  <a:moveTo>
                    <a:pt x="214" y="858"/>
                  </a:moveTo>
                  <a:cubicBezTo>
                    <a:pt x="214" y="858"/>
                    <a:pt x="241" y="883"/>
                    <a:pt x="247" y="893"/>
                  </a:cubicBezTo>
                  <a:cubicBezTo>
                    <a:pt x="252" y="903"/>
                    <a:pt x="258" y="903"/>
                    <a:pt x="274" y="902"/>
                  </a:cubicBezTo>
                  <a:cubicBezTo>
                    <a:pt x="291" y="901"/>
                    <a:pt x="314" y="895"/>
                    <a:pt x="331" y="918"/>
                  </a:cubicBezTo>
                  <a:cubicBezTo>
                    <a:pt x="347" y="942"/>
                    <a:pt x="354" y="944"/>
                    <a:pt x="341" y="954"/>
                  </a:cubicBezTo>
                  <a:cubicBezTo>
                    <a:pt x="327" y="965"/>
                    <a:pt x="318" y="979"/>
                    <a:pt x="315" y="990"/>
                  </a:cubicBezTo>
                  <a:cubicBezTo>
                    <a:pt x="312" y="1001"/>
                    <a:pt x="317" y="1013"/>
                    <a:pt x="327" y="1022"/>
                  </a:cubicBezTo>
                  <a:cubicBezTo>
                    <a:pt x="338" y="1031"/>
                    <a:pt x="341" y="1051"/>
                    <a:pt x="343" y="1061"/>
                  </a:cubicBezTo>
                  <a:cubicBezTo>
                    <a:pt x="345" y="1071"/>
                    <a:pt x="350" y="1088"/>
                    <a:pt x="359" y="1093"/>
                  </a:cubicBezTo>
                  <a:cubicBezTo>
                    <a:pt x="368" y="1098"/>
                    <a:pt x="381" y="1109"/>
                    <a:pt x="389" y="1133"/>
                  </a:cubicBezTo>
                  <a:cubicBezTo>
                    <a:pt x="397" y="1156"/>
                    <a:pt x="391" y="1172"/>
                    <a:pt x="408" y="1193"/>
                  </a:cubicBezTo>
                  <a:cubicBezTo>
                    <a:pt x="425" y="1215"/>
                    <a:pt x="446" y="1204"/>
                    <a:pt x="456" y="1193"/>
                  </a:cubicBezTo>
                  <a:cubicBezTo>
                    <a:pt x="465" y="1182"/>
                    <a:pt x="484" y="1141"/>
                    <a:pt x="502" y="1138"/>
                  </a:cubicBezTo>
                  <a:cubicBezTo>
                    <a:pt x="519" y="1135"/>
                    <a:pt x="541" y="1136"/>
                    <a:pt x="538" y="1152"/>
                  </a:cubicBezTo>
                  <a:cubicBezTo>
                    <a:pt x="534" y="1169"/>
                    <a:pt x="524" y="1181"/>
                    <a:pt x="515" y="1191"/>
                  </a:cubicBezTo>
                  <a:cubicBezTo>
                    <a:pt x="506" y="1201"/>
                    <a:pt x="506" y="1228"/>
                    <a:pt x="518" y="1232"/>
                  </a:cubicBezTo>
                  <a:cubicBezTo>
                    <a:pt x="530" y="1236"/>
                    <a:pt x="557" y="1219"/>
                    <a:pt x="565" y="1213"/>
                  </a:cubicBezTo>
                  <a:cubicBezTo>
                    <a:pt x="573" y="1206"/>
                    <a:pt x="592" y="1180"/>
                    <a:pt x="584" y="1165"/>
                  </a:cubicBezTo>
                  <a:cubicBezTo>
                    <a:pt x="575" y="1151"/>
                    <a:pt x="588" y="1135"/>
                    <a:pt x="602" y="1151"/>
                  </a:cubicBezTo>
                  <a:cubicBezTo>
                    <a:pt x="616" y="1167"/>
                    <a:pt x="627" y="1188"/>
                    <a:pt x="645" y="1193"/>
                  </a:cubicBezTo>
                  <a:cubicBezTo>
                    <a:pt x="664" y="1198"/>
                    <a:pt x="706" y="1204"/>
                    <a:pt x="725" y="1202"/>
                  </a:cubicBezTo>
                  <a:cubicBezTo>
                    <a:pt x="745" y="1200"/>
                    <a:pt x="768" y="1208"/>
                    <a:pt x="784" y="1219"/>
                  </a:cubicBezTo>
                  <a:cubicBezTo>
                    <a:pt x="801" y="1229"/>
                    <a:pt x="819" y="1216"/>
                    <a:pt x="841" y="1197"/>
                  </a:cubicBezTo>
                  <a:cubicBezTo>
                    <a:pt x="862" y="1179"/>
                    <a:pt x="891" y="1142"/>
                    <a:pt x="899" y="1124"/>
                  </a:cubicBezTo>
                  <a:cubicBezTo>
                    <a:pt x="907" y="1107"/>
                    <a:pt x="912" y="1077"/>
                    <a:pt x="905" y="1045"/>
                  </a:cubicBezTo>
                  <a:cubicBezTo>
                    <a:pt x="899" y="1014"/>
                    <a:pt x="903" y="1012"/>
                    <a:pt x="923" y="1014"/>
                  </a:cubicBezTo>
                  <a:cubicBezTo>
                    <a:pt x="942" y="1016"/>
                    <a:pt x="959" y="1001"/>
                    <a:pt x="973" y="992"/>
                  </a:cubicBezTo>
                  <a:cubicBezTo>
                    <a:pt x="987" y="983"/>
                    <a:pt x="992" y="976"/>
                    <a:pt x="968" y="966"/>
                  </a:cubicBezTo>
                  <a:cubicBezTo>
                    <a:pt x="943" y="955"/>
                    <a:pt x="950" y="944"/>
                    <a:pt x="967" y="935"/>
                  </a:cubicBezTo>
                  <a:cubicBezTo>
                    <a:pt x="983" y="926"/>
                    <a:pt x="996" y="902"/>
                    <a:pt x="1003" y="889"/>
                  </a:cubicBezTo>
                  <a:cubicBezTo>
                    <a:pt x="1010" y="875"/>
                    <a:pt x="1029" y="790"/>
                    <a:pt x="1019" y="761"/>
                  </a:cubicBezTo>
                  <a:cubicBezTo>
                    <a:pt x="1009" y="731"/>
                    <a:pt x="966" y="464"/>
                    <a:pt x="966" y="464"/>
                  </a:cubicBezTo>
                  <a:cubicBezTo>
                    <a:pt x="763" y="244"/>
                    <a:pt x="763" y="244"/>
                    <a:pt x="763" y="244"/>
                  </a:cubicBezTo>
                  <a:cubicBezTo>
                    <a:pt x="423" y="0"/>
                    <a:pt x="423" y="0"/>
                    <a:pt x="423" y="0"/>
                  </a:cubicBezTo>
                  <a:cubicBezTo>
                    <a:pt x="103" y="244"/>
                    <a:pt x="103" y="244"/>
                    <a:pt x="103" y="244"/>
                  </a:cubicBezTo>
                  <a:cubicBezTo>
                    <a:pt x="0" y="560"/>
                    <a:pt x="0" y="560"/>
                    <a:pt x="0" y="560"/>
                  </a:cubicBezTo>
                  <a:cubicBezTo>
                    <a:pt x="173" y="732"/>
                    <a:pt x="173" y="732"/>
                    <a:pt x="173" y="732"/>
                  </a:cubicBezTo>
                  <a:lnTo>
                    <a:pt x="214" y="858"/>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4" name="Freeform 16"/>
            <p:cNvSpPr/>
            <p:nvPr/>
          </p:nvSpPr>
          <p:spPr bwMode="auto">
            <a:xfrm>
              <a:off x="5179591" y="4158952"/>
              <a:ext cx="695325" cy="628650"/>
            </a:xfrm>
            <a:custGeom>
              <a:avLst/>
              <a:gdLst>
                <a:gd name="T0" fmla="*/ 219 w 1241"/>
                <a:gd name="T1" fmla="*/ 769 h 1123"/>
                <a:gd name="T2" fmla="*/ 261 w 1241"/>
                <a:gd name="T3" fmla="*/ 836 h 1123"/>
                <a:gd name="T4" fmla="*/ 334 w 1241"/>
                <a:gd name="T5" fmla="*/ 905 h 1123"/>
                <a:gd name="T6" fmla="*/ 448 w 1241"/>
                <a:gd name="T7" fmla="*/ 954 h 1123"/>
                <a:gd name="T8" fmla="*/ 585 w 1241"/>
                <a:gd name="T9" fmla="*/ 954 h 1123"/>
                <a:gd name="T10" fmla="*/ 692 w 1241"/>
                <a:gd name="T11" fmla="*/ 937 h 1123"/>
                <a:gd name="T12" fmla="*/ 739 w 1241"/>
                <a:gd name="T13" fmla="*/ 959 h 1123"/>
                <a:gd name="T14" fmla="*/ 753 w 1241"/>
                <a:gd name="T15" fmla="*/ 1021 h 1123"/>
                <a:gd name="T16" fmla="*/ 781 w 1241"/>
                <a:gd name="T17" fmla="*/ 1067 h 1123"/>
                <a:gd name="T18" fmla="*/ 859 w 1241"/>
                <a:gd name="T19" fmla="*/ 1063 h 1123"/>
                <a:gd name="T20" fmla="*/ 905 w 1241"/>
                <a:gd name="T21" fmla="*/ 1085 h 1123"/>
                <a:gd name="T22" fmla="*/ 974 w 1241"/>
                <a:gd name="T23" fmla="*/ 1110 h 1123"/>
                <a:gd name="T24" fmla="*/ 1019 w 1241"/>
                <a:gd name="T25" fmla="*/ 1105 h 1123"/>
                <a:gd name="T26" fmla="*/ 1046 w 1241"/>
                <a:gd name="T27" fmla="*/ 1104 h 1123"/>
                <a:gd name="T28" fmla="*/ 1089 w 1241"/>
                <a:gd name="T29" fmla="*/ 1041 h 1123"/>
                <a:gd name="T30" fmla="*/ 1141 w 1241"/>
                <a:gd name="T31" fmla="*/ 992 h 1123"/>
                <a:gd name="T32" fmla="*/ 1130 w 1241"/>
                <a:gd name="T33" fmla="*/ 903 h 1123"/>
                <a:gd name="T34" fmla="*/ 1108 w 1241"/>
                <a:gd name="T35" fmla="*/ 872 h 1123"/>
                <a:gd name="T36" fmla="*/ 1019 w 1241"/>
                <a:gd name="T37" fmla="*/ 866 h 1123"/>
                <a:gd name="T38" fmla="*/ 964 w 1241"/>
                <a:gd name="T39" fmla="*/ 807 h 1123"/>
                <a:gd name="T40" fmla="*/ 924 w 1241"/>
                <a:gd name="T41" fmla="*/ 769 h 1123"/>
                <a:gd name="T42" fmla="*/ 955 w 1241"/>
                <a:gd name="T43" fmla="*/ 761 h 1123"/>
                <a:gd name="T44" fmla="*/ 1001 w 1241"/>
                <a:gd name="T45" fmla="*/ 740 h 1123"/>
                <a:gd name="T46" fmla="*/ 1006 w 1241"/>
                <a:gd name="T47" fmla="*/ 658 h 1123"/>
                <a:gd name="T48" fmla="*/ 1047 w 1241"/>
                <a:gd name="T49" fmla="*/ 637 h 1123"/>
                <a:gd name="T50" fmla="*/ 1039 w 1241"/>
                <a:gd name="T51" fmla="*/ 549 h 1123"/>
                <a:gd name="T52" fmla="*/ 1100 w 1241"/>
                <a:gd name="T53" fmla="*/ 555 h 1123"/>
                <a:gd name="T54" fmla="*/ 1141 w 1241"/>
                <a:gd name="T55" fmla="*/ 606 h 1123"/>
                <a:gd name="T56" fmla="*/ 1201 w 1241"/>
                <a:gd name="T57" fmla="*/ 566 h 1123"/>
                <a:gd name="T58" fmla="*/ 1229 w 1241"/>
                <a:gd name="T59" fmla="*/ 522 h 1123"/>
                <a:gd name="T60" fmla="*/ 1207 w 1241"/>
                <a:gd name="T61" fmla="*/ 471 h 1123"/>
                <a:gd name="T62" fmla="*/ 1180 w 1241"/>
                <a:gd name="T63" fmla="*/ 455 h 1123"/>
                <a:gd name="T64" fmla="*/ 1146 w 1241"/>
                <a:gd name="T65" fmla="*/ 395 h 1123"/>
                <a:gd name="T66" fmla="*/ 1157 w 1241"/>
                <a:gd name="T67" fmla="*/ 192 h 1123"/>
                <a:gd name="T68" fmla="*/ 1119 w 1241"/>
                <a:gd name="T69" fmla="*/ 49 h 1123"/>
                <a:gd name="T70" fmla="*/ 827 w 1241"/>
                <a:gd name="T71" fmla="*/ 0 h 1123"/>
                <a:gd name="T72" fmla="*/ 522 w 1241"/>
                <a:gd name="T73" fmla="*/ 64 h 1123"/>
                <a:gd name="T74" fmla="*/ 0 w 1241"/>
                <a:gd name="T75" fmla="*/ 432 h 1123"/>
                <a:gd name="T76" fmla="*/ 32 w 1241"/>
                <a:gd name="T77" fmla="*/ 658 h 1123"/>
                <a:gd name="T78" fmla="*/ 196 w 1241"/>
                <a:gd name="T79" fmla="*/ 750 h 1123"/>
                <a:gd name="T80" fmla="*/ 219 w 1241"/>
                <a:gd name="T81" fmla="*/ 769 h 1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41" h="1123">
                  <a:moveTo>
                    <a:pt x="219" y="769"/>
                  </a:moveTo>
                  <a:cubicBezTo>
                    <a:pt x="219" y="769"/>
                    <a:pt x="252" y="824"/>
                    <a:pt x="261" y="836"/>
                  </a:cubicBezTo>
                  <a:cubicBezTo>
                    <a:pt x="270" y="849"/>
                    <a:pt x="304" y="880"/>
                    <a:pt x="334" y="905"/>
                  </a:cubicBezTo>
                  <a:cubicBezTo>
                    <a:pt x="363" y="929"/>
                    <a:pt x="405" y="941"/>
                    <a:pt x="448" y="954"/>
                  </a:cubicBezTo>
                  <a:cubicBezTo>
                    <a:pt x="491" y="967"/>
                    <a:pt x="548" y="968"/>
                    <a:pt x="585" y="954"/>
                  </a:cubicBezTo>
                  <a:cubicBezTo>
                    <a:pt x="622" y="940"/>
                    <a:pt x="669" y="934"/>
                    <a:pt x="692" y="937"/>
                  </a:cubicBezTo>
                  <a:cubicBezTo>
                    <a:pt x="716" y="940"/>
                    <a:pt x="737" y="922"/>
                    <a:pt x="739" y="959"/>
                  </a:cubicBezTo>
                  <a:cubicBezTo>
                    <a:pt x="742" y="995"/>
                    <a:pt x="744" y="993"/>
                    <a:pt x="753" y="1021"/>
                  </a:cubicBezTo>
                  <a:cubicBezTo>
                    <a:pt x="762" y="1048"/>
                    <a:pt x="747" y="1076"/>
                    <a:pt x="781" y="1067"/>
                  </a:cubicBezTo>
                  <a:cubicBezTo>
                    <a:pt x="816" y="1058"/>
                    <a:pt x="832" y="1050"/>
                    <a:pt x="859" y="1063"/>
                  </a:cubicBezTo>
                  <a:cubicBezTo>
                    <a:pt x="887" y="1075"/>
                    <a:pt x="883" y="1050"/>
                    <a:pt x="905" y="1085"/>
                  </a:cubicBezTo>
                  <a:cubicBezTo>
                    <a:pt x="928" y="1120"/>
                    <a:pt x="943" y="1116"/>
                    <a:pt x="974" y="1110"/>
                  </a:cubicBezTo>
                  <a:cubicBezTo>
                    <a:pt x="1005" y="1104"/>
                    <a:pt x="1004" y="1086"/>
                    <a:pt x="1019" y="1105"/>
                  </a:cubicBezTo>
                  <a:cubicBezTo>
                    <a:pt x="1035" y="1123"/>
                    <a:pt x="1047" y="1123"/>
                    <a:pt x="1046" y="1104"/>
                  </a:cubicBezTo>
                  <a:cubicBezTo>
                    <a:pt x="1045" y="1084"/>
                    <a:pt x="1069" y="1056"/>
                    <a:pt x="1089" y="1041"/>
                  </a:cubicBezTo>
                  <a:cubicBezTo>
                    <a:pt x="1108" y="1027"/>
                    <a:pt x="1143" y="1024"/>
                    <a:pt x="1141" y="992"/>
                  </a:cubicBezTo>
                  <a:cubicBezTo>
                    <a:pt x="1139" y="960"/>
                    <a:pt x="1127" y="924"/>
                    <a:pt x="1130" y="903"/>
                  </a:cubicBezTo>
                  <a:cubicBezTo>
                    <a:pt x="1132" y="881"/>
                    <a:pt x="1126" y="851"/>
                    <a:pt x="1108" y="872"/>
                  </a:cubicBezTo>
                  <a:cubicBezTo>
                    <a:pt x="1091" y="894"/>
                    <a:pt x="1042" y="891"/>
                    <a:pt x="1019" y="866"/>
                  </a:cubicBezTo>
                  <a:cubicBezTo>
                    <a:pt x="997" y="841"/>
                    <a:pt x="992" y="807"/>
                    <a:pt x="964" y="807"/>
                  </a:cubicBezTo>
                  <a:cubicBezTo>
                    <a:pt x="936" y="807"/>
                    <a:pt x="917" y="788"/>
                    <a:pt x="924" y="769"/>
                  </a:cubicBezTo>
                  <a:cubicBezTo>
                    <a:pt x="931" y="751"/>
                    <a:pt x="942" y="759"/>
                    <a:pt x="955" y="761"/>
                  </a:cubicBezTo>
                  <a:cubicBezTo>
                    <a:pt x="967" y="763"/>
                    <a:pt x="992" y="765"/>
                    <a:pt x="1001" y="740"/>
                  </a:cubicBezTo>
                  <a:cubicBezTo>
                    <a:pt x="1010" y="715"/>
                    <a:pt x="992" y="668"/>
                    <a:pt x="1006" y="658"/>
                  </a:cubicBezTo>
                  <a:cubicBezTo>
                    <a:pt x="1020" y="648"/>
                    <a:pt x="1054" y="663"/>
                    <a:pt x="1047" y="637"/>
                  </a:cubicBezTo>
                  <a:cubicBezTo>
                    <a:pt x="1040" y="612"/>
                    <a:pt x="1020" y="555"/>
                    <a:pt x="1039" y="549"/>
                  </a:cubicBezTo>
                  <a:cubicBezTo>
                    <a:pt x="1057" y="543"/>
                    <a:pt x="1091" y="542"/>
                    <a:pt x="1100" y="555"/>
                  </a:cubicBezTo>
                  <a:cubicBezTo>
                    <a:pt x="1109" y="569"/>
                    <a:pt x="1125" y="606"/>
                    <a:pt x="1141" y="606"/>
                  </a:cubicBezTo>
                  <a:cubicBezTo>
                    <a:pt x="1158" y="606"/>
                    <a:pt x="1161" y="577"/>
                    <a:pt x="1201" y="566"/>
                  </a:cubicBezTo>
                  <a:cubicBezTo>
                    <a:pt x="1241" y="554"/>
                    <a:pt x="1238" y="540"/>
                    <a:pt x="1229" y="522"/>
                  </a:cubicBezTo>
                  <a:cubicBezTo>
                    <a:pt x="1220" y="503"/>
                    <a:pt x="1199" y="485"/>
                    <a:pt x="1207" y="471"/>
                  </a:cubicBezTo>
                  <a:cubicBezTo>
                    <a:pt x="1215" y="458"/>
                    <a:pt x="1206" y="457"/>
                    <a:pt x="1180" y="455"/>
                  </a:cubicBezTo>
                  <a:cubicBezTo>
                    <a:pt x="1154" y="453"/>
                    <a:pt x="1136" y="439"/>
                    <a:pt x="1146" y="395"/>
                  </a:cubicBezTo>
                  <a:cubicBezTo>
                    <a:pt x="1157" y="351"/>
                    <a:pt x="1157" y="192"/>
                    <a:pt x="1157" y="192"/>
                  </a:cubicBezTo>
                  <a:cubicBezTo>
                    <a:pt x="1119" y="49"/>
                    <a:pt x="1119" y="49"/>
                    <a:pt x="1119" y="49"/>
                  </a:cubicBezTo>
                  <a:cubicBezTo>
                    <a:pt x="827" y="0"/>
                    <a:pt x="827" y="0"/>
                    <a:pt x="827" y="0"/>
                  </a:cubicBezTo>
                  <a:cubicBezTo>
                    <a:pt x="522" y="64"/>
                    <a:pt x="522" y="64"/>
                    <a:pt x="522" y="64"/>
                  </a:cubicBezTo>
                  <a:cubicBezTo>
                    <a:pt x="0" y="432"/>
                    <a:pt x="0" y="432"/>
                    <a:pt x="0" y="432"/>
                  </a:cubicBezTo>
                  <a:cubicBezTo>
                    <a:pt x="32" y="658"/>
                    <a:pt x="32" y="658"/>
                    <a:pt x="32" y="658"/>
                  </a:cubicBezTo>
                  <a:cubicBezTo>
                    <a:pt x="196" y="750"/>
                    <a:pt x="196" y="750"/>
                    <a:pt x="196" y="750"/>
                  </a:cubicBezTo>
                  <a:lnTo>
                    <a:pt x="219" y="769"/>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5" name="Freeform 17"/>
            <p:cNvSpPr/>
            <p:nvPr/>
          </p:nvSpPr>
          <p:spPr bwMode="auto">
            <a:xfrm>
              <a:off x="5798716" y="4246265"/>
              <a:ext cx="644525" cy="536575"/>
            </a:xfrm>
            <a:custGeom>
              <a:avLst/>
              <a:gdLst>
                <a:gd name="T0" fmla="*/ 584 w 1153"/>
                <a:gd name="T1" fmla="*/ 79 h 960"/>
                <a:gd name="T2" fmla="*/ 572 w 1153"/>
                <a:gd name="T3" fmla="*/ 95 h 960"/>
                <a:gd name="T4" fmla="*/ 565 w 1153"/>
                <a:gd name="T5" fmla="*/ 127 h 960"/>
                <a:gd name="T6" fmla="*/ 589 w 1153"/>
                <a:gd name="T7" fmla="*/ 141 h 960"/>
                <a:gd name="T8" fmla="*/ 611 w 1153"/>
                <a:gd name="T9" fmla="*/ 155 h 960"/>
                <a:gd name="T10" fmla="*/ 632 w 1153"/>
                <a:gd name="T11" fmla="*/ 175 h 960"/>
                <a:gd name="T12" fmla="*/ 666 w 1153"/>
                <a:gd name="T13" fmla="*/ 199 h 960"/>
                <a:gd name="T14" fmla="*/ 677 w 1153"/>
                <a:gd name="T15" fmla="*/ 215 h 960"/>
                <a:gd name="T16" fmla="*/ 717 w 1153"/>
                <a:gd name="T17" fmla="*/ 206 h 960"/>
                <a:gd name="T18" fmla="*/ 781 w 1153"/>
                <a:gd name="T19" fmla="*/ 247 h 960"/>
                <a:gd name="T20" fmla="*/ 811 w 1153"/>
                <a:gd name="T21" fmla="*/ 311 h 960"/>
                <a:gd name="T22" fmla="*/ 825 w 1153"/>
                <a:gd name="T23" fmla="*/ 328 h 960"/>
                <a:gd name="T24" fmla="*/ 846 w 1153"/>
                <a:gd name="T25" fmla="*/ 360 h 960"/>
                <a:gd name="T26" fmla="*/ 868 w 1153"/>
                <a:gd name="T27" fmla="*/ 440 h 960"/>
                <a:gd name="T28" fmla="*/ 904 w 1153"/>
                <a:gd name="T29" fmla="*/ 498 h 960"/>
                <a:gd name="T30" fmla="*/ 924 w 1153"/>
                <a:gd name="T31" fmla="*/ 553 h 960"/>
                <a:gd name="T32" fmla="*/ 992 w 1153"/>
                <a:gd name="T33" fmla="*/ 598 h 960"/>
                <a:gd name="T34" fmla="*/ 1031 w 1153"/>
                <a:gd name="T35" fmla="*/ 637 h 960"/>
                <a:gd name="T36" fmla="*/ 1063 w 1153"/>
                <a:gd name="T37" fmla="*/ 665 h 960"/>
                <a:gd name="T38" fmla="*/ 1111 w 1153"/>
                <a:gd name="T39" fmla="*/ 695 h 960"/>
                <a:gd name="T40" fmla="*/ 1143 w 1153"/>
                <a:gd name="T41" fmla="*/ 736 h 960"/>
                <a:gd name="T42" fmla="*/ 1138 w 1153"/>
                <a:gd name="T43" fmla="*/ 794 h 960"/>
                <a:gd name="T44" fmla="*/ 1108 w 1153"/>
                <a:gd name="T45" fmla="*/ 802 h 960"/>
                <a:gd name="T46" fmla="*/ 1038 w 1153"/>
                <a:gd name="T47" fmla="*/ 774 h 960"/>
                <a:gd name="T48" fmla="*/ 945 w 1153"/>
                <a:gd name="T49" fmla="*/ 729 h 960"/>
                <a:gd name="T50" fmla="*/ 928 w 1153"/>
                <a:gd name="T51" fmla="*/ 736 h 960"/>
                <a:gd name="T52" fmla="*/ 990 w 1153"/>
                <a:gd name="T53" fmla="*/ 769 h 960"/>
                <a:gd name="T54" fmla="*/ 1032 w 1153"/>
                <a:gd name="T55" fmla="*/ 797 h 960"/>
                <a:gd name="T56" fmla="*/ 1014 w 1153"/>
                <a:gd name="T57" fmla="*/ 831 h 960"/>
                <a:gd name="T58" fmla="*/ 989 w 1153"/>
                <a:gd name="T59" fmla="*/ 890 h 960"/>
                <a:gd name="T60" fmla="*/ 959 w 1153"/>
                <a:gd name="T61" fmla="*/ 926 h 960"/>
                <a:gd name="T62" fmla="*/ 891 w 1153"/>
                <a:gd name="T63" fmla="*/ 933 h 960"/>
                <a:gd name="T64" fmla="*/ 833 w 1153"/>
                <a:gd name="T65" fmla="*/ 843 h 960"/>
                <a:gd name="T66" fmla="*/ 792 w 1153"/>
                <a:gd name="T67" fmla="*/ 869 h 960"/>
                <a:gd name="T68" fmla="*/ 755 w 1153"/>
                <a:gd name="T69" fmla="*/ 920 h 960"/>
                <a:gd name="T70" fmla="*/ 646 w 1153"/>
                <a:gd name="T71" fmla="*/ 906 h 960"/>
                <a:gd name="T72" fmla="*/ 570 w 1153"/>
                <a:gd name="T73" fmla="*/ 919 h 960"/>
                <a:gd name="T74" fmla="*/ 589 w 1153"/>
                <a:gd name="T75" fmla="*/ 867 h 960"/>
                <a:gd name="T76" fmla="*/ 525 w 1153"/>
                <a:gd name="T77" fmla="*/ 823 h 960"/>
                <a:gd name="T78" fmla="*/ 478 w 1153"/>
                <a:gd name="T79" fmla="*/ 769 h 960"/>
                <a:gd name="T80" fmla="*/ 524 w 1153"/>
                <a:gd name="T81" fmla="*/ 700 h 960"/>
                <a:gd name="T82" fmla="*/ 495 w 1153"/>
                <a:gd name="T83" fmla="*/ 649 h 960"/>
                <a:gd name="T84" fmla="*/ 511 w 1153"/>
                <a:gd name="T85" fmla="*/ 628 h 960"/>
                <a:gd name="T86" fmla="*/ 586 w 1153"/>
                <a:gd name="T87" fmla="*/ 639 h 960"/>
                <a:gd name="T88" fmla="*/ 602 w 1153"/>
                <a:gd name="T89" fmla="*/ 623 h 960"/>
                <a:gd name="T90" fmla="*/ 583 w 1153"/>
                <a:gd name="T91" fmla="*/ 570 h 960"/>
                <a:gd name="T92" fmla="*/ 532 w 1153"/>
                <a:gd name="T93" fmla="*/ 563 h 960"/>
                <a:gd name="T94" fmla="*/ 474 w 1153"/>
                <a:gd name="T95" fmla="*/ 604 h 960"/>
                <a:gd name="T96" fmla="*/ 424 w 1153"/>
                <a:gd name="T97" fmla="*/ 557 h 960"/>
                <a:gd name="T98" fmla="*/ 384 w 1153"/>
                <a:gd name="T99" fmla="*/ 477 h 960"/>
                <a:gd name="T100" fmla="*/ 393 w 1153"/>
                <a:gd name="T101" fmla="*/ 429 h 960"/>
                <a:gd name="T102" fmla="*/ 361 w 1153"/>
                <a:gd name="T103" fmla="*/ 392 h 960"/>
                <a:gd name="T104" fmla="*/ 312 w 1153"/>
                <a:gd name="T105" fmla="*/ 380 h 960"/>
                <a:gd name="T106" fmla="*/ 243 w 1153"/>
                <a:gd name="T107" fmla="*/ 344 h 960"/>
                <a:gd name="T108" fmla="*/ 162 w 1153"/>
                <a:gd name="T109" fmla="*/ 294 h 960"/>
                <a:gd name="T110" fmla="*/ 99 w 1153"/>
                <a:gd name="T111" fmla="*/ 253 h 960"/>
                <a:gd name="T112" fmla="*/ 31 w 1153"/>
                <a:gd name="T113" fmla="*/ 184 h 960"/>
                <a:gd name="T114" fmla="*/ 399 w 1153"/>
                <a:gd name="T115" fmla="*/ 0 h 960"/>
                <a:gd name="T116" fmla="*/ 491 w 1153"/>
                <a:gd name="T117" fmla="*/ 26 h 960"/>
                <a:gd name="T118" fmla="*/ 542 w 1153"/>
                <a:gd name="T119" fmla="*/ 52 h 960"/>
                <a:gd name="T120" fmla="*/ 586 w 1153"/>
                <a:gd name="T121" fmla="*/ 75 h 960"/>
                <a:gd name="T122" fmla="*/ 584 w 1153"/>
                <a:gd name="T123" fmla="*/ 7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3" h="960">
                  <a:moveTo>
                    <a:pt x="584" y="79"/>
                  </a:moveTo>
                  <a:cubicBezTo>
                    <a:pt x="581" y="87"/>
                    <a:pt x="577" y="89"/>
                    <a:pt x="572" y="95"/>
                  </a:cubicBezTo>
                  <a:cubicBezTo>
                    <a:pt x="566" y="104"/>
                    <a:pt x="561" y="117"/>
                    <a:pt x="565" y="127"/>
                  </a:cubicBezTo>
                  <a:cubicBezTo>
                    <a:pt x="569" y="137"/>
                    <a:pt x="575" y="149"/>
                    <a:pt x="589" y="141"/>
                  </a:cubicBezTo>
                  <a:cubicBezTo>
                    <a:pt x="604" y="134"/>
                    <a:pt x="608" y="140"/>
                    <a:pt x="611" y="155"/>
                  </a:cubicBezTo>
                  <a:cubicBezTo>
                    <a:pt x="615" y="170"/>
                    <a:pt x="615" y="169"/>
                    <a:pt x="632" y="175"/>
                  </a:cubicBezTo>
                  <a:cubicBezTo>
                    <a:pt x="649" y="181"/>
                    <a:pt x="667" y="186"/>
                    <a:pt x="666" y="199"/>
                  </a:cubicBezTo>
                  <a:cubicBezTo>
                    <a:pt x="665" y="211"/>
                    <a:pt x="671" y="221"/>
                    <a:pt x="677" y="215"/>
                  </a:cubicBezTo>
                  <a:cubicBezTo>
                    <a:pt x="683" y="209"/>
                    <a:pt x="700" y="203"/>
                    <a:pt x="717" y="206"/>
                  </a:cubicBezTo>
                  <a:cubicBezTo>
                    <a:pt x="733" y="209"/>
                    <a:pt x="767" y="227"/>
                    <a:pt x="781" y="247"/>
                  </a:cubicBezTo>
                  <a:cubicBezTo>
                    <a:pt x="794" y="268"/>
                    <a:pt x="810" y="292"/>
                    <a:pt x="811" y="311"/>
                  </a:cubicBezTo>
                  <a:cubicBezTo>
                    <a:pt x="812" y="329"/>
                    <a:pt x="812" y="337"/>
                    <a:pt x="825" y="328"/>
                  </a:cubicBezTo>
                  <a:cubicBezTo>
                    <a:pt x="838" y="320"/>
                    <a:pt x="848" y="335"/>
                    <a:pt x="846" y="360"/>
                  </a:cubicBezTo>
                  <a:cubicBezTo>
                    <a:pt x="845" y="386"/>
                    <a:pt x="850" y="404"/>
                    <a:pt x="868" y="440"/>
                  </a:cubicBezTo>
                  <a:cubicBezTo>
                    <a:pt x="885" y="477"/>
                    <a:pt x="888" y="469"/>
                    <a:pt x="904" y="498"/>
                  </a:cubicBezTo>
                  <a:cubicBezTo>
                    <a:pt x="921" y="526"/>
                    <a:pt x="915" y="533"/>
                    <a:pt x="924" y="553"/>
                  </a:cubicBezTo>
                  <a:cubicBezTo>
                    <a:pt x="932" y="574"/>
                    <a:pt x="953" y="592"/>
                    <a:pt x="992" y="598"/>
                  </a:cubicBezTo>
                  <a:cubicBezTo>
                    <a:pt x="1031" y="604"/>
                    <a:pt x="1023" y="611"/>
                    <a:pt x="1031" y="637"/>
                  </a:cubicBezTo>
                  <a:cubicBezTo>
                    <a:pt x="1038" y="663"/>
                    <a:pt x="1041" y="659"/>
                    <a:pt x="1063" y="665"/>
                  </a:cubicBezTo>
                  <a:cubicBezTo>
                    <a:pt x="1085" y="671"/>
                    <a:pt x="1100" y="670"/>
                    <a:pt x="1111" y="695"/>
                  </a:cubicBezTo>
                  <a:cubicBezTo>
                    <a:pt x="1123" y="719"/>
                    <a:pt x="1133" y="713"/>
                    <a:pt x="1143" y="736"/>
                  </a:cubicBezTo>
                  <a:cubicBezTo>
                    <a:pt x="1153" y="759"/>
                    <a:pt x="1137" y="766"/>
                    <a:pt x="1138" y="794"/>
                  </a:cubicBezTo>
                  <a:cubicBezTo>
                    <a:pt x="1139" y="822"/>
                    <a:pt x="1128" y="798"/>
                    <a:pt x="1108" y="802"/>
                  </a:cubicBezTo>
                  <a:cubicBezTo>
                    <a:pt x="1088" y="805"/>
                    <a:pt x="1057" y="787"/>
                    <a:pt x="1038" y="774"/>
                  </a:cubicBezTo>
                  <a:cubicBezTo>
                    <a:pt x="1019" y="760"/>
                    <a:pt x="959" y="736"/>
                    <a:pt x="945" y="729"/>
                  </a:cubicBezTo>
                  <a:cubicBezTo>
                    <a:pt x="932" y="722"/>
                    <a:pt x="919" y="728"/>
                    <a:pt x="928" y="736"/>
                  </a:cubicBezTo>
                  <a:cubicBezTo>
                    <a:pt x="936" y="744"/>
                    <a:pt x="973" y="763"/>
                    <a:pt x="990" y="769"/>
                  </a:cubicBezTo>
                  <a:cubicBezTo>
                    <a:pt x="1006" y="775"/>
                    <a:pt x="1009" y="773"/>
                    <a:pt x="1032" y="797"/>
                  </a:cubicBezTo>
                  <a:cubicBezTo>
                    <a:pt x="1032" y="797"/>
                    <a:pt x="1025" y="822"/>
                    <a:pt x="1014" y="831"/>
                  </a:cubicBezTo>
                  <a:cubicBezTo>
                    <a:pt x="1004" y="840"/>
                    <a:pt x="991" y="864"/>
                    <a:pt x="989" y="890"/>
                  </a:cubicBezTo>
                  <a:cubicBezTo>
                    <a:pt x="987" y="916"/>
                    <a:pt x="985" y="919"/>
                    <a:pt x="959" y="926"/>
                  </a:cubicBezTo>
                  <a:cubicBezTo>
                    <a:pt x="933" y="934"/>
                    <a:pt x="905" y="960"/>
                    <a:pt x="891" y="933"/>
                  </a:cubicBezTo>
                  <a:cubicBezTo>
                    <a:pt x="876" y="906"/>
                    <a:pt x="852" y="850"/>
                    <a:pt x="833" y="843"/>
                  </a:cubicBezTo>
                  <a:cubicBezTo>
                    <a:pt x="813" y="837"/>
                    <a:pt x="805" y="850"/>
                    <a:pt x="792" y="869"/>
                  </a:cubicBezTo>
                  <a:cubicBezTo>
                    <a:pt x="779" y="889"/>
                    <a:pt x="777" y="919"/>
                    <a:pt x="755" y="920"/>
                  </a:cubicBezTo>
                  <a:cubicBezTo>
                    <a:pt x="734" y="921"/>
                    <a:pt x="656" y="895"/>
                    <a:pt x="646" y="906"/>
                  </a:cubicBezTo>
                  <a:cubicBezTo>
                    <a:pt x="637" y="917"/>
                    <a:pt x="562" y="944"/>
                    <a:pt x="570" y="919"/>
                  </a:cubicBezTo>
                  <a:cubicBezTo>
                    <a:pt x="577" y="895"/>
                    <a:pt x="620" y="852"/>
                    <a:pt x="589" y="867"/>
                  </a:cubicBezTo>
                  <a:cubicBezTo>
                    <a:pt x="559" y="882"/>
                    <a:pt x="531" y="849"/>
                    <a:pt x="525" y="823"/>
                  </a:cubicBezTo>
                  <a:cubicBezTo>
                    <a:pt x="518" y="797"/>
                    <a:pt x="469" y="796"/>
                    <a:pt x="478" y="769"/>
                  </a:cubicBezTo>
                  <a:cubicBezTo>
                    <a:pt x="488" y="742"/>
                    <a:pt x="512" y="717"/>
                    <a:pt x="524" y="700"/>
                  </a:cubicBezTo>
                  <a:cubicBezTo>
                    <a:pt x="536" y="683"/>
                    <a:pt x="501" y="652"/>
                    <a:pt x="495" y="649"/>
                  </a:cubicBezTo>
                  <a:cubicBezTo>
                    <a:pt x="489" y="645"/>
                    <a:pt x="497" y="631"/>
                    <a:pt x="511" y="628"/>
                  </a:cubicBezTo>
                  <a:cubicBezTo>
                    <a:pt x="525" y="624"/>
                    <a:pt x="579" y="624"/>
                    <a:pt x="586" y="639"/>
                  </a:cubicBezTo>
                  <a:cubicBezTo>
                    <a:pt x="593" y="653"/>
                    <a:pt x="602" y="641"/>
                    <a:pt x="602" y="623"/>
                  </a:cubicBezTo>
                  <a:cubicBezTo>
                    <a:pt x="602" y="604"/>
                    <a:pt x="581" y="589"/>
                    <a:pt x="583" y="570"/>
                  </a:cubicBezTo>
                  <a:cubicBezTo>
                    <a:pt x="585" y="550"/>
                    <a:pt x="548" y="546"/>
                    <a:pt x="532" y="563"/>
                  </a:cubicBezTo>
                  <a:cubicBezTo>
                    <a:pt x="516" y="581"/>
                    <a:pt x="497" y="609"/>
                    <a:pt x="474" y="604"/>
                  </a:cubicBezTo>
                  <a:cubicBezTo>
                    <a:pt x="451" y="598"/>
                    <a:pt x="438" y="585"/>
                    <a:pt x="424" y="557"/>
                  </a:cubicBezTo>
                  <a:cubicBezTo>
                    <a:pt x="411" y="529"/>
                    <a:pt x="366" y="492"/>
                    <a:pt x="384" y="477"/>
                  </a:cubicBezTo>
                  <a:cubicBezTo>
                    <a:pt x="402" y="462"/>
                    <a:pt x="398" y="457"/>
                    <a:pt x="393" y="429"/>
                  </a:cubicBezTo>
                  <a:cubicBezTo>
                    <a:pt x="387" y="402"/>
                    <a:pt x="380" y="384"/>
                    <a:pt x="361" y="392"/>
                  </a:cubicBezTo>
                  <a:cubicBezTo>
                    <a:pt x="341" y="399"/>
                    <a:pt x="325" y="399"/>
                    <a:pt x="312" y="380"/>
                  </a:cubicBezTo>
                  <a:cubicBezTo>
                    <a:pt x="299" y="360"/>
                    <a:pt x="266" y="346"/>
                    <a:pt x="243" y="344"/>
                  </a:cubicBezTo>
                  <a:cubicBezTo>
                    <a:pt x="221" y="342"/>
                    <a:pt x="189" y="307"/>
                    <a:pt x="162" y="294"/>
                  </a:cubicBezTo>
                  <a:cubicBezTo>
                    <a:pt x="135" y="282"/>
                    <a:pt x="109" y="259"/>
                    <a:pt x="99" y="253"/>
                  </a:cubicBezTo>
                  <a:cubicBezTo>
                    <a:pt x="89" y="247"/>
                    <a:pt x="0" y="237"/>
                    <a:pt x="31" y="184"/>
                  </a:cubicBezTo>
                  <a:cubicBezTo>
                    <a:pt x="63" y="130"/>
                    <a:pt x="399" y="0"/>
                    <a:pt x="399" y="0"/>
                  </a:cubicBezTo>
                  <a:cubicBezTo>
                    <a:pt x="399" y="0"/>
                    <a:pt x="489" y="26"/>
                    <a:pt x="491" y="26"/>
                  </a:cubicBezTo>
                  <a:cubicBezTo>
                    <a:pt x="493" y="26"/>
                    <a:pt x="542" y="52"/>
                    <a:pt x="542" y="52"/>
                  </a:cubicBezTo>
                  <a:cubicBezTo>
                    <a:pt x="586" y="75"/>
                    <a:pt x="586" y="75"/>
                    <a:pt x="586" y="75"/>
                  </a:cubicBezTo>
                  <a:lnTo>
                    <a:pt x="584" y="79"/>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6" name="Freeform 18"/>
            <p:cNvSpPr/>
            <p:nvPr/>
          </p:nvSpPr>
          <p:spPr bwMode="auto">
            <a:xfrm>
              <a:off x="5662191" y="3901777"/>
              <a:ext cx="733425" cy="503237"/>
            </a:xfrm>
            <a:custGeom>
              <a:avLst/>
              <a:gdLst>
                <a:gd name="T0" fmla="*/ 508 w 1312"/>
                <a:gd name="T1" fmla="*/ 103 h 900"/>
                <a:gd name="T2" fmla="*/ 547 w 1312"/>
                <a:gd name="T3" fmla="*/ 71 h 900"/>
                <a:gd name="T4" fmla="*/ 670 w 1312"/>
                <a:gd name="T5" fmla="*/ 92 h 900"/>
                <a:gd name="T6" fmla="*/ 665 w 1312"/>
                <a:gd name="T7" fmla="*/ 186 h 900"/>
                <a:gd name="T8" fmla="*/ 740 w 1312"/>
                <a:gd name="T9" fmla="*/ 247 h 900"/>
                <a:gd name="T10" fmla="*/ 831 w 1312"/>
                <a:gd name="T11" fmla="*/ 202 h 900"/>
                <a:gd name="T12" fmla="*/ 886 w 1312"/>
                <a:gd name="T13" fmla="*/ 114 h 900"/>
                <a:gd name="T14" fmla="*/ 928 w 1312"/>
                <a:gd name="T15" fmla="*/ 31 h 900"/>
                <a:gd name="T16" fmla="*/ 974 w 1312"/>
                <a:gd name="T17" fmla="*/ 16 h 900"/>
                <a:gd name="T18" fmla="*/ 1001 w 1312"/>
                <a:gd name="T19" fmla="*/ 58 h 900"/>
                <a:gd name="T20" fmla="*/ 1064 w 1312"/>
                <a:gd name="T21" fmla="*/ 103 h 900"/>
                <a:gd name="T22" fmla="*/ 1122 w 1312"/>
                <a:gd name="T23" fmla="*/ 128 h 900"/>
                <a:gd name="T24" fmla="*/ 1219 w 1312"/>
                <a:gd name="T25" fmla="*/ 94 h 900"/>
                <a:gd name="T26" fmla="*/ 1306 w 1312"/>
                <a:gd name="T27" fmla="*/ 108 h 900"/>
                <a:gd name="T28" fmla="*/ 1292 w 1312"/>
                <a:gd name="T29" fmla="*/ 220 h 900"/>
                <a:gd name="T30" fmla="*/ 1203 w 1312"/>
                <a:gd name="T31" fmla="*/ 229 h 900"/>
                <a:gd name="T32" fmla="*/ 1128 w 1312"/>
                <a:gd name="T33" fmla="*/ 284 h 900"/>
                <a:gd name="T34" fmla="*/ 1043 w 1312"/>
                <a:gd name="T35" fmla="*/ 350 h 900"/>
                <a:gd name="T36" fmla="*/ 1011 w 1312"/>
                <a:gd name="T37" fmla="*/ 411 h 900"/>
                <a:gd name="T38" fmla="*/ 974 w 1312"/>
                <a:gd name="T39" fmla="*/ 455 h 900"/>
                <a:gd name="T40" fmla="*/ 938 w 1312"/>
                <a:gd name="T41" fmla="*/ 480 h 900"/>
                <a:gd name="T42" fmla="*/ 894 w 1312"/>
                <a:gd name="T43" fmla="*/ 561 h 900"/>
                <a:gd name="T44" fmla="*/ 832 w 1312"/>
                <a:gd name="T45" fmla="*/ 678 h 900"/>
                <a:gd name="T46" fmla="*/ 787 w 1312"/>
                <a:gd name="T47" fmla="*/ 700 h 900"/>
                <a:gd name="T48" fmla="*/ 726 w 1312"/>
                <a:gd name="T49" fmla="*/ 751 h 900"/>
                <a:gd name="T50" fmla="*/ 670 w 1312"/>
                <a:gd name="T51" fmla="*/ 840 h 900"/>
                <a:gd name="T52" fmla="*/ 614 w 1312"/>
                <a:gd name="T53" fmla="*/ 843 h 900"/>
                <a:gd name="T54" fmla="*/ 544 w 1312"/>
                <a:gd name="T55" fmla="*/ 848 h 900"/>
                <a:gd name="T56" fmla="*/ 407 w 1312"/>
                <a:gd name="T57" fmla="*/ 796 h 900"/>
                <a:gd name="T58" fmla="*/ 317 w 1312"/>
                <a:gd name="T59" fmla="*/ 832 h 900"/>
                <a:gd name="T60" fmla="*/ 243 w 1312"/>
                <a:gd name="T61" fmla="*/ 878 h 900"/>
                <a:gd name="T62" fmla="*/ 128 w 1312"/>
                <a:gd name="T63" fmla="*/ 876 h 900"/>
                <a:gd name="T64" fmla="*/ 7 w 1312"/>
                <a:gd name="T65" fmla="*/ 799 h 900"/>
                <a:gd name="T66" fmla="*/ 85 w 1312"/>
                <a:gd name="T67" fmla="*/ 684 h 900"/>
                <a:gd name="T68" fmla="*/ 179 w 1312"/>
                <a:gd name="T69" fmla="*/ 602 h 900"/>
                <a:gd name="T70" fmla="*/ 98 w 1312"/>
                <a:gd name="T71" fmla="*/ 629 h 900"/>
                <a:gd name="T72" fmla="*/ 82 w 1312"/>
                <a:gd name="T73" fmla="*/ 556 h 900"/>
                <a:gd name="T74" fmla="*/ 55 w 1312"/>
                <a:gd name="T75" fmla="*/ 294 h 900"/>
                <a:gd name="T76" fmla="*/ 431 w 1312"/>
                <a:gd name="T77" fmla="*/ 53 h 900"/>
                <a:gd name="T78" fmla="*/ 489 w 1312"/>
                <a:gd name="T79" fmla="*/ 4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2" h="900">
                  <a:moveTo>
                    <a:pt x="489" y="49"/>
                  </a:moveTo>
                  <a:cubicBezTo>
                    <a:pt x="499" y="63"/>
                    <a:pt x="502" y="87"/>
                    <a:pt x="508" y="103"/>
                  </a:cubicBezTo>
                  <a:cubicBezTo>
                    <a:pt x="518" y="129"/>
                    <a:pt x="532" y="107"/>
                    <a:pt x="540" y="105"/>
                  </a:cubicBezTo>
                  <a:cubicBezTo>
                    <a:pt x="549" y="103"/>
                    <a:pt x="545" y="83"/>
                    <a:pt x="547" y="71"/>
                  </a:cubicBezTo>
                  <a:cubicBezTo>
                    <a:pt x="550" y="59"/>
                    <a:pt x="564" y="54"/>
                    <a:pt x="589" y="60"/>
                  </a:cubicBezTo>
                  <a:cubicBezTo>
                    <a:pt x="614" y="66"/>
                    <a:pt x="657" y="83"/>
                    <a:pt x="670" y="92"/>
                  </a:cubicBezTo>
                  <a:cubicBezTo>
                    <a:pt x="684" y="100"/>
                    <a:pt x="677" y="109"/>
                    <a:pt x="673" y="124"/>
                  </a:cubicBezTo>
                  <a:cubicBezTo>
                    <a:pt x="669" y="139"/>
                    <a:pt x="673" y="164"/>
                    <a:pt x="665" y="186"/>
                  </a:cubicBezTo>
                  <a:cubicBezTo>
                    <a:pt x="657" y="208"/>
                    <a:pt x="670" y="214"/>
                    <a:pt x="676" y="221"/>
                  </a:cubicBezTo>
                  <a:cubicBezTo>
                    <a:pt x="683" y="227"/>
                    <a:pt x="717" y="253"/>
                    <a:pt x="740" y="247"/>
                  </a:cubicBezTo>
                  <a:cubicBezTo>
                    <a:pt x="762" y="242"/>
                    <a:pt x="783" y="250"/>
                    <a:pt x="809" y="242"/>
                  </a:cubicBezTo>
                  <a:cubicBezTo>
                    <a:pt x="835" y="234"/>
                    <a:pt x="830" y="225"/>
                    <a:pt x="831" y="202"/>
                  </a:cubicBezTo>
                  <a:cubicBezTo>
                    <a:pt x="831" y="180"/>
                    <a:pt x="823" y="178"/>
                    <a:pt x="857" y="164"/>
                  </a:cubicBezTo>
                  <a:cubicBezTo>
                    <a:pt x="892" y="150"/>
                    <a:pt x="885" y="133"/>
                    <a:pt x="886" y="114"/>
                  </a:cubicBezTo>
                  <a:cubicBezTo>
                    <a:pt x="887" y="95"/>
                    <a:pt x="932" y="83"/>
                    <a:pt x="948" y="73"/>
                  </a:cubicBezTo>
                  <a:cubicBezTo>
                    <a:pt x="963" y="63"/>
                    <a:pt x="939" y="47"/>
                    <a:pt x="928" y="31"/>
                  </a:cubicBezTo>
                  <a:cubicBezTo>
                    <a:pt x="918" y="14"/>
                    <a:pt x="941" y="21"/>
                    <a:pt x="956" y="37"/>
                  </a:cubicBezTo>
                  <a:cubicBezTo>
                    <a:pt x="970" y="53"/>
                    <a:pt x="969" y="33"/>
                    <a:pt x="974" y="16"/>
                  </a:cubicBezTo>
                  <a:cubicBezTo>
                    <a:pt x="980" y="0"/>
                    <a:pt x="994" y="34"/>
                    <a:pt x="991" y="44"/>
                  </a:cubicBezTo>
                  <a:cubicBezTo>
                    <a:pt x="989" y="53"/>
                    <a:pt x="990" y="61"/>
                    <a:pt x="1001" y="58"/>
                  </a:cubicBezTo>
                  <a:cubicBezTo>
                    <a:pt x="1012" y="55"/>
                    <a:pt x="1038" y="66"/>
                    <a:pt x="1045" y="83"/>
                  </a:cubicBezTo>
                  <a:cubicBezTo>
                    <a:pt x="1052" y="99"/>
                    <a:pt x="1059" y="113"/>
                    <a:pt x="1064" y="103"/>
                  </a:cubicBezTo>
                  <a:cubicBezTo>
                    <a:pt x="1070" y="93"/>
                    <a:pt x="1084" y="77"/>
                    <a:pt x="1088" y="98"/>
                  </a:cubicBezTo>
                  <a:cubicBezTo>
                    <a:pt x="1091" y="120"/>
                    <a:pt x="1100" y="129"/>
                    <a:pt x="1122" y="128"/>
                  </a:cubicBezTo>
                  <a:cubicBezTo>
                    <a:pt x="1144" y="128"/>
                    <a:pt x="1163" y="122"/>
                    <a:pt x="1186" y="103"/>
                  </a:cubicBezTo>
                  <a:cubicBezTo>
                    <a:pt x="1209" y="85"/>
                    <a:pt x="1208" y="89"/>
                    <a:pt x="1219" y="94"/>
                  </a:cubicBezTo>
                  <a:cubicBezTo>
                    <a:pt x="1231" y="100"/>
                    <a:pt x="1250" y="112"/>
                    <a:pt x="1271" y="100"/>
                  </a:cubicBezTo>
                  <a:cubicBezTo>
                    <a:pt x="1293" y="87"/>
                    <a:pt x="1300" y="92"/>
                    <a:pt x="1306" y="108"/>
                  </a:cubicBezTo>
                  <a:cubicBezTo>
                    <a:pt x="1312" y="124"/>
                    <a:pt x="1301" y="156"/>
                    <a:pt x="1287" y="165"/>
                  </a:cubicBezTo>
                  <a:cubicBezTo>
                    <a:pt x="1273" y="175"/>
                    <a:pt x="1289" y="200"/>
                    <a:pt x="1292" y="220"/>
                  </a:cubicBezTo>
                  <a:cubicBezTo>
                    <a:pt x="1295" y="240"/>
                    <a:pt x="1286" y="240"/>
                    <a:pt x="1258" y="228"/>
                  </a:cubicBezTo>
                  <a:cubicBezTo>
                    <a:pt x="1229" y="217"/>
                    <a:pt x="1239" y="220"/>
                    <a:pt x="1203" y="229"/>
                  </a:cubicBezTo>
                  <a:cubicBezTo>
                    <a:pt x="1167" y="238"/>
                    <a:pt x="1170" y="245"/>
                    <a:pt x="1170" y="260"/>
                  </a:cubicBezTo>
                  <a:cubicBezTo>
                    <a:pt x="1170" y="276"/>
                    <a:pt x="1155" y="290"/>
                    <a:pt x="1128" y="284"/>
                  </a:cubicBezTo>
                  <a:cubicBezTo>
                    <a:pt x="1101" y="279"/>
                    <a:pt x="1088" y="302"/>
                    <a:pt x="1080" y="307"/>
                  </a:cubicBezTo>
                  <a:cubicBezTo>
                    <a:pt x="1072" y="313"/>
                    <a:pt x="1046" y="331"/>
                    <a:pt x="1043" y="350"/>
                  </a:cubicBezTo>
                  <a:cubicBezTo>
                    <a:pt x="1040" y="369"/>
                    <a:pt x="1032" y="374"/>
                    <a:pt x="1019" y="366"/>
                  </a:cubicBezTo>
                  <a:cubicBezTo>
                    <a:pt x="1006" y="358"/>
                    <a:pt x="1009" y="395"/>
                    <a:pt x="1011" y="411"/>
                  </a:cubicBezTo>
                  <a:cubicBezTo>
                    <a:pt x="1013" y="426"/>
                    <a:pt x="1021" y="432"/>
                    <a:pt x="1015" y="445"/>
                  </a:cubicBezTo>
                  <a:cubicBezTo>
                    <a:pt x="1009" y="459"/>
                    <a:pt x="980" y="460"/>
                    <a:pt x="974" y="455"/>
                  </a:cubicBezTo>
                  <a:cubicBezTo>
                    <a:pt x="967" y="449"/>
                    <a:pt x="952" y="446"/>
                    <a:pt x="943" y="448"/>
                  </a:cubicBezTo>
                  <a:cubicBezTo>
                    <a:pt x="933" y="450"/>
                    <a:pt x="937" y="456"/>
                    <a:pt x="938" y="480"/>
                  </a:cubicBezTo>
                  <a:cubicBezTo>
                    <a:pt x="939" y="503"/>
                    <a:pt x="925" y="497"/>
                    <a:pt x="917" y="516"/>
                  </a:cubicBezTo>
                  <a:cubicBezTo>
                    <a:pt x="909" y="536"/>
                    <a:pt x="911" y="544"/>
                    <a:pt x="894" y="561"/>
                  </a:cubicBezTo>
                  <a:cubicBezTo>
                    <a:pt x="876" y="579"/>
                    <a:pt x="870" y="598"/>
                    <a:pt x="853" y="619"/>
                  </a:cubicBezTo>
                  <a:cubicBezTo>
                    <a:pt x="835" y="639"/>
                    <a:pt x="835" y="654"/>
                    <a:pt x="832" y="678"/>
                  </a:cubicBezTo>
                  <a:cubicBezTo>
                    <a:pt x="831" y="685"/>
                    <a:pt x="831" y="686"/>
                    <a:pt x="830" y="690"/>
                  </a:cubicBezTo>
                  <a:cubicBezTo>
                    <a:pt x="830" y="690"/>
                    <a:pt x="803" y="690"/>
                    <a:pt x="787" y="700"/>
                  </a:cubicBezTo>
                  <a:cubicBezTo>
                    <a:pt x="771" y="710"/>
                    <a:pt x="754" y="717"/>
                    <a:pt x="745" y="719"/>
                  </a:cubicBezTo>
                  <a:cubicBezTo>
                    <a:pt x="735" y="721"/>
                    <a:pt x="725" y="738"/>
                    <a:pt x="726" y="751"/>
                  </a:cubicBezTo>
                  <a:cubicBezTo>
                    <a:pt x="728" y="764"/>
                    <a:pt x="734" y="792"/>
                    <a:pt x="710" y="800"/>
                  </a:cubicBezTo>
                  <a:cubicBezTo>
                    <a:pt x="685" y="807"/>
                    <a:pt x="675" y="824"/>
                    <a:pt x="670" y="840"/>
                  </a:cubicBezTo>
                  <a:cubicBezTo>
                    <a:pt x="665" y="855"/>
                    <a:pt x="668" y="867"/>
                    <a:pt x="648" y="870"/>
                  </a:cubicBezTo>
                  <a:cubicBezTo>
                    <a:pt x="629" y="872"/>
                    <a:pt x="610" y="870"/>
                    <a:pt x="614" y="843"/>
                  </a:cubicBezTo>
                  <a:cubicBezTo>
                    <a:pt x="618" y="816"/>
                    <a:pt x="598" y="820"/>
                    <a:pt x="581" y="818"/>
                  </a:cubicBezTo>
                  <a:cubicBezTo>
                    <a:pt x="563" y="817"/>
                    <a:pt x="547" y="837"/>
                    <a:pt x="544" y="848"/>
                  </a:cubicBezTo>
                  <a:cubicBezTo>
                    <a:pt x="541" y="860"/>
                    <a:pt x="517" y="878"/>
                    <a:pt x="506" y="867"/>
                  </a:cubicBezTo>
                  <a:cubicBezTo>
                    <a:pt x="495" y="855"/>
                    <a:pt x="419" y="802"/>
                    <a:pt x="407" y="796"/>
                  </a:cubicBezTo>
                  <a:cubicBezTo>
                    <a:pt x="394" y="791"/>
                    <a:pt x="374" y="790"/>
                    <a:pt x="344" y="793"/>
                  </a:cubicBezTo>
                  <a:cubicBezTo>
                    <a:pt x="314" y="796"/>
                    <a:pt x="324" y="805"/>
                    <a:pt x="317" y="832"/>
                  </a:cubicBezTo>
                  <a:cubicBezTo>
                    <a:pt x="310" y="859"/>
                    <a:pt x="320" y="882"/>
                    <a:pt x="292" y="885"/>
                  </a:cubicBezTo>
                  <a:cubicBezTo>
                    <a:pt x="265" y="887"/>
                    <a:pt x="268" y="863"/>
                    <a:pt x="243" y="878"/>
                  </a:cubicBezTo>
                  <a:cubicBezTo>
                    <a:pt x="217" y="893"/>
                    <a:pt x="202" y="875"/>
                    <a:pt x="183" y="885"/>
                  </a:cubicBezTo>
                  <a:cubicBezTo>
                    <a:pt x="164" y="895"/>
                    <a:pt x="147" y="900"/>
                    <a:pt x="128" y="876"/>
                  </a:cubicBezTo>
                  <a:cubicBezTo>
                    <a:pt x="109" y="853"/>
                    <a:pt x="102" y="822"/>
                    <a:pt x="69" y="816"/>
                  </a:cubicBezTo>
                  <a:cubicBezTo>
                    <a:pt x="36" y="809"/>
                    <a:pt x="0" y="821"/>
                    <a:pt x="7" y="799"/>
                  </a:cubicBezTo>
                  <a:cubicBezTo>
                    <a:pt x="14" y="776"/>
                    <a:pt x="30" y="741"/>
                    <a:pt x="55" y="730"/>
                  </a:cubicBezTo>
                  <a:cubicBezTo>
                    <a:pt x="81" y="718"/>
                    <a:pt x="76" y="700"/>
                    <a:pt x="85" y="684"/>
                  </a:cubicBezTo>
                  <a:cubicBezTo>
                    <a:pt x="95" y="667"/>
                    <a:pt x="111" y="659"/>
                    <a:pt x="135" y="646"/>
                  </a:cubicBezTo>
                  <a:cubicBezTo>
                    <a:pt x="158" y="634"/>
                    <a:pt x="173" y="615"/>
                    <a:pt x="179" y="602"/>
                  </a:cubicBezTo>
                  <a:cubicBezTo>
                    <a:pt x="185" y="590"/>
                    <a:pt x="190" y="576"/>
                    <a:pt x="167" y="586"/>
                  </a:cubicBezTo>
                  <a:cubicBezTo>
                    <a:pt x="144" y="596"/>
                    <a:pt x="124" y="617"/>
                    <a:pt x="98" y="629"/>
                  </a:cubicBezTo>
                  <a:cubicBezTo>
                    <a:pt x="72" y="641"/>
                    <a:pt x="63" y="625"/>
                    <a:pt x="70" y="616"/>
                  </a:cubicBezTo>
                  <a:cubicBezTo>
                    <a:pt x="78" y="607"/>
                    <a:pt x="120" y="569"/>
                    <a:pt x="82" y="556"/>
                  </a:cubicBezTo>
                  <a:cubicBezTo>
                    <a:pt x="44" y="543"/>
                    <a:pt x="38" y="441"/>
                    <a:pt x="38" y="441"/>
                  </a:cubicBezTo>
                  <a:cubicBezTo>
                    <a:pt x="55" y="294"/>
                    <a:pt x="55" y="294"/>
                    <a:pt x="55" y="294"/>
                  </a:cubicBezTo>
                  <a:cubicBezTo>
                    <a:pt x="294" y="66"/>
                    <a:pt x="294" y="66"/>
                    <a:pt x="294" y="66"/>
                  </a:cubicBezTo>
                  <a:cubicBezTo>
                    <a:pt x="431" y="53"/>
                    <a:pt x="431" y="53"/>
                    <a:pt x="431" y="53"/>
                  </a:cubicBezTo>
                  <a:cubicBezTo>
                    <a:pt x="486" y="45"/>
                    <a:pt x="486" y="45"/>
                    <a:pt x="486" y="45"/>
                  </a:cubicBezTo>
                  <a:lnTo>
                    <a:pt x="489" y="49"/>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7" name="Freeform 19"/>
            <p:cNvSpPr/>
            <p:nvPr/>
          </p:nvSpPr>
          <p:spPr bwMode="auto">
            <a:xfrm>
              <a:off x="5141491" y="3619202"/>
              <a:ext cx="492125" cy="827087"/>
            </a:xfrm>
            <a:custGeom>
              <a:avLst/>
              <a:gdLst>
                <a:gd name="T0" fmla="*/ 174 w 880"/>
                <a:gd name="T1" fmla="*/ 1464 h 1478"/>
                <a:gd name="T2" fmla="*/ 255 w 880"/>
                <a:gd name="T3" fmla="*/ 1464 h 1478"/>
                <a:gd name="T4" fmla="*/ 328 w 880"/>
                <a:gd name="T5" fmla="*/ 1415 h 1478"/>
                <a:gd name="T6" fmla="*/ 391 w 880"/>
                <a:gd name="T7" fmla="*/ 1380 h 1478"/>
                <a:gd name="T8" fmla="*/ 440 w 880"/>
                <a:gd name="T9" fmla="*/ 1342 h 1478"/>
                <a:gd name="T10" fmla="*/ 453 w 880"/>
                <a:gd name="T11" fmla="*/ 1322 h 1478"/>
                <a:gd name="T12" fmla="*/ 487 w 880"/>
                <a:gd name="T13" fmla="*/ 1305 h 1478"/>
                <a:gd name="T14" fmla="*/ 559 w 880"/>
                <a:gd name="T15" fmla="*/ 1300 h 1478"/>
                <a:gd name="T16" fmla="*/ 642 w 880"/>
                <a:gd name="T17" fmla="*/ 1266 h 1478"/>
                <a:gd name="T18" fmla="*/ 713 w 880"/>
                <a:gd name="T19" fmla="*/ 1198 h 1478"/>
                <a:gd name="T20" fmla="*/ 719 w 880"/>
                <a:gd name="T21" fmla="*/ 1118 h 1478"/>
                <a:gd name="T22" fmla="*/ 758 w 880"/>
                <a:gd name="T23" fmla="*/ 999 h 1478"/>
                <a:gd name="T24" fmla="*/ 880 w 880"/>
                <a:gd name="T25" fmla="*/ 655 h 1478"/>
                <a:gd name="T26" fmla="*/ 840 w 880"/>
                <a:gd name="T27" fmla="*/ 130 h 1478"/>
                <a:gd name="T28" fmla="*/ 751 w 880"/>
                <a:gd name="T29" fmla="*/ 0 h 1478"/>
                <a:gd name="T30" fmla="*/ 585 w 880"/>
                <a:gd name="T31" fmla="*/ 28 h 1478"/>
                <a:gd name="T32" fmla="*/ 136 w 880"/>
                <a:gd name="T33" fmla="*/ 299 h 1478"/>
                <a:gd name="T34" fmla="*/ 81 w 880"/>
                <a:gd name="T35" fmla="*/ 627 h 1478"/>
                <a:gd name="T36" fmla="*/ 0 w 880"/>
                <a:gd name="T37" fmla="*/ 1162 h 1478"/>
                <a:gd name="T38" fmla="*/ 106 w 880"/>
                <a:gd name="T39" fmla="*/ 1420 h 1478"/>
                <a:gd name="T40" fmla="*/ 174 w 880"/>
                <a:gd name="T41" fmla="*/ 1464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0" h="1478">
                  <a:moveTo>
                    <a:pt x="174" y="1464"/>
                  </a:moveTo>
                  <a:cubicBezTo>
                    <a:pt x="174" y="1464"/>
                    <a:pt x="243" y="1478"/>
                    <a:pt x="255" y="1464"/>
                  </a:cubicBezTo>
                  <a:cubicBezTo>
                    <a:pt x="267" y="1451"/>
                    <a:pt x="298" y="1426"/>
                    <a:pt x="328" y="1415"/>
                  </a:cubicBezTo>
                  <a:cubicBezTo>
                    <a:pt x="358" y="1404"/>
                    <a:pt x="380" y="1404"/>
                    <a:pt x="391" y="1380"/>
                  </a:cubicBezTo>
                  <a:cubicBezTo>
                    <a:pt x="403" y="1356"/>
                    <a:pt x="430" y="1344"/>
                    <a:pt x="440" y="1342"/>
                  </a:cubicBezTo>
                  <a:cubicBezTo>
                    <a:pt x="449" y="1340"/>
                    <a:pt x="453" y="1329"/>
                    <a:pt x="453" y="1322"/>
                  </a:cubicBezTo>
                  <a:cubicBezTo>
                    <a:pt x="453" y="1314"/>
                    <a:pt x="460" y="1301"/>
                    <a:pt x="487" y="1305"/>
                  </a:cubicBezTo>
                  <a:cubicBezTo>
                    <a:pt x="513" y="1309"/>
                    <a:pt x="535" y="1310"/>
                    <a:pt x="559" y="1300"/>
                  </a:cubicBezTo>
                  <a:cubicBezTo>
                    <a:pt x="584" y="1290"/>
                    <a:pt x="629" y="1279"/>
                    <a:pt x="642" y="1266"/>
                  </a:cubicBezTo>
                  <a:cubicBezTo>
                    <a:pt x="656" y="1254"/>
                    <a:pt x="705" y="1226"/>
                    <a:pt x="713" y="1198"/>
                  </a:cubicBezTo>
                  <a:cubicBezTo>
                    <a:pt x="721" y="1169"/>
                    <a:pt x="718" y="1138"/>
                    <a:pt x="719" y="1118"/>
                  </a:cubicBezTo>
                  <a:cubicBezTo>
                    <a:pt x="720" y="1097"/>
                    <a:pt x="722" y="1011"/>
                    <a:pt x="758" y="999"/>
                  </a:cubicBezTo>
                  <a:cubicBezTo>
                    <a:pt x="794" y="987"/>
                    <a:pt x="880" y="655"/>
                    <a:pt x="880" y="655"/>
                  </a:cubicBezTo>
                  <a:cubicBezTo>
                    <a:pt x="840" y="130"/>
                    <a:pt x="840" y="130"/>
                    <a:pt x="840" y="130"/>
                  </a:cubicBezTo>
                  <a:cubicBezTo>
                    <a:pt x="751" y="0"/>
                    <a:pt x="751" y="0"/>
                    <a:pt x="751" y="0"/>
                  </a:cubicBezTo>
                  <a:cubicBezTo>
                    <a:pt x="585" y="28"/>
                    <a:pt x="585" y="28"/>
                    <a:pt x="585" y="28"/>
                  </a:cubicBezTo>
                  <a:cubicBezTo>
                    <a:pt x="136" y="299"/>
                    <a:pt x="136" y="299"/>
                    <a:pt x="136" y="299"/>
                  </a:cubicBezTo>
                  <a:cubicBezTo>
                    <a:pt x="81" y="627"/>
                    <a:pt x="81" y="627"/>
                    <a:pt x="81" y="627"/>
                  </a:cubicBezTo>
                  <a:cubicBezTo>
                    <a:pt x="0" y="1162"/>
                    <a:pt x="0" y="1162"/>
                    <a:pt x="0" y="1162"/>
                  </a:cubicBezTo>
                  <a:cubicBezTo>
                    <a:pt x="106" y="1420"/>
                    <a:pt x="106" y="1420"/>
                    <a:pt x="106" y="1420"/>
                  </a:cubicBezTo>
                  <a:lnTo>
                    <a:pt x="174" y="1464"/>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8" name="Freeform 20"/>
            <p:cNvSpPr/>
            <p:nvPr/>
          </p:nvSpPr>
          <p:spPr bwMode="auto">
            <a:xfrm>
              <a:off x="5478041" y="3358852"/>
              <a:ext cx="600075" cy="879475"/>
            </a:xfrm>
            <a:custGeom>
              <a:avLst/>
              <a:gdLst>
                <a:gd name="T0" fmla="*/ 820 w 1074"/>
                <a:gd name="T1" fmla="*/ 812 h 1572"/>
                <a:gd name="T2" fmla="*/ 906 w 1074"/>
                <a:gd name="T3" fmla="*/ 787 h 1572"/>
                <a:gd name="T4" fmla="*/ 1005 w 1074"/>
                <a:gd name="T5" fmla="*/ 697 h 1572"/>
                <a:gd name="T6" fmla="*/ 1068 w 1074"/>
                <a:gd name="T7" fmla="*/ 595 h 1572"/>
                <a:gd name="T8" fmla="*/ 1074 w 1074"/>
                <a:gd name="T9" fmla="*/ 540 h 1572"/>
                <a:gd name="T10" fmla="*/ 881 w 1074"/>
                <a:gd name="T11" fmla="*/ 260 h 1572"/>
                <a:gd name="T12" fmla="*/ 680 w 1074"/>
                <a:gd name="T13" fmla="*/ 0 h 1572"/>
                <a:gd name="T14" fmla="*/ 179 w 1074"/>
                <a:gd name="T15" fmla="*/ 147 h 1572"/>
                <a:gd name="T16" fmla="*/ 2 w 1074"/>
                <a:gd name="T17" fmla="*/ 406 h 1572"/>
                <a:gd name="T18" fmla="*/ 147 w 1074"/>
                <a:gd name="T19" fmla="*/ 600 h 1572"/>
                <a:gd name="T20" fmla="*/ 106 w 1074"/>
                <a:gd name="T21" fmla="*/ 689 h 1572"/>
                <a:gd name="T22" fmla="*/ 135 w 1074"/>
                <a:gd name="T23" fmla="*/ 734 h 1572"/>
                <a:gd name="T24" fmla="*/ 190 w 1074"/>
                <a:gd name="T25" fmla="*/ 783 h 1572"/>
                <a:gd name="T26" fmla="*/ 181 w 1074"/>
                <a:gd name="T27" fmla="*/ 887 h 1572"/>
                <a:gd name="T28" fmla="*/ 104 w 1074"/>
                <a:gd name="T29" fmla="*/ 942 h 1572"/>
                <a:gd name="T30" fmla="*/ 48 w 1074"/>
                <a:gd name="T31" fmla="*/ 1033 h 1572"/>
                <a:gd name="T32" fmla="*/ 126 w 1074"/>
                <a:gd name="T33" fmla="*/ 1153 h 1572"/>
                <a:gd name="T34" fmla="*/ 159 w 1074"/>
                <a:gd name="T35" fmla="*/ 1221 h 1572"/>
                <a:gd name="T36" fmla="*/ 132 w 1074"/>
                <a:gd name="T37" fmla="*/ 1328 h 1572"/>
                <a:gd name="T38" fmla="*/ 77 w 1074"/>
                <a:gd name="T39" fmla="*/ 1432 h 1572"/>
                <a:gd name="T40" fmla="*/ 181 w 1074"/>
                <a:gd name="T41" fmla="*/ 1530 h 1572"/>
                <a:gd name="T42" fmla="*/ 289 w 1074"/>
                <a:gd name="T43" fmla="*/ 1549 h 1572"/>
                <a:gd name="T44" fmla="*/ 351 w 1074"/>
                <a:gd name="T45" fmla="*/ 1534 h 1572"/>
                <a:gd name="T46" fmla="*/ 417 w 1074"/>
                <a:gd name="T47" fmla="*/ 1542 h 1572"/>
                <a:gd name="T48" fmla="*/ 400 w 1074"/>
                <a:gd name="T49" fmla="*/ 1454 h 1572"/>
                <a:gd name="T50" fmla="*/ 464 w 1074"/>
                <a:gd name="T51" fmla="*/ 1316 h 1572"/>
                <a:gd name="T52" fmla="*/ 547 w 1074"/>
                <a:gd name="T53" fmla="*/ 1193 h 1572"/>
                <a:gd name="T54" fmla="*/ 697 w 1074"/>
                <a:gd name="T55" fmla="*/ 1122 h 1572"/>
                <a:gd name="T56" fmla="*/ 779 w 1074"/>
                <a:gd name="T57" fmla="*/ 1041 h 1572"/>
                <a:gd name="T58" fmla="*/ 792 w 1074"/>
                <a:gd name="T59" fmla="*/ 1005 h 1572"/>
                <a:gd name="T60" fmla="*/ 734 w 1074"/>
                <a:gd name="T61" fmla="*/ 960 h 1572"/>
                <a:gd name="T62" fmla="*/ 751 w 1074"/>
                <a:gd name="T63" fmla="*/ 795 h 1572"/>
                <a:gd name="T64" fmla="*/ 781 w 1074"/>
                <a:gd name="T65" fmla="*/ 804 h 1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4" h="1572">
                  <a:moveTo>
                    <a:pt x="781" y="804"/>
                  </a:moveTo>
                  <a:cubicBezTo>
                    <a:pt x="792" y="802"/>
                    <a:pt x="807" y="805"/>
                    <a:pt x="820" y="812"/>
                  </a:cubicBezTo>
                  <a:cubicBezTo>
                    <a:pt x="843" y="824"/>
                    <a:pt x="884" y="826"/>
                    <a:pt x="880" y="806"/>
                  </a:cubicBezTo>
                  <a:cubicBezTo>
                    <a:pt x="875" y="786"/>
                    <a:pt x="887" y="783"/>
                    <a:pt x="906" y="787"/>
                  </a:cubicBezTo>
                  <a:cubicBezTo>
                    <a:pt x="925" y="790"/>
                    <a:pt x="948" y="800"/>
                    <a:pt x="966" y="774"/>
                  </a:cubicBezTo>
                  <a:cubicBezTo>
                    <a:pt x="983" y="748"/>
                    <a:pt x="1003" y="723"/>
                    <a:pt x="1005" y="697"/>
                  </a:cubicBezTo>
                  <a:cubicBezTo>
                    <a:pt x="1008" y="671"/>
                    <a:pt x="1016" y="653"/>
                    <a:pt x="1054" y="610"/>
                  </a:cubicBezTo>
                  <a:cubicBezTo>
                    <a:pt x="1059" y="605"/>
                    <a:pt x="1063" y="600"/>
                    <a:pt x="1068" y="595"/>
                  </a:cubicBezTo>
                  <a:cubicBezTo>
                    <a:pt x="1072" y="592"/>
                    <a:pt x="1072" y="592"/>
                    <a:pt x="1072" y="592"/>
                  </a:cubicBezTo>
                  <a:cubicBezTo>
                    <a:pt x="1074" y="540"/>
                    <a:pt x="1074" y="540"/>
                    <a:pt x="1074" y="540"/>
                  </a:cubicBezTo>
                  <a:cubicBezTo>
                    <a:pt x="1057" y="368"/>
                    <a:pt x="1057" y="368"/>
                    <a:pt x="1057" y="368"/>
                  </a:cubicBezTo>
                  <a:cubicBezTo>
                    <a:pt x="881" y="260"/>
                    <a:pt x="881" y="260"/>
                    <a:pt x="881" y="260"/>
                  </a:cubicBezTo>
                  <a:cubicBezTo>
                    <a:pt x="881" y="260"/>
                    <a:pt x="724" y="140"/>
                    <a:pt x="722" y="138"/>
                  </a:cubicBezTo>
                  <a:cubicBezTo>
                    <a:pt x="720" y="136"/>
                    <a:pt x="680" y="0"/>
                    <a:pt x="680" y="0"/>
                  </a:cubicBezTo>
                  <a:cubicBezTo>
                    <a:pt x="271" y="138"/>
                    <a:pt x="271" y="138"/>
                    <a:pt x="271" y="138"/>
                  </a:cubicBezTo>
                  <a:cubicBezTo>
                    <a:pt x="179" y="147"/>
                    <a:pt x="179" y="147"/>
                    <a:pt x="179" y="147"/>
                  </a:cubicBezTo>
                  <a:cubicBezTo>
                    <a:pt x="78" y="286"/>
                    <a:pt x="78" y="286"/>
                    <a:pt x="78" y="286"/>
                  </a:cubicBezTo>
                  <a:cubicBezTo>
                    <a:pt x="78" y="286"/>
                    <a:pt x="4" y="404"/>
                    <a:pt x="2" y="406"/>
                  </a:cubicBezTo>
                  <a:cubicBezTo>
                    <a:pt x="0" y="408"/>
                    <a:pt x="31" y="541"/>
                    <a:pt x="76" y="542"/>
                  </a:cubicBezTo>
                  <a:cubicBezTo>
                    <a:pt x="120" y="544"/>
                    <a:pt x="141" y="578"/>
                    <a:pt x="147" y="600"/>
                  </a:cubicBezTo>
                  <a:cubicBezTo>
                    <a:pt x="154" y="622"/>
                    <a:pt x="164" y="648"/>
                    <a:pt x="145" y="652"/>
                  </a:cubicBezTo>
                  <a:cubicBezTo>
                    <a:pt x="127" y="656"/>
                    <a:pt x="125" y="683"/>
                    <a:pt x="106" y="689"/>
                  </a:cubicBezTo>
                  <a:cubicBezTo>
                    <a:pt x="87" y="695"/>
                    <a:pt x="89" y="692"/>
                    <a:pt x="85" y="712"/>
                  </a:cubicBezTo>
                  <a:cubicBezTo>
                    <a:pt x="80" y="733"/>
                    <a:pt x="115" y="738"/>
                    <a:pt x="135" y="734"/>
                  </a:cubicBezTo>
                  <a:cubicBezTo>
                    <a:pt x="155" y="729"/>
                    <a:pt x="177" y="721"/>
                    <a:pt x="177" y="734"/>
                  </a:cubicBezTo>
                  <a:cubicBezTo>
                    <a:pt x="176" y="747"/>
                    <a:pt x="175" y="758"/>
                    <a:pt x="190" y="783"/>
                  </a:cubicBezTo>
                  <a:cubicBezTo>
                    <a:pt x="205" y="807"/>
                    <a:pt x="207" y="816"/>
                    <a:pt x="199" y="827"/>
                  </a:cubicBezTo>
                  <a:cubicBezTo>
                    <a:pt x="192" y="837"/>
                    <a:pt x="186" y="867"/>
                    <a:pt x="181" y="887"/>
                  </a:cubicBezTo>
                  <a:cubicBezTo>
                    <a:pt x="176" y="906"/>
                    <a:pt x="154" y="911"/>
                    <a:pt x="125" y="908"/>
                  </a:cubicBezTo>
                  <a:cubicBezTo>
                    <a:pt x="97" y="905"/>
                    <a:pt x="95" y="918"/>
                    <a:pt x="104" y="942"/>
                  </a:cubicBezTo>
                  <a:cubicBezTo>
                    <a:pt x="113" y="966"/>
                    <a:pt x="102" y="981"/>
                    <a:pt x="76" y="988"/>
                  </a:cubicBezTo>
                  <a:cubicBezTo>
                    <a:pt x="50" y="995"/>
                    <a:pt x="48" y="1014"/>
                    <a:pt x="48" y="1033"/>
                  </a:cubicBezTo>
                  <a:cubicBezTo>
                    <a:pt x="48" y="1053"/>
                    <a:pt x="48" y="1080"/>
                    <a:pt x="72" y="1098"/>
                  </a:cubicBezTo>
                  <a:cubicBezTo>
                    <a:pt x="96" y="1115"/>
                    <a:pt x="104" y="1130"/>
                    <a:pt x="126" y="1153"/>
                  </a:cubicBezTo>
                  <a:cubicBezTo>
                    <a:pt x="148" y="1176"/>
                    <a:pt x="140" y="1189"/>
                    <a:pt x="153" y="1197"/>
                  </a:cubicBezTo>
                  <a:cubicBezTo>
                    <a:pt x="167" y="1205"/>
                    <a:pt x="166" y="1214"/>
                    <a:pt x="159" y="1221"/>
                  </a:cubicBezTo>
                  <a:cubicBezTo>
                    <a:pt x="151" y="1228"/>
                    <a:pt x="153" y="1240"/>
                    <a:pt x="149" y="1263"/>
                  </a:cubicBezTo>
                  <a:cubicBezTo>
                    <a:pt x="145" y="1286"/>
                    <a:pt x="143" y="1318"/>
                    <a:pt x="132" y="1328"/>
                  </a:cubicBezTo>
                  <a:cubicBezTo>
                    <a:pt x="122" y="1338"/>
                    <a:pt x="123" y="1379"/>
                    <a:pt x="120" y="1400"/>
                  </a:cubicBezTo>
                  <a:cubicBezTo>
                    <a:pt x="117" y="1420"/>
                    <a:pt x="98" y="1425"/>
                    <a:pt x="77" y="1432"/>
                  </a:cubicBezTo>
                  <a:cubicBezTo>
                    <a:pt x="56" y="1440"/>
                    <a:pt x="104" y="1479"/>
                    <a:pt x="122" y="1500"/>
                  </a:cubicBezTo>
                  <a:cubicBezTo>
                    <a:pt x="140" y="1521"/>
                    <a:pt x="156" y="1529"/>
                    <a:pt x="181" y="1530"/>
                  </a:cubicBezTo>
                  <a:cubicBezTo>
                    <a:pt x="205" y="1531"/>
                    <a:pt x="212" y="1516"/>
                    <a:pt x="231" y="1525"/>
                  </a:cubicBezTo>
                  <a:cubicBezTo>
                    <a:pt x="250" y="1534"/>
                    <a:pt x="277" y="1550"/>
                    <a:pt x="289" y="1549"/>
                  </a:cubicBezTo>
                  <a:cubicBezTo>
                    <a:pt x="300" y="1547"/>
                    <a:pt x="308" y="1546"/>
                    <a:pt x="330" y="1559"/>
                  </a:cubicBezTo>
                  <a:cubicBezTo>
                    <a:pt x="353" y="1572"/>
                    <a:pt x="341" y="1553"/>
                    <a:pt x="351" y="1534"/>
                  </a:cubicBezTo>
                  <a:cubicBezTo>
                    <a:pt x="361" y="1515"/>
                    <a:pt x="362" y="1510"/>
                    <a:pt x="382" y="1525"/>
                  </a:cubicBezTo>
                  <a:cubicBezTo>
                    <a:pt x="401" y="1539"/>
                    <a:pt x="408" y="1541"/>
                    <a:pt x="417" y="1542"/>
                  </a:cubicBezTo>
                  <a:cubicBezTo>
                    <a:pt x="427" y="1544"/>
                    <a:pt x="425" y="1525"/>
                    <a:pt x="419" y="1507"/>
                  </a:cubicBezTo>
                  <a:cubicBezTo>
                    <a:pt x="412" y="1490"/>
                    <a:pt x="399" y="1474"/>
                    <a:pt x="400" y="1454"/>
                  </a:cubicBezTo>
                  <a:cubicBezTo>
                    <a:pt x="401" y="1433"/>
                    <a:pt x="402" y="1421"/>
                    <a:pt x="432" y="1396"/>
                  </a:cubicBezTo>
                  <a:cubicBezTo>
                    <a:pt x="461" y="1372"/>
                    <a:pt x="456" y="1348"/>
                    <a:pt x="464" y="1316"/>
                  </a:cubicBezTo>
                  <a:cubicBezTo>
                    <a:pt x="473" y="1283"/>
                    <a:pt x="484" y="1291"/>
                    <a:pt x="496" y="1271"/>
                  </a:cubicBezTo>
                  <a:cubicBezTo>
                    <a:pt x="507" y="1250"/>
                    <a:pt x="536" y="1219"/>
                    <a:pt x="547" y="1193"/>
                  </a:cubicBezTo>
                  <a:cubicBezTo>
                    <a:pt x="558" y="1167"/>
                    <a:pt x="581" y="1158"/>
                    <a:pt x="600" y="1143"/>
                  </a:cubicBezTo>
                  <a:cubicBezTo>
                    <a:pt x="619" y="1128"/>
                    <a:pt x="669" y="1123"/>
                    <a:pt x="697" y="1122"/>
                  </a:cubicBezTo>
                  <a:cubicBezTo>
                    <a:pt x="725" y="1122"/>
                    <a:pt x="727" y="1113"/>
                    <a:pt x="729" y="1090"/>
                  </a:cubicBezTo>
                  <a:cubicBezTo>
                    <a:pt x="731" y="1068"/>
                    <a:pt x="759" y="1054"/>
                    <a:pt x="779" y="1041"/>
                  </a:cubicBezTo>
                  <a:cubicBezTo>
                    <a:pt x="800" y="1028"/>
                    <a:pt x="815" y="1015"/>
                    <a:pt x="815" y="1015"/>
                  </a:cubicBezTo>
                  <a:cubicBezTo>
                    <a:pt x="810" y="1006"/>
                    <a:pt x="804" y="1004"/>
                    <a:pt x="792" y="1005"/>
                  </a:cubicBezTo>
                  <a:cubicBezTo>
                    <a:pt x="762" y="1007"/>
                    <a:pt x="743" y="993"/>
                    <a:pt x="736" y="964"/>
                  </a:cubicBezTo>
                  <a:cubicBezTo>
                    <a:pt x="734" y="960"/>
                    <a:pt x="734" y="960"/>
                    <a:pt x="734" y="960"/>
                  </a:cubicBezTo>
                  <a:cubicBezTo>
                    <a:pt x="702" y="837"/>
                    <a:pt x="702" y="837"/>
                    <a:pt x="702" y="837"/>
                  </a:cubicBezTo>
                  <a:cubicBezTo>
                    <a:pt x="751" y="795"/>
                    <a:pt x="751" y="795"/>
                    <a:pt x="751" y="795"/>
                  </a:cubicBezTo>
                  <a:cubicBezTo>
                    <a:pt x="772" y="805"/>
                    <a:pt x="772" y="805"/>
                    <a:pt x="772" y="805"/>
                  </a:cubicBezTo>
                  <a:lnTo>
                    <a:pt x="781" y="804"/>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9" name="Freeform 21"/>
            <p:cNvSpPr/>
            <p:nvPr/>
          </p:nvSpPr>
          <p:spPr bwMode="auto">
            <a:xfrm>
              <a:off x="5763791" y="3690640"/>
              <a:ext cx="146050" cy="212725"/>
            </a:xfrm>
            <a:custGeom>
              <a:avLst/>
              <a:gdLst>
                <a:gd name="T0" fmla="*/ 61 w 261"/>
                <a:gd name="T1" fmla="*/ 146 h 379"/>
                <a:gd name="T2" fmla="*/ 88 w 261"/>
                <a:gd name="T3" fmla="*/ 244 h 379"/>
                <a:gd name="T4" fmla="*/ 88 w 261"/>
                <a:gd name="T5" fmla="*/ 279 h 379"/>
                <a:gd name="T6" fmla="*/ 119 w 261"/>
                <a:gd name="T7" fmla="*/ 317 h 379"/>
                <a:gd name="T8" fmla="*/ 204 w 261"/>
                <a:gd name="T9" fmla="*/ 371 h 379"/>
                <a:gd name="T10" fmla="*/ 223 w 261"/>
                <a:gd name="T11" fmla="*/ 367 h 379"/>
                <a:gd name="T12" fmla="*/ 222 w 261"/>
                <a:gd name="T13" fmla="*/ 357 h 379"/>
                <a:gd name="T14" fmla="*/ 231 w 261"/>
                <a:gd name="T15" fmla="*/ 282 h 379"/>
                <a:gd name="T16" fmla="*/ 250 w 261"/>
                <a:gd name="T17" fmla="*/ 221 h 379"/>
                <a:gd name="T18" fmla="*/ 261 w 261"/>
                <a:gd name="T19" fmla="*/ 212 h 379"/>
                <a:gd name="T20" fmla="*/ 254 w 261"/>
                <a:gd name="T21" fmla="*/ 182 h 379"/>
                <a:gd name="T22" fmla="*/ 241 w 261"/>
                <a:gd name="T23" fmla="*/ 146 h 379"/>
                <a:gd name="T24" fmla="*/ 211 w 261"/>
                <a:gd name="T25" fmla="*/ 154 h 379"/>
                <a:gd name="T26" fmla="*/ 182 w 261"/>
                <a:gd name="T27" fmla="*/ 95 h 379"/>
                <a:gd name="T28" fmla="*/ 188 w 261"/>
                <a:gd name="T29" fmla="*/ 55 h 379"/>
                <a:gd name="T30" fmla="*/ 191 w 261"/>
                <a:gd name="T31" fmla="*/ 20 h 379"/>
                <a:gd name="T32" fmla="*/ 113 w 261"/>
                <a:gd name="T33" fmla="*/ 2 h 379"/>
                <a:gd name="T34" fmla="*/ 7 w 261"/>
                <a:gd name="T35" fmla="*/ 67 h 379"/>
                <a:gd name="T36" fmla="*/ 60 w 261"/>
                <a:gd name="T37" fmla="*/ 122 h 379"/>
                <a:gd name="T38" fmla="*/ 61 w 261"/>
                <a:gd name="T39" fmla="*/ 146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1" h="379">
                  <a:moveTo>
                    <a:pt x="61" y="146"/>
                  </a:moveTo>
                  <a:cubicBezTo>
                    <a:pt x="61" y="146"/>
                    <a:pt x="82" y="224"/>
                    <a:pt x="88" y="244"/>
                  </a:cubicBezTo>
                  <a:cubicBezTo>
                    <a:pt x="94" y="263"/>
                    <a:pt x="90" y="265"/>
                    <a:pt x="88" y="279"/>
                  </a:cubicBezTo>
                  <a:cubicBezTo>
                    <a:pt x="86" y="292"/>
                    <a:pt x="86" y="293"/>
                    <a:pt x="119" y="317"/>
                  </a:cubicBezTo>
                  <a:cubicBezTo>
                    <a:pt x="151" y="340"/>
                    <a:pt x="192" y="379"/>
                    <a:pt x="204" y="371"/>
                  </a:cubicBezTo>
                  <a:cubicBezTo>
                    <a:pt x="223" y="367"/>
                    <a:pt x="223" y="367"/>
                    <a:pt x="223" y="367"/>
                  </a:cubicBezTo>
                  <a:cubicBezTo>
                    <a:pt x="222" y="362"/>
                    <a:pt x="222" y="362"/>
                    <a:pt x="222" y="357"/>
                  </a:cubicBezTo>
                  <a:cubicBezTo>
                    <a:pt x="216" y="318"/>
                    <a:pt x="222" y="305"/>
                    <a:pt x="231" y="282"/>
                  </a:cubicBezTo>
                  <a:cubicBezTo>
                    <a:pt x="240" y="259"/>
                    <a:pt x="239" y="234"/>
                    <a:pt x="250" y="221"/>
                  </a:cubicBezTo>
                  <a:cubicBezTo>
                    <a:pt x="254" y="215"/>
                    <a:pt x="253" y="213"/>
                    <a:pt x="261" y="212"/>
                  </a:cubicBezTo>
                  <a:cubicBezTo>
                    <a:pt x="261" y="212"/>
                    <a:pt x="256" y="197"/>
                    <a:pt x="254" y="182"/>
                  </a:cubicBezTo>
                  <a:cubicBezTo>
                    <a:pt x="253" y="167"/>
                    <a:pt x="256" y="145"/>
                    <a:pt x="241" y="146"/>
                  </a:cubicBezTo>
                  <a:cubicBezTo>
                    <a:pt x="226" y="148"/>
                    <a:pt x="225" y="164"/>
                    <a:pt x="211" y="154"/>
                  </a:cubicBezTo>
                  <a:cubicBezTo>
                    <a:pt x="197" y="143"/>
                    <a:pt x="193" y="116"/>
                    <a:pt x="182" y="95"/>
                  </a:cubicBezTo>
                  <a:cubicBezTo>
                    <a:pt x="170" y="74"/>
                    <a:pt x="179" y="59"/>
                    <a:pt x="188" y="55"/>
                  </a:cubicBezTo>
                  <a:cubicBezTo>
                    <a:pt x="197" y="51"/>
                    <a:pt x="209" y="31"/>
                    <a:pt x="191" y="20"/>
                  </a:cubicBezTo>
                  <a:cubicBezTo>
                    <a:pt x="174" y="10"/>
                    <a:pt x="131" y="0"/>
                    <a:pt x="113" y="2"/>
                  </a:cubicBezTo>
                  <a:cubicBezTo>
                    <a:pt x="95" y="5"/>
                    <a:pt x="0" y="52"/>
                    <a:pt x="7" y="67"/>
                  </a:cubicBezTo>
                  <a:cubicBezTo>
                    <a:pt x="15" y="82"/>
                    <a:pt x="55" y="117"/>
                    <a:pt x="60" y="122"/>
                  </a:cubicBezTo>
                  <a:cubicBezTo>
                    <a:pt x="65" y="128"/>
                    <a:pt x="61" y="146"/>
                    <a:pt x="61" y="146"/>
                  </a:cubicBez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0" name="Freeform 22"/>
            <p:cNvSpPr/>
            <p:nvPr/>
          </p:nvSpPr>
          <p:spPr bwMode="auto">
            <a:xfrm>
              <a:off x="5970166" y="3206452"/>
              <a:ext cx="655638" cy="582612"/>
            </a:xfrm>
            <a:custGeom>
              <a:avLst/>
              <a:gdLst>
                <a:gd name="T0" fmla="*/ 1160 w 1173"/>
                <a:gd name="T1" fmla="*/ 513 h 1039"/>
                <a:gd name="T2" fmla="*/ 1107 w 1173"/>
                <a:gd name="T3" fmla="*/ 544 h 1039"/>
                <a:gd name="T4" fmla="*/ 1014 w 1173"/>
                <a:gd name="T5" fmla="*/ 620 h 1039"/>
                <a:gd name="T6" fmla="*/ 958 w 1173"/>
                <a:gd name="T7" fmla="*/ 716 h 1039"/>
                <a:gd name="T8" fmla="*/ 930 w 1173"/>
                <a:gd name="T9" fmla="*/ 787 h 1039"/>
                <a:gd name="T10" fmla="*/ 855 w 1173"/>
                <a:gd name="T11" fmla="*/ 802 h 1039"/>
                <a:gd name="T12" fmla="*/ 777 w 1173"/>
                <a:gd name="T13" fmla="*/ 835 h 1039"/>
                <a:gd name="T14" fmla="*/ 707 w 1173"/>
                <a:gd name="T15" fmla="*/ 882 h 1039"/>
                <a:gd name="T16" fmla="*/ 636 w 1173"/>
                <a:gd name="T17" fmla="*/ 939 h 1039"/>
                <a:gd name="T18" fmla="*/ 585 w 1173"/>
                <a:gd name="T19" fmla="*/ 1016 h 1039"/>
                <a:gd name="T20" fmla="*/ 551 w 1173"/>
                <a:gd name="T21" fmla="*/ 1032 h 1039"/>
                <a:gd name="T22" fmla="*/ 530 w 1173"/>
                <a:gd name="T23" fmla="*/ 1007 h 1039"/>
                <a:gd name="T24" fmla="*/ 526 w 1173"/>
                <a:gd name="T25" fmla="*/ 966 h 1039"/>
                <a:gd name="T26" fmla="*/ 547 w 1173"/>
                <a:gd name="T27" fmla="*/ 943 h 1039"/>
                <a:gd name="T28" fmla="*/ 513 w 1173"/>
                <a:gd name="T29" fmla="*/ 949 h 1039"/>
                <a:gd name="T30" fmla="*/ 471 w 1173"/>
                <a:gd name="T31" fmla="*/ 960 h 1039"/>
                <a:gd name="T32" fmla="*/ 487 w 1173"/>
                <a:gd name="T33" fmla="*/ 917 h 1039"/>
                <a:gd name="T34" fmla="*/ 483 w 1173"/>
                <a:gd name="T35" fmla="*/ 873 h 1039"/>
                <a:gd name="T36" fmla="*/ 495 w 1173"/>
                <a:gd name="T37" fmla="*/ 843 h 1039"/>
                <a:gd name="T38" fmla="*/ 530 w 1173"/>
                <a:gd name="T39" fmla="*/ 790 h 1039"/>
                <a:gd name="T40" fmla="*/ 566 w 1173"/>
                <a:gd name="T41" fmla="*/ 739 h 1039"/>
                <a:gd name="T42" fmla="*/ 573 w 1173"/>
                <a:gd name="T43" fmla="*/ 679 h 1039"/>
                <a:gd name="T44" fmla="*/ 551 w 1173"/>
                <a:gd name="T45" fmla="*/ 645 h 1039"/>
                <a:gd name="T46" fmla="*/ 504 w 1173"/>
                <a:gd name="T47" fmla="*/ 613 h 1039"/>
                <a:gd name="T48" fmla="*/ 447 w 1173"/>
                <a:gd name="T49" fmla="*/ 626 h 1039"/>
                <a:gd name="T50" fmla="*/ 376 w 1173"/>
                <a:gd name="T51" fmla="*/ 633 h 1039"/>
                <a:gd name="T52" fmla="*/ 365 w 1173"/>
                <a:gd name="T53" fmla="*/ 662 h 1039"/>
                <a:gd name="T54" fmla="*/ 340 w 1173"/>
                <a:gd name="T55" fmla="*/ 698 h 1039"/>
                <a:gd name="T56" fmla="*/ 304 w 1173"/>
                <a:gd name="T57" fmla="*/ 769 h 1039"/>
                <a:gd name="T58" fmla="*/ 254 w 1173"/>
                <a:gd name="T59" fmla="*/ 820 h 1039"/>
                <a:gd name="T60" fmla="*/ 191 w 1173"/>
                <a:gd name="T61" fmla="*/ 863 h 1039"/>
                <a:gd name="T62" fmla="*/ 163 w 1173"/>
                <a:gd name="T63" fmla="*/ 825 h 1039"/>
                <a:gd name="T64" fmla="*/ 139 w 1173"/>
                <a:gd name="T65" fmla="*/ 785 h 1039"/>
                <a:gd name="T66" fmla="*/ 102 w 1173"/>
                <a:gd name="T67" fmla="*/ 766 h 1039"/>
                <a:gd name="T68" fmla="*/ 71 w 1173"/>
                <a:gd name="T69" fmla="*/ 743 h 1039"/>
                <a:gd name="T70" fmla="*/ 51 w 1173"/>
                <a:gd name="T71" fmla="*/ 740 h 1039"/>
                <a:gd name="T72" fmla="*/ 11 w 1173"/>
                <a:gd name="T73" fmla="*/ 710 h 1039"/>
                <a:gd name="T74" fmla="*/ 22 w 1173"/>
                <a:gd name="T75" fmla="*/ 654 h 1039"/>
                <a:gd name="T76" fmla="*/ 61 w 1173"/>
                <a:gd name="T77" fmla="*/ 595 h 1039"/>
                <a:gd name="T78" fmla="*/ 0 w 1173"/>
                <a:gd name="T79" fmla="*/ 480 h 1039"/>
                <a:gd name="T80" fmla="*/ 39 w 1173"/>
                <a:gd name="T81" fmla="*/ 283 h 1039"/>
                <a:gd name="T82" fmla="*/ 327 w 1173"/>
                <a:gd name="T83" fmla="*/ 142 h 1039"/>
                <a:gd name="T84" fmla="*/ 519 w 1173"/>
                <a:gd name="T85" fmla="*/ 39 h 1039"/>
                <a:gd name="T86" fmla="*/ 777 w 1173"/>
                <a:gd name="T87" fmla="*/ 0 h 1039"/>
                <a:gd name="T88" fmla="*/ 1160 w 1173"/>
                <a:gd name="T89" fmla="*/ 130 h 1039"/>
                <a:gd name="T90" fmla="*/ 1160 w 1173"/>
                <a:gd name="T91" fmla="*/ 288 h 1039"/>
                <a:gd name="T92" fmla="*/ 1164 w 1173"/>
                <a:gd name="T93" fmla="*/ 464 h 1039"/>
                <a:gd name="T94" fmla="*/ 1173 w 1173"/>
                <a:gd name="T95" fmla="*/ 502 h 1039"/>
                <a:gd name="T96" fmla="*/ 1160 w 1173"/>
                <a:gd name="T97" fmla="*/ 513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73" h="1039">
                  <a:moveTo>
                    <a:pt x="1160" y="513"/>
                  </a:moveTo>
                  <a:cubicBezTo>
                    <a:pt x="1141" y="528"/>
                    <a:pt x="1120" y="539"/>
                    <a:pt x="1107" y="544"/>
                  </a:cubicBezTo>
                  <a:cubicBezTo>
                    <a:pt x="1086" y="553"/>
                    <a:pt x="1031" y="596"/>
                    <a:pt x="1014" y="620"/>
                  </a:cubicBezTo>
                  <a:cubicBezTo>
                    <a:pt x="998" y="644"/>
                    <a:pt x="966" y="694"/>
                    <a:pt x="958" y="716"/>
                  </a:cubicBezTo>
                  <a:cubicBezTo>
                    <a:pt x="950" y="739"/>
                    <a:pt x="941" y="763"/>
                    <a:pt x="930" y="787"/>
                  </a:cubicBezTo>
                  <a:cubicBezTo>
                    <a:pt x="918" y="811"/>
                    <a:pt x="876" y="795"/>
                    <a:pt x="855" y="802"/>
                  </a:cubicBezTo>
                  <a:cubicBezTo>
                    <a:pt x="833" y="810"/>
                    <a:pt x="791" y="827"/>
                    <a:pt x="777" y="835"/>
                  </a:cubicBezTo>
                  <a:cubicBezTo>
                    <a:pt x="764" y="843"/>
                    <a:pt x="723" y="865"/>
                    <a:pt x="707" y="882"/>
                  </a:cubicBezTo>
                  <a:cubicBezTo>
                    <a:pt x="691" y="900"/>
                    <a:pt x="653" y="916"/>
                    <a:pt x="636" y="939"/>
                  </a:cubicBezTo>
                  <a:cubicBezTo>
                    <a:pt x="619" y="962"/>
                    <a:pt x="590" y="993"/>
                    <a:pt x="585" y="1016"/>
                  </a:cubicBezTo>
                  <a:cubicBezTo>
                    <a:pt x="580" y="1039"/>
                    <a:pt x="560" y="1037"/>
                    <a:pt x="551" y="1032"/>
                  </a:cubicBezTo>
                  <a:cubicBezTo>
                    <a:pt x="541" y="1026"/>
                    <a:pt x="536" y="1013"/>
                    <a:pt x="530" y="1007"/>
                  </a:cubicBezTo>
                  <a:cubicBezTo>
                    <a:pt x="525" y="1001"/>
                    <a:pt x="522" y="981"/>
                    <a:pt x="526" y="966"/>
                  </a:cubicBezTo>
                  <a:cubicBezTo>
                    <a:pt x="530" y="950"/>
                    <a:pt x="540" y="957"/>
                    <a:pt x="547" y="943"/>
                  </a:cubicBezTo>
                  <a:cubicBezTo>
                    <a:pt x="555" y="929"/>
                    <a:pt x="521" y="942"/>
                    <a:pt x="513" y="949"/>
                  </a:cubicBezTo>
                  <a:cubicBezTo>
                    <a:pt x="505" y="955"/>
                    <a:pt x="491" y="966"/>
                    <a:pt x="471" y="960"/>
                  </a:cubicBezTo>
                  <a:cubicBezTo>
                    <a:pt x="452" y="955"/>
                    <a:pt x="477" y="930"/>
                    <a:pt x="487" y="917"/>
                  </a:cubicBezTo>
                  <a:cubicBezTo>
                    <a:pt x="497" y="904"/>
                    <a:pt x="483" y="886"/>
                    <a:pt x="483" y="873"/>
                  </a:cubicBezTo>
                  <a:cubicBezTo>
                    <a:pt x="483" y="861"/>
                    <a:pt x="478" y="852"/>
                    <a:pt x="495" y="843"/>
                  </a:cubicBezTo>
                  <a:cubicBezTo>
                    <a:pt x="513" y="834"/>
                    <a:pt x="518" y="819"/>
                    <a:pt x="530" y="790"/>
                  </a:cubicBezTo>
                  <a:cubicBezTo>
                    <a:pt x="542" y="761"/>
                    <a:pt x="547" y="761"/>
                    <a:pt x="566" y="739"/>
                  </a:cubicBezTo>
                  <a:cubicBezTo>
                    <a:pt x="585" y="717"/>
                    <a:pt x="578" y="706"/>
                    <a:pt x="573" y="679"/>
                  </a:cubicBezTo>
                  <a:cubicBezTo>
                    <a:pt x="568" y="651"/>
                    <a:pt x="568" y="656"/>
                    <a:pt x="551" y="645"/>
                  </a:cubicBezTo>
                  <a:cubicBezTo>
                    <a:pt x="533" y="635"/>
                    <a:pt x="510" y="627"/>
                    <a:pt x="504" y="613"/>
                  </a:cubicBezTo>
                  <a:cubicBezTo>
                    <a:pt x="499" y="600"/>
                    <a:pt x="464" y="616"/>
                    <a:pt x="447" y="626"/>
                  </a:cubicBezTo>
                  <a:cubicBezTo>
                    <a:pt x="431" y="636"/>
                    <a:pt x="402" y="636"/>
                    <a:pt x="376" y="633"/>
                  </a:cubicBezTo>
                  <a:cubicBezTo>
                    <a:pt x="349" y="630"/>
                    <a:pt x="356" y="641"/>
                    <a:pt x="365" y="662"/>
                  </a:cubicBezTo>
                  <a:cubicBezTo>
                    <a:pt x="374" y="682"/>
                    <a:pt x="359" y="670"/>
                    <a:pt x="340" y="698"/>
                  </a:cubicBezTo>
                  <a:cubicBezTo>
                    <a:pt x="320" y="726"/>
                    <a:pt x="312" y="750"/>
                    <a:pt x="304" y="769"/>
                  </a:cubicBezTo>
                  <a:cubicBezTo>
                    <a:pt x="297" y="787"/>
                    <a:pt x="262" y="812"/>
                    <a:pt x="254" y="820"/>
                  </a:cubicBezTo>
                  <a:cubicBezTo>
                    <a:pt x="247" y="827"/>
                    <a:pt x="223" y="832"/>
                    <a:pt x="191" y="863"/>
                  </a:cubicBezTo>
                  <a:cubicBezTo>
                    <a:pt x="191" y="863"/>
                    <a:pt x="177" y="836"/>
                    <a:pt x="163" y="825"/>
                  </a:cubicBezTo>
                  <a:cubicBezTo>
                    <a:pt x="148" y="814"/>
                    <a:pt x="144" y="801"/>
                    <a:pt x="139" y="785"/>
                  </a:cubicBezTo>
                  <a:cubicBezTo>
                    <a:pt x="134" y="769"/>
                    <a:pt x="127" y="757"/>
                    <a:pt x="102" y="766"/>
                  </a:cubicBezTo>
                  <a:cubicBezTo>
                    <a:pt x="78" y="774"/>
                    <a:pt x="77" y="755"/>
                    <a:pt x="71" y="743"/>
                  </a:cubicBezTo>
                  <a:cubicBezTo>
                    <a:pt x="66" y="731"/>
                    <a:pt x="63" y="736"/>
                    <a:pt x="51" y="740"/>
                  </a:cubicBezTo>
                  <a:cubicBezTo>
                    <a:pt x="39" y="744"/>
                    <a:pt x="21" y="744"/>
                    <a:pt x="11" y="710"/>
                  </a:cubicBezTo>
                  <a:cubicBezTo>
                    <a:pt x="1" y="676"/>
                    <a:pt x="4" y="676"/>
                    <a:pt x="22" y="654"/>
                  </a:cubicBezTo>
                  <a:cubicBezTo>
                    <a:pt x="41" y="631"/>
                    <a:pt x="61" y="595"/>
                    <a:pt x="61" y="595"/>
                  </a:cubicBezTo>
                  <a:cubicBezTo>
                    <a:pt x="0" y="480"/>
                    <a:pt x="0" y="480"/>
                    <a:pt x="0" y="480"/>
                  </a:cubicBezTo>
                  <a:cubicBezTo>
                    <a:pt x="39" y="283"/>
                    <a:pt x="39" y="283"/>
                    <a:pt x="39" y="283"/>
                  </a:cubicBezTo>
                  <a:cubicBezTo>
                    <a:pt x="327" y="142"/>
                    <a:pt x="327" y="142"/>
                    <a:pt x="327" y="142"/>
                  </a:cubicBezTo>
                  <a:cubicBezTo>
                    <a:pt x="519" y="39"/>
                    <a:pt x="519" y="39"/>
                    <a:pt x="519" y="39"/>
                  </a:cubicBezTo>
                  <a:cubicBezTo>
                    <a:pt x="777" y="0"/>
                    <a:pt x="777" y="0"/>
                    <a:pt x="777" y="0"/>
                  </a:cubicBezTo>
                  <a:cubicBezTo>
                    <a:pt x="1160" y="130"/>
                    <a:pt x="1160" y="130"/>
                    <a:pt x="1160" y="130"/>
                  </a:cubicBezTo>
                  <a:cubicBezTo>
                    <a:pt x="1160" y="288"/>
                    <a:pt x="1160" y="288"/>
                    <a:pt x="1160" y="288"/>
                  </a:cubicBezTo>
                  <a:cubicBezTo>
                    <a:pt x="1164" y="464"/>
                    <a:pt x="1164" y="464"/>
                    <a:pt x="1164" y="464"/>
                  </a:cubicBezTo>
                  <a:cubicBezTo>
                    <a:pt x="1173" y="502"/>
                    <a:pt x="1173" y="502"/>
                    <a:pt x="1173" y="502"/>
                  </a:cubicBezTo>
                  <a:lnTo>
                    <a:pt x="1160" y="513"/>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1" name="Freeform 23"/>
            <p:cNvSpPr/>
            <p:nvPr/>
          </p:nvSpPr>
          <p:spPr bwMode="auto">
            <a:xfrm>
              <a:off x="6103516" y="2833390"/>
              <a:ext cx="938213" cy="654050"/>
            </a:xfrm>
            <a:custGeom>
              <a:avLst/>
              <a:gdLst>
                <a:gd name="T0" fmla="*/ 1658 w 1676"/>
                <a:gd name="T1" fmla="*/ 410 h 1169"/>
                <a:gd name="T2" fmla="*/ 1670 w 1676"/>
                <a:gd name="T3" fmla="*/ 434 h 1169"/>
                <a:gd name="T4" fmla="*/ 1657 w 1676"/>
                <a:gd name="T5" fmla="*/ 546 h 1169"/>
                <a:gd name="T6" fmla="*/ 1597 w 1676"/>
                <a:gd name="T7" fmla="*/ 592 h 1169"/>
                <a:gd name="T8" fmla="*/ 1611 w 1676"/>
                <a:gd name="T9" fmla="*/ 645 h 1169"/>
                <a:gd name="T10" fmla="*/ 1582 w 1676"/>
                <a:gd name="T11" fmla="*/ 647 h 1169"/>
                <a:gd name="T12" fmla="*/ 1527 w 1676"/>
                <a:gd name="T13" fmla="*/ 597 h 1169"/>
                <a:gd name="T14" fmla="*/ 1469 w 1676"/>
                <a:gd name="T15" fmla="*/ 565 h 1169"/>
                <a:gd name="T16" fmla="*/ 1467 w 1676"/>
                <a:gd name="T17" fmla="*/ 662 h 1169"/>
                <a:gd name="T18" fmla="*/ 1421 w 1676"/>
                <a:gd name="T19" fmla="*/ 708 h 1169"/>
                <a:gd name="T20" fmla="*/ 1379 w 1676"/>
                <a:gd name="T21" fmla="*/ 793 h 1169"/>
                <a:gd name="T22" fmla="*/ 1306 w 1676"/>
                <a:gd name="T23" fmla="*/ 833 h 1169"/>
                <a:gd name="T24" fmla="*/ 1240 w 1676"/>
                <a:gd name="T25" fmla="*/ 856 h 1169"/>
                <a:gd name="T26" fmla="*/ 1271 w 1676"/>
                <a:gd name="T27" fmla="*/ 911 h 1169"/>
                <a:gd name="T28" fmla="*/ 1271 w 1676"/>
                <a:gd name="T29" fmla="*/ 958 h 1169"/>
                <a:gd name="T30" fmla="*/ 1212 w 1676"/>
                <a:gd name="T31" fmla="*/ 981 h 1169"/>
                <a:gd name="T32" fmla="*/ 1112 w 1676"/>
                <a:gd name="T33" fmla="*/ 994 h 1169"/>
                <a:gd name="T34" fmla="*/ 1050 w 1676"/>
                <a:gd name="T35" fmla="*/ 952 h 1169"/>
                <a:gd name="T36" fmla="*/ 1008 w 1676"/>
                <a:gd name="T37" fmla="*/ 1012 h 1169"/>
                <a:gd name="T38" fmla="*/ 985 w 1676"/>
                <a:gd name="T39" fmla="*/ 1072 h 1169"/>
                <a:gd name="T40" fmla="*/ 950 w 1676"/>
                <a:gd name="T41" fmla="*/ 1141 h 1169"/>
                <a:gd name="T42" fmla="*/ 935 w 1676"/>
                <a:gd name="T43" fmla="*/ 1169 h 1169"/>
                <a:gd name="T44" fmla="*/ 897 w 1676"/>
                <a:gd name="T45" fmla="*/ 1131 h 1169"/>
                <a:gd name="T46" fmla="*/ 874 w 1676"/>
                <a:gd name="T47" fmla="*/ 1070 h 1169"/>
                <a:gd name="T48" fmla="*/ 832 w 1676"/>
                <a:gd name="T49" fmla="*/ 1009 h 1169"/>
                <a:gd name="T50" fmla="*/ 791 w 1676"/>
                <a:gd name="T51" fmla="*/ 958 h 1169"/>
                <a:gd name="T52" fmla="*/ 787 w 1676"/>
                <a:gd name="T53" fmla="*/ 891 h 1169"/>
                <a:gd name="T54" fmla="*/ 738 w 1676"/>
                <a:gd name="T55" fmla="*/ 833 h 1169"/>
                <a:gd name="T56" fmla="*/ 700 w 1676"/>
                <a:gd name="T57" fmla="*/ 777 h 1169"/>
                <a:gd name="T58" fmla="*/ 665 w 1676"/>
                <a:gd name="T59" fmla="*/ 728 h 1169"/>
                <a:gd name="T60" fmla="*/ 639 w 1676"/>
                <a:gd name="T61" fmla="*/ 736 h 1169"/>
                <a:gd name="T62" fmla="*/ 617 w 1676"/>
                <a:gd name="T63" fmla="*/ 779 h 1169"/>
                <a:gd name="T64" fmla="*/ 597 w 1676"/>
                <a:gd name="T65" fmla="*/ 732 h 1169"/>
                <a:gd name="T66" fmla="*/ 562 w 1676"/>
                <a:gd name="T67" fmla="*/ 691 h 1169"/>
                <a:gd name="T68" fmla="*/ 447 w 1676"/>
                <a:gd name="T69" fmla="*/ 699 h 1169"/>
                <a:gd name="T70" fmla="*/ 203 w 1676"/>
                <a:gd name="T71" fmla="*/ 616 h 1169"/>
                <a:gd name="T72" fmla="*/ 0 w 1676"/>
                <a:gd name="T73" fmla="*/ 321 h 1169"/>
                <a:gd name="T74" fmla="*/ 22 w 1676"/>
                <a:gd name="T75" fmla="*/ 94 h 1169"/>
                <a:gd name="T76" fmla="*/ 539 w 1676"/>
                <a:gd name="T77" fmla="*/ 0 h 1169"/>
                <a:gd name="T78" fmla="*/ 1165 w 1676"/>
                <a:gd name="T79" fmla="*/ 157 h 1169"/>
                <a:gd name="T80" fmla="*/ 1491 w 1676"/>
                <a:gd name="T81" fmla="*/ 279 h 1169"/>
                <a:gd name="T82" fmla="*/ 1606 w 1676"/>
                <a:gd name="T83" fmla="*/ 383 h 1169"/>
                <a:gd name="T84" fmla="*/ 1655 w 1676"/>
                <a:gd name="T85" fmla="*/ 406 h 1169"/>
                <a:gd name="T86" fmla="*/ 1658 w 1676"/>
                <a:gd name="T87" fmla="*/ 410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76" h="1169">
                  <a:moveTo>
                    <a:pt x="1658" y="410"/>
                  </a:moveTo>
                  <a:cubicBezTo>
                    <a:pt x="1663" y="416"/>
                    <a:pt x="1668" y="424"/>
                    <a:pt x="1670" y="434"/>
                  </a:cubicBezTo>
                  <a:cubicBezTo>
                    <a:pt x="1676" y="467"/>
                    <a:pt x="1669" y="526"/>
                    <a:pt x="1657" y="546"/>
                  </a:cubicBezTo>
                  <a:cubicBezTo>
                    <a:pt x="1646" y="567"/>
                    <a:pt x="1619" y="579"/>
                    <a:pt x="1597" y="592"/>
                  </a:cubicBezTo>
                  <a:cubicBezTo>
                    <a:pt x="1574" y="606"/>
                    <a:pt x="1591" y="615"/>
                    <a:pt x="1611" y="645"/>
                  </a:cubicBezTo>
                  <a:cubicBezTo>
                    <a:pt x="1632" y="674"/>
                    <a:pt x="1598" y="660"/>
                    <a:pt x="1582" y="647"/>
                  </a:cubicBezTo>
                  <a:cubicBezTo>
                    <a:pt x="1565" y="633"/>
                    <a:pt x="1547" y="635"/>
                    <a:pt x="1527" y="597"/>
                  </a:cubicBezTo>
                  <a:cubicBezTo>
                    <a:pt x="1508" y="559"/>
                    <a:pt x="1493" y="559"/>
                    <a:pt x="1469" y="565"/>
                  </a:cubicBezTo>
                  <a:cubicBezTo>
                    <a:pt x="1445" y="570"/>
                    <a:pt x="1458" y="630"/>
                    <a:pt x="1467" y="662"/>
                  </a:cubicBezTo>
                  <a:cubicBezTo>
                    <a:pt x="1476" y="694"/>
                    <a:pt x="1458" y="698"/>
                    <a:pt x="1421" y="708"/>
                  </a:cubicBezTo>
                  <a:cubicBezTo>
                    <a:pt x="1384" y="718"/>
                    <a:pt x="1389" y="758"/>
                    <a:pt x="1379" y="793"/>
                  </a:cubicBezTo>
                  <a:cubicBezTo>
                    <a:pt x="1368" y="828"/>
                    <a:pt x="1324" y="832"/>
                    <a:pt x="1306" y="833"/>
                  </a:cubicBezTo>
                  <a:cubicBezTo>
                    <a:pt x="1287" y="834"/>
                    <a:pt x="1254" y="842"/>
                    <a:pt x="1240" y="856"/>
                  </a:cubicBezTo>
                  <a:cubicBezTo>
                    <a:pt x="1227" y="869"/>
                    <a:pt x="1255" y="885"/>
                    <a:pt x="1271" y="911"/>
                  </a:cubicBezTo>
                  <a:cubicBezTo>
                    <a:pt x="1287" y="937"/>
                    <a:pt x="1286" y="950"/>
                    <a:pt x="1271" y="958"/>
                  </a:cubicBezTo>
                  <a:cubicBezTo>
                    <a:pt x="1256" y="966"/>
                    <a:pt x="1234" y="972"/>
                    <a:pt x="1212" y="981"/>
                  </a:cubicBezTo>
                  <a:cubicBezTo>
                    <a:pt x="1189" y="989"/>
                    <a:pt x="1139" y="996"/>
                    <a:pt x="1112" y="994"/>
                  </a:cubicBezTo>
                  <a:cubicBezTo>
                    <a:pt x="1086" y="992"/>
                    <a:pt x="1074" y="961"/>
                    <a:pt x="1050" y="952"/>
                  </a:cubicBezTo>
                  <a:cubicBezTo>
                    <a:pt x="1025" y="943"/>
                    <a:pt x="1012" y="979"/>
                    <a:pt x="1008" y="1012"/>
                  </a:cubicBezTo>
                  <a:cubicBezTo>
                    <a:pt x="1004" y="1046"/>
                    <a:pt x="1003" y="1047"/>
                    <a:pt x="985" y="1072"/>
                  </a:cubicBezTo>
                  <a:cubicBezTo>
                    <a:pt x="968" y="1096"/>
                    <a:pt x="959" y="1109"/>
                    <a:pt x="950" y="1141"/>
                  </a:cubicBezTo>
                  <a:cubicBezTo>
                    <a:pt x="947" y="1156"/>
                    <a:pt x="949" y="1158"/>
                    <a:pt x="935" y="1169"/>
                  </a:cubicBezTo>
                  <a:cubicBezTo>
                    <a:pt x="935" y="1169"/>
                    <a:pt x="895" y="1160"/>
                    <a:pt x="897" y="1131"/>
                  </a:cubicBezTo>
                  <a:cubicBezTo>
                    <a:pt x="899" y="1103"/>
                    <a:pt x="891" y="1083"/>
                    <a:pt x="874" y="1070"/>
                  </a:cubicBezTo>
                  <a:cubicBezTo>
                    <a:pt x="858" y="1057"/>
                    <a:pt x="845" y="1036"/>
                    <a:pt x="832" y="1009"/>
                  </a:cubicBezTo>
                  <a:cubicBezTo>
                    <a:pt x="819" y="982"/>
                    <a:pt x="772" y="979"/>
                    <a:pt x="791" y="958"/>
                  </a:cubicBezTo>
                  <a:cubicBezTo>
                    <a:pt x="809" y="938"/>
                    <a:pt x="810" y="906"/>
                    <a:pt x="787" y="891"/>
                  </a:cubicBezTo>
                  <a:cubicBezTo>
                    <a:pt x="763" y="875"/>
                    <a:pt x="750" y="857"/>
                    <a:pt x="738" y="833"/>
                  </a:cubicBezTo>
                  <a:cubicBezTo>
                    <a:pt x="727" y="810"/>
                    <a:pt x="721" y="799"/>
                    <a:pt x="700" y="777"/>
                  </a:cubicBezTo>
                  <a:cubicBezTo>
                    <a:pt x="679" y="754"/>
                    <a:pt x="672" y="736"/>
                    <a:pt x="665" y="728"/>
                  </a:cubicBezTo>
                  <a:cubicBezTo>
                    <a:pt x="658" y="720"/>
                    <a:pt x="645" y="721"/>
                    <a:pt x="639" y="736"/>
                  </a:cubicBezTo>
                  <a:cubicBezTo>
                    <a:pt x="634" y="752"/>
                    <a:pt x="630" y="775"/>
                    <a:pt x="617" y="779"/>
                  </a:cubicBezTo>
                  <a:cubicBezTo>
                    <a:pt x="604" y="784"/>
                    <a:pt x="599" y="758"/>
                    <a:pt x="597" y="732"/>
                  </a:cubicBezTo>
                  <a:cubicBezTo>
                    <a:pt x="595" y="706"/>
                    <a:pt x="587" y="695"/>
                    <a:pt x="562" y="691"/>
                  </a:cubicBezTo>
                  <a:cubicBezTo>
                    <a:pt x="537" y="687"/>
                    <a:pt x="475" y="691"/>
                    <a:pt x="447" y="699"/>
                  </a:cubicBezTo>
                  <a:cubicBezTo>
                    <a:pt x="419" y="706"/>
                    <a:pt x="203" y="616"/>
                    <a:pt x="203" y="616"/>
                  </a:cubicBezTo>
                  <a:cubicBezTo>
                    <a:pt x="0" y="321"/>
                    <a:pt x="0" y="321"/>
                    <a:pt x="0" y="321"/>
                  </a:cubicBezTo>
                  <a:cubicBezTo>
                    <a:pt x="22" y="94"/>
                    <a:pt x="22" y="94"/>
                    <a:pt x="22" y="94"/>
                  </a:cubicBezTo>
                  <a:cubicBezTo>
                    <a:pt x="539" y="0"/>
                    <a:pt x="539" y="0"/>
                    <a:pt x="539" y="0"/>
                  </a:cubicBezTo>
                  <a:cubicBezTo>
                    <a:pt x="1165" y="157"/>
                    <a:pt x="1165" y="157"/>
                    <a:pt x="1165" y="157"/>
                  </a:cubicBezTo>
                  <a:cubicBezTo>
                    <a:pt x="1491" y="279"/>
                    <a:pt x="1491" y="279"/>
                    <a:pt x="1491" y="279"/>
                  </a:cubicBezTo>
                  <a:cubicBezTo>
                    <a:pt x="1606" y="383"/>
                    <a:pt x="1606" y="383"/>
                    <a:pt x="1606" y="383"/>
                  </a:cubicBezTo>
                  <a:cubicBezTo>
                    <a:pt x="1655" y="406"/>
                    <a:pt x="1655" y="406"/>
                    <a:pt x="1655" y="406"/>
                  </a:cubicBezTo>
                  <a:lnTo>
                    <a:pt x="1658" y="410"/>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2" name="Freeform 24"/>
            <p:cNvSpPr/>
            <p:nvPr/>
          </p:nvSpPr>
          <p:spPr bwMode="auto">
            <a:xfrm>
              <a:off x="5943179" y="1990427"/>
              <a:ext cx="1258888" cy="1120775"/>
            </a:xfrm>
            <a:custGeom>
              <a:avLst/>
              <a:gdLst>
                <a:gd name="T0" fmla="*/ 124 w 2249"/>
                <a:gd name="T1" fmla="*/ 64 h 2002"/>
                <a:gd name="T2" fmla="*/ 263 w 2249"/>
                <a:gd name="T3" fmla="*/ 32 h 2002"/>
                <a:gd name="T4" fmla="*/ 394 w 2249"/>
                <a:gd name="T5" fmla="*/ 14 h 2002"/>
                <a:gd name="T6" fmla="*/ 494 w 2249"/>
                <a:gd name="T7" fmla="*/ 44 h 2002"/>
                <a:gd name="T8" fmla="*/ 595 w 2249"/>
                <a:gd name="T9" fmla="*/ 30 h 2002"/>
                <a:gd name="T10" fmla="*/ 715 w 2249"/>
                <a:gd name="T11" fmla="*/ 107 h 2002"/>
                <a:gd name="T12" fmla="*/ 780 w 2249"/>
                <a:gd name="T13" fmla="*/ 202 h 2002"/>
                <a:gd name="T14" fmla="*/ 856 w 2249"/>
                <a:gd name="T15" fmla="*/ 319 h 2002"/>
                <a:gd name="T16" fmla="*/ 906 w 2249"/>
                <a:gd name="T17" fmla="*/ 424 h 2002"/>
                <a:gd name="T18" fmla="*/ 991 w 2249"/>
                <a:gd name="T19" fmla="*/ 553 h 2002"/>
                <a:gd name="T20" fmla="*/ 1045 w 2249"/>
                <a:gd name="T21" fmla="*/ 676 h 2002"/>
                <a:gd name="T22" fmla="*/ 1195 w 2249"/>
                <a:gd name="T23" fmla="*/ 734 h 2002"/>
                <a:gd name="T24" fmla="*/ 1336 w 2249"/>
                <a:gd name="T25" fmla="*/ 725 h 2002"/>
                <a:gd name="T26" fmla="*/ 1428 w 2249"/>
                <a:gd name="T27" fmla="*/ 777 h 2002"/>
                <a:gd name="T28" fmla="*/ 1560 w 2249"/>
                <a:gd name="T29" fmla="*/ 831 h 2002"/>
                <a:gd name="T30" fmla="*/ 1612 w 2249"/>
                <a:gd name="T31" fmla="*/ 950 h 2002"/>
                <a:gd name="T32" fmla="*/ 1728 w 2249"/>
                <a:gd name="T33" fmla="*/ 1010 h 2002"/>
                <a:gd name="T34" fmla="*/ 1849 w 2249"/>
                <a:gd name="T35" fmla="*/ 978 h 2002"/>
                <a:gd name="T36" fmla="*/ 1947 w 2249"/>
                <a:gd name="T37" fmla="*/ 901 h 2002"/>
                <a:gd name="T38" fmla="*/ 2054 w 2249"/>
                <a:gd name="T39" fmla="*/ 825 h 2002"/>
                <a:gd name="T40" fmla="*/ 2199 w 2249"/>
                <a:gd name="T41" fmla="*/ 726 h 2002"/>
                <a:gd name="T42" fmla="*/ 2209 w 2249"/>
                <a:gd name="T43" fmla="*/ 757 h 2002"/>
                <a:gd name="T44" fmla="*/ 2227 w 2249"/>
                <a:gd name="T45" fmla="*/ 866 h 2002"/>
                <a:gd name="T46" fmla="*/ 2190 w 2249"/>
                <a:gd name="T47" fmla="*/ 973 h 2002"/>
                <a:gd name="T48" fmla="*/ 2181 w 2249"/>
                <a:gd name="T49" fmla="*/ 1057 h 2002"/>
                <a:gd name="T50" fmla="*/ 2188 w 2249"/>
                <a:gd name="T51" fmla="*/ 1140 h 2002"/>
                <a:gd name="T52" fmla="*/ 2187 w 2249"/>
                <a:gd name="T53" fmla="*/ 1239 h 2002"/>
                <a:gd name="T54" fmla="*/ 2155 w 2249"/>
                <a:gd name="T55" fmla="*/ 1340 h 2002"/>
                <a:gd name="T56" fmla="*/ 2127 w 2249"/>
                <a:gd name="T57" fmla="*/ 1446 h 2002"/>
                <a:gd name="T58" fmla="*/ 2067 w 2249"/>
                <a:gd name="T59" fmla="*/ 1521 h 2002"/>
                <a:gd name="T60" fmla="*/ 1915 w 2249"/>
                <a:gd name="T61" fmla="*/ 1575 h 2002"/>
                <a:gd name="T62" fmla="*/ 1839 w 2249"/>
                <a:gd name="T63" fmla="*/ 1650 h 2002"/>
                <a:gd name="T64" fmla="*/ 1909 w 2249"/>
                <a:gd name="T65" fmla="*/ 1769 h 2002"/>
                <a:gd name="T66" fmla="*/ 1941 w 2249"/>
                <a:gd name="T67" fmla="*/ 1913 h 2002"/>
                <a:gd name="T68" fmla="*/ 1897 w 2249"/>
                <a:gd name="T69" fmla="*/ 1946 h 2002"/>
                <a:gd name="T70" fmla="*/ 1816 w 2249"/>
                <a:gd name="T71" fmla="*/ 1913 h 2002"/>
                <a:gd name="T72" fmla="*/ 1759 w 2249"/>
                <a:gd name="T73" fmla="*/ 1851 h 2002"/>
                <a:gd name="T74" fmla="*/ 1720 w 2249"/>
                <a:gd name="T75" fmla="*/ 1879 h 2002"/>
                <a:gd name="T76" fmla="*/ 1681 w 2249"/>
                <a:gd name="T77" fmla="*/ 1902 h 2002"/>
                <a:gd name="T78" fmla="*/ 1616 w 2249"/>
                <a:gd name="T79" fmla="*/ 1946 h 2002"/>
                <a:gd name="T80" fmla="*/ 1548 w 2249"/>
                <a:gd name="T81" fmla="*/ 1982 h 2002"/>
                <a:gd name="T82" fmla="*/ 1530 w 2249"/>
                <a:gd name="T83" fmla="*/ 1935 h 2002"/>
                <a:gd name="T84" fmla="*/ 1451 w 2249"/>
                <a:gd name="T85" fmla="*/ 1838 h 2002"/>
                <a:gd name="T86" fmla="*/ 1404 w 2249"/>
                <a:gd name="T87" fmla="*/ 1820 h 2002"/>
                <a:gd name="T88" fmla="*/ 1404 w 2249"/>
                <a:gd name="T89" fmla="*/ 1917 h 2002"/>
                <a:gd name="T90" fmla="*/ 1311 w 2249"/>
                <a:gd name="T91" fmla="*/ 1859 h 2002"/>
                <a:gd name="T92" fmla="*/ 1231 w 2249"/>
                <a:gd name="T93" fmla="*/ 1836 h 2002"/>
                <a:gd name="T94" fmla="*/ 1194 w 2249"/>
                <a:gd name="T95" fmla="*/ 1734 h 2002"/>
                <a:gd name="T96" fmla="*/ 1128 w 2249"/>
                <a:gd name="T97" fmla="*/ 1713 h 2002"/>
                <a:gd name="T98" fmla="*/ 1035 w 2249"/>
                <a:gd name="T99" fmla="*/ 1746 h 2002"/>
                <a:gd name="T100" fmla="*/ 958 w 2249"/>
                <a:gd name="T101" fmla="*/ 1689 h 2002"/>
                <a:gd name="T102" fmla="*/ 883 w 2249"/>
                <a:gd name="T103" fmla="*/ 1720 h 2002"/>
                <a:gd name="T104" fmla="*/ 771 w 2249"/>
                <a:gd name="T105" fmla="*/ 1721 h 2002"/>
                <a:gd name="T106" fmla="*/ 683 w 2249"/>
                <a:gd name="T107" fmla="*/ 1588 h 2002"/>
                <a:gd name="T108" fmla="*/ 605 w 2249"/>
                <a:gd name="T109" fmla="*/ 1600 h 2002"/>
                <a:gd name="T110" fmla="*/ 370 w 2249"/>
                <a:gd name="T111" fmla="*/ 1403 h 2002"/>
                <a:gd name="T112" fmla="*/ 172 w 2249"/>
                <a:gd name="T113" fmla="*/ 465 h 2002"/>
                <a:gd name="T114" fmla="*/ 58 w 2249"/>
                <a:gd name="T115" fmla="*/ 158 h 2002"/>
                <a:gd name="T116" fmla="*/ 75 w 2249"/>
                <a:gd name="T117" fmla="*/ 92 h 2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49" h="2002">
                  <a:moveTo>
                    <a:pt x="75" y="92"/>
                  </a:moveTo>
                  <a:cubicBezTo>
                    <a:pt x="98" y="80"/>
                    <a:pt x="100" y="74"/>
                    <a:pt x="124" y="64"/>
                  </a:cubicBezTo>
                  <a:cubicBezTo>
                    <a:pt x="154" y="50"/>
                    <a:pt x="168" y="33"/>
                    <a:pt x="190" y="36"/>
                  </a:cubicBezTo>
                  <a:cubicBezTo>
                    <a:pt x="213" y="40"/>
                    <a:pt x="237" y="41"/>
                    <a:pt x="263" y="32"/>
                  </a:cubicBezTo>
                  <a:cubicBezTo>
                    <a:pt x="290" y="23"/>
                    <a:pt x="288" y="14"/>
                    <a:pt x="312" y="7"/>
                  </a:cubicBezTo>
                  <a:cubicBezTo>
                    <a:pt x="335" y="0"/>
                    <a:pt x="379" y="5"/>
                    <a:pt x="394" y="14"/>
                  </a:cubicBezTo>
                  <a:cubicBezTo>
                    <a:pt x="409" y="22"/>
                    <a:pt x="414" y="42"/>
                    <a:pt x="437" y="29"/>
                  </a:cubicBezTo>
                  <a:cubicBezTo>
                    <a:pt x="461" y="16"/>
                    <a:pt x="471" y="27"/>
                    <a:pt x="494" y="44"/>
                  </a:cubicBezTo>
                  <a:cubicBezTo>
                    <a:pt x="517" y="60"/>
                    <a:pt x="530" y="69"/>
                    <a:pt x="552" y="49"/>
                  </a:cubicBezTo>
                  <a:cubicBezTo>
                    <a:pt x="573" y="29"/>
                    <a:pt x="565" y="27"/>
                    <a:pt x="595" y="30"/>
                  </a:cubicBezTo>
                  <a:cubicBezTo>
                    <a:pt x="625" y="33"/>
                    <a:pt x="654" y="65"/>
                    <a:pt x="666" y="81"/>
                  </a:cubicBezTo>
                  <a:cubicBezTo>
                    <a:pt x="677" y="96"/>
                    <a:pt x="713" y="96"/>
                    <a:pt x="715" y="107"/>
                  </a:cubicBezTo>
                  <a:cubicBezTo>
                    <a:pt x="716" y="117"/>
                    <a:pt x="718" y="138"/>
                    <a:pt x="743" y="149"/>
                  </a:cubicBezTo>
                  <a:cubicBezTo>
                    <a:pt x="769" y="160"/>
                    <a:pt x="774" y="180"/>
                    <a:pt x="780" y="202"/>
                  </a:cubicBezTo>
                  <a:cubicBezTo>
                    <a:pt x="787" y="225"/>
                    <a:pt x="815" y="245"/>
                    <a:pt x="812" y="258"/>
                  </a:cubicBezTo>
                  <a:cubicBezTo>
                    <a:pt x="809" y="272"/>
                    <a:pt x="851" y="294"/>
                    <a:pt x="856" y="319"/>
                  </a:cubicBezTo>
                  <a:cubicBezTo>
                    <a:pt x="861" y="344"/>
                    <a:pt x="868" y="350"/>
                    <a:pt x="883" y="372"/>
                  </a:cubicBezTo>
                  <a:cubicBezTo>
                    <a:pt x="898" y="395"/>
                    <a:pt x="914" y="401"/>
                    <a:pt x="906" y="424"/>
                  </a:cubicBezTo>
                  <a:cubicBezTo>
                    <a:pt x="899" y="447"/>
                    <a:pt x="952" y="477"/>
                    <a:pt x="961" y="492"/>
                  </a:cubicBezTo>
                  <a:cubicBezTo>
                    <a:pt x="969" y="507"/>
                    <a:pt x="989" y="529"/>
                    <a:pt x="991" y="553"/>
                  </a:cubicBezTo>
                  <a:cubicBezTo>
                    <a:pt x="993" y="576"/>
                    <a:pt x="1022" y="590"/>
                    <a:pt x="1039" y="618"/>
                  </a:cubicBezTo>
                  <a:cubicBezTo>
                    <a:pt x="1055" y="646"/>
                    <a:pt x="1042" y="651"/>
                    <a:pt x="1045" y="676"/>
                  </a:cubicBezTo>
                  <a:cubicBezTo>
                    <a:pt x="1049" y="702"/>
                    <a:pt x="1076" y="720"/>
                    <a:pt x="1099" y="734"/>
                  </a:cubicBezTo>
                  <a:cubicBezTo>
                    <a:pt x="1121" y="747"/>
                    <a:pt x="1159" y="764"/>
                    <a:pt x="1195" y="734"/>
                  </a:cubicBezTo>
                  <a:cubicBezTo>
                    <a:pt x="1231" y="704"/>
                    <a:pt x="1249" y="723"/>
                    <a:pt x="1281" y="730"/>
                  </a:cubicBezTo>
                  <a:cubicBezTo>
                    <a:pt x="1313" y="738"/>
                    <a:pt x="1327" y="738"/>
                    <a:pt x="1336" y="725"/>
                  </a:cubicBezTo>
                  <a:cubicBezTo>
                    <a:pt x="1345" y="711"/>
                    <a:pt x="1366" y="716"/>
                    <a:pt x="1377" y="734"/>
                  </a:cubicBezTo>
                  <a:cubicBezTo>
                    <a:pt x="1388" y="751"/>
                    <a:pt x="1405" y="763"/>
                    <a:pt x="1428" y="777"/>
                  </a:cubicBezTo>
                  <a:cubicBezTo>
                    <a:pt x="1451" y="792"/>
                    <a:pt x="1496" y="811"/>
                    <a:pt x="1529" y="797"/>
                  </a:cubicBezTo>
                  <a:cubicBezTo>
                    <a:pt x="1563" y="782"/>
                    <a:pt x="1569" y="799"/>
                    <a:pt x="1560" y="831"/>
                  </a:cubicBezTo>
                  <a:cubicBezTo>
                    <a:pt x="1552" y="862"/>
                    <a:pt x="1584" y="865"/>
                    <a:pt x="1607" y="889"/>
                  </a:cubicBezTo>
                  <a:cubicBezTo>
                    <a:pt x="1630" y="913"/>
                    <a:pt x="1621" y="918"/>
                    <a:pt x="1612" y="950"/>
                  </a:cubicBezTo>
                  <a:cubicBezTo>
                    <a:pt x="1604" y="981"/>
                    <a:pt x="1639" y="992"/>
                    <a:pt x="1670" y="1017"/>
                  </a:cubicBezTo>
                  <a:cubicBezTo>
                    <a:pt x="1702" y="1042"/>
                    <a:pt x="1714" y="1024"/>
                    <a:pt x="1728" y="1010"/>
                  </a:cubicBezTo>
                  <a:cubicBezTo>
                    <a:pt x="1742" y="995"/>
                    <a:pt x="1761" y="1010"/>
                    <a:pt x="1788" y="1012"/>
                  </a:cubicBezTo>
                  <a:cubicBezTo>
                    <a:pt x="1815" y="1013"/>
                    <a:pt x="1838" y="987"/>
                    <a:pt x="1849" y="978"/>
                  </a:cubicBezTo>
                  <a:cubicBezTo>
                    <a:pt x="1861" y="969"/>
                    <a:pt x="1888" y="974"/>
                    <a:pt x="1902" y="962"/>
                  </a:cubicBezTo>
                  <a:cubicBezTo>
                    <a:pt x="1916" y="950"/>
                    <a:pt x="1937" y="916"/>
                    <a:pt x="1947" y="901"/>
                  </a:cubicBezTo>
                  <a:cubicBezTo>
                    <a:pt x="1957" y="886"/>
                    <a:pt x="1976" y="866"/>
                    <a:pt x="2007" y="862"/>
                  </a:cubicBezTo>
                  <a:cubicBezTo>
                    <a:pt x="2039" y="858"/>
                    <a:pt x="2046" y="847"/>
                    <a:pt x="2054" y="825"/>
                  </a:cubicBezTo>
                  <a:cubicBezTo>
                    <a:pt x="2061" y="803"/>
                    <a:pt x="2102" y="788"/>
                    <a:pt x="2121" y="769"/>
                  </a:cubicBezTo>
                  <a:cubicBezTo>
                    <a:pt x="2141" y="749"/>
                    <a:pt x="2174" y="736"/>
                    <a:pt x="2199" y="726"/>
                  </a:cubicBezTo>
                  <a:cubicBezTo>
                    <a:pt x="2224" y="716"/>
                    <a:pt x="2235" y="716"/>
                    <a:pt x="2238" y="722"/>
                  </a:cubicBezTo>
                  <a:cubicBezTo>
                    <a:pt x="2242" y="728"/>
                    <a:pt x="2217" y="745"/>
                    <a:pt x="2209" y="757"/>
                  </a:cubicBezTo>
                  <a:cubicBezTo>
                    <a:pt x="2201" y="769"/>
                    <a:pt x="2196" y="788"/>
                    <a:pt x="2191" y="805"/>
                  </a:cubicBezTo>
                  <a:cubicBezTo>
                    <a:pt x="2186" y="822"/>
                    <a:pt x="2205" y="847"/>
                    <a:pt x="2227" y="866"/>
                  </a:cubicBezTo>
                  <a:cubicBezTo>
                    <a:pt x="2249" y="885"/>
                    <a:pt x="2233" y="909"/>
                    <a:pt x="2227" y="929"/>
                  </a:cubicBezTo>
                  <a:cubicBezTo>
                    <a:pt x="2222" y="949"/>
                    <a:pt x="2197" y="964"/>
                    <a:pt x="2190" y="973"/>
                  </a:cubicBezTo>
                  <a:cubicBezTo>
                    <a:pt x="2183" y="982"/>
                    <a:pt x="2175" y="994"/>
                    <a:pt x="2180" y="1004"/>
                  </a:cubicBezTo>
                  <a:cubicBezTo>
                    <a:pt x="2186" y="1014"/>
                    <a:pt x="2188" y="1042"/>
                    <a:pt x="2181" y="1057"/>
                  </a:cubicBezTo>
                  <a:cubicBezTo>
                    <a:pt x="2175" y="1071"/>
                    <a:pt x="2174" y="1087"/>
                    <a:pt x="2179" y="1096"/>
                  </a:cubicBezTo>
                  <a:cubicBezTo>
                    <a:pt x="2185" y="1105"/>
                    <a:pt x="2196" y="1118"/>
                    <a:pt x="2188" y="1140"/>
                  </a:cubicBezTo>
                  <a:cubicBezTo>
                    <a:pt x="2179" y="1163"/>
                    <a:pt x="2176" y="1160"/>
                    <a:pt x="2187" y="1175"/>
                  </a:cubicBezTo>
                  <a:cubicBezTo>
                    <a:pt x="2198" y="1190"/>
                    <a:pt x="2193" y="1213"/>
                    <a:pt x="2187" y="1239"/>
                  </a:cubicBezTo>
                  <a:cubicBezTo>
                    <a:pt x="2181" y="1264"/>
                    <a:pt x="2182" y="1289"/>
                    <a:pt x="2177" y="1297"/>
                  </a:cubicBezTo>
                  <a:cubicBezTo>
                    <a:pt x="2171" y="1305"/>
                    <a:pt x="2155" y="1325"/>
                    <a:pt x="2155" y="1340"/>
                  </a:cubicBezTo>
                  <a:cubicBezTo>
                    <a:pt x="2154" y="1356"/>
                    <a:pt x="2160" y="1382"/>
                    <a:pt x="2142" y="1408"/>
                  </a:cubicBezTo>
                  <a:cubicBezTo>
                    <a:pt x="2124" y="1434"/>
                    <a:pt x="2123" y="1430"/>
                    <a:pt x="2127" y="1446"/>
                  </a:cubicBezTo>
                  <a:cubicBezTo>
                    <a:pt x="2132" y="1462"/>
                    <a:pt x="2139" y="1491"/>
                    <a:pt x="2134" y="1509"/>
                  </a:cubicBezTo>
                  <a:cubicBezTo>
                    <a:pt x="2130" y="1528"/>
                    <a:pt x="2089" y="1519"/>
                    <a:pt x="2067" y="1521"/>
                  </a:cubicBezTo>
                  <a:cubicBezTo>
                    <a:pt x="2046" y="1523"/>
                    <a:pt x="1969" y="1513"/>
                    <a:pt x="1951" y="1510"/>
                  </a:cubicBezTo>
                  <a:cubicBezTo>
                    <a:pt x="1932" y="1506"/>
                    <a:pt x="1923" y="1543"/>
                    <a:pt x="1915" y="1575"/>
                  </a:cubicBezTo>
                  <a:cubicBezTo>
                    <a:pt x="1908" y="1607"/>
                    <a:pt x="1875" y="1611"/>
                    <a:pt x="1856" y="1623"/>
                  </a:cubicBezTo>
                  <a:cubicBezTo>
                    <a:pt x="1836" y="1635"/>
                    <a:pt x="1821" y="1633"/>
                    <a:pt x="1839" y="1650"/>
                  </a:cubicBezTo>
                  <a:cubicBezTo>
                    <a:pt x="1856" y="1667"/>
                    <a:pt x="1872" y="1683"/>
                    <a:pt x="1875" y="1703"/>
                  </a:cubicBezTo>
                  <a:cubicBezTo>
                    <a:pt x="1879" y="1724"/>
                    <a:pt x="1899" y="1749"/>
                    <a:pt x="1909" y="1769"/>
                  </a:cubicBezTo>
                  <a:cubicBezTo>
                    <a:pt x="1918" y="1790"/>
                    <a:pt x="1926" y="1834"/>
                    <a:pt x="1922" y="1870"/>
                  </a:cubicBezTo>
                  <a:cubicBezTo>
                    <a:pt x="1919" y="1894"/>
                    <a:pt x="1930" y="1899"/>
                    <a:pt x="1941" y="1913"/>
                  </a:cubicBezTo>
                  <a:cubicBezTo>
                    <a:pt x="1941" y="1913"/>
                    <a:pt x="1929" y="1941"/>
                    <a:pt x="1920" y="1936"/>
                  </a:cubicBezTo>
                  <a:cubicBezTo>
                    <a:pt x="1912" y="1931"/>
                    <a:pt x="1904" y="1937"/>
                    <a:pt x="1897" y="1946"/>
                  </a:cubicBezTo>
                  <a:cubicBezTo>
                    <a:pt x="1890" y="1954"/>
                    <a:pt x="1871" y="1949"/>
                    <a:pt x="1861" y="1937"/>
                  </a:cubicBezTo>
                  <a:cubicBezTo>
                    <a:pt x="1851" y="1924"/>
                    <a:pt x="1828" y="1914"/>
                    <a:pt x="1816" y="1913"/>
                  </a:cubicBezTo>
                  <a:cubicBezTo>
                    <a:pt x="1804" y="1911"/>
                    <a:pt x="1785" y="1911"/>
                    <a:pt x="1781" y="1885"/>
                  </a:cubicBezTo>
                  <a:cubicBezTo>
                    <a:pt x="1777" y="1860"/>
                    <a:pt x="1767" y="1821"/>
                    <a:pt x="1759" y="1851"/>
                  </a:cubicBezTo>
                  <a:cubicBezTo>
                    <a:pt x="1750" y="1880"/>
                    <a:pt x="1754" y="1871"/>
                    <a:pt x="1746" y="1887"/>
                  </a:cubicBezTo>
                  <a:cubicBezTo>
                    <a:pt x="1739" y="1904"/>
                    <a:pt x="1724" y="1895"/>
                    <a:pt x="1720" y="1879"/>
                  </a:cubicBezTo>
                  <a:cubicBezTo>
                    <a:pt x="1716" y="1864"/>
                    <a:pt x="1709" y="1859"/>
                    <a:pt x="1699" y="1878"/>
                  </a:cubicBezTo>
                  <a:cubicBezTo>
                    <a:pt x="1690" y="1896"/>
                    <a:pt x="1702" y="1894"/>
                    <a:pt x="1681" y="1902"/>
                  </a:cubicBezTo>
                  <a:cubicBezTo>
                    <a:pt x="1660" y="1909"/>
                    <a:pt x="1629" y="1926"/>
                    <a:pt x="1620" y="1930"/>
                  </a:cubicBezTo>
                  <a:cubicBezTo>
                    <a:pt x="1610" y="1934"/>
                    <a:pt x="1607" y="1934"/>
                    <a:pt x="1616" y="1946"/>
                  </a:cubicBezTo>
                  <a:cubicBezTo>
                    <a:pt x="1625" y="1957"/>
                    <a:pt x="1632" y="1967"/>
                    <a:pt x="1612" y="1982"/>
                  </a:cubicBezTo>
                  <a:cubicBezTo>
                    <a:pt x="1593" y="1996"/>
                    <a:pt x="1559" y="2002"/>
                    <a:pt x="1548" y="1982"/>
                  </a:cubicBezTo>
                  <a:cubicBezTo>
                    <a:pt x="1537" y="1961"/>
                    <a:pt x="1537" y="1956"/>
                    <a:pt x="1543" y="1949"/>
                  </a:cubicBezTo>
                  <a:cubicBezTo>
                    <a:pt x="1550" y="1942"/>
                    <a:pt x="1545" y="1935"/>
                    <a:pt x="1530" y="1935"/>
                  </a:cubicBezTo>
                  <a:cubicBezTo>
                    <a:pt x="1516" y="1934"/>
                    <a:pt x="1477" y="1917"/>
                    <a:pt x="1466" y="1891"/>
                  </a:cubicBezTo>
                  <a:cubicBezTo>
                    <a:pt x="1454" y="1865"/>
                    <a:pt x="1447" y="1851"/>
                    <a:pt x="1451" y="1838"/>
                  </a:cubicBezTo>
                  <a:cubicBezTo>
                    <a:pt x="1454" y="1825"/>
                    <a:pt x="1458" y="1795"/>
                    <a:pt x="1433" y="1798"/>
                  </a:cubicBezTo>
                  <a:cubicBezTo>
                    <a:pt x="1409" y="1801"/>
                    <a:pt x="1401" y="1798"/>
                    <a:pt x="1404" y="1820"/>
                  </a:cubicBezTo>
                  <a:cubicBezTo>
                    <a:pt x="1407" y="1842"/>
                    <a:pt x="1415" y="1849"/>
                    <a:pt x="1416" y="1868"/>
                  </a:cubicBezTo>
                  <a:cubicBezTo>
                    <a:pt x="1416" y="1887"/>
                    <a:pt x="1422" y="1901"/>
                    <a:pt x="1404" y="1917"/>
                  </a:cubicBezTo>
                  <a:cubicBezTo>
                    <a:pt x="1386" y="1933"/>
                    <a:pt x="1370" y="1928"/>
                    <a:pt x="1344" y="1905"/>
                  </a:cubicBezTo>
                  <a:cubicBezTo>
                    <a:pt x="1318" y="1883"/>
                    <a:pt x="1316" y="1879"/>
                    <a:pt x="1311" y="1859"/>
                  </a:cubicBezTo>
                  <a:cubicBezTo>
                    <a:pt x="1306" y="1840"/>
                    <a:pt x="1303" y="1815"/>
                    <a:pt x="1276" y="1821"/>
                  </a:cubicBezTo>
                  <a:cubicBezTo>
                    <a:pt x="1248" y="1827"/>
                    <a:pt x="1246" y="1855"/>
                    <a:pt x="1231" y="1836"/>
                  </a:cubicBezTo>
                  <a:cubicBezTo>
                    <a:pt x="1217" y="1817"/>
                    <a:pt x="1207" y="1799"/>
                    <a:pt x="1213" y="1784"/>
                  </a:cubicBezTo>
                  <a:cubicBezTo>
                    <a:pt x="1220" y="1769"/>
                    <a:pt x="1212" y="1745"/>
                    <a:pt x="1194" y="1734"/>
                  </a:cubicBezTo>
                  <a:cubicBezTo>
                    <a:pt x="1175" y="1723"/>
                    <a:pt x="1175" y="1727"/>
                    <a:pt x="1162" y="1735"/>
                  </a:cubicBezTo>
                  <a:cubicBezTo>
                    <a:pt x="1150" y="1743"/>
                    <a:pt x="1155" y="1711"/>
                    <a:pt x="1128" y="1713"/>
                  </a:cubicBezTo>
                  <a:cubicBezTo>
                    <a:pt x="1101" y="1714"/>
                    <a:pt x="1102" y="1713"/>
                    <a:pt x="1087" y="1732"/>
                  </a:cubicBezTo>
                  <a:cubicBezTo>
                    <a:pt x="1072" y="1751"/>
                    <a:pt x="1065" y="1754"/>
                    <a:pt x="1035" y="1746"/>
                  </a:cubicBezTo>
                  <a:cubicBezTo>
                    <a:pt x="1005" y="1738"/>
                    <a:pt x="991" y="1723"/>
                    <a:pt x="990" y="1706"/>
                  </a:cubicBezTo>
                  <a:cubicBezTo>
                    <a:pt x="989" y="1690"/>
                    <a:pt x="978" y="1664"/>
                    <a:pt x="958" y="1689"/>
                  </a:cubicBezTo>
                  <a:cubicBezTo>
                    <a:pt x="938" y="1715"/>
                    <a:pt x="944" y="1715"/>
                    <a:pt x="922" y="1717"/>
                  </a:cubicBezTo>
                  <a:cubicBezTo>
                    <a:pt x="899" y="1719"/>
                    <a:pt x="903" y="1735"/>
                    <a:pt x="883" y="1720"/>
                  </a:cubicBezTo>
                  <a:cubicBezTo>
                    <a:pt x="864" y="1705"/>
                    <a:pt x="845" y="1704"/>
                    <a:pt x="830" y="1721"/>
                  </a:cubicBezTo>
                  <a:cubicBezTo>
                    <a:pt x="816" y="1738"/>
                    <a:pt x="794" y="1742"/>
                    <a:pt x="771" y="1721"/>
                  </a:cubicBezTo>
                  <a:cubicBezTo>
                    <a:pt x="749" y="1700"/>
                    <a:pt x="710" y="1675"/>
                    <a:pt x="707" y="1657"/>
                  </a:cubicBezTo>
                  <a:cubicBezTo>
                    <a:pt x="703" y="1638"/>
                    <a:pt x="687" y="1604"/>
                    <a:pt x="683" y="1588"/>
                  </a:cubicBezTo>
                  <a:cubicBezTo>
                    <a:pt x="680" y="1573"/>
                    <a:pt x="665" y="1558"/>
                    <a:pt x="650" y="1579"/>
                  </a:cubicBezTo>
                  <a:cubicBezTo>
                    <a:pt x="635" y="1599"/>
                    <a:pt x="622" y="1598"/>
                    <a:pt x="605" y="1600"/>
                  </a:cubicBezTo>
                  <a:cubicBezTo>
                    <a:pt x="588" y="1602"/>
                    <a:pt x="558" y="1597"/>
                    <a:pt x="538" y="1601"/>
                  </a:cubicBezTo>
                  <a:cubicBezTo>
                    <a:pt x="518" y="1605"/>
                    <a:pt x="370" y="1403"/>
                    <a:pt x="370" y="1403"/>
                  </a:cubicBezTo>
                  <a:cubicBezTo>
                    <a:pt x="422" y="935"/>
                    <a:pt x="422" y="935"/>
                    <a:pt x="422" y="935"/>
                  </a:cubicBezTo>
                  <a:cubicBezTo>
                    <a:pt x="422" y="935"/>
                    <a:pt x="176" y="469"/>
                    <a:pt x="172" y="465"/>
                  </a:cubicBezTo>
                  <a:cubicBezTo>
                    <a:pt x="168" y="460"/>
                    <a:pt x="0" y="231"/>
                    <a:pt x="0" y="231"/>
                  </a:cubicBezTo>
                  <a:cubicBezTo>
                    <a:pt x="58" y="158"/>
                    <a:pt x="58" y="158"/>
                    <a:pt x="58" y="158"/>
                  </a:cubicBezTo>
                  <a:cubicBezTo>
                    <a:pt x="72" y="93"/>
                    <a:pt x="72" y="93"/>
                    <a:pt x="72" y="93"/>
                  </a:cubicBezTo>
                  <a:lnTo>
                    <a:pt x="75" y="92"/>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3" name="Freeform 25"/>
            <p:cNvSpPr/>
            <p:nvPr/>
          </p:nvSpPr>
          <p:spPr bwMode="auto">
            <a:xfrm>
              <a:off x="4758904" y="3803352"/>
              <a:ext cx="546100" cy="989012"/>
            </a:xfrm>
            <a:custGeom>
              <a:avLst/>
              <a:gdLst>
                <a:gd name="T0" fmla="*/ 570 w 977"/>
                <a:gd name="T1" fmla="*/ 1699 h 1767"/>
                <a:gd name="T2" fmla="*/ 652 w 977"/>
                <a:gd name="T3" fmla="*/ 1738 h 1767"/>
                <a:gd name="T4" fmla="*/ 709 w 977"/>
                <a:gd name="T5" fmla="*/ 1758 h 1767"/>
                <a:gd name="T6" fmla="*/ 740 w 977"/>
                <a:gd name="T7" fmla="*/ 1683 h 1767"/>
                <a:gd name="T8" fmla="*/ 741 w 977"/>
                <a:gd name="T9" fmla="*/ 1590 h 1767"/>
                <a:gd name="T10" fmla="*/ 812 w 977"/>
                <a:gd name="T11" fmla="*/ 1568 h 1767"/>
                <a:gd name="T12" fmla="*/ 813 w 977"/>
                <a:gd name="T13" fmla="*/ 1517 h 1767"/>
                <a:gd name="T14" fmla="*/ 740 w 977"/>
                <a:gd name="T15" fmla="*/ 1471 h 1767"/>
                <a:gd name="T16" fmla="*/ 746 w 977"/>
                <a:gd name="T17" fmla="*/ 1441 h 1767"/>
                <a:gd name="T18" fmla="*/ 876 w 977"/>
                <a:gd name="T19" fmla="*/ 1443 h 1767"/>
                <a:gd name="T20" fmla="*/ 926 w 977"/>
                <a:gd name="T21" fmla="*/ 1448 h 1767"/>
                <a:gd name="T22" fmla="*/ 973 w 977"/>
                <a:gd name="T23" fmla="*/ 1378 h 1767"/>
                <a:gd name="T24" fmla="*/ 932 w 977"/>
                <a:gd name="T25" fmla="*/ 1310 h 1767"/>
                <a:gd name="T26" fmla="*/ 893 w 977"/>
                <a:gd name="T27" fmla="*/ 1271 h 1767"/>
                <a:gd name="T28" fmla="*/ 858 w 977"/>
                <a:gd name="T29" fmla="*/ 1199 h 1767"/>
                <a:gd name="T30" fmla="*/ 829 w 977"/>
                <a:gd name="T31" fmla="*/ 1169 h 1767"/>
                <a:gd name="T32" fmla="*/ 830 w 977"/>
                <a:gd name="T33" fmla="*/ 1086 h 1767"/>
                <a:gd name="T34" fmla="*/ 856 w 977"/>
                <a:gd name="T35" fmla="*/ 967 h 1767"/>
                <a:gd name="T36" fmla="*/ 859 w 977"/>
                <a:gd name="T37" fmla="*/ 869 h 1767"/>
                <a:gd name="T38" fmla="*/ 828 w 977"/>
                <a:gd name="T39" fmla="*/ 784 h 1767"/>
                <a:gd name="T40" fmla="*/ 831 w 977"/>
                <a:gd name="T41" fmla="*/ 680 h 1767"/>
                <a:gd name="T42" fmla="*/ 830 w 977"/>
                <a:gd name="T43" fmla="*/ 586 h 1767"/>
                <a:gd name="T44" fmla="*/ 864 w 977"/>
                <a:gd name="T45" fmla="*/ 499 h 1767"/>
                <a:gd name="T46" fmla="*/ 856 w 977"/>
                <a:gd name="T47" fmla="*/ 404 h 1767"/>
                <a:gd name="T48" fmla="*/ 866 w 977"/>
                <a:gd name="T49" fmla="*/ 302 h 1767"/>
                <a:gd name="T50" fmla="*/ 916 w 977"/>
                <a:gd name="T51" fmla="*/ 198 h 1767"/>
                <a:gd name="T52" fmla="*/ 945 w 977"/>
                <a:gd name="T53" fmla="*/ 86 h 1767"/>
                <a:gd name="T54" fmla="*/ 862 w 977"/>
                <a:gd name="T55" fmla="*/ 12 h 1767"/>
                <a:gd name="T56" fmla="*/ 311 w 977"/>
                <a:gd name="T57" fmla="*/ 345 h 1767"/>
                <a:gd name="T58" fmla="*/ 289 w 977"/>
                <a:gd name="T59" fmla="*/ 758 h 1767"/>
                <a:gd name="T60" fmla="*/ 0 w 977"/>
                <a:gd name="T61" fmla="*/ 1677 h 1767"/>
                <a:gd name="T62" fmla="*/ 463 w 977"/>
                <a:gd name="T63" fmla="*/ 1717 h 1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7" h="1767">
                  <a:moveTo>
                    <a:pt x="534" y="1677"/>
                  </a:moveTo>
                  <a:cubicBezTo>
                    <a:pt x="534" y="1677"/>
                    <a:pt x="552" y="1690"/>
                    <a:pt x="570" y="1699"/>
                  </a:cubicBezTo>
                  <a:cubicBezTo>
                    <a:pt x="588" y="1708"/>
                    <a:pt x="594" y="1722"/>
                    <a:pt x="614" y="1718"/>
                  </a:cubicBezTo>
                  <a:cubicBezTo>
                    <a:pt x="634" y="1715"/>
                    <a:pt x="651" y="1719"/>
                    <a:pt x="652" y="1738"/>
                  </a:cubicBezTo>
                  <a:cubicBezTo>
                    <a:pt x="652" y="1757"/>
                    <a:pt x="658" y="1762"/>
                    <a:pt x="674" y="1765"/>
                  </a:cubicBezTo>
                  <a:cubicBezTo>
                    <a:pt x="689" y="1767"/>
                    <a:pt x="695" y="1758"/>
                    <a:pt x="709" y="1758"/>
                  </a:cubicBezTo>
                  <a:cubicBezTo>
                    <a:pt x="723" y="1758"/>
                    <a:pt x="737" y="1757"/>
                    <a:pt x="740" y="1736"/>
                  </a:cubicBezTo>
                  <a:cubicBezTo>
                    <a:pt x="743" y="1716"/>
                    <a:pt x="759" y="1702"/>
                    <a:pt x="740" y="1683"/>
                  </a:cubicBezTo>
                  <a:cubicBezTo>
                    <a:pt x="721" y="1663"/>
                    <a:pt x="712" y="1645"/>
                    <a:pt x="717" y="1634"/>
                  </a:cubicBezTo>
                  <a:cubicBezTo>
                    <a:pt x="722" y="1623"/>
                    <a:pt x="712" y="1598"/>
                    <a:pt x="741" y="1590"/>
                  </a:cubicBezTo>
                  <a:cubicBezTo>
                    <a:pt x="771" y="1581"/>
                    <a:pt x="777" y="1594"/>
                    <a:pt x="785" y="1579"/>
                  </a:cubicBezTo>
                  <a:cubicBezTo>
                    <a:pt x="793" y="1565"/>
                    <a:pt x="798" y="1566"/>
                    <a:pt x="812" y="1568"/>
                  </a:cubicBezTo>
                  <a:cubicBezTo>
                    <a:pt x="826" y="1570"/>
                    <a:pt x="836" y="1566"/>
                    <a:pt x="835" y="1547"/>
                  </a:cubicBezTo>
                  <a:cubicBezTo>
                    <a:pt x="835" y="1527"/>
                    <a:pt x="832" y="1524"/>
                    <a:pt x="813" y="1517"/>
                  </a:cubicBezTo>
                  <a:cubicBezTo>
                    <a:pt x="794" y="1509"/>
                    <a:pt x="761" y="1514"/>
                    <a:pt x="765" y="1494"/>
                  </a:cubicBezTo>
                  <a:cubicBezTo>
                    <a:pt x="769" y="1474"/>
                    <a:pt x="759" y="1475"/>
                    <a:pt x="740" y="1471"/>
                  </a:cubicBezTo>
                  <a:cubicBezTo>
                    <a:pt x="721" y="1466"/>
                    <a:pt x="693" y="1456"/>
                    <a:pt x="702" y="1449"/>
                  </a:cubicBezTo>
                  <a:cubicBezTo>
                    <a:pt x="712" y="1442"/>
                    <a:pt x="730" y="1439"/>
                    <a:pt x="746" y="1441"/>
                  </a:cubicBezTo>
                  <a:cubicBezTo>
                    <a:pt x="763" y="1443"/>
                    <a:pt x="806" y="1440"/>
                    <a:pt x="827" y="1446"/>
                  </a:cubicBezTo>
                  <a:cubicBezTo>
                    <a:pt x="847" y="1451"/>
                    <a:pt x="870" y="1456"/>
                    <a:pt x="876" y="1443"/>
                  </a:cubicBezTo>
                  <a:cubicBezTo>
                    <a:pt x="882" y="1429"/>
                    <a:pt x="895" y="1437"/>
                    <a:pt x="901" y="1446"/>
                  </a:cubicBezTo>
                  <a:cubicBezTo>
                    <a:pt x="906" y="1454"/>
                    <a:pt x="913" y="1466"/>
                    <a:pt x="926" y="1448"/>
                  </a:cubicBezTo>
                  <a:cubicBezTo>
                    <a:pt x="939" y="1430"/>
                    <a:pt x="949" y="1438"/>
                    <a:pt x="960" y="1431"/>
                  </a:cubicBezTo>
                  <a:cubicBezTo>
                    <a:pt x="970" y="1423"/>
                    <a:pt x="977" y="1393"/>
                    <a:pt x="973" y="1378"/>
                  </a:cubicBezTo>
                  <a:cubicBezTo>
                    <a:pt x="970" y="1363"/>
                    <a:pt x="976" y="1345"/>
                    <a:pt x="957" y="1339"/>
                  </a:cubicBezTo>
                  <a:cubicBezTo>
                    <a:pt x="938" y="1332"/>
                    <a:pt x="935" y="1324"/>
                    <a:pt x="932" y="1310"/>
                  </a:cubicBezTo>
                  <a:cubicBezTo>
                    <a:pt x="929" y="1296"/>
                    <a:pt x="925" y="1307"/>
                    <a:pt x="909" y="1301"/>
                  </a:cubicBezTo>
                  <a:cubicBezTo>
                    <a:pt x="894" y="1295"/>
                    <a:pt x="887" y="1287"/>
                    <a:pt x="893" y="1271"/>
                  </a:cubicBezTo>
                  <a:cubicBezTo>
                    <a:pt x="898" y="1255"/>
                    <a:pt x="887" y="1226"/>
                    <a:pt x="871" y="1220"/>
                  </a:cubicBezTo>
                  <a:cubicBezTo>
                    <a:pt x="856" y="1215"/>
                    <a:pt x="843" y="1207"/>
                    <a:pt x="858" y="1199"/>
                  </a:cubicBezTo>
                  <a:cubicBezTo>
                    <a:pt x="873" y="1190"/>
                    <a:pt x="874" y="1182"/>
                    <a:pt x="857" y="1185"/>
                  </a:cubicBezTo>
                  <a:cubicBezTo>
                    <a:pt x="841" y="1188"/>
                    <a:pt x="812" y="1183"/>
                    <a:pt x="829" y="1169"/>
                  </a:cubicBezTo>
                  <a:cubicBezTo>
                    <a:pt x="847" y="1156"/>
                    <a:pt x="862" y="1146"/>
                    <a:pt x="857" y="1129"/>
                  </a:cubicBezTo>
                  <a:cubicBezTo>
                    <a:pt x="852" y="1112"/>
                    <a:pt x="824" y="1104"/>
                    <a:pt x="830" y="1086"/>
                  </a:cubicBezTo>
                  <a:cubicBezTo>
                    <a:pt x="836" y="1068"/>
                    <a:pt x="846" y="1047"/>
                    <a:pt x="848" y="1026"/>
                  </a:cubicBezTo>
                  <a:cubicBezTo>
                    <a:pt x="850" y="1004"/>
                    <a:pt x="846" y="980"/>
                    <a:pt x="856" y="967"/>
                  </a:cubicBezTo>
                  <a:cubicBezTo>
                    <a:pt x="866" y="954"/>
                    <a:pt x="881" y="941"/>
                    <a:pt x="875" y="917"/>
                  </a:cubicBezTo>
                  <a:cubicBezTo>
                    <a:pt x="869" y="893"/>
                    <a:pt x="864" y="887"/>
                    <a:pt x="859" y="869"/>
                  </a:cubicBezTo>
                  <a:cubicBezTo>
                    <a:pt x="855" y="852"/>
                    <a:pt x="846" y="846"/>
                    <a:pt x="844" y="834"/>
                  </a:cubicBezTo>
                  <a:cubicBezTo>
                    <a:pt x="841" y="823"/>
                    <a:pt x="831" y="807"/>
                    <a:pt x="828" y="784"/>
                  </a:cubicBezTo>
                  <a:cubicBezTo>
                    <a:pt x="826" y="761"/>
                    <a:pt x="816" y="747"/>
                    <a:pt x="829" y="732"/>
                  </a:cubicBezTo>
                  <a:cubicBezTo>
                    <a:pt x="842" y="718"/>
                    <a:pt x="840" y="700"/>
                    <a:pt x="831" y="680"/>
                  </a:cubicBezTo>
                  <a:cubicBezTo>
                    <a:pt x="821" y="659"/>
                    <a:pt x="821" y="655"/>
                    <a:pt x="817" y="638"/>
                  </a:cubicBezTo>
                  <a:cubicBezTo>
                    <a:pt x="812" y="621"/>
                    <a:pt x="813" y="603"/>
                    <a:pt x="830" y="586"/>
                  </a:cubicBezTo>
                  <a:cubicBezTo>
                    <a:pt x="847" y="570"/>
                    <a:pt x="862" y="556"/>
                    <a:pt x="861" y="541"/>
                  </a:cubicBezTo>
                  <a:cubicBezTo>
                    <a:pt x="861" y="527"/>
                    <a:pt x="849" y="511"/>
                    <a:pt x="864" y="499"/>
                  </a:cubicBezTo>
                  <a:cubicBezTo>
                    <a:pt x="878" y="486"/>
                    <a:pt x="890" y="464"/>
                    <a:pt x="884" y="448"/>
                  </a:cubicBezTo>
                  <a:cubicBezTo>
                    <a:pt x="879" y="432"/>
                    <a:pt x="868" y="414"/>
                    <a:pt x="856" y="404"/>
                  </a:cubicBezTo>
                  <a:cubicBezTo>
                    <a:pt x="844" y="395"/>
                    <a:pt x="839" y="364"/>
                    <a:pt x="844" y="345"/>
                  </a:cubicBezTo>
                  <a:cubicBezTo>
                    <a:pt x="850" y="327"/>
                    <a:pt x="843" y="326"/>
                    <a:pt x="866" y="302"/>
                  </a:cubicBezTo>
                  <a:cubicBezTo>
                    <a:pt x="889" y="278"/>
                    <a:pt x="910" y="276"/>
                    <a:pt x="906" y="243"/>
                  </a:cubicBezTo>
                  <a:cubicBezTo>
                    <a:pt x="902" y="209"/>
                    <a:pt x="915" y="224"/>
                    <a:pt x="916" y="198"/>
                  </a:cubicBezTo>
                  <a:cubicBezTo>
                    <a:pt x="917" y="172"/>
                    <a:pt x="912" y="152"/>
                    <a:pt x="922" y="145"/>
                  </a:cubicBezTo>
                  <a:cubicBezTo>
                    <a:pt x="932" y="138"/>
                    <a:pt x="953" y="105"/>
                    <a:pt x="945" y="86"/>
                  </a:cubicBezTo>
                  <a:cubicBezTo>
                    <a:pt x="937" y="67"/>
                    <a:pt x="923" y="45"/>
                    <a:pt x="935" y="22"/>
                  </a:cubicBezTo>
                  <a:cubicBezTo>
                    <a:pt x="947" y="0"/>
                    <a:pt x="862" y="12"/>
                    <a:pt x="862" y="12"/>
                  </a:cubicBezTo>
                  <a:cubicBezTo>
                    <a:pt x="521" y="184"/>
                    <a:pt x="521" y="184"/>
                    <a:pt x="521" y="184"/>
                  </a:cubicBezTo>
                  <a:cubicBezTo>
                    <a:pt x="311" y="345"/>
                    <a:pt x="311" y="345"/>
                    <a:pt x="311" y="345"/>
                  </a:cubicBezTo>
                  <a:cubicBezTo>
                    <a:pt x="175" y="536"/>
                    <a:pt x="175" y="536"/>
                    <a:pt x="175" y="536"/>
                  </a:cubicBezTo>
                  <a:cubicBezTo>
                    <a:pt x="289" y="758"/>
                    <a:pt x="289" y="758"/>
                    <a:pt x="289" y="758"/>
                  </a:cubicBezTo>
                  <a:cubicBezTo>
                    <a:pt x="78" y="1087"/>
                    <a:pt x="78" y="1087"/>
                    <a:pt x="78" y="1087"/>
                  </a:cubicBezTo>
                  <a:cubicBezTo>
                    <a:pt x="0" y="1677"/>
                    <a:pt x="0" y="1677"/>
                    <a:pt x="0" y="1677"/>
                  </a:cubicBezTo>
                  <a:cubicBezTo>
                    <a:pt x="353" y="1744"/>
                    <a:pt x="353" y="1744"/>
                    <a:pt x="353" y="1744"/>
                  </a:cubicBezTo>
                  <a:cubicBezTo>
                    <a:pt x="463" y="1717"/>
                    <a:pt x="463" y="1717"/>
                    <a:pt x="463" y="1717"/>
                  </a:cubicBezTo>
                  <a:lnTo>
                    <a:pt x="534" y="1677"/>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4" name="Freeform 26"/>
            <p:cNvSpPr/>
            <p:nvPr/>
          </p:nvSpPr>
          <p:spPr bwMode="auto">
            <a:xfrm>
              <a:off x="4600154" y="3855740"/>
              <a:ext cx="358775" cy="527050"/>
            </a:xfrm>
            <a:custGeom>
              <a:avLst/>
              <a:gdLst>
                <a:gd name="T0" fmla="*/ 553 w 643"/>
                <a:gd name="T1" fmla="*/ 531 h 942"/>
                <a:gd name="T2" fmla="*/ 569 w 643"/>
                <a:gd name="T3" fmla="*/ 496 h 942"/>
                <a:gd name="T4" fmla="*/ 563 w 643"/>
                <a:gd name="T5" fmla="*/ 446 h 942"/>
                <a:gd name="T6" fmla="*/ 580 w 643"/>
                <a:gd name="T7" fmla="*/ 406 h 942"/>
                <a:gd name="T8" fmla="*/ 636 w 643"/>
                <a:gd name="T9" fmla="*/ 350 h 942"/>
                <a:gd name="T10" fmla="*/ 509 w 643"/>
                <a:gd name="T11" fmla="*/ 241 h 942"/>
                <a:gd name="T12" fmla="*/ 535 w 643"/>
                <a:gd name="T13" fmla="*/ 48 h 942"/>
                <a:gd name="T14" fmla="*/ 454 w 643"/>
                <a:gd name="T15" fmla="*/ 0 h 942"/>
                <a:gd name="T16" fmla="*/ 356 w 643"/>
                <a:gd name="T17" fmla="*/ 46 h 942"/>
                <a:gd name="T18" fmla="*/ 181 w 643"/>
                <a:gd name="T19" fmla="*/ 215 h 942"/>
                <a:gd name="T20" fmla="*/ 26 w 643"/>
                <a:gd name="T21" fmla="*/ 411 h 942"/>
                <a:gd name="T22" fmla="*/ 0 w 643"/>
                <a:gd name="T23" fmla="*/ 494 h 942"/>
                <a:gd name="T24" fmla="*/ 179 w 643"/>
                <a:gd name="T25" fmla="*/ 792 h 942"/>
                <a:gd name="T26" fmla="*/ 254 w 643"/>
                <a:gd name="T27" fmla="*/ 881 h 942"/>
                <a:gd name="T28" fmla="*/ 461 w 643"/>
                <a:gd name="T29" fmla="*/ 942 h 942"/>
                <a:gd name="T30" fmla="*/ 522 w 643"/>
                <a:gd name="T31" fmla="*/ 849 h 942"/>
                <a:gd name="T32" fmla="*/ 539 w 643"/>
                <a:gd name="T33" fmla="*/ 603 h 942"/>
                <a:gd name="T34" fmla="*/ 532 w 643"/>
                <a:gd name="T35" fmla="*/ 540 h 942"/>
                <a:gd name="T36" fmla="*/ 553 w 643"/>
                <a:gd name="T37" fmla="*/ 531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3" h="942">
                  <a:moveTo>
                    <a:pt x="553" y="531"/>
                  </a:moveTo>
                  <a:cubicBezTo>
                    <a:pt x="553" y="531"/>
                    <a:pt x="584" y="518"/>
                    <a:pt x="569" y="496"/>
                  </a:cubicBezTo>
                  <a:cubicBezTo>
                    <a:pt x="555" y="473"/>
                    <a:pt x="554" y="463"/>
                    <a:pt x="563" y="446"/>
                  </a:cubicBezTo>
                  <a:cubicBezTo>
                    <a:pt x="573" y="428"/>
                    <a:pt x="560" y="429"/>
                    <a:pt x="580" y="406"/>
                  </a:cubicBezTo>
                  <a:cubicBezTo>
                    <a:pt x="599" y="384"/>
                    <a:pt x="629" y="382"/>
                    <a:pt x="636" y="350"/>
                  </a:cubicBezTo>
                  <a:cubicBezTo>
                    <a:pt x="643" y="318"/>
                    <a:pt x="509" y="241"/>
                    <a:pt x="509" y="241"/>
                  </a:cubicBezTo>
                  <a:cubicBezTo>
                    <a:pt x="535" y="48"/>
                    <a:pt x="535" y="48"/>
                    <a:pt x="535" y="48"/>
                  </a:cubicBezTo>
                  <a:cubicBezTo>
                    <a:pt x="454" y="0"/>
                    <a:pt x="454" y="0"/>
                    <a:pt x="454" y="0"/>
                  </a:cubicBezTo>
                  <a:cubicBezTo>
                    <a:pt x="356" y="46"/>
                    <a:pt x="356" y="46"/>
                    <a:pt x="356" y="46"/>
                  </a:cubicBezTo>
                  <a:cubicBezTo>
                    <a:pt x="181" y="215"/>
                    <a:pt x="181" y="215"/>
                    <a:pt x="181" y="215"/>
                  </a:cubicBezTo>
                  <a:cubicBezTo>
                    <a:pt x="26" y="411"/>
                    <a:pt x="26" y="411"/>
                    <a:pt x="26" y="411"/>
                  </a:cubicBezTo>
                  <a:cubicBezTo>
                    <a:pt x="0" y="494"/>
                    <a:pt x="0" y="494"/>
                    <a:pt x="0" y="494"/>
                  </a:cubicBezTo>
                  <a:cubicBezTo>
                    <a:pt x="179" y="792"/>
                    <a:pt x="179" y="792"/>
                    <a:pt x="179" y="792"/>
                  </a:cubicBezTo>
                  <a:cubicBezTo>
                    <a:pt x="179" y="792"/>
                    <a:pt x="252" y="881"/>
                    <a:pt x="254" y="881"/>
                  </a:cubicBezTo>
                  <a:cubicBezTo>
                    <a:pt x="257" y="881"/>
                    <a:pt x="461" y="942"/>
                    <a:pt x="461" y="942"/>
                  </a:cubicBezTo>
                  <a:cubicBezTo>
                    <a:pt x="522" y="849"/>
                    <a:pt x="522" y="849"/>
                    <a:pt x="522" y="849"/>
                  </a:cubicBezTo>
                  <a:cubicBezTo>
                    <a:pt x="539" y="603"/>
                    <a:pt x="539" y="603"/>
                    <a:pt x="539" y="603"/>
                  </a:cubicBezTo>
                  <a:cubicBezTo>
                    <a:pt x="532" y="540"/>
                    <a:pt x="532" y="540"/>
                    <a:pt x="532" y="540"/>
                  </a:cubicBezTo>
                  <a:lnTo>
                    <a:pt x="553" y="531"/>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5" name="Freeform 27"/>
            <p:cNvSpPr/>
            <p:nvPr/>
          </p:nvSpPr>
          <p:spPr bwMode="auto">
            <a:xfrm>
              <a:off x="3892129" y="2042815"/>
              <a:ext cx="2503488" cy="2093912"/>
            </a:xfrm>
            <a:custGeom>
              <a:avLst/>
              <a:gdLst>
                <a:gd name="T0" fmla="*/ 620 w 4476"/>
                <a:gd name="T1" fmla="*/ 2540 h 3743"/>
                <a:gd name="T2" fmla="*/ 1202 w 4476"/>
                <a:gd name="T3" fmla="*/ 2737 h 3743"/>
                <a:gd name="T4" fmla="*/ 1598 w 4476"/>
                <a:gd name="T5" fmla="*/ 2683 h 3743"/>
                <a:gd name="T6" fmla="*/ 2252 w 4476"/>
                <a:gd name="T7" fmla="*/ 2527 h 3743"/>
                <a:gd name="T8" fmla="*/ 2522 w 4476"/>
                <a:gd name="T9" fmla="*/ 2277 h 3743"/>
                <a:gd name="T10" fmla="*/ 2546 w 4476"/>
                <a:gd name="T11" fmla="*/ 1972 h 3743"/>
                <a:gd name="T12" fmla="*/ 2920 w 4476"/>
                <a:gd name="T13" fmla="*/ 1866 h 3743"/>
                <a:gd name="T14" fmla="*/ 3154 w 4476"/>
                <a:gd name="T15" fmla="*/ 1738 h 3743"/>
                <a:gd name="T16" fmla="*/ 3377 w 4476"/>
                <a:gd name="T17" fmla="*/ 1570 h 3743"/>
                <a:gd name="T18" fmla="*/ 3684 w 4476"/>
                <a:gd name="T19" fmla="*/ 1429 h 3743"/>
                <a:gd name="T20" fmla="*/ 3427 w 4476"/>
                <a:gd name="T21" fmla="*/ 1232 h 3743"/>
                <a:gd name="T22" fmla="*/ 3097 w 4476"/>
                <a:gd name="T23" fmla="*/ 1334 h 3743"/>
                <a:gd name="T24" fmla="*/ 3067 w 4476"/>
                <a:gd name="T25" fmla="*/ 1079 h 3743"/>
                <a:gd name="T26" fmla="*/ 3337 w 4476"/>
                <a:gd name="T27" fmla="*/ 895 h 3743"/>
                <a:gd name="T28" fmla="*/ 3512 w 4476"/>
                <a:gd name="T29" fmla="*/ 594 h 3743"/>
                <a:gd name="T30" fmla="*/ 3636 w 4476"/>
                <a:gd name="T31" fmla="*/ 234 h 3743"/>
                <a:gd name="T32" fmla="*/ 3657 w 4476"/>
                <a:gd name="T33" fmla="*/ 27 h 3743"/>
                <a:gd name="T34" fmla="*/ 3742 w 4476"/>
                <a:gd name="T35" fmla="*/ 144 h 3743"/>
                <a:gd name="T36" fmla="*/ 3916 w 4476"/>
                <a:gd name="T37" fmla="*/ 209 h 3743"/>
                <a:gd name="T38" fmla="*/ 4111 w 4476"/>
                <a:gd name="T39" fmla="*/ 408 h 3743"/>
                <a:gd name="T40" fmla="*/ 4303 w 4476"/>
                <a:gd name="T41" fmla="*/ 314 h 3743"/>
                <a:gd name="T42" fmla="*/ 4426 w 4476"/>
                <a:gd name="T43" fmla="*/ 520 h 3743"/>
                <a:gd name="T44" fmla="*/ 4416 w 4476"/>
                <a:gd name="T45" fmla="*/ 814 h 3743"/>
                <a:gd name="T46" fmla="*/ 4365 w 4476"/>
                <a:gd name="T47" fmla="*/ 1040 h 3743"/>
                <a:gd name="T48" fmla="*/ 4196 w 4476"/>
                <a:gd name="T49" fmla="*/ 1125 h 3743"/>
                <a:gd name="T50" fmla="*/ 4140 w 4476"/>
                <a:gd name="T51" fmla="*/ 1332 h 3743"/>
                <a:gd name="T52" fmla="*/ 4256 w 4476"/>
                <a:gd name="T53" fmla="*/ 1424 h 3743"/>
                <a:gd name="T54" fmla="*/ 4220 w 4476"/>
                <a:gd name="T55" fmla="*/ 1584 h 3743"/>
                <a:gd name="T56" fmla="*/ 4058 w 4476"/>
                <a:gd name="T57" fmla="*/ 1668 h 3743"/>
                <a:gd name="T58" fmla="*/ 4129 w 4476"/>
                <a:gd name="T59" fmla="*/ 1863 h 3743"/>
                <a:gd name="T60" fmla="*/ 4298 w 4476"/>
                <a:gd name="T61" fmla="*/ 1917 h 3743"/>
                <a:gd name="T62" fmla="*/ 4409 w 4476"/>
                <a:gd name="T63" fmla="*/ 2172 h 3743"/>
                <a:gd name="T64" fmla="*/ 4242 w 4476"/>
                <a:gd name="T65" fmla="*/ 2293 h 3743"/>
                <a:gd name="T66" fmla="*/ 4057 w 4476"/>
                <a:gd name="T67" fmla="*/ 2402 h 3743"/>
                <a:gd name="T68" fmla="*/ 3887 w 4476"/>
                <a:gd name="T69" fmla="*/ 2524 h 3743"/>
                <a:gd name="T70" fmla="*/ 3755 w 4476"/>
                <a:gd name="T71" fmla="*/ 2517 h 3743"/>
                <a:gd name="T72" fmla="*/ 3617 w 4476"/>
                <a:gd name="T73" fmla="*/ 2674 h 3743"/>
                <a:gd name="T74" fmla="*/ 3428 w 4476"/>
                <a:gd name="T75" fmla="*/ 2456 h 3743"/>
                <a:gd name="T76" fmla="*/ 3294 w 4476"/>
                <a:gd name="T77" fmla="*/ 2591 h 3743"/>
                <a:gd name="T78" fmla="*/ 3040 w 4476"/>
                <a:gd name="T79" fmla="*/ 2672 h 3743"/>
                <a:gd name="T80" fmla="*/ 2923 w 4476"/>
                <a:gd name="T81" fmla="*/ 2730 h 3743"/>
                <a:gd name="T82" fmla="*/ 2930 w 4476"/>
                <a:gd name="T83" fmla="*/ 2921 h 3743"/>
                <a:gd name="T84" fmla="*/ 2744 w 4476"/>
                <a:gd name="T85" fmla="*/ 3022 h 3743"/>
                <a:gd name="T86" fmla="*/ 2526 w 4476"/>
                <a:gd name="T87" fmla="*/ 3185 h 3743"/>
                <a:gd name="T88" fmla="*/ 2343 w 4476"/>
                <a:gd name="T89" fmla="*/ 3233 h 3743"/>
                <a:gd name="T90" fmla="*/ 2240 w 4476"/>
                <a:gd name="T91" fmla="*/ 3389 h 3743"/>
                <a:gd name="T92" fmla="*/ 2054 w 4476"/>
                <a:gd name="T93" fmla="*/ 3584 h 3743"/>
                <a:gd name="T94" fmla="*/ 1869 w 4476"/>
                <a:gd name="T95" fmla="*/ 3603 h 3743"/>
                <a:gd name="T96" fmla="*/ 1720 w 4476"/>
                <a:gd name="T97" fmla="*/ 3442 h 3743"/>
                <a:gd name="T98" fmla="*/ 1651 w 4476"/>
                <a:gd name="T99" fmla="*/ 3294 h 3743"/>
                <a:gd name="T100" fmla="*/ 1562 w 4476"/>
                <a:gd name="T101" fmla="*/ 3445 h 3743"/>
                <a:gd name="T102" fmla="*/ 1450 w 4476"/>
                <a:gd name="T103" fmla="*/ 3653 h 3743"/>
                <a:gd name="T104" fmla="*/ 934 w 4476"/>
                <a:gd name="T105" fmla="*/ 3556 h 3743"/>
                <a:gd name="T106" fmla="*/ 215 w 4476"/>
                <a:gd name="T107" fmla="*/ 2531 h 3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76" h="3743">
                  <a:moveTo>
                    <a:pt x="215" y="2531"/>
                  </a:moveTo>
                  <a:cubicBezTo>
                    <a:pt x="217" y="2531"/>
                    <a:pt x="218" y="2530"/>
                    <a:pt x="220" y="2530"/>
                  </a:cubicBezTo>
                  <a:cubicBezTo>
                    <a:pt x="258" y="2519"/>
                    <a:pt x="303" y="2531"/>
                    <a:pt x="331" y="2540"/>
                  </a:cubicBezTo>
                  <a:cubicBezTo>
                    <a:pt x="358" y="2550"/>
                    <a:pt x="431" y="2551"/>
                    <a:pt x="464" y="2560"/>
                  </a:cubicBezTo>
                  <a:cubicBezTo>
                    <a:pt x="497" y="2569"/>
                    <a:pt x="541" y="2558"/>
                    <a:pt x="570" y="2547"/>
                  </a:cubicBezTo>
                  <a:cubicBezTo>
                    <a:pt x="599" y="2535"/>
                    <a:pt x="605" y="2533"/>
                    <a:pt x="620" y="2540"/>
                  </a:cubicBezTo>
                  <a:cubicBezTo>
                    <a:pt x="635" y="2548"/>
                    <a:pt x="673" y="2551"/>
                    <a:pt x="689" y="2551"/>
                  </a:cubicBezTo>
                  <a:cubicBezTo>
                    <a:pt x="706" y="2551"/>
                    <a:pt x="812" y="2568"/>
                    <a:pt x="842" y="2570"/>
                  </a:cubicBezTo>
                  <a:cubicBezTo>
                    <a:pt x="873" y="2571"/>
                    <a:pt x="896" y="2579"/>
                    <a:pt x="910" y="2604"/>
                  </a:cubicBezTo>
                  <a:cubicBezTo>
                    <a:pt x="924" y="2629"/>
                    <a:pt x="937" y="2637"/>
                    <a:pt x="972" y="2650"/>
                  </a:cubicBezTo>
                  <a:cubicBezTo>
                    <a:pt x="1007" y="2664"/>
                    <a:pt x="1041" y="2678"/>
                    <a:pt x="1071" y="2687"/>
                  </a:cubicBezTo>
                  <a:cubicBezTo>
                    <a:pt x="1102" y="2696"/>
                    <a:pt x="1166" y="2726"/>
                    <a:pt x="1202" y="2737"/>
                  </a:cubicBezTo>
                  <a:cubicBezTo>
                    <a:pt x="1239" y="2748"/>
                    <a:pt x="1274" y="2750"/>
                    <a:pt x="1297" y="2739"/>
                  </a:cubicBezTo>
                  <a:cubicBezTo>
                    <a:pt x="1321" y="2727"/>
                    <a:pt x="1340" y="2731"/>
                    <a:pt x="1340" y="2736"/>
                  </a:cubicBezTo>
                  <a:cubicBezTo>
                    <a:pt x="1340" y="2741"/>
                    <a:pt x="1327" y="2753"/>
                    <a:pt x="1360" y="2778"/>
                  </a:cubicBezTo>
                  <a:cubicBezTo>
                    <a:pt x="1392" y="2803"/>
                    <a:pt x="1421" y="2790"/>
                    <a:pt x="1442" y="2782"/>
                  </a:cubicBezTo>
                  <a:cubicBezTo>
                    <a:pt x="1462" y="2775"/>
                    <a:pt x="1467" y="2761"/>
                    <a:pt x="1507" y="2737"/>
                  </a:cubicBezTo>
                  <a:cubicBezTo>
                    <a:pt x="1547" y="2713"/>
                    <a:pt x="1558" y="2709"/>
                    <a:pt x="1598" y="2683"/>
                  </a:cubicBezTo>
                  <a:cubicBezTo>
                    <a:pt x="1638" y="2657"/>
                    <a:pt x="1688" y="2649"/>
                    <a:pt x="1716" y="2640"/>
                  </a:cubicBezTo>
                  <a:cubicBezTo>
                    <a:pt x="1745" y="2631"/>
                    <a:pt x="1819" y="2609"/>
                    <a:pt x="1856" y="2601"/>
                  </a:cubicBezTo>
                  <a:cubicBezTo>
                    <a:pt x="1892" y="2593"/>
                    <a:pt x="1969" y="2594"/>
                    <a:pt x="2007" y="2596"/>
                  </a:cubicBezTo>
                  <a:cubicBezTo>
                    <a:pt x="2044" y="2599"/>
                    <a:pt x="2070" y="2595"/>
                    <a:pt x="2110" y="2591"/>
                  </a:cubicBezTo>
                  <a:cubicBezTo>
                    <a:pt x="2149" y="2587"/>
                    <a:pt x="2168" y="2566"/>
                    <a:pt x="2181" y="2548"/>
                  </a:cubicBezTo>
                  <a:cubicBezTo>
                    <a:pt x="2193" y="2530"/>
                    <a:pt x="2213" y="2532"/>
                    <a:pt x="2252" y="2527"/>
                  </a:cubicBezTo>
                  <a:cubicBezTo>
                    <a:pt x="2291" y="2523"/>
                    <a:pt x="2283" y="2515"/>
                    <a:pt x="2296" y="2497"/>
                  </a:cubicBezTo>
                  <a:cubicBezTo>
                    <a:pt x="2310" y="2479"/>
                    <a:pt x="2313" y="2467"/>
                    <a:pt x="2333" y="2454"/>
                  </a:cubicBezTo>
                  <a:cubicBezTo>
                    <a:pt x="2353" y="2441"/>
                    <a:pt x="2372" y="2400"/>
                    <a:pt x="2382" y="2377"/>
                  </a:cubicBezTo>
                  <a:cubicBezTo>
                    <a:pt x="2391" y="2354"/>
                    <a:pt x="2427" y="2340"/>
                    <a:pt x="2449" y="2337"/>
                  </a:cubicBezTo>
                  <a:cubicBezTo>
                    <a:pt x="2472" y="2333"/>
                    <a:pt x="2478" y="2338"/>
                    <a:pt x="2490" y="2318"/>
                  </a:cubicBezTo>
                  <a:cubicBezTo>
                    <a:pt x="2502" y="2297"/>
                    <a:pt x="2506" y="2288"/>
                    <a:pt x="2522" y="2277"/>
                  </a:cubicBezTo>
                  <a:cubicBezTo>
                    <a:pt x="2539" y="2267"/>
                    <a:pt x="2534" y="2247"/>
                    <a:pt x="2518" y="2221"/>
                  </a:cubicBezTo>
                  <a:cubicBezTo>
                    <a:pt x="2502" y="2195"/>
                    <a:pt x="2468" y="2177"/>
                    <a:pt x="2457" y="2162"/>
                  </a:cubicBezTo>
                  <a:cubicBezTo>
                    <a:pt x="2446" y="2147"/>
                    <a:pt x="2439" y="2137"/>
                    <a:pt x="2450" y="2124"/>
                  </a:cubicBezTo>
                  <a:cubicBezTo>
                    <a:pt x="2461" y="2110"/>
                    <a:pt x="2466" y="2097"/>
                    <a:pt x="2466" y="2073"/>
                  </a:cubicBezTo>
                  <a:cubicBezTo>
                    <a:pt x="2466" y="2049"/>
                    <a:pt x="2487" y="2020"/>
                    <a:pt x="2499" y="1996"/>
                  </a:cubicBezTo>
                  <a:cubicBezTo>
                    <a:pt x="2511" y="1972"/>
                    <a:pt x="2518" y="1976"/>
                    <a:pt x="2546" y="1972"/>
                  </a:cubicBezTo>
                  <a:cubicBezTo>
                    <a:pt x="2575" y="1968"/>
                    <a:pt x="2597" y="1973"/>
                    <a:pt x="2619" y="1995"/>
                  </a:cubicBezTo>
                  <a:cubicBezTo>
                    <a:pt x="2640" y="2016"/>
                    <a:pt x="2680" y="2019"/>
                    <a:pt x="2703" y="2022"/>
                  </a:cubicBezTo>
                  <a:cubicBezTo>
                    <a:pt x="2727" y="2025"/>
                    <a:pt x="2752" y="2029"/>
                    <a:pt x="2784" y="2022"/>
                  </a:cubicBezTo>
                  <a:cubicBezTo>
                    <a:pt x="2816" y="2014"/>
                    <a:pt x="2809" y="2014"/>
                    <a:pt x="2819" y="1997"/>
                  </a:cubicBezTo>
                  <a:cubicBezTo>
                    <a:pt x="2829" y="1979"/>
                    <a:pt x="2852" y="1964"/>
                    <a:pt x="2870" y="1943"/>
                  </a:cubicBezTo>
                  <a:cubicBezTo>
                    <a:pt x="2888" y="1923"/>
                    <a:pt x="2909" y="1882"/>
                    <a:pt x="2920" y="1866"/>
                  </a:cubicBezTo>
                  <a:cubicBezTo>
                    <a:pt x="2931" y="1851"/>
                    <a:pt x="2936" y="1838"/>
                    <a:pt x="2952" y="1850"/>
                  </a:cubicBezTo>
                  <a:cubicBezTo>
                    <a:pt x="2968" y="1861"/>
                    <a:pt x="2979" y="1866"/>
                    <a:pt x="2992" y="1857"/>
                  </a:cubicBezTo>
                  <a:cubicBezTo>
                    <a:pt x="3004" y="1847"/>
                    <a:pt x="3019" y="1846"/>
                    <a:pt x="3041" y="1846"/>
                  </a:cubicBezTo>
                  <a:cubicBezTo>
                    <a:pt x="3064" y="1846"/>
                    <a:pt x="3093" y="1826"/>
                    <a:pt x="3102" y="1808"/>
                  </a:cubicBezTo>
                  <a:cubicBezTo>
                    <a:pt x="3110" y="1790"/>
                    <a:pt x="3120" y="1773"/>
                    <a:pt x="3143" y="1769"/>
                  </a:cubicBezTo>
                  <a:cubicBezTo>
                    <a:pt x="3165" y="1764"/>
                    <a:pt x="3165" y="1753"/>
                    <a:pt x="3154" y="1738"/>
                  </a:cubicBezTo>
                  <a:cubicBezTo>
                    <a:pt x="3143" y="1722"/>
                    <a:pt x="3154" y="1714"/>
                    <a:pt x="3162" y="1691"/>
                  </a:cubicBezTo>
                  <a:cubicBezTo>
                    <a:pt x="3169" y="1669"/>
                    <a:pt x="3192" y="1661"/>
                    <a:pt x="3212" y="1637"/>
                  </a:cubicBezTo>
                  <a:cubicBezTo>
                    <a:pt x="3231" y="1614"/>
                    <a:pt x="3238" y="1605"/>
                    <a:pt x="3268" y="1618"/>
                  </a:cubicBezTo>
                  <a:cubicBezTo>
                    <a:pt x="3298" y="1631"/>
                    <a:pt x="3289" y="1634"/>
                    <a:pt x="3309" y="1631"/>
                  </a:cubicBezTo>
                  <a:cubicBezTo>
                    <a:pt x="3330" y="1628"/>
                    <a:pt x="3326" y="1607"/>
                    <a:pt x="3328" y="1577"/>
                  </a:cubicBezTo>
                  <a:cubicBezTo>
                    <a:pt x="3331" y="1547"/>
                    <a:pt x="3351" y="1553"/>
                    <a:pt x="3377" y="1570"/>
                  </a:cubicBezTo>
                  <a:cubicBezTo>
                    <a:pt x="3403" y="1586"/>
                    <a:pt x="3409" y="1553"/>
                    <a:pt x="3427" y="1531"/>
                  </a:cubicBezTo>
                  <a:cubicBezTo>
                    <a:pt x="3446" y="1508"/>
                    <a:pt x="3463" y="1503"/>
                    <a:pt x="3496" y="1501"/>
                  </a:cubicBezTo>
                  <a:cubicBezTo>
                    <a:pt x="3529" y="1499"/>
                    <a:pt x="3522" y="1491"/>
                    <a:pt x="3556" y="1484"/>
                  </a:cubicBezTo>
                  <a:cubicBezTo>
                    <a:pt x="3590" y="1476"/>
                    <a:pt x="3589" y="1499"/>
                    <a:pt x="3608" y="1509"/>
                  </a:cubicBezTo>
                  <a:cubicBezTo>
                    <a:pt x="3627" y="1519"/>
                    <a:pt x="3656" y="1506"/>
                    <a:pt x="3674" y="1498"/>
                  </a:cubicBezTo>
                  <a:cubicBezTo>
                    <a:pt x="3692" y="1490"/>
                    <a:pt x="3690" y="1454"/>
                    <a:pt x="3684" y="1429"/>
                  </a:cubicBezTo>
                  <a:cubicBezTo>
                    <a:pt x="3678" y="1404"/>
                    <a:pt x="3663" y="1389"/>
                    <a:pt x="3639" y="1378"/>
                  </a:cubicBezTo>
                  <a:cubicBezTo>
                    <a:pt x="3615" y="1368"/>
                    <a:pt x="3608" y="1359"/>
                    <a:pt x="3600" y="1337"/>
                  </a:cubicBezTo>
                  <a:cubicBezTo>
                    <a:pt x="3592" y="1315"/>
                    <a:pt x="3589" y="1330"/>
                    <a:pt x="3569" y="1313"/>
                  </a:cubicBezTo>
                  <a:cubicBezTo>
                    <a:pt x="3548" y="1296"/>
                    <a:pt x="3552" y="1289"/>
                    <a:pt x="3534" y="1289"/>
                  </a:cubicBezTo>
                  <a:cubicBezTo>
                    <a:pt x="3516" y="1289"/>
                    <a:pt x="3502" y="1276"/>
                    <a:pt x="3477" y="1257"/>
                  </a:cubicBezTo>
                  <a:cubicBezTo>
                    <a:pt x="3451" y="1238"/>
                    <a:pt x="3445" y="1233"/>
                    <a:pt x="3427" y="1232"/>
                  </a:cubicBezTo>
                  <a:cubicBezTo>
                    <a:pt x="3409" y="1232"/>
                    <a:pt x="3368" y="1234"/>
                    <a:pt x="3346" y="1249"/>
                  </a:cubicBezTo>
                  <a:cubicBezTo>
                    <a:pt x="3324" y="1264"/>
                    <a:pt x="3312" y="1281"/>
                    <a:pt x="3304" y="1309"/>
                  </a:cubicBezTo>
                  <a:cubicBezTo>
                    <a:pt x="3296" y="1336"/>
                    <a:pt x="3276" y="1329"/>
                    <a:pt x="3260" y="1312"/>
                  </a:cubicBezTo>
                  <a:cubicBezTo>
                    <a:pt x="3244" y="1296"/>
                    <a:pt x="3220" y="1278"/>
                    <a:pt x="3194" y="1294"/>
                  </a:cubicBezTo>
                  <a:cubicBezTo>
                    <a:pt x="3168" y="1309"/>
                    <a:pt x="3162" y="1309"/>
                    <a:pt x="3142" y="1309"/>
                  </a:cubicBezTo>
                  <a:cubicBezTo>
                    <a:pt x="3122" y="1309"/>
                    <a:pt x="3106" y="1315"/>
                    <a:pt x="3097" y="1334"/>
                  </a:cubicBezTo>
                  <a:cubicBezTo>
                    <a:pt x="3089" y="1353"/>
                    <a:pt x="3068" y="1343"/>
                    <a:pt x="3052" y="1336"/>
                  </a:cubicBezTo>
                  <a:cubicBezTo>
                    <a:pt x="3037" y="1329"/>
                    <a:pt x="3026" y="1318"/>
                    <a:pt x="3008" y="1288"/>
                  </a:cubicBezTo>
                  <a:cubicBezTo>
                    <a:pt x="2990" y="1258"/>
                    <a:pt x="3007" y="1245"/>
                    <a:pt x="3031" y="1226"/>
                  </a:cubicBezTo>
                  <a:cubicBezTo>
                    <a:pt x="3055" y="1207"/>
                    <a:pt x="3037" y="1193"/>
                    <a:pt x="3031" y="1171"/>
                  </a:cubicBezTo>
                  <a:cubicBezTo>
                    <a:pt x="3025" y="1149"/>
                    <a:pt x="3037" y="1137"/>
                    <a:pt x="3055" y="1123"/>
                  </a:cubicBezTo>
                  <a:cubicBezTo>
                    <a:pt x="3074" y="1109"/>
                    <a:pt x="3069" y="1100"/>
                    <a:pt x="3067" y="1079"/>
                  </a:cubicBezTo>
                  <a:cubicBezTo>
                    <a:pt x="3066" y="1058"/>
                    <a:pt x="3088" y="1017"/>
                    <a:pt x="3096" y="997"/>
                  </a:cubicBezTo>
                  <a:cubicBezTo>
                    <a:pt x="3104" y="976"/>
                    <a:pt x="3123" y="929"/>
                    <a:pt x="3136" y="899"/>
                  </a:cubicBezTo>
                  <a:cubicBezTo>
                    <a:pt x="3149" y="869"/>
                    <a:pt x="3155" y="874"/>
                    <a:pt x="3172" y="880"/>
                  </a:cubicBezTo>
                  <a:cubicBezTo>
                    <a:pt x="3189" y="887"/>
                    <a:pt x="3190" y="889"/>
                    <a:pt x="3228" y="893"/>
                  </a:cubicBezTo>
                  <a:cubicBezTo>
                    <a:pt x="3266" y="897"/>
                    <a:pt x="3272" y="902"/>
                    <a:pt x="3291" y="915"/>
                  </a:cubicBezTo>
                  <a:cubicBezTo>
                    <a:pt x="3310" y="927"/>
                    <a:pt x="3317" y="912"/>
                    <a:pt x="3337" y="895"/>
                  </a:cubicBezTo>
                  <a:cubicBezTo>
                    <a:pt x="3358" y="878"/>
                    <a:pt x="3386" y="845"/>
                    <a:pt x="3395" y="833"/>
                  </a:cubicBezTo>
                  <a:cubicBezTo>
                    <a:pt x="3404" y="820"/>
                    <a:pt x="3418" y="793"/>
                    <a:pt x="3464" y="784"/>
                  </a:cubicBezTo>
                  <a:cubicBezTo>
                    <a:pt x="3509" y="775"/>
                    <a:pt x="3486" y="773"/>
                    <a:pt x="3505" y="735"/>
                  </a:cubicBezTo>
                  <a:cubicBezTo>
                    <a:pt x="3523" y="697"/>
                    <a:pt x="3496" y="712"/>
                    <a:pt x="3480" y="698"/>
                  </a:cubicBezTo>
                  <a:cubicBezTo>
                    <a:pt x="3464" y="684"/>
                    <a:pt x="3486" y="660"/>
                    <a:pt x="3496" y="642"/>
                  </a:cubicBezTo>
                  <a:cubicBezTo>
                    <a:pt x="3507" y="624"/>
                    <a:pt x="3508" y="620"/>
                    <a:pt x="3512" y="594"/>
                  </a:cubicBezTo>
                  <a:cubicBezTo>
                    <a:pt x="3516" y="567"/>
                    <a:pt x="3518" y="568"/>
                    <a:pt x="3540" y="544"/>
                  </a:cubicBezTo>
                  <a:cubicBezTo>
                    <a:pt x="3563" y="520"/>
                    <a:pt x="3554" y="497"/>
                    <a:pt x="3559" y="482"/>
                  </a:cubicBezTo>
                  <a:cubicBezTo>
                    <a:pt x="3564" y="467"/>
                    <a:pt x="3572" y="430"/>
                    <a:pt x="3581" y="408"/>
                  </a:cubicBezTo>
                  <a:cubicBezTo>
                    <a:pt x="3591" y="386"/>
                    <a:pt x="3628" y="362"/>
                    <a:pt x="3636" y="342"/>
                  </a:cubicBezTo>
                  <a:cubicBezTo>
                    <a:pt x="3645" y="322"/>
                    <a:pt x="3652" y="324"/>
                    <a:pt x="3656" y="296"/>
                  </a:cubicBezTo>
                  <a:cubicBezTo>
                    <a:pt x="3661" y="268"/>
                    <a:pt x="3647" y="259"/>
                    <a:pt x="3636" y="234"/>
                  </a:cubicBezTo>
                  <a:cubicBezTo>
                    <a:pt x="3626" y="210"/>
                    <a:pt x="3640" y="207"/>
                    <a:pt x="3632" y="193"/>
                  </a:cubicBezTo>
                  <a:cubicBezTo>
                    <a:pt x="3625" y="180"/>
                    <a:pt x="3598" y="175"/>
                    <a:pt x="3580" y="183"/>
                  </a:cubicBezTo>
                  <a:cubicBezTo>
                    <a:pt x="3561" y="190"/>
                    <a:pt x="3552" y="192"/>
                    <a:pt x="3546" y="171"/>
                  </a:cubicBezTo>
                  <a:cubicBezTo>
                    <a:pt x="3539" y="150"/>
                    <a:pt x="3559" y="139"/>
                    <a:pt x="3570" y="124"/>
                  </a:cubicBezTo>
                  <a:cubicBezTo>
                    <a:pt x="3582" y="108"/>
                    <a:pt x="3593" y="77"/>
                    <a:pt x="3614" y="57"/>
                  </a:cubicBezTo>
                  <a:cubicBezTo>
                    <a:pt x="3634" y="37"/>
                    <a:pt x="3636" y="27"/>
                    <a:pt x="3657" y="27"/>
                  </a:cubicBezTo>
                  <a:cubicBezTo>
                    <a:pt x="3678" y="26"/>
                    <a:pt x="3672" y="31"/>
                    <a:pt x="3718" y="10"/>
                  </a:cubicBezTo>
                  <a:cubicBezTo>
                    <a:pt x="3728" y="6"/>
                    <a:pt x="3732" y="4"/>
                    <a:pt x="3739" y="0"/>
                  </a:cubicBezTo>
                  <a:cubicBezTo>
                    <a:pt x="3739" y="0"/>
                    <a:pt x="3746" y="13"/>
                    <a:pt x="3753" y="21"/>
                  </a:cubicBezTo>
                  <a:cubicBezTo>
                    <a:pt x="3759" y="30"/>
                    <a:pt x="3782" y="47"/>
                    <a:pt x="3774" y="67"/>
                  </a:cubicBezTo>
                  <a:cubicBezTo>
                    <a:pt x="3766" y="88"/>
                    <a:pt x="3762" y="92"/>
                    <a:pt x="3759" y="105"/>
                  </a:cubicBezTo>
                  <a:cubicBezTo>
                    <a:pt x="3756" y="118"/>
                    <a:pt x="3755" y="131"/>
                    <a:pt x="3742" y="144"/>
                  </a:cubicBezTo>
                  <a:cubicBezTo>
                    <a:pt x="3730" y="158"/>
                    <a:pt x="3703" y="179"/>
                    <a:pt x="3732" y="184"/>
                  </a:cubicBezTo>
                  <a:cubicBezTo>
                    <a:pt x="3761" y="189"/>
                    <a:pt x="3779" y="201"/>
                    <a:pt x="3789" y="208"/>
                  </a:cubicBezTo>
                  <a:cubicBezTo>
                    <a:pt x="3799" y="215"/>
                    <a:pt x="3815" y="231"/>
                    <a:pt x="3830" y="216"/>
                  </a:cubicBezTo>
                  <a:cubicBezTo>
                    <a:pt x="3846" y="201"/>
                    <a:pt x="3846" y="195"/>
                    <a:pt x="3846" y="183"/>
                  </a:cubicBezTo>
                  <a:cubicBezTo>
                    <a:pt x="3845" y="172"/>
                    <a:pt x="3862" y="152"/>
                    <a:pt x="3871" y="172"/>
                  </a:cubicBezTo>
                  <a:cubicBezTo>
                    <a:pt x="3881" y="191"/>
                    <a:pt x="3898" y="204"/>
                    <a:pt x="3916" y="209"/>
                  </a:cubicBezTo>
                  <a:cubicBezTo>
                    <a:pt x="3934" y="215"/>
                    <a:pt x="3969" y="221"/>
                    <a:pt x="3957" y="236"/>
                  </a:cubicBezTo>
                  <a:cubicBezTo>
                    <a:pt x="3945" y="251"/>
                    <a:pt x="3949" y="257"/>
                    <a:pt x="3956" y="271"/>
                  </a:cubicBezTo>
                  <a:cubicBezTo>
                    <a:pt x="3963" y="285"/>
                    <a:pt x="3973" y="313"/>
                    <a:pt x="3982" y="329"/>
                  </a:cubicBezTo>
                  <a:cubicBezTo>
                    <a:pt x="3991" y="346"/>
                    <a:pt x="4007" y="366"/>
                    <a:pt x="4014" y="385"/>
                  </a:cubicBezTo>
                  <a:cubicBezTo>
                    <a:pt x="4021" y="404"/>
                    <a:pt x="4015" y="416"/>
                    <a:pt x="4040" y="411"/>
                  </a:cubicBezTo>
                  <a:cubicBezTo>
                    <a:pt x="4064" y="406"/>
                    <a:pt x="4103" y="420"/>
                    <a:pt x="4111" y="408"/>
                  </a:cubicBezTo>
                  <a:cubicBezTo>
                    <a:pt x="4118" y="396"/>
                    <a:pt x="4142" y="385"/>
                    <a:pt x="4154" y="386"/>
                  </a:cubicBezTo>
                  <a:cubicBezTo>
                    <a:pt x="4166" y="386"/>
                    <a:pt x="4167" y="382"/>
                    <a:pt x="4176" y="376"/>
                  </a:cubicBezTo>
                  <a:cubicBezTo>
                    <a:pt x="4186" y="370"/>
                    <a:pt x="4198" y="363"/>
                    <a:pt x="4217" y="375"/>
                  </a:cubicBezTo>
                  <a:cubicBezTo>
                    <a:pt x="4237" y="388"/>
                    <a:pt x="4232" y="378"/>
                    <a:pt x="4238" y="364"/>
                  </a:cubicBezTo>
                  <a:cubicBezTo>
                    <a:pt x="4244" y="350"/>
                    <a:pt x="4255" y="356"/>
                    <a:pt x="4268" y="352"/>
                  </a:cubicBezTo>
                  <a:cubicBezTo>
                    <a:pt x="4280" y="347"/>
                    <a:pt x="4301" y="327"/>
                    <a:pt x="4303" y="314"/>
                  </a:cubicBezTo>
                  <a:cubicBezTo>
                    <a:pt x="4306" y="301"/>
                    <a:pt x="4318" y="272"/>
                    <a:pt x="4337" y="282"/>
                  </a:cubicBezTo>
                  <a:cubicBezTo>
                    <a:pt x="4356" y="291"/>
                    <a:pt x="4380" y="307"/>
                    <a:pt x="4387" y="315"/>
                  </a:cubicBezTo>
                  <a:cubicBezTo>
                    <a:pt x="4395" y="323"/>
                    <a:pt x="4407" y="336"/>
                    <a:pt x="4431" y="356"/>
                  </a:cubicBezTo>
                  <a:cubicBezTo>
                    <a:pt x="4456" y="376"/>
                    <a:pt x="4476" y="386"/>
                    <a:pt x="4462" y="411"/>
                  </a:cubicBezTo>
                  <a:cubicBezTo>
                    <a:pt x="4449" y="436"/>
                    <a:pt x="4438" y="449"/>
                    <a:pt x="4440" y="473"/>
                  </a:cubicBezTo>
                  <a:cubicBezTo>
                    <a:pt x="4441" y="497"/>
                    <a:pt x="4442" y="510"/>
                    <a:pt x="4426" y="520"/>
                  </a:cubicBezTo>
                  <a:cubicBezTo>
                    <a:pt x="4411" y="530"/>
                    <a:pt x="4419" y="543"/>
                    <a:pt x="4419" y="559"/>
                  </a:cubicBezTo>
                  <a:cubicBezTo>
                    <a:pt x="4419" y="575"/>
                    <a:pt x="4413" y="595"/>
                    <a:pt x="4404" y="610"/>
                  </a:cubicBezTo>
                  <a:cubicBezTo>
                    <a:pt x="4396" y="624"/>
                    <a:pt x="4398" y="641"/>
                    <a:pt x="4400" y="656"/>
                  </a:cubicBezTo>
                  <a:cubicBezTo>
                    <a:pt x="4401" y="671"/>
                    <a:pt x="4402" y="685"/>
                    <a:pt x="4407" y="705"/>
                  </a:cubicBezTo>
                  <a:cubicBezTo>
                    <a:pt x="4412" y="725"/>
                    <a:pt x="4421" y="739"/>
                    <a:pt x="4426" y="759"/>
                  </a:cubicBezTo>
                  <a:cubicBezTo>
                    <a:pt x="4430" y="778"/>
                    <a:pt x="4436" y="809"/>
                    <a:pt x="4416" y="814"/>
                  </a:cubicBezTo>
                  <a:cubicBezTo>
                    <a:pt x="4395" y="819"/>
                    <a:pt x="4405" y="803"/>
                    <a:pt x="4385" y="824"/>
                  </a:cubicBezTo>
                  <a:cubicBezTo>
                    <a:pt x="4365" y="845"/>
                    <a:pt x="4372" y="840"/>
                    <a:pt x="4371" y="858"/>
                  </a:cubicBezTo>
                  <a:cubicBezTo>
                    <a:pt x="4370" y="877"/>
                    <a:pt x="4364" y="888"/>
                    <a:pt x="4358" y="908"/>
                  </a:cubicBezTo>
                  <a:cubicBezTo>
                    <a:pt x="4353" y="928"/>
                    <a:pt x="4350" y="948"/>
                    <a:pt x="4349" y="960"/>
                  </a:cubicBezTo>
                  <a:cubicBezTo>
                    <a:pt x="4348" y="972"/>
                    <a:pt x="4343" y="982"/>
                    <a:pt x="4353" y="1001"/>
                  </a:cubicBezTo>
                  <a:cubicBezTo>
                    <a:pt x="4363" y="1020"/>
                    <a:pt x="4368" y="1029"/>
                    <a:pt x="4365" y="1040"/>
                  </a:cubicBezTo>
                  <a:cubicBezTo>
                    <a:pt x="4362" y="1051"/>
                    <a:pt x="4360" y="1064"/>
                    <a:pt x="4349" y="1054"/>
                  </a:cubicBezTo>
                  <a:cubicBezTo>
                    <a:pt x="4338" y="1044"/>
                    <a:pt x="4318" y="1026"/>
                    <a:pt x="4318" y="1004"/>
                  </a:cubicBezTo>
                  <a:cubicBezTo>
                    <a:pt x="4317" y="982"/>
                    <a:pt x="4303" y="978"/>
                    <a:pt x="4292" y="999"/>
                  </a:cubicBezTo>
                  <a:cubicBezTo>
                    <a:pt x="4280" y="1020"/>
                    <a:pt x="4271" y="1027"/>
                    <a:pt x="4262" y="1049"/>
                  </a:cubicBezTo>
                  <a:cubicBezTo>
                    <a:pt x="4254" y="1070"/>
                    <a:pt x="4245" y="1094"/>
                    <a:pt x="4232" y="1100"/>
                  </a:cubicBezTo>
                  <a:cubicBezTo>
                    <a:pt x="4218" y="1107"/>
                    <a:pt x="4203" y="1113"/>
                    <a:pt x="4196" y="1125"/>
                  </a:cubicBezTo>
                  <a:cubicBezTo>
                    <a:pt x="4190" y="1137"/>
                    <a:pt x="4177" y="1159"/>
                    <a:pt x="4167" y="1171"/>
                  </a:cubicBezTo>
                  <a:cubicBezTo>
                    <a:pt x="4156" y="1182"/>
                    <a:pt x="4146" y="1191"/>
                    <a:pt x="4127" y="1206"/>
                  </a:cubicBezTo>
                  <a:cubicBezTo>
                    <a:pt x="4109" y="1222"/>
                    <a:pt x="4099" y="1223"/>
                    <a:pt x="4102" y="1240"/>
                  </a:cubicBezTo>
                  <a:cubicBezTo>
                    <a:pt x="4104" y="1257"/>
                    <a:pt x="4117" y="1269"/>
                    <a:pt x="4106" y="1281"/>
                  </a:cubicBezTo>
                  <a:cubicBezTo>
                    <a:pt x="4094" y="1294"/>
                    <a:pt x="4098" y="1301"/>
                    <a:pt x="4108" y="1313"/>
                  </a:cubicBezTo>
                  <a:cubicBezTo>
                    <a:pt x="4118" y="1324"/>
                    <a:pt x="4115" y="1332"/>
                    <a:pt x="4140" y="1332"/>
                  </a:cubicBezTo>
                  <a:cubicBezTo>
                    <a:pt x="4165" y="1332"/>
                    <a:pt x="4158" y="1336"/>
                    <a:pt x="4169" y="1352"/>
                  </a:cubicBezTo>
                  <a:cubicBezTo>
                    <a:pt x="4179" y="1368"/>
                    <a:pt x="4181" y="1369"/>
                    <a:pt x="4192" y="1377"/>
                  </a:cubicBezTo>
                  <a:cubicBezTo>
                    <a:pt x="4202" y="1385"/>
                    <a:pt x="4195" y="1380"/>
                    <a:pt x="4212" y="1379"/>
                  </a:cubicBezTo>
                  <a:cubicBezTo>
                    <a:pt x="4229" y="1378"/>
                    <a:pt x="4236" y="1381"/>
                    <a:pt x="4249" y="1371"/>
                  </a:cubicBezTo>
                  <a:cubicBezTo>
                    <a:pt x="4262" y="1362"/>
                    <a:pt x="4284" y="1358"/>
                    <a:pt x="4280" y="1380"/>
                  </a:cubicBezTo>
                  <a:cubicBezTo>
                    <a:pt x="4276" y="1402"/>
                    <a:pt x="4272" y="1415"/>
                    <a:pt x="4256" y="1424"/>
                  </a:cubicBezTo>
                  <a:cubicBezTo>
                    <a:pt x="4240" y="1433"/>
                    <a:pt x="4232" y="1431"/>
                    <a:pt x="4224" y="1426"/>
                  </a:cubicBezTo>
                  <a:cubicBezTo>
                    <a:pt x="4216" y="1422"/>
                    <a:pt x="4199" y="1417"/>
                    <a:pt x="4197" y="1434"/>
                  </a:cubicBezTo>
                  <a:cubicBezTo>
                    <a:pt x="4195" y="1452"/>
                    <a:pt x="4195" y="1475"/>
                    <a:pt x="4206" y="1481"/>
                  </a:cubicBezTo>
                  <a:cubicBezTo>
                    <a:pt x="4217" y="1487"/>
                    <a:pt x="4231" y="1488"/>
                    <a:pt x="4236" y="1502"/>
                  </a:cubicBezTo>
                  <a:cubicBezTo>
                    <a:pt x="4241" y="1516"/>
                    <a:pt x="4240" y="1526"/>
                    <a:pt x="4236" y="1538"/>
                  </a:cubicBezTo>
                  <a:cubicBezTo>
                    <a:pt x="4231" y="1550"/>
                    <a:pt x="4226" y="1569"/>
                    <a:pt x="4220" y="1584"/>
                  </a:cubicBezTo>
                  <a:cubicBezTo>
                    <a:pt x="4213" y="1599"/>
                    <a:pt x="4200" y="1611"/>
                    <a:pt x="4183" y="1606"/>
                  </a:cubicBezTo>
                  <a:cubicBezTo>
                    <a:pt x="4166" y="1600"/>
                    <a:pt x="4150" y="1579"/>
                    <a:pt x="4138" y="1585"/>
                  </a:cubicBezTo>
                  <a:cubicBezTo>
                    <a:pt x="4125" y="1590"/>
                    <a:pt x="4111" y="1598"/>
                    <a:pt x="4099" y="1608"/>
                  </a:cubicBezTo>
                  <a:cubicBezTo>
                    <a:pt x="4088" y="1618"/>
                    <a:pt x="4068" y="1622"/>
                    <a:pt x="4053" y="1622"/>
                  </a:cubicBezTo>
                  <a:cubicBezTo>
                    <a:pt x="4038" y="1622"/>
                    <a:pt x="4017" y="1617"/>
                    <a:pt x="4024" y="1636"/>
                  </a:cubicBezTo>
                  <a:cubicBezTo>
                    <a:pt x="4031" y="1655"/>
                    <a:pt x="4042" y="1657"/>
                    <a:pt x="4058" y="1668"/>
                  </a:cubicBezTo>
                  <a:cubicBezTo>
                    <a:pt x="4074" y="1680"/>
                    <a:pt x="4076" y="1694"/>
                    <a:pt x="4084" y="1702"/>
                  </a:cubicBezTo>
                  <a:cubicBezTo>
                    <a:pt x="4093" y="1709"/>
                    <a:pt x="4095" y="1706"/>
                    <a:pt x="4110" y="1705"/>
                  </a:cubicBezTo>
                  <a:cubicBezTo>
                    <a:pt x="4126" y="1705"/>
                    <a:pt x="4133" y="1721"/>
                    <a:pt x="4134" y="1732"/>
                  </a:cubicBezTo>
                  <a:cubicBezTo>
                    <a:pt x="4135" y="1742"/>
                    <a:pt x="4123" y="1748"/>
                    <a:pt x="4116" y="1760"/>
                  </a:cubicBezTo>
                  <a:cubicBezTo>
                    <a:pt x="4110" y="1772"/>
                    <a:pt x="4116" y="1797"/>
                    <a:pt x="4119" y="1805"/>
                  </a:cubicBezTo>
                  <a:cubicBezTo>
                    <a:pt x="4122" y="1814"/>
                    <a:pt x="4114" y="1851"/>
                    <a:pt x="4129" y="1863"/>
                  </a:cubicBezTo>
                  <a:cubicBezTo>
                    <a:pt x="4143" y="1875"/>
                    <a:pt x="4159" y="1885"/>
                    <a:pt x="4162" y="1896"/>
                  </a:cubicBezTo>
                  <a:cubicBezTo>
                    <a:pt x="4166" y="1907"/>
                    <a:pt x="4146" y="1921"/>
                    <a:pt x="4162" y="1928"/>
                  </a:cubicBezTo>
                  <a:cubicBezTo>
                    <a:pt x="4178" y="1935"/>
                    <a:pt x="4188" y="1937"/>
                    <a:pt x="4200" y="1931"/>
                  </a:cubicBezTo>
                  <a:cubicBezTo>
                    <a:pt x="4212" y="1926"/>
                    <a:pt x="4243" y="1906"/>
                    <a:pt x="4258" y="1886"/>
                  </a:cubicBezTo>
                  <a:cubicBezTo>
                    <a:pt x="4273" y="1867"/>
                    <a:pt x="4285" y="1860"/>
                    <a:pt x="4286" y="1883"/>
                  </a:cubicBezTo>
                  <a:cubicBezTo>
                    <a:pt x="4287" y="1905"/>
                    <a:pt x="4286" y="1908"/>
                    <a:pt x="4298" y="1917"/>
                  </a:cubicBezTo>
                  <a:cubicBezTo>
                    <a:pt x="4310" y="1927"/>
                    <a:pt x="4336" y="1922"/>
                    <a:pt x="4339" y="1949"/>
                  </a:cubicBezTo>
                  <a:cubicBezTo>
                    <a:pt x="4342" y="1976"/>
                    <a:pt x="4351" y="1987"/>
                    <a:pt x="4360" y="2002"/>
                  </a:cubicBezTo>
                  <a:cubicBezTo>
                    <a:pt x="4368" y="2018"/>
                    <a:pt x="4373" y="2022"/>
                    <a:pt x="4376" y="2035"/>
                  </a:cubicBezTo>
                  <a:cubicBezTo>
                    <a:pt x="4378" y="2047"/>
                    <a:pt x="4371" y="2073"/>
                    <a:pt x="4388" y="2082"/>
                  </a:cubicBezTo>
                  <a:cubicBezTo>
                    <a:pt x="4406" y="2092"/>
                    <a:pt x="4430" y="2098"/>
                    <a:pt x="4428" y="2122"/>
                  </a:cubicBezTo>
                  <a:cubicBezTo>
                    <a:pt x="4427" y="2147"/>
                    <a:pt x="4433" y="2165"/>
                    <a:pt x="4409" y="2172"/>
                  </a:cubicBezTo>
                  <a:cubicBezTo>
                    <a:pt x="4385" y="2179"/>
                    <a:pt x="4376" y="2182"/>
                    <a:pt x="4365" y="2206"/>
                  </a:cubicBezTo>
                  <a:cubicBezTo>
                    <a:pt x="4354" y="2231"/>
                    <a:pt x="4338" y="2249"/>
                    <a:pt x="4329" y="2252"/>
                  </a:cubicBezTo>
                  <a:cubicBezTo>
                    <a:pt x="4320" y="2256"/>
                    <a:pt x="4297" y="2263"/>
                    <a:pt x="4283" y="2251"/>
                  </a:cubicBezTo>
                  <a:cubicBezTo>
                    <a:pt x="4268" y="2240"/>
                    <a:pt x="4242" y="2234"/>
                    <a:pt x="4236" y="2242"/>
                  </a:cubicBezTo>
                  <a:cubicBezTo>
                    <a:pt x="4231" y="2249"/>
                    <a:pt x="4229" y="2250"/>
                    <a:pt x="4237" y="2262"/>
                  </a:cubicBezTo>
                  <a:cubicBezTo>
                    <a:pt x="4244" y="2275"/>
                    <a:pt x="4252" y="2281"/>
                    <a:pt x="4242" y="2293"/>
                  </a:cubicBezTo>
                  <a:cubicBezTo>
                    <a:pt x="4233" y="2305"/>
                    <a:pt x="4222" y="2302"/>
                    <a:pt x="4215" y="2288"/>
                  </a:cubicBezTo>
                  <a:cubicBezTo>
                    <a:pt x="4208" y="2273"/>
                    <a:pt x="4195" y="2277"/>
                    <a:pt x="4184" y="2293"/>
                  </a:cubicBezTo>
                  <a:cubicBezTo>
                    <a:pt x="4173" y="2310"/>
                    <a:pt x="4183" y="2321"/>
                    <a:pt x="4163" y="2333"/>
                  </a:cubicBezTo>
                  <a:cubicBezTo>
                    <a:pt x="4143" y="2346"/>
                    <a:pt x="4139" y="2357"/>
                    <a:pt x="4125" y="2350"/>
                  </a:cubicBezTo>
                  <a:cubicBezTo>
                    <a:pt x="4111" y="2343"/>
                    <a:pt x="4109" y="2346"/>
                    <a:pt x="4096" y="2358"/>
                  </a:cubicBezTo>
                  <a:cubicBezTo>
                    <a:pt x="4083" y="2370"/>
                    <a:pt x="4063" y="2394"/>
                    <a:pt x="4057" y="2402"/>
                  </a:cubicBezTo>
                  <a:cubicBezTo>
                    <a:pt x="4050" y="2411"/>
                    <a:pt x="4038" y="2431"/>
                    <a:pt x="4028" y="2417"/>
                  </a:cubicBezTo>
                  <a:cubicBezTo>
                    <a:pt x="4018" y="2404"/>
                    <a:pt x="3996" y="2398"/>
                    <a:pt x="3988" y="2413"/>
                  </a:cubicBezTo>
                  <a:cubicBezTo>
                    <a:pt x="3979" y="2427"/>
                    <a:pt x="3973" y="2438"/>
                    <a:pt x="3961" y="2450"/>
                  </a:cubicBezTo>
                  <a:cubicBezTo>
                    <a:pt x="3949" y="2461"/>
                    <a:pt x="3929" y="2467"/>
                    <a:pt x="3933" y="2476"/>
                  </a:cubicBezTo>
                  <a:cubicBezTo>
                    <a:pt x="3937" y="2486"/>
                    <a:pt x="3928" y="2494"/>
                    <a:pt x="3919" y="2501"/>
                  </a:cubicBezTo>
                  <a:cubicBezTo>
                    <a:pt x="3909" y="2508"/>
                    <a:pt x="3908" y="2526"/>
                    <a:pt x="3887" y="2524"/>
                  </a:cubicBezTo>
                  <a:cubicBezTo>
                    <a:pt x="3866" y="2522"/>
                    <a:pt x="3866" y="2516"/>
                    <a:pt x="3852" y="2495"/>
                  </a:cubicBezTo>
                  <a:cubicBezTo>
                    <a:pt x="3839" y="2474"/>
                    <a:pt x="3840" y="2456"/>
                    <a:pt x="3828" y="2461"/>
                  </a:cubicBezTo>
                  <a:cubicBezTo>
                    <a:pt x="3815" y="2466"/>
                    <a:pt x="3800" y="2467"/>
                    <a:pt x="3793" y="2448"/>
                  </a:cubicBezTo>
                  <a:cubicBezTo>
                    <a:pt x="3785" y="2428"/>
                    <a:pt x="3773" y="2424"/>
                    <a:pt x="3762" y="2435"/>
                  </a:cubicBezTo>
                  <a:cubicBezTo>
                    <a:pt x="3751" y="2447"/>
                    <a:pt x="3732" y="2448"/>
                    <a:pt x="3744" y="2471"/>
                  </a:cubicBezTo>
                  <a:cubicBezTo>
                    <a:pt x="3755" y="2495"/>
                    <a:pt x="3764" y="2499"/>
                    <a:pt x="3755" y="2517"/>
                  </a:cubicBezTo>
                  <a:cubicBezTo>
                    <a:pt x="3746" y="2534"/>
                    <a:pt x="3749" y="2535"/>
                    <a:pt x="3757" y="2553"/>
                  </a:cubicBezTo>
                  <a:cubicBezTo>
                    <a:pt x="3766" y="2572"/>
                    <a:pt x="3777" y="2585"/>
                    <a:pt x="3784" y="2605"/>
                  </a:cubicBezTo>
                  <a:cubicBezTo>
                    <a:pt x="3792" y="2626"/>
                    <a:pt x="3794" y="2638"/>
                    <a:pt x="3787" y="2655"/>
                  </a:cubicBezTo>
                  <a:cubicBezTo>
                    <a:pt x="3780" y="2672"/>
                    <a:pt x="3778" y="2681"/>
                    <a:pt x="3756" y="2685"/>
                  </a:cubicBezTo>
                  <a:cubicBezTo>
                    <a:pt x="3734" y="2688"/>
                    <a:pt x="3690" y="2692"/>
                    <a:pt x="3673" y="2693"/>
                  </a:cubicBezTo>
                  <a:cubicBezTo>
                    <a:pt x="3656" y="2695"/>
                    <a:pt x="3631" y="2711"/>
                    <a:pt x="3617" y="2674"/>
                  </a:cubicBezTo>
                  <a:cubicBezTo>
                    <a:pt x="3602" y="2637"/>
                    <a:pt x="3609" y="2649"/>
                    <a:pt x="3592" y="2634"/>
                  </a:cubicBezTo>
                  <a:cubicBezTo>
                    <a:pt x="3575" y="2619"/>
                    <a:pt x="3565" y="2622"/>
                    <a:pt x="3573" y="2602"/>
                  </a:cubicBezTo>
                  <a:cubicBezTo>
                    <a:pt x="3580" y="2582"/>
                    <a:pt x="3585" y="2556"/>
                    <a:pt x="3572" y="2543"/>
                  </a:cubicBezTo>
                  <a:cubicBezTo>
                    <a:pt x="3559" y="2530"/>
                    <a:pt x="3515" y="2505"/>
                    <a:pt x="3510" y="2484"/>
                  </a:cubicBezTo>
                  <a:cubicBezTo>
                    <a:pt x="3505" y="2464"/>
                    <a:pt x="3491" y="2441"/>
                    <a:pt x="3471" y="2435"/>
                  </a:cubicBezTo>
                  <a:cubicBezTo>
                    <a:pt x="3451" y="2429"/>
                    <a:pt x="3436" y="2439"/>
                    <a:pt x="3428" y="2456"/>
                  </a:cubicBezTo>
                  <a:cubicBezTo>
                    <a:pt x="3420" y="2472"/>
                    <a:pt x="3407" y="2473"/>
                    <a:pt x="3391" y="2476"/>
                  </a:cubicBezTo>
                  <a:cubicBezTo>
                    <a:pt x="3374" y="2478"/>
                    <a:pt x="3351" y="2478"/>
                    <a:pt x="3348" y="2497"/>
                  </a:cubicBezTo>
                  <a:cubicBezTo>
                    <a:pt x="3345" y="2517"/>
                    <a:pt x="3357" y="2522"/>
                    <a:pt x="3354" y="2541"/>
                  </a:cubicBezTo>
                  <a:cubicBezTo>
                    <a:pt x="3352" y="2560"/>
                    <a:pt x="3356" y="2575"/>
                    <a:pt x="3356" y="2585"/>
                  </a:cubicBezTo>
                  <a:cubicBezTo>
                    <a:pt x="3356" y="2594"/>
                    <a:pt x="3356" y="2604"/>
                    <a:pt x="3336" y="2603"/>
                  </a:cubicBezTo>
                  <a:cubicBezTo>
                    <a:pt x="3315" y="2601"/>
                    <a:pt x="3309" y="2597"/>
                    <a:pt x="3294" y="2591"/>
                  </a:cubicBezTo>
                  <a:cubicBezTo>
                    <a:pt x="3279" y="2585"/>
                    <a:pt x="3270" y="2589"/>
                    <a:pt x="3260" y="2605"/>
                  </a:cubicBezTo>
                  <a:cubicBezTo>
                    <a:pt x="3251" y="2620"/>
                    <a:pt x="3229" y="2627"/>
                    <a:pt x="3217" y="2622"/>
                  </a:cubicBezTo>
                  <a:cubicBezTo>
                    <a:pt x="3205" y="2616"/>
                    <a:pt x="3182" y="2612"/>
                    <a:pt x="3168" y="2629"/>
                  </a:cubicBezTo>
                  <a:cubicBezTo>
                    <a:pt x="3154" y="2646"/>
                    <a:pt x="3127" y="2685"/>
                    <a:pt x="3109" y="2696"/>
                  </a:cubicBezTo>
                  <a:cubicBezTo>
                    <a:pt x="3091" y="2707"/>
                    <a:pt x="3068" y="2717"/>
                    <a:pt x="3059" y="2713"/>
                  </a:cubicBezTo>
                  <a:cubicBezTo>
                    <a:pt x="3049" y="2709"/>
                    <a:pt x="3037" y="2698"/>
                    <a:pt x="3040" y="2672"/>
                  </a:cubicBezTo>
                  <a:cubicBezTo>
                    <a:pt x="3043" y="2646"/>
                    <a:pt x="3052" y="2635"/>
                    <a:pt x="3044" y="2624"/>
                  </a:cubicBezTo>
                  <a:cubicBezTo>
                    <a:pt x="3037" y="2612"/>
                    <a:pt x="3029" y="2583"/>
                    <a:pt x="3000" y="2589"/>
                  </a:cubicBezTo>
                  <a:cubicBezTo>
                    <a:pt x="2972" y="2595"/>
                    <a:pt x="2978" y="2601"/>
                    <a:pt x="2977" y="2612"/>
                  </a:cubicBezTo>
                  <a:cubicBezTo>
                    <a:pt x="2975" y="2622"/>
                    <a:pt x="2972" y="2622"/>
                    <a:pt x="2958" y="2633"/>
                  </a:cubicBezTo>
                  <a:cubicBezTo>
                    <a:pt x="2944" y="2643"/>
                    <a:pt x="2940" y="2652"/>
                    <a:pt x="2940" y="2667"/>
                  </a:cubicBezTo>
                  <a:cubicBezTo>
                    <a:pt x="2941" y="2681"/>
                    <a:pt x="2936" y="2718"/>
                    <a:pt x="2923" y="2730"/>
                  </a:cubicBezTo>
                  <a:cubicBezTo>
                    <a:pt x="2910" y="2743"/>
                    <a:pt x="2894" y="2770"/>
                    <a:pt x="2900" y="2780"/>
                  </a:cubicBezTo>
                  <a:cubicBezTo>
                    <a:pt x="2906" y="2789"/>
                    <a:pt x="2910" y="2797"/>
                    <a:pt x="2902" y="2807"/>
                  </a:cubicBezTo>
                  <a:cubicBezTo>
                    <a:pt x="2894" y="2816"/>
                    <a:pt x="2895" y="2836"/>
                    <a:pt x="2905" y="2838"/>
                  </a:cubicBezTo>
                  <a:cubicBezTo>
                    <a:pt x="2914" y="2840"/>
                    <a:pt x="2929" y="2822"/>
                    <a:pt x="2934" y="2849"/>
                  </a:cubicBezTo>
                  <a:cubicBezTo>
                    <a:pt x="2938" y="2877"/>
                    <a:pt x="2942" y="2891"/>
                    <a:pt x="2939" y="2900"/>
                  </a:cubicBezTo>
                  <a:cubicBezTo>
                    <a:pt x="2936" y="2909"/>
                    <a:pt x="2924" y="2909"/>
                    <a:pt x="2930" y="2921"/>
                  </a:cubicBezTo>
                  <a:cubicBezTo>
                    <a:pt x="2936" y="2933"/>
                    <a:pt x="2939" y="2937"/>
                    <a:pt x="2929" y="2946"/>
                  </a:cubicBezTo>
                  <a:cubicBezTo>
                    <a:pt x="2920" y="2955"/>
                    <a:pt x="2894" y="2960"/>
                    <a:pt x="2882" y="2973"/>
                  </a:cubicBezTo>
                  <a:cubicBezTo>
                    <a:pt x="2870" y="2986"/>
                    <a:pt x="2861" y="2998"/>
                    <a:pt x="2841" y="3000"/>
                  </a:cubicBezTo>
                  <a:cubicBezTo>
                    <a:pt x="2820" y="3002"/>
                    <a:pt x="2814" y="3001"/>
                    <a:pt x="2803" y="2992"/>
                  </a:cubicBezTo>
                  <a:cubicBezTo>
                    <a:pt x="2793" y="2983"/>
                    <a:pt x="2781" y="2987"/>
                    <a:pt x="2771" y="2994"/>
                  </a:cubicBezTo>
                  <a:cubicBezTo>
                    <a:pt x="2761" y="3002"/>
                    <a:pt x="2756" y="3009"/>
                    <a:pt x="2744" y="3022"/>
                  </a:cubicBezTo>
                  <a:cubicBezTo>
                    <a:pt x="2731" y="3036"/>
                    <a:pt x="2738" y="3044"/>
                    <a:pt x="2712" y="3042"/>
                  </a:cubicBezTo>
                  <a:cubicBezTo>
                    <a:pt x="2685" y="3040"/>
                    <a:pt x="2675" y="3021"/>
                    <a:pt x="2661" y="3033"/>
                  </a:cubicBezTo>
                  <a:cubicBezTo>
                    <a:pt x="2646" y="3046"/>
                    <a:pt x="2626" y="3063"/>
                    <a:pt x="2624" y="3075"/>
                  </a:cubicBezTo>
                  <a:cubicBezTo>
                    <a:pt x="2621" y="3088"/>
                    <a:pt x="2596" y="3132"/>
                    <a:pt x="2584" y="3147"/>
                  </a:cubicBezTo>
                  <a:cubicBezTo>
                    <a:pt x="2573" y="3162"/>
                    <a:pt x="2570" y="3181"/>
                    <a:pt x="2554" y="3178"/>
                  </a:cubicBezTo>
                  <a:cubicBezTo>
                    <a:pt x="2538" y="3175"/>
                    <a:pt x="2533" y="3173"/>
                    <a:pt x="2526" y="3185"/>
                  </a:cubicBezTo>
                  <a:cubicBezTo>
                    <a:pt x="2520" y="3197"/>
                    <a:pt x="2486" y="3210"/>
                    <a:pt x="2480" y="3196"/>
                  </a:cubicBezTo>
                  <a:cubicBezTo>
                    <a:pt x="2474" y="3182"/>
                    <a:pt x="2467" y="3173"/>
                    <a:pt x="2455" y="3184"/>
                  </a:cubicBezTo>
                  <a:cubicBezTo>
                    <a:pt x="2443" y="3196"/>
                    <a:pt x="2425" y="3211"/>
                    <a:pt x="2414" y="3224"/>
                  </a:cubicBezTo>
                  <a:cubicBezTo>
                    <a:pt x="2403" y="3237"/>
                    <a:pt x="2401" y="3246"/>
                    <a:pt x="2389" y="3251"/>
                  </a:cubicBezTo>
                  <a:cubicBezTo>
                    <a:pt x="2377" y="3255"/>
                    <a:pt x="2370" y="3252"/>
                    <a:pt x="2365" y="3242"/>
                  </a:cubicBezTo>
                  <a:cubicBezTo>
                    <a:pt x="2360" y="3231"/>
                    <a:pt x="2353" y="3225"/>
                    <a:pt x="2343" y="3233"/>
                  </a:cubicBezTo>
                  <a:cubicBezTo>
                    <a:pt x="2334" y="3240"/>
                    <a:pt x="2318" y="3241"/>
                    <a:pt x="2311" y="3244"/>
                  </a:cubicBezTo>
                  <a:cubicBezTo>
                    <a:pt x="2303" y="3246"/>
                    <a:pt x="2288" y="3264"/>
                    <a:pt x="2283" y="3270"/>
                  </a:cubicBezTo>
                  <a:cubicBezTo>
                    <a:pt x="2277" y="3276"/>
                    <a:pt x="2276" y="3285"/>
                    <a:pt x="2258" y="3289"/>
                  </a:cubicBezTo>
                  <a:cubicBezTo>
                    <a:pt x="2239" y="3293"/>
                    <a:pt x="2238" y="3291"/>
                    <a:pt x="2233" y="3306"/>
                  </a:cubicBezTo>
                  <a:cubicBezTo>
                    <a:pt x="2227" y="3321"/>
                    <a:pt x="2219" y="3342"/>
                    <a:pt x="2225" y="3353"/>
                  </a:cubicBezTo>
                  <a:cubicBezTo>
                    <a:pt x="2231" y="3365"/>
                    <a:pt x="2243" y="3377"/>
                    <a:pt x="2240" y="3389"/>
                  </a:cubicBezTo>
                  <a:cubicBezTo>
                    <a:pt x="2237" y="3400"/>
                    <a:pt x="2245" y="3408"/>
                    <a:pt x="2223" y="3408"/>
                  </a:cubicBezTo>
                  <a:cubicBezTo>
                    <a:pt x="2202" y="3407"/>
                    <a:pt x="2192" y="3405"/>
                    <a:pt x="2185" y="3421"/>
                  </a:cubicBezTo>
                  <a:cubicBezTo>
                    <a:pt x="2178" y="3436"/>
                    <a:pt x="2160" y="3460"/>
                    <a:pt x="2147" y="3475"/>
                  </a:cubicBezTo>
                  <a:cubicBezTo>
                    <a:pt x="2133" y="3489"/>
                    <a:pt x="2117" y="3509"/>
                    <a:pt x="2109" y="3515"/>
                  </a:cubicBezTo>
                  <a:cubicBezTo>
                    <a:pt x="2101" y="3520"/>
                    <a:pt x="2078" y="3526"/>
                    <a:pt x="2070" y="3543"/>
                  </a:cubicBezTo>
                  <a:cubicBezTo>
                    <a:pt x="2062" y="3561"/>
                    <a:pt x="2054" y="3569"/>
                    <a:pt x="2054" y="3584"/>
                  </a:cubicBezTo>
                  <a:cubicBezTo>
                    <a:pt x="2054" y="3598"/>
                    <a:pt x="2058" y="3602"/>
                    <a:pt x="2040" y="3618"/>
                  </a:cubicBezTo>
                  <a:cubicBezTo>
                    <a:pt x="2022" y="3634"/>
                    <a:pt x="2025" y="3637"/>
                    <a:pt x="2005" y="3636"/>
                  </a:cubicBezTo>
                  <a:cubicBezTo>
                    <a:pt x="1985" y="3634"/>
                    <a:pt x="1989" y="3636"/>
                    <a:pt x="1984" y="3618"/>
                  </a:cubicBezTo>
                  <a:cubicBezTo>
                    <a:pt x="1980" y="3600"/>
                    <a:pt x="1970" y="3592"/>
                    <a:pt x="1959" y="3602"/>
                  </a:cubicBezTo>
                  <a:cubicBezTo>
                    <a:pt x="1948" y="3611"/>
                    <a:pt x="1941" y="3623"/>
                    <a:pt x="1926" y="3622"/>
                  </a:cubicBezTo>
                  <a:cubicBezTo>
                    <a:pt x="1911" y="3622"/>
                    <a:pt x="1884" y="3627"/>
                    <a:pt x="1869" y="3603"/>
                  </a:cubicBezTo>
                  <a:cubicBezTo>
                    <a:pt x="1854" y="3578"/>
                    <a:pt x="1856" y="3576"/>
                    <a:pt x="1842" y="3573"/>
                  </a:cubicBezTo>
                  <a:cubicBezTo>
                    <a:pt x="1827" y="3570"/>
                    <a:pt x="1822" y="3559"/>
                    <a:pt x="1817" y="3547"/>
                  </a:cubicBezTo>
                  <a:cubicBezTo>
                    <a:pt x="1813" y="3535"/>
                    <a:pt x="1801" y="3531"/>
                    <a:pt x="1786" y="3531"/>
                  </a:cubicBezTo>
                  <a:cubicBezTo>
                    <a:pt x="1771" y="3531"/>
                    <a:pt x="1716" y="3525"/>
                    <a:pt x="1704" y="3515"/>
                  </a:cubicBezTo>
                  <a:cubicBezTo>
                    <a:pt x="1691" y="3505"/>
                    <a:pt x="1682" y="3506"/>
                    <a:pt x="1696" y="3486"/>
                  </a:cubicBezTo>
                  <a:cubicBezTo>
                    <a:pt x="1710" y="3467"/>
                    <a:pt x="1708" y="3465"/>
                    <a:pt x="1720" y="3442"/>
                  </a:cubicBezTo>
                  <a:cubicBezTo>
                    <a:pt x="1731" y="3420"/>
                    <a:pt x="1735" y="3400"/>
                    <a:pt x="1747" y="3387"/>
                  </a:cubicBezTo>
                  <a:cubicBezTo>
                    <a:pt x="1760" y="3373"/>
                    <a:pt x="1781" y="3346"/>
                    <a:pt x="1763" y="3330"/>
                  </a:cubicBezTo>
                  <a:cubicBezTo>
                    <a:pt x="1745" y="3313"/>
                    <a:pt x="1743" y="3315"/>
                    <a:pt x="1743" y="3300"/>
                  </a:cubicBezTo>
                  <a:cubicBezTo>
                    <a:pt x="1743" y="3285"/>
                    <a:pt x="1735" y="3276"/>
                    <a:pt x="1715" y="3269"/>
                  </a:cubicBezTo>
                  <a:cubicBezTo>
                    <a:pt x="1694" y="3263"/>
                    <a:pt x="1701" y="3273"/>
                    <a:pt x="1680" y="3283"/>
                  </a:cubicBezTo>
                  <a:cubicBezTo>
                    <a:pt x="1659" y="3293"/>
                    <a:pt x="1663" y="3291"/>
                    <a:pt x="1651" y="3294"/>
                  </a:cubicBezTo>
                  <a:cubicBezTo>
                    <a:pt x="1639" y="3297"/>
                    <a:pt x="1637" y="3300"/>
                    <a:pt x="1633" y="3313"/>
                  </a:cubicBezTo>
                  <a:cubicBezTo>
                    <a:pt x="1628" y="3327"/>
                    <a:pt x="1638" y="3328"/>
                    <a:pt x="1622" y="3325"/>
                  </a:cubicBezTo>
                  <a:cubicBezTo>
                    <a:pt x="1606" y="3321"/>
                    <a:pt x="1594" y="3330"/>
                    <a:pt x="1598" y="3342"/>
                  </a:cubicBezTo>
                  <a:cubicBezTo>
                    <a:pt x="1603" y="3355"/>
                    <a:pt x="1612" y="3348"/>
                    <a:pt x="1601" y="3368"/>
                  </a:cubicBezTo>
                  <a:cubicBezTo>
                    <a:pt x="1590" y="3389"/>
                    <a:pt x="1575" y="3398"/>
                    <a:pt x="1573" y="3409"/>
                  </a:cubicBezTo>
                  <a:cubicBezTo>
                    <a:pt x="1571" y="3420"/>
                    <a:pt x="1565" y="3430"/>
                    <a:pt x="1562" y="3445"/>
                  </a:cubicBezTo>
                  <a:cubicBezTo>
                    <a:pt x="1558" y="3461"/>
                    <a:pt x="1562" y="3485"/>
                    <a:pt x="1564" y="3501"/>
                  </a:cubicBezTo>
                  <a:cubicBezTo>
                    <a:pt x="1566" y="3517"/>
                    <a:pt x="1560" y="3528"/>
                    <a:pt x="1567" y="3558"/>
                  </a:cubicBezTo>
                  <a:cubicBezTo>
                    <a:pt x="1574" y="3587"/>
                    <a:pt x="1579" y="3602"/>
                    <a:pt x="1568" y="3614"/>
                  </a:cubicBezTo>
                  <a:cubicBezTo>
                    <a:pt x="1558" y="3626"/>
                    <a:pt x="1560" y="3638"/>
                    <a:pt x="1542" y="3636"/>
                  </a:cubicBezTo>
                  <a:cubicBezTo>
                    <a:pt x="1525" y="3633"/>
                    <a:pt x="1507" y="3612"/>
                    <a:pt x="1494" y="3623"/>
                  </a:cubicBezTo>
                  <a:cubicBezTo>
                    <a:pt x="1481" y="3633"/>
                    <a:pt x="1467" y="3635"/>
                    <a:pt x="1450" y="3653"/>
                  </a:cubicBezTo>
                  <a:cubicBezTo>
                    <a:pt x="1432" y="3671"/>
                    <a:pt x="1424" y="3678"/>
                    <a:pt x="1409" y="3675"/>
                  </a:cubicBezTo>
                  <a:cubicBezTo>
                    <a:pt x="1394" y="3672"/>
                    <a:pt x="1398" y="3680"/>
                    <a:pt x="1385" y="3682"/>
                  </a:cubicBezTo>
                  <a:cubicBezTo>
                    <a:pt x="1372" y="3685"/>
                    <a:pt x="1368" y="3682"/>
                    <a:pt x="1362" y="3674"/>
                  </a:cubicBezTo>
                  <a:cubicBezTo>
                    <a:pt x="1356" y="3666"/>
                    <a:pt x="1335" y="3676"/>
                    <a:pt x="1326" y="3683"/>
                  </a:cubicBezTo>
                  <a:cubicBezTo>
                    <a:pt x="1316" y="3690"/>
                    <a:pt x="1305" y="3704"/>
                    <a:pt x="1294" y="3723"/>
                  </a:cubicBezTo>
                  <a:cubicBezTo>
                    <a:pt x="1284" y="3743"/>
                    <a:pt x="934" y="3556"/>
                    <a:pt x="934" y="3556"/>
                  </a:cubicBezTo>
                  <a:cubicBezTo>
                    <a:pt x="480" y="3211"/>
                    <a:pt x="480" y="3211"/>
                    <a:pt x="480" y="3211"/>
                  </a:cubicBezTo>
                  <a:cubicBezTo>
                    <a:pt x="0" y="2851"/>
                    <a:pt x="0" y="2851"/>
                    <a:pt x="0" y="2851"/>
                  </a:cubicBezTo>
                  <a:cubicBezTo>
                    <a:pt x="92" y="2633"/>
                    <a:pt x="92" y="2633"/>
                    <a:pt x="92" y="2633"/>
                  </a:cubicBezTo>
                  <a:cubicBezTo>
                    <a:pt x="200" y="2550"/>
                    <a:pt x="200" y="2550"/>
                    <a:pt x="200" y="2550"/>
                  </a:cubicBezTo>
                  <a:cubicBezTo>
                    <a:pt x="211" y="2532"/>
                    <a:pt x="211" y="2532"/>
                    <a:pt x="211" y="2532"/>
                  </a:cubicBezTo>
                  <a:lnTo>
                    <a:pt x="215" y="2531"/>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6" name="Freeform 28"/>
            <p:cNvSpPr/>
            <p:nvPr/>
          </p:nvSpPr>
          <p:spPr bwMode="auto">
            <a:xfrm>
              <a:off x="3873079" y="5081290"/>
              <a:ext cx="965200" cy="1001712"/>
            </a:xfrm>
            <a:custGeom>
              <a:avLst/>
              <a:gdLst>
                <a:gd name="T0" fmla="*/ 170 w 1725"/>
                <a:gd name="T1" fmla="*/ 335 h 1790"/>
                <a:gd name="T2" fmla="*/ 257 w 1725"/>
                <a:gd name="T3" fmla="*/ 398 h 1790"/>
                <a:gd name="T4" fmla="*/ 254 w 1725"/>
                <a:gd name="T5" fmla="*/ 645 h 1790"/>
                <a:gd name="T6" fmla="*/ 207 w 1725"/>
                <a:gd name="T7" fmla="*/ 773 h 1790"/>
                <a:gd name="T8" fmla="*/ 132 w 1725"/>
                <a:gd name="T9" fmla="*/ 828 h 1790"/>
                <a:gd name="T10" fmla="*/ 34 w 1725"/>
                <a:gd name="T11" fmla="*/ 929 h 1790"/>
                <a:gd name="T12" fmla="*/ 22 w 1725"/>
                <a:gd name="T13" fmla="*/ 1042 h 1790"/>
                <a:gd name="T14" fmla="*/ 44 w 1725"/>
                <a:gd name="T15" fmla="*/ 1139 h 1790"/>
                <a:gd name="T16" fmla="*/ 182 w 1725"/>
                <a:gd name="T17" fmla="*/ 1108 h 1790"/>
                <a:gd name="T18" fmla="*/ 267 w 1725"/>
                <a:gd name="T19" fmla="*/ 1117 h 1790"/>
                <a:gd name="T20" fmla="*/ 255 w 1725"/>
                <a:gd name="T21" fmla="*/ 1241 h 1790"/>
                <a:gd name="T22" fmla="*/ 333 w 1725"/>
                <a:gd name="T23" fmla="*/ 1327 h 1790"/>
                <a:gd name="T24" fmla="*/ 356 w 1725"/>
                <a:gd name="T25" fmla="*/ 1405 h 1790"/>
                <a:gd name="T26" fmla="*/ 332 w 1725"/>
                <a:gd name="T27" fmla="*/ 1535 h 1790"/>
                <a:gd name="T28" fmla="*/ 436 w 1725"/>
                <a:gd name="T29" fmla="*/ 1559 h 1790"/>
                <a:gd name="T30" fmla="*/ 496 w 1725"/>
                <a:gd name="T31" fmla="*/ 1670 h 1790"/>
                <a:gd name="T32" fmla="*/ 603 w 1725"/>
                <a:gd name="T33" fmla="*/ 1682 h 1790"/>
                <a:gd name="T34" fmla="*/ 717 w 1725"/>
                <a:gd name="T35" fmla="*/ 1725 h 1790"/>
                <a:gd name="T36" fmla="*/ 800 w 1725"/>
                <a:gd name="T37" fmla="*/ 1773 h 1790"/>
                <a:gd name="T38" fmla="*/ 819 w 1725"/>
                <a:gd name="T39" fmla="*/ 1651 h 1790"/>
                <a:gd name="T40" fmla="*/ 812 w 1725"/>
                <a:gd name="T41" fmla="*/ 1513 h 1790"/>
                <a:gd name="T42" fmla="*/ 915 w 1725"/>
                <a:gd name="T43" fmla="*/ 1517 h 1790"/>
                <a:gd name="T44" fmla="*/ 984 w 1725"/>
                <a:gd name="T45" fmla="*/ 1462 h 1790"/>
                <a:gd name="T46" fmla="*/ 1080 w 1725"/>
                <a:gd name="T47" fmla="*/ 1533 h 1790"/>
                <a:gd name="T48" fmla="*/ 1166 w 1725"/>
                <a:gd name="T49" fmla="*/ 1484 h 1790"/>
                <a:gd name="T50" fmla="*/ 1237 w 1725"/>
                <a:gd name="T51" fmla="*/ 1501 h 1790"/>
                <a:gd name="T52" fmla="*/ 1334 w 1725"/>
                <a:gd name="T53" fmla="*/ 1453 h 1790"/>
                <a:gd name="T54" fmla="*/ 1419 w 1725"/>
                <a:gd name="T55" fmla="*/ 1444 h 1790"/>
                <a:gd name="T56" fmla="*/ 1494 w 1725"/>
                <a:gd name="T57" fmla="*/ 1356 h 1790"/>
                <a:gd name="T58" fmla="*/ 1588 w 1725"/>
                <a:gd name="T59" fmla="*/ 1366 h 1790"/>
                <a:gd name="T60" fmla="*/ 1662 w 1725"/>
                <a:gd name="T61" fmla="*/ 1309 h 1790"/>
                <a:gd name="T62" fmla="*/ 1716 w 1725"/>
                <a:gd name="T63" fmla="*/ 1233 h 1790"/>
                <a:gd name="T64" fmla="*/ 1693 w 1725"/>
                <a:gd name="T65" fmla="*/ 1166 h 1790"/>
                <a:gd name="T66" fmla="*/ 1628 w 1725"/>
                <a:gd name="T67" fmla="*/ 1181 h 1790"/>
                <a:gd name="T68" fmla="*/ 1558 w 1725"/>
                <a:gd name="T69" fmla="*/ 1179 h 1790"/>
                <a:gd name="T70" fmla="*/ 1524 w 1725"/>
                <a:gd name="T71" fmla="*/ 1148 h 1790"/>
                <a:gd name="T72" fmla="*/ 1477 w 1725"/>
                <a:gd name="T73" fmla="*/ 1102 h 1790"/>
                <a:gd name="T74" fmla="*/ 1430 w 1725"/>
                <a:gd name="T75" fmla="*/ 1104 h 1790"/>
                <a:gd name="T76" fmla="*/ 1386 w 1725"/>
                <a:gd name="T77" fmla="*/ 1057 h 1790"/>
                <a:gd name="T78" fmla="*/ 1414 w 1725"/>
                <a:gd name="T79" fmla="*/ 998 h 1790"/>
                <a:gd name="T80" fmla="*/ 1421 w 1725"/>
                <a:gd name="T81" fmla="*/ 945 h 1790"/>
                <a:gd name="T82" fmla="*/ 1344 w 1725"/>
                <a:gd name="T83" fmla="*/ 858 h 1790"/>
                <a:gd name="T84" fmla="*/ 1368 w 1725"/>
                <a:gd name="T85" fmla="*/ 757 h 1790"/>
                <a:gd name="T86" fmla="*/ 1370 w 1725"/>
                <a:gd name="T87" fmla="*/ 683 h 1790"/>
                <a:gd name="T88" fmla="*/ 1335 w 1725"/>
                <a:gd name="T89" fmla="*/ 621 h 1790"/>
                <a:gd name="T90" fmla="*/ 1286 w 1725"/>
                <a:gd name="T91" fmla="*/ 627 h 1790"/>
                <a:gd name="T92" fmla="*/ 1223 w 1725"/>
                <a:gd name="T93" fmla="*/ 576 h 1790"/>
                <a:gd name="T94" fmla="*/ 1228 w 1725"/>
                <a:gd name="T95" fmla="*/ 507 h 1790"/>
                <a:gd name="T96" fmla="*/ 1283 w 1725"/>
                <a:gd name="T97" fmla="*/ 456 h 1790"/>
                <a:gd name="T98" fmla="*/ 1344 w 1725"/>
                <a:gd name="T99" fmla="*/ 465 h 1790"/>
                <a:gd name="T100" fmla="*/ 1409 w 1725"/>
                <a:gd name="T101" fmla="*/ 472 h 1790"/>
                <a:gd name="T102" fmla="*/ 1471 w 1725"/>
                <a:gd name="T103" fmla="*/ 468 h 1790"/>
                <a:gd name="T104" fmla="*/ 1536 w 1725"/>
                <a:gd name="T105" fmla="*/ 435 h 1790"/>
                <a:gd name="T106" fmla="*/ 1518 w 1725"/>
                <a:gd name="T107" fmla="*/ 240 h 1790"/>
                <a:gd name="T108" fmla="*/ 1132 w 1725"/>
                <a:gd name="T109" fmla="*/ 190 h 1790"/>
                <a:gd name="T110" fmla="*/ 191 w 1725"/>
                <a:gd name="T111" fmla="*/ 0 h 1790"/>
                <a:gd name="T112" fmla="*/ 153 w 1725"/>
                <a:gd name="T113" fmla="*/ 274 h 1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5" h="1790">
                  <a:moveTo>
                    <a:pt x="154" y="279"/>
                  </a:moveTo>
                  <a:cubicBezTo>
                    <a:pt x="155" y="296"/>
                    <a:pt x="157" y="312"/>
                    <a:pt x="170" y="335"/>
                  </a:cubicBezTo>
                  <a:cubicBezTo>
                    <a:pt x="183" y="358"/>
                    <a:pt x="174" y="385"/>
                    <a:pt x="203" y="370"/>
                  </a:cubicBezTo>
                  <a:cubicBezTo>
                    <a:pt x="233" y="355"/>
                    <a:pt x="251" y="377"/>
                    <a:pt x="257" y="398"/>
                  </a:cubicBezTo>
                  <a:cubicBezTo>
                    <a:pt x="262" y="419"/>
                    <a:pt x="266" y="464"/>
                    <a:pt x="267" y="481"/>
                  </a:cubicBezTo>
                  <a:cubicBezTo>
                    <a:pt x="267" y="497"/>
                    <a:pt x="254" y="628"/>
                    <a:pt x="254" y="645"/>
                  </a:cubicBezTo>
                  <a:cubicBezTo>
                    <a:pt x="254" y="662"/>
                    <a:pt x="247" y="702"/>
                    <a:pt x="244" y="719"/>
                  </a:cubicBezTo>
                  <a:cubicBezTo>
                    <a:pt x="240" y="736"/>
                    <a:pt x="230" y="764"/>
                    <a:pt x="207" y="773"/>
                  </a:cubicBezTo>
                  <a:cubicBezTo>
                    <a:pt x="183" y="783"/>
                    <a:pt x="190" y="795"/>
                    <a:pt x="173" y="809"/>
                  </a:cubicBezTo>
                  <a:cubicBezTo>
                    <a:pt x="155" y="824"/>
                    <a:pt x="140" y="804"/>
                    <a:pt x="132" y="828"/>
                  </a:cubicBezTo>
                  <a:cubicBezTo>
                    <a:pt x="123" y="852"/>
                    <a:pt x="111" y="870"/>
                    <a:pt x="89" y="878"/>
                  </a:cubicBezTo>
                  <a:cubicBezTo>
                    <a:pt x="67" y="885"/>
                    <a:pt x="28" y="901"/>
                    <a:pt x="34" y="929"/>
                  </a:cubicBezTo>
                  <a:cubicBezTo>
                    <a:pt x="40" y="957"/>
                    <a:pt x="46" y="973"/>
                    <a:pt x="23" y="984"/>
                  </a:cubicBezTo>
                  <a:cubicBezTo>
                    <a:pt x="0" y="995"/>
                    <a:pt x="8" y="1016"/>
                    <a:pt x="22" y="1042"/>
                  </a:cubicBezTo>
                  <a:cubicBezTo>
                    <a:pt x="35" y="1068"/>
                    <a:pt x="38" y="1083"/>
                    <a:pt x="28" y="1101"/>
                  </a:cubicBezTo>
                  <a:cubicBezTo>
                    <a:pt x="19" y="1119"/>
                    <a:pt x="19" y="1149"/>
                    <a:pt x="44" y="1139"/>
                  </a:cubicBezTo>
                  <a:cubicBezTo>
                    <a:pt x="69" y="1130"/>
                    <a:pt x="69" y="1119"/>
                    <a:pt x="98" y="1107"/>
                  </a:cubicBezTo>
                  <a:cubicBezTo>
                    <a:pt x="127" y="1096"/>
                    <a:pt x="135" y="1100"/>
                    <a:pt x="182" y="1108"/>
                  </a:cubicBezTo>
                  <a:cubicBezTo>
                    <a:pt x="229" y="1115"/>
                    <a:pt x="196" y="1110"/>
                    <a:pt x="227" y="1098"/>
                  </a:cubicBezTo>
                  <a:cubicBezTo>
                    <a:pt x="259" y="1087"/>
                    <a:pt x="281" y="1093"/>
                    <a:pt x="267" y="1117"/>
                  </a:cubicBezTo>
                  <a:cubicBezTo>
                    <a:pt x="253" y="1141"/>
                    <a:pt x="234" y="1159"/>
                    <a:pt x="242" y="1177"/>
                  </a:cubicBezTo>
                  <a:cubicBezTo>
                    <a:pt x="250" y="1195"/>
                    <a:pt x="255" y="1226"/>
                    <a:pt x="255" y="1241"/>
                  </a:cubicBezTo>
                  <a:cubicBezTo>
                    <a:pt x="255" y="1256"/>
                    <a:pt x="231" y="1294"/>
                    <a:pt x="261" y="1308"/>
                  </a:cubicBezTo>
                  <a:cubicBezTo>
                    <a:pt x="291" y="1322"/>
                    <a:pt x="309" y="1326"/>
                    <a:pt x="333" y="1327"/>
                  </a:cubicBezTo>
                  <a:cubicBezTo>
                    <a:pt x="357" y="1328"/>
                    <a:pt x="366" y="1332"/>
                    <a:pt x="373" y="1354"/>
                  </a:cubicBezTo>
                  <a:cubicBezTo>
                    <a:pt x="380" y="1376"/>
                    <a:pt x="368" y="1380"/>
                    <a:pt x="356" y="1405"/>
                  </a:cubicBezTo>
                  <a:cubicBezTo>
                    <a:pt x="343" y="1430"/>
                    <a:pt x="336" y="1444"/>
                    <a:pt x="341" y="1467"/>
                  </a:cubicBezTo>
                  <a:cubicBezTo>
                    <a:pt x="346" y="1490"/>
                    <a:pt x="347" y="1521"/>
                    <a:pt x="332" y="1535"/>
                  </a:cubicBezTo>
                  <a:cubicBezTo>
                    <a:pt x="316" y="1548"/>
                    <a:pt x="319" y="1553"/>
                    <a:pt x="348" y="1557"/>
                  </a:cubicBezTo>
                  <a:cubicBezTo>
                    <a:pt x="377" y="1561"/>
                    <a:pt x="401" y="1549"/>
                    <a:pt x="436" y="1559"/>
                  </a:cubicBezTo>
                  <a:cubicBezTo>
                    <a:pt x="470" y="1570"/>
                    <a:pt x="454" y="1574"/>
                    <a:pt x="459" y="1596"/>
                  </a:cubicBezTo>
                  <a:cubicBezTo>
                    <a:pt x="464" y="1619"/>
                    <a:pt x="474" y="1659"/>
                    <a:pt x="496" y="1670"/>
                  </a:cubicBezTo>
                  <a:cubicBezTo>
                    <a:pt x="519" y="1681"/>
                    <a:pt x="534" y="1673"/>
                    <a:pt x="556" y="1682"/>
                  </a:cubicBezTo>
                  <a:cubicBezTo>
                    <a:pt x="578" y="1692"/>
                    <a:pt x="579" y="1706"/>
                    <a:pt x="603" y="1682"/>
                  </a:cubicBezTo>
                  <a:cubicBezTo>
                    <a:pt x="627" y="1659"/>
                    <a:pt x="647" y="1630"/>
                    <a:pt x="673" y="1650"/>
                  </a:cubicBezTo>
                  <a:cubicBezTo>
                    <a:pt x="700" y="1670"/>
                    <a:pt x="709" y="1703"/>
                    <a:pt x="717" y="1725"/>
                  </a:cubicBezTo>
                  <a:cubicBezTo>
                    <a:pt x="725" y="1747"/>
                    <a:pt x="745" y="1768"/>
                    <a:pt x="761" y="1760"/>
                  </a:cubicBezTo>
                  <a:cubicBezTo>
                    <a:pt x="778" y="1751"/>
                    <a:pt x="781" y="1755"/>
                    <a:pt x="800" y="1773"/>
                  </a:cubicBezTo>
                  <a:cubicBezTo>
                    <a:pt x="820" y="1790"/>
                    <a:pt x="834" y="1781"/>
                    <a:pt x="828" y="1747"/>
                  </a:cubicBezTo>
                  <a:cubicBezTo>
                    <a:pt x="822" y="1712"/>
                    <a:pt x="815" y="1678"/>
                    <a:pt x="819" y="1651"/>
                  </a:cubicBezTo>
                  <a:cubicBezTo>
                    <a:pt x="822" y="1624"/>
                    <a:pt x="821" y="1626"/>
                    <a:pt x="800" y="1588"/>
                  </a:cubicBezTo>
                  <a:cubicBezTo>
                    <a:pt x="780" y="1551"/>
                    <a:pt x="797" y="1525"/>
                    <a:pt x="812" y="1513"/>
                  </a:cubicBezTo>
                  <a:cubicBezTo>
                    <a:pt x="827" y="1501"/>
                    <a:pt x="857" y="1492"/>
                    <a:pt x="873" y="1490"/>
                  </a:cubicBezTo>
                  <a:cubicBezTo>
                    <a:pt x="888" y="1488"/>
                    <a:pt x="904" y="1510"/>
                    <a:pt x="915" y="1517"/>
                  </a:cubicBezTo>
                  <a:cubicBezTo>
                    <a:pt x="926" y="1524"/>
                    <a:pt x="936" y="1540"/>
                    <a:pt x="945" y="1514"/>
                  </a:cubicBezTo>
                  <a:cubicBezTo>
                    <a:pt x="954" y="1488"/>
                    <a:pt x="962" y="1455"/>
                    <a:pt x="984" y="1462"/>
                  </a:cubicBezTo>
                  <a:cubicBezTo>
                    <a:pt x="1007" y="1470"/>
                    <a:pt x="1034" y="1462"/>
                    <a:pt x="1046" y="1480"/>
                  </a:cubicBezTo>
                  <a:cubicBezTo>
                    <a:pt x="1059" y="1498"/>
                    <a:pt x="1058" y="1528"/>
                    <a:pt x="1080" y="1533"/>
                  </a:cubicBezTo>
                  <a:cubicBezTo>
                    <a:pt x="1103" y="1538"/>
                    <a:pt x="1111" y="1531"/>
                    <a:pt x="1115" y="1508"/>
                  </a:cubicBezTo>
                  <a:cubicBezTo>
                    <a:pt x="1119" y="1485"/>
                    <a:pt x="1160" y="1456"/>
                    <a:pt x="1166" y="1484"/>
                  </a:cubicBezTo>
                  <a:cubicBezTo>
                    <a:pt x="1173" y="1511"/>
                    <a:pt x="1190" y="1530"/>
                    <a:pt x="1196" y="1503"/>
                  </a:cubicBezTo>
                  <a:cubicBezTo>
                    <a:pt x="1201" y="1475"/>
                    <a:pt x="1225" y="1479"/>
                    <a:pt x="1237" y="1501"/>
                  </a:cubicBezTo>
                  <a:cubicBezTo>
                    <a:pt x="1249" y="1524"/>
                    <a:pt x="1274" y="1524"/>
                    <a:pt x="1280" y="1497"/>
                  </a:cubicBezTo>
                  <a:cubicBezTo>
                    <a:pt x="1286" y="1471"/>
                    <a:pt x="1315" y="1445"/>
                    <a:pt x="1334" y="1453"/>
                  </a:cubicBezTo>
                  <a:cubicBezTo>
                    <a:pt x="1352" y="1462"/>
                    <a:pt x="1356" y="1490"/>
                    <a:pt x="1378" y="1461"/>
                  </a:cubicBezTo>
                  <a:cubicBezTo>
                    <a:pt x="1401" y="1432"/>
                    <a:pt x="1406" y="1445"/>
                    <a:pt x="1419" y="1444"/>
                  </a:cubicBezTo>
                  <a:cubicBezTo>
                    <a:pt x="1432" y="1443"/>
                    <a:pt x="1446" y="1433"/>
                    <a:pt x="1447" y="1408"/>
                  </a:cubicBezTo>
                  <a:cubicBezTo>
                    <a:pt x="1447" y="1384"/>
                    <a:pt x="1458" y="1374"/>
                    <a:pt x="1494" y="1356"/>
                  </a:cubicBezTo>
                  <a:cubicBezTo>
                    <a:pt x="1531" y="1339"/>
                    <a:pt x="1565" y="1332"/>
                    <a:pt x="1576" y="1351"/>
                  </a:cubicBezTo>
                  <a:cubicBezTo>
                    <a:pt x="1579" y="1356"/>
                    <a:pt x="1583" y="1361"/>
                    <a:pt x="1588" y="1366"/>
                  </a:cubicBezTo>
                  <a:cubicBezTo>
                    <a:pt x="1588" y="1366"/>
                    <a:pt x="1605" y="1358"/>
                    <a:pt x="1615" y="1346"/>
                  </a:cubicBezTo>
                  <a:cubicBezTo>
                    <a:pt x="1626" y="1333"/>
                    <a:pt x="1637" y="1307"/>
                    <a:pt x="1662" y="1309"/>
                  </a:cubicBezTo>
                  <a:cubicBezTo>
                    <a:pt x="1687" y="1311"/>
                    <a:pt x="1705" y="1309"/>
                    <a:pt x="1710" y="1291"/>
                  </a:cubicBezTo>
                  <a:cubicBezTo>
                    <a:pt x="1714" y="1274"/>
                    <a:pt x="1706" y="1239"/>
                    <a:pt x="1716" y="1233"/>
                  </a:cubicBezTo>
                  <a:cubicBezTo>
                    <a:pt x="1725" y="1226"/>
                    <a:pt x="1717" y="1222"/>
                    <a:pt x="1711" y="1203"/>
                  </a:cubicBezTo>
                  <a:cubicBezTo>
                    <a:pt x="1705" y="1183"/>
                    <a:pt x="1698" y="1165"/>
                    <a:pt x="1693" y="1166"/>
                  </a:cubicBezTo>
                  <a:cubicBezTo>
                    <a:pt x="1687" y="1166"/>
                    <a:pt x="1667" y="1168"/>
                    <a:pt x="1659" y="1180"/>
                  </a:cubicBezTo>
                  <a:cubicBezTo>
                    <a:pt x="1652" y="1192"/>
                    <a:pt x="1644" y="1195"/>
                    <a:pt x="1628" y="1181"/>
                  </a:cubicBezTo>
                  <a:cubicBezTo>
                    <a:pt x="1612" y="1168"/>
                    <a:pt x="1603" y="1143"/>
                    <a:pt x="1590" y="1166"/>
                  </a:cubicBezTo>
                  <a:cubicBezTo>
                    <a:pt x="1577" y="1188"/>
                    <a:pt x="1568" y="1187"/>
                    <a:pt x="1558" y="1179"/>
                  </a:cubicBezTo>
                  <a:cubicBezTo>
                    <a:pt x="1549" y="1170"/>
                    <a:pt x="1539" y="1167"/>
                    <a:pt x="1533" y="1171"/>
                  </a:cubicBezTo>
                  <a:cubicBezTo>
                    <a:pt x="1527" y="1174"/>
                    <a:pt x="1520" y="1165"/>
                    <a:pt x="1524" y="1148"/>
                  </a:cubicBezTo>
                  <a:cubicBezTo>
                    <a:pt x="1527" y="1131"/>
                    <a:pt x="1520" y="1115"/>
                    <a:pt x="1507" y="1102"/>
                  </a:cubicBezTo>
                  <a:cubicBezTo>
                    <a:pt x="1494" y="1089"/>
                    <a:pt x="1486" y="1096"/>
                    <a:pt x="1477" y="1102"/>
                  </a:cubicBezTo>
                  <a:cubicBezTo>
                    <a:pt x="1468" y="1108"/>
                    <a:pt x="1463" y="1094"/>
                    <a:pt x="1450" y="1095"/>
                  </a:cubicBezTo>
                  <a:cubicBezTo>
                    <a:pt x="1438" y="1096"/>
                    <a:pt x="1430" y="1091"/>
                    <a:pt x="1430" y="1104"/>
                  </a:cubicBezTo>
                  <a:cubicBezTo>
                    <a:pt x="1430" y="1117"/>
                    <a:pt x="1421" y="1123"/>
                    <a:pt x="1411" y="1107"/>
                  </a:cubicBezTo>
                  <a:cubicBezTo>
                    <a:pt x="1402" y="1091"/>
                    <a:pt x="1391" y="1068"/>
                    <a:pt x="1386" y="1057"/>
                  </a:cubicBezTo>
                  <a:cubicBezTo>
                    <a:pt x="1382" y="1046"/>
                    <a:pt x="1368" y="1025"/>
                    <a:pt x="1383" y="1023"/>
                  </a:cubicBezTo>
                  <a:cubicBezTo>
                    <a:pt x="1399" y="1021"/>
                    <a:pt x="1403" y="1006"/>
                    <a:pt x="1414" y="998"/>
                  </a:cubicBezTo>
                  <a:cubicBezTo>
                    <a:pt x="1426" y="990"/>
                    <a:pt x="1417" y="978"/>
                    <a:pt x="1414" y="967"/>
                  </a:cubicBezTo>
                  <a:cubicBezTo>
                    <a:pt x="1412" y="956"/>
                    <a:pt x="1407" y="956"/>
                    <a:pt x="1421" y="945"/>
                  </a:cubicBezTo>
                  <a:cubicBezTo>
                    <a:pt x="1434" y="934"/>
                    <a:pt x="1444" y="929"/>
                    <a:pt x="1414" y="910"/>
                  </a:cubicBezTo>
                  <a:cubicBezTo>
                    <a:pt x="1384" y="891"/>
                    <a:pt x="1347" y="872"/>
                    <a:pt x="1344" y="858"/>
                  </a:cubicBezTo>
                  <a:cubicBezTo>
                    <a:pt x="1341" y="844"/>
                    <a:pt x="1347" y="822"/>
                    <a:pt x="1350" y="810"/>
                  </a:cubicBezTo>
                  <a:cubicBezTo>
                    <a:pt x="1354" y="799"/>
                    <a:pt x="1366" y="773"/>
                    <a:pt x="1368" y="757"/>
                  </a:cubicBezTo>
                  <a:cubicBezTo>
                    <a:pt x="1370" y="741"/>
                    <a:pt x="1363" y="720"/>
                    <a:pt x="1375" y="710"/>
                  </a:cubicBezTo>
                  <a:cubicBezTo>
                    <a:pt x="1387" y="701"/>
                    <a:pt x="1374" y="695"/>
                    <a:pt x="1370" y="683"/>
                  </a:cubicBezTo>
                  <a:cubicBezTo>
                    <a:pt x="1366" y="670"/>
                    <a:pt x="1363" y="660"/>
                    <a:pt x="1360" y="640"/>
                  </a:cubicBezTo>
                  <a:cubicBezTo>
                    <a:pt x="1356" y="620"/>
                    <a:pt x="1341" y="611"/>
                    <a:pt x="1335" y="621"/>
                  </a:cubicBezTo>
                  <a:cubicBezTo>
                    <a:pt x="1328" y="632"/>
                    <a:pt x="1315" y="627"/>
                    <a:pt x="1308" y="620"/>
                  </a:cubicBezTo>
                  <a:cubicBezTo>
                    <a:pt x="1302" y="613"/>
                    <a:pt x="1294" y="617"/>
                    <a:pt x="1286" y="627"/>
                  </a:cubicBezTo>
                  <a:cubicBezTo>
                    <a:pt x="1278" y="637"/>
                    <a:pt x="1268" y="652"/>
                    <a:pt x="1253" y="636"/>
                  </a:cubicBezTo>
                  <a:cubicBezTo>
                    <a:pt x="1237" y="620"/>
                    <a:pt x="1212" y="594"/>
                    <a:pt x="1223" y="576"/>
                  </a:cubicBezTo>
                  <a:cubicBezTo>
                    <a:pt x="1234" y="558"/>
                    <a:pt x="1230" y="551"/>
                    <a:pt x="1223" y="537"/>
                  </a:cubicBezTo>
                  <a:cubicBezTo>
                    <a:pt x="1217" y="523"/>
                    <a:pt x="1212" y="517"/>
                    <a:pt x="1228" y="507"/>
                  </a:cubicBezTo>
                  <a:cubicBezTo>
                    <a:pt x="1244" y="497"/>
                    <a:pt x="1239" y="489"/>
                    <a:pt x="1248" y="480"/>
                  </a:cubicBezTo>
                  <a:cubicBezTo>
                    <a:pt x="1257" y="471"/>
                    <a:pt x="1264" y="453"/>
                    <a:pt x="1283" y="456"/>
                  </a:cubicBezTo>
                  <a:cubicBezTo>
                    <a:pt x="1303" y="459"/>
                    <a:pt x="1296" y="461"/>
                    <a:pt x="1314" y="469"/>
                  </a:cubicBezTo>
                  <a:cubicBezTo>
                    <a:pt x="1331" y="477"/>
                    <a:pt x="1343" y="482"/>
                    <a:pt x="1344" y="465"/>
                  </a:cubicBezTo>
                  <a:cubicBezTo>
                    <a:pt x="1345" y="448"/>
                    <a:pt x="1365" y="443"/>
                    <a:pt x="1379" y="458"/>
                  </a:cubicBezTo>
                  <a:cubicBezTo>
                    <a:pt x="1392" y="472"/>
                    <a:pt x="1397" y="472"/>
                    <a:pt x="1409" y="472"/>
                  </a:cubicBezTo>
                  <a:cubicBezTo>
                    <a:pt x="1421" y="471"/>
                    <a:pt x="1427" y="487"/>
                    <a:pt x="1448" y="489"/>
                  </a:cubicBezTo>
                  <a:cubicBezTo>
                    <a:pt x="1468" y="490"/>
                    <a:pt x="1466" y="485"/>
                    <a:pt x="1471" y="468"/>
                  </a:cubicBezTo>
                  <a:cubicBezTo>
                    <a:pt x="1477" y="450"/>
                    <a:pt x="1492" y="448"/>
                    <a:pt x="1508" y="452"/>
                  </a:cubicBezTo>
                  <a:cubicBezTo>
                    <a:pt x="1524" y="455"/>
                    <a:pt x="1532" y="449"/>
                    <a:pt x="1536" y="435"/>
                  </a:cubicBezTo>
                  <a:cubicBezTo>
                    <a:pt x="1540" y="420"/>
                    <a:pt x="1530" y="370"/>
                    <a:pt x="1555" y="349"/>
                  </a:cubicBezTo>
                  <a:cubicBezTo>
                    <a:pt x="1581" y="327"/>
                    <a:pt x="1518" y="240"/>
                    <a:pt x="1518" y="240"/>
                  </a:cubicBezTo>
                  <a:cubicBezTo>
                    <a:pt x="1333" y="119"/>
                    <a:pt x="1333" y="119"/>
                    <a:pt x="1333" y="119"/>
                  </a:cubicBezTo>
                  <a:cubicBezTo>
                    <a:pt x="1132" y="190"/>
                    <a:pt x="1132" y="190"/>
                    <a:pt x="1132" y="190"/>
                  </a:cubicBezTo>
                  <a:cubicBezTo>
                    <a:pt x="1132" y="190"/>
                    <a:pt x="565" y="31"/>
                    <a:pt x="554" y="31"/>
                  </a:cubicBezTo>
                  <a:cubicBezTo>
                    <a:pt x="543" y="31"/>
                    <a:pt x="191" y="0"/>
                    <a:pt x="191" y="0"/>
                  </a:cubicBezTo>
                  <a:cubicBezTo>
                    <a:pt x="153" y="216"/>
                    <a:pt x="153" y="216"/>
                    <a:pt x="153" y="216"/>
                  </a:cubicBezTo>
                  <a:cubicBezTo>
                    <a:pt x="153" y="274"/>
                    <a:pt x="153" y="274"/>
                    <a:pt x="153" y="274"/>
                  </a:cubicBezTo>
                  <a:lnTo>
                    <a:pt x="154" y="279"/>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7" name="Freeform 29"/>
            <p:cNvSpPr/>
            <p:nvPr/>
          </p:nvSpPr>
          <p:spPr bwMode="auto">
            <a:xfrm>
              <a:off x="3846091" y="4457402"/>
              <a:ext cx="1212850" cy="1041400"/>
            </a:xfrm>
            <a:custGeom>
              <a:avLst/>
              <a:gdLst>
                <a:gd name="T0" fmla="*/ 398 w 2169"/>
                <a:gd name="T1" fmla="*/ 1258 h 1862"/>
                <a:gd name="T2" fmla="*/ 468 w 2169"/>
                <a:gd name="T3" fmla="*/ 1396 h 1862"/>
                <a:gd name="T4" fmla="*/ 534 w 2169"/>
                <a:gd name="T5" fmla="*/ 1345 h 1862"/>
                <a:gd name="T6" fmla="*/ 600 w 2169"/>
                <a:gd name="T7" fmla="*/ 1317 h 1862"/>
                <a:gd name="T8" fmla="*/ 578 w 2169"/>
                <a:gd name="T9" fmla="*/ 1366 h 1862"/>
                <a:gd name="T10" fmla="*/ 634 w 2169"/>
                <a:gd name="T11" fmla="*/ 1469 h 1862"/>
                <a:gd name="T12" fmla="*/ 732 w 2169"/>
                <a:gd name="T13" fmla="*/ 1515 h 1862"/>
                <a:gd name="T14" fmla="*/ 790 w 2169"/>
                <a:gd name="T15" fmla="*/ 1604 h 1862"/>
                <a:gd name="T16" fmla="*/ 826 w 2169"/>
                <a:gd name="T17" fmla="*/ 1693 h 1862"/>
                <a:gd name="T18" fmla="*/ 841 w 2169"/>
                <a:gd name="T19" fmla="*/ 1761 h 1862"/>
                <a:gd name="T20" fmla="*/ 915 w 2169"/>
                <a:gd name="T21" fmla="*/ 1830 h 1862"/>
                <a:gd name="T22" fmla="*/ 1006 w 2169"/>
                <a:gd name="T23" fmla="*/ 1827 h 1862"/>
                <a:gd name="T24" fmla="*/ 1063 w 2169"/>
                <a:gd name="T25" fmla="*/ 1810 h 1862"/>
                <a:gd name="T26" fmla="*/ 1131 w 2169"/>
                <a:gd name="T27" fmla="*/ 1757 h 1862"/>
                <a:gd name="T28" fmla="*/ 1112 w 2169"/>
                <a:gd name="T29" fmla="*/ 1652 h 1862"/>
                <a:gd name="T30" fmla="*/ 1132 w 2169"/>
                <a:gd name="T31" fmla="*/ 1572 h 1862"/>
                <a:gd name="T32" fmla="*/ 1209 w 2169"/>
                <a:gd name="T33" fmla="*/ 1511 h 1862"/>
                <a:gd name="T34" fmla="*/ 1236 w 2169"/>
                <a:gd name="T35" fmla="*/ 1435 h 1862"/>
                <a:gd name="T36" fmla="*/ 1260 w 2169"/>
                <a:gd name="T37" fmla="*/ 1384 h 1862"/>
                <a:gd name="T38" fmla="*/ 1331 w 2169"/>
                <a:gd name="T39" fmla="*/ 1337 h 1862"/>
                <a:gd name="T40" fmla="*/ 1388 w 2169"/>
                <a:gd name="T41" fmla="*/ 1321 h 1862"/>
                <a:gd name="T42" fmla="*/ 1400 w 2169"/>
                <a:gd name="T43" fmla="*/ 1388 h 1862"/>
                <a:gd name="T44" fmla="*/ 1453 w 2169"/>
                <a:gd name="T45" fmla="*/ 1477 h 1862"/>
                <a:gd name="T46" fmla="*/ 1544 w 2169"/>
                <a:gd name="T47" fmla="*/ 1424 h 1862"/>
                <a:gd name="T48" fmla="*/ 1597 w 2169"/>
                <a:gd name="T49" fmla="*/ 1489 h 1862"/>
                <a:gd name="T50" fmla="*/ 1697 w 2169"/>
                <a:gd name="T51" fmla="*/ 1507 h 1862"/>
                <a:gd name="T52" fmla="*/ 1761 w 2169"/>
                <a:gd name="T53" fmla="*/ 1455 h 1862"/>
                <a:gd name="T54" fmla="*/ 1710 w 2169"/>
                <a:gd name="T55" fmla="*/ 1402 h 1862"/>
                <a:gd name="T56" fmla="*/ 1644 w 2169"/>
                <a:gd name="T57" fmla="*/ 1332 h 1862"/>
                <a:gd name="T58" fmla="*/ 1719 w 2169"/>
                <a:gd name="T59" fmla="*/ 1275 h 1862"/>
                <a:gd name="T60" fmla="*/ 1786 w 2169"/>
                <a:gd name="T61" fmla="*/ 1303 h 1862"/>
                <a:gd name="T62" fmla="*/ 1675 w 2169"/>
                <a:gd name="T63" fmla="*/ 1221 h 1862"/>
                <a:gd name="T64" fmla="*/ 1609 w 2169"/>
                <a:gd name="T65" fmla="*/ 1098 h 1862"/>
                <a:gd name="T66" fmla="*/ 1673 w 2169"/>
                <a:gd name="T67" fmla="*/ 1011 h 1862"/>
                <a:gd name="T68" fmla="*/ 1675 w 2169"/>
                <a:gd name="T69" fmla="*/ 890 h 1862"/>
                <a:gd name="T70" fmla="*/ 1762 w 2169"/>
                <a:gd name="T71" fmla="*/ 947 h 1862"/>
                <a:gd name="T72" fmla="*/ 1852 w 2169"/>
                <a:gd name="T73" fmla="*/ 977 h 1862"/>
                <a:gd name="T74" fmla="*/ 1969 w 2169"/>
                <a:gd name="T75" fmla="*/ 913 h 1862"/>
                <a:gd name="T76" fmla="*/ 1999 w 2169"/>
                <a:gd name="T77" fmla="*/ 816 h 1862"/>
                <a:gd name="T78" fmla="*/ 2126 w 2169"/>
                <a:gd name="T79" fmla="*/ 714 h 1862"/>
                <a:gd name="T80" fmla="*/ 2160 w 2169"/>
                <a:gd name="T81" fmla="*/ 586 h 1862"/>
                <a:gd name="T82" fmla="*/ 2119 w 2169"/>
                <a:gd name="T83" fmla="*/ 499 h 1862"/>
                <a:gd name="T84" fmla="*/ 1974 w 2169"/>
                <a:gd name="T85" fmla="*/ 473 h 1862"/>
                <a:gd name="T86" fmla="*/ 1893 w 2169"/>
                <a:gd name="T87" fmla="*/ 449 h 1862"/>
                <a:gd name="T88" fmla="*/ 1759 w 2169"/>
                <a:gd name="T89" fmla="*/ 434 h 1862"/>
                <a:gd name="T90" fmla="*/ 1632 w 2169"/>
                <a:gd name="T91" fmla="*/ 345 h 1862"/>
                <a:gd name="T92" fmla="*/ 676 w 2169"/>
                <a:gd name="T93" fmla="*/ 141 h 1862"/>
                <a:gd name="T94" fmla="*/ 119 w 2169"/>
                <a:gd name="T95" fmla="*/ 623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9" h="1862">
                  <a:moveTo>
                    <a:pt x="397" y="1154"/>
                  </a:moveTo>
                  <a:cubicBezTo>
                    <a:pt x="397" y="1154"/>
                    <a:pt x="400" y="1183"/>
                    <a:pt x="397" y="1194"/>
                  </a:cubicBezTo>
                  <a:cubicBezTo>
                    <a:pt x="394" y="1205"/>
                    <a:pt x="399" y="1249"/>
                    <a:pt x="398" y="1258"/>
                  </a:cubicBezTo>
                  <a:cubicBezTo>
                    <a:pt x="398" y="1267"/>
                    <a:pt x="388" y="1303"/>
                    <a:pt x="402" y="1329"/>
                  </a:cubicBezTo>
                  <a:cubicBezTo>
                    <a:pt x="415" y="1354"/>
                    <a:pt x="436" y="1365"/>
                    <a:pt x="442" y="1374"/>
                  </a:cubicBezTo>
                  <a:cubicBezTo>
                    <a:pt x="448" y="1382"/>
                    <a:pt x="463" y="1409"/>
                    <a:pt x="468" y="1396"/>
                  </a:cubicBezTo>
                  <a:cubicBezTo>
                    <a:pt x="474" y="1382"/>
                    <a:pt x="482" y="1382"/>
                    <a:pt x="491" y="1380"/>
                  </a:cubicBezTo>
                  <a:cubicBezTo>
                    <a:pt x="501" y="1379"/>
                    <a:pt x="522" y="1372"/>
                    <a:pt x="528" y="1365"/>
                  </a:cubicBezTo>
                  <a:cubicBezTo>
                    <a:pt x="534" y="1359"/>
                    <a:pt x="538" y="1363"/>
                    <a:pt x="534" y="1345"/>
                  </a:cubicBezTo>
                  <a:cubicBezTo>
                    <a:pt x="531" y="1327"/>
                    <a:pt x="536" y="1320"/>
                    <a:pt x="547" y="1310"/>
                  </a:cubicBezTo>
                  <a:cubicBezTo>
                    <a:pt x="558" y="1300"/>
                    <a:pt x="566" y="1296"/>
                    <a:pt x="578" y="1299"/>
                  </a:cubicBezTo>
                  <a:cubicBezTo>
                    <a:pt x="590" y="1303"/>
                    <a:pt x="596" y="1305"/>
                    <a:pt x="600" y="1317"/>
                  </a:cubicBezTo>
                  <a:cubicBezTo>
                    <a:pt x="604" y="1328"/>
                    <a:pt x="609" y="1334"/>
                    <a:pt x="613" y="1341"/>
                  </a:cubicBezTo>
                  <a:cubicBezTo>
                    <a:pt x="618" y="1348"/>
                    <a:pt x="617" y="1356"/>
                    <a:pt x="611" y="1357"/>
                  </a:cubicBezTo>
                  <a:cubicBezTo>
                    <a:pt x="604" y="1358"/>
                    <a:pt x="579" y="1354"/>
                    <a:pt x="578" y="1366"/>
                  </a:cubicBezTo>
                  <a:cubicBezTo>
                    <a:pt x="577" y="1379"/>
                    <a:pt x="588" y="1385"/>
                    <a:pt x="592" y="1394"/>
                  </a:cubicBezTo>
                  <a:cubicBezTo>
                    <a:pt x="597" y="1404"/>
                    <a:pt x="602" y="1419"/>
                    <a:pt x="609" y="1435"/>
                  </a:cubicBezTo>
                  <a:cubicBezTo>
                    <a:pt x="617" y="1450"/>
                    <a:pt x="619" y="1465"/>
                    <a:pt x="634" y="1469"/>
                  </a:cubicBezTo>
                  <a:cubicBezTo>
                    <a:pt x="650" y="1472"/>
                    <a:pt x="653" y="1471"/>
                    <a:pt x="668" y="1469"/>
                  </a:cubicBezTo>
                  <a:cubicBezTo>
                    <a:pt x="683" y="1466"/>
                    <a:pt x="708" y="1467"/>
                    <a:pt x="714" y="1481"/>
                  </a:cubicBezTo>
                  <a:cubicBezTo>
                    <a:pt x="721" y="1494"/>
                    <a:pt x="729" y="1502"/>
                    <a:pt x="732" y="1515"/>
                  </a:cubicBezTo>
                  <a:cubicBezTo>
                    <a:pt x="736" y="1529"/>
                    <a:pt x="742" y="1536"/>
                    <a:pt x="745" y="1548"/>
                  </a:cubicBezTo>
                  <a:cubicBezTo>
                    <a:pt x="749" y="1560"/>
                    <a:pt x="756" y="1576"/>
                    <a:pt x="768" y="1580"/>
                  </a:cubicBezTo>
                  <a:cubicBezTo>
                    <a:pt x="780" y="1585"/>
                    <a:pt x="784" y="1597"/>
                    <a:pt x="790" y="1604"/>
                  </a:cubicBezTo>
                  <a:cubicBezTo>
                    <a:pt x="796" y="1611"/>
                    <a:pt x="800" y="1616"/>
                    <a:pt x="799" y="1630"/>
                  </a:cubicBezTo>
                  <a:cubicBezTo>
                    <a:pt x="797" y="1644"/>
                    <a:pt x="794" y="1652"/>
                    <a:pt x="806" y="1666"/>
                  </a:cubicBezTo>
                  <a:cubicBezTo>
                    <a:pt x="818" y="1679"/>
                    <a:pt x="825" y="1682"/>
                    <a:pt x="826" y="1693"/>
                  </a:cubicBezTo>
                  <a:cubicBezTo>
                    <a:pt x="827" y="1704"/>
                    <a:pt x="834" y="1711"/>
                    <a:pt x="839" y="1709"/>
                  </a:cubicBezTo>
                  <a:cubicBezTo>
                    <a:pt x="844" y="1707"/>
                    <a:pt x="839" y="1715"/>
                    <a:pt x="839" y="1725"/>
                  </a:cubicBezTo>
                  <a:cubicBezTo>
                    <a:pt x="838" y="1736"/>
                    <a:pt x="833" y="1747"/>
                    <a:pt x="841" y="1761"/>
                  </a:cubicBezTo>
                  <a:cubicBezTo>
                    <a:pt x="849" y="1775"/>
                    <a:pt x="856" y="1786"/>
                    <a:pt x="859" y="1800"/>
                  </a:cubicBezTo>
                  <a:cubicBezTo>
                    <a:pt x="861" y="1814"/>
                    <a:pt x="863" y="1822"/>
                    <a:pt x="873" y="1821"/>
                  </a:cubicBezTo>
                  <a:cubicBezTo>
                    <a:pt x="882" y="1821"/>
                    <a:pt x="901" y="1813"/>
                    <a:pt x="915" y="1830"/>
                  </a:cubicBezTo>
                  <a:cubicBezTo>
                    <a:pt x="928" y="1846"/>
                    <a:pt x="910" y="1855"/>
                    <a:pt x="936" y="1859"/>
                  </a:cubicBezTo>
                  <a:cubicBezTo>
                    <a:pt x="962" y="1862"/>
                    <a:pt x="966" y="1858"/>
                    <a:pt x="971" y="1850"/>
                  </a:cubicBezTo>
                  <a:cubicBezTo>
                    <a:pt x="976" y="1843"/>
                    <a:pt x="994" y="1828"/>
                    <a:pt x="1006" y="1827"/>
                  </a:cubicBezTo>
                  <a:cubicBezTo>
                    <a:pt x="1018" y="1826"/>
                    <a:pt x="1022" y="1820"/>
                    <a:pt x="1025" y="1815"/>
                  </a:cubicBezTo>
                  <a:cubicBezTo>
                    <a:pt x="1028" y="1810"/>
                    <a:pt x="1044" y="1803"/>
                    <a:pt x="1049" y="1800"/>
                  </a:cubicBezTo>
                  <a:cubicBezTo>
                    <a:pt x="1054" y="1798"/>
                    <a:pt x="1064" y="1797"/>
                    <a:pt x="1063" y="1810"/>
                  </a:cubicBezTo>
                  <a:cubicBezTo>
                    <a:pt x="1062" y="1823"/>
                    <a:pt x="1065" y="1831"/>
                    <a:pt x="1074" y="1829"/>
                  </a:cubicBezTo>
                  <a:cubicBezTo>
                    <a:pt x="1082" y="1827"/>
                    <a:pt x="1093" y="1816"/>
                    <a:pt x="1099" y="1806"/>
                  </a:cubicBezTo>
                  <a:cubicBezTo>
                    <a:pt x="1104" y="1797"/>
                    <a:pt x="1131" y="1771"/>
                    <a:pt x="1131" y="1757"/>
                  </a:cubicBezTo>
                  <a:cubicBezTo>
                    <a:pt x="1131" y="1743"/>
                    <a:pt x="1139" y="1734"/>
                    <a:pt x="1139" y="1724"/>
                  </a:cubicBezTo>
                  <a:cubicBezTo>
                    <a:pt x="1139" y="1714"/>
                    <a:pt x="1145" y="1690"/>
                    <a:pt x="1128" y="1681"/>
                  </a:cubicBezTo>
                  <a:cubicBezTo>
                    <a:pt x="1112" y="1673"/>
                    <a:pt x="1110" y="1665"/>
                    <a:pt x="1112" y="1652"/>
                  </a:cubicBezTo>
                  <a:cubicBezTo>
                    <a:pt x="1114" y="1640"/>
                    <a:pt x="1118" y="1632"/>
                    <a:pt x="1117" y="1621"/>
                  </a:cubicBezTo>
                  <a:cubicBezTo>
                    <a:pt x="1117" y="1611"/>
                    <a:pt x="1109" y="1604"/>
                    <a:pt x="1119" y="1594"/>
                  </a:cubicBezTo>
                  <a:cubicBezTo>
                    <a:pt x="1130" y="1583"/>
                    <a:pt x="1127" y="1581"/>
                    <a:pt x="1132" y="1572"/>
                  </a:cubicBezTo>
                  <a:cubicBezTo>
                    <a:pt x="1138" y="1564"/>
                    <a:pt x="1157" y="1556"/>
                    <a:pt x="1169" y="1552"/>
                  </a:cubicBezTo>
                  <a:cubicBezTo>
                    <a:pt x="1182" y="1548"/>
                    <a:pt x="1187" y="1541"/>
                    <a:pt x="1195" y="1535"/>
                  </a:cubicBezTo>
                  <a:cubicBezTo>
                    <a:pt x="1202" y="1529"/>
                    <a:pt x="1208" y="1523"/>
                    <a:pt x="1209" y="1511"/>
                  </a:cubicBezTo>
                  <a:cubicBezTo>
                    <a:pt x="1211" y="1499"/>
                    <a:pt x="1213" y="1500"/>
                    <a:pt x="1223" y="1489"/>
                  </a:cubicBezTo>
                  <a:cubicBezTo>
                    <a:pt x="1234" y="1479"/>
                    <a:pt x="1236" y="1472"/>
                    <a:pt x="1238" y="1462"/>
                  </a:cubicBezTo>
                  <a:cubicBezTo>
                    <a:pt x="1239" y="1452"/>
                    <a:pt x="1249" y="1438"/>
                    <a:pt x="1236" y="1435"/>
                  </a:cubicBezTo>
                  <a:cubicBezTo>
                    <a:pt x="1223" y="1433"/>
                    <a:pt x="1209" y="1426"/>
                    <a:pt x="1219" y="1414"/>
                  </a:cubicBezTo>
                  <a:cubicBezTo>
                    <a:pt x="1229" y="1402"/>
                    <a:pt x="1231" y="1396"/>
                    <a:pt x="1243" y="1395"/>
                  </a:cubicBezTo>
                  <a:cubicBezTo>
                    <a:pt x="1254" y="1394"/>
                    <a:pt x="1254" y="1395"/>
                    <a:pt x="1260" y="1384"/>
                  </a:cubicBezTo>
                  <a:cubicBezTo>
                    <a:pt x="1265" y="1372"/>
                    <a:pt x="1264" y="1376"/>
                    <a:pt x="1280" y="1380"/>
                  </a:cubicBezTo>
                  <a:cubicBezTo>
                    <a:pt x="1296" y="1384"/>
                    <a:pt x="1303" y="1382"/>
                    <a:pt x="1311" y="1372"/>
                  </a:cubicBezTo>
                  <a:cubicBezTo>
                    <a:pt x="1320" y="1362"/>
                    <a:pt x="1326" y="1350"/>
                    <a:pt x="1331" y="1337"/>
                  </a:cubicBezTo>
                  <a:cubicBezTo>
                    <a:pt x="1335" y="1323"/>
                    <a:pt x="1337" y="1316"/>
                    <a:pt x="1348" y="1310"/>
                  </a:cubicBezTo>
                  <a:cubicBezTo>
                    <a:pt x="1359" y="1305"/>
                    <a:pt x="1366" y="1301"/>
                    <a:pt x="1374" y="1305"/>
                  </a:cubicBezTo>
                  <a:cubicBezTo>
                    <a:pt x="1383" y="1309"/>
                    <a:pt x="1406" y="1314"/>
                    <a:pt x="1388" y="1321"/>
                  </a:cubicBezTo>
                  <a:cubicBezTo>
                    <a:pt x="1370" y="1327"/>
                    <a:pt x="1374" y="1333"/>
                    <a:pt x="1372" y="1344"/>
                  </a:cubicBezTo>
                  <a:cubicBezTo>
                    <a:pt x="1369" y="1355"/>
                    <a:pt x="1372" y="1372"/>
                    <a:pt x="1383" y="1372"/>
                  </a:cubicBezTo>
                  <a:cubicBezTo>
                    <a:pt x="1394" y="1372"/>
                    <a:pt x="1413" y="1370"/>
                    <a:pt x="1400" y="1388"/>
                  </a:cubicBezTo>
                  <a:cubicBezTo>
                    <a:pt x="1386" y="1405"/>
                    <a:pt x="1375" y="1414"/>
                    <a:pt x="1380" y="1428"/>
                  </a:cubicBezTo>
                  <a:cubicBezTo>
                    <a:pt x="1385" y="1443"/>
                    <a:pt x="1395" y="1458"/>
                    <a:pt x="1404" y="1462"/>
                  </a:cubicBezTo>
                  <a:cubicBezTo>
                    <a:pt x="1414" y="1466"/>
                    <a:pt x="1438" y="1480"/>
                    <a:pt x="1453" y="1477"/>
                  </a:cubicBezTo>
                  <a:cubicBezTo>
                    <a:pt x="1468" y="1473"/>
                    <a:pt x="1488" y="1467"/>
                    <a:pt x="1501" y="1464"/>
                  </a:cubicBezTo>
                  <a:cubicBezTo>
                    <a:pt x="1514" y="1461"/>
                    <a:pt x="1513" y="1459"/>
                    <a:pt x="1520" y="1444"/>
                  </a:cubicBezTo>
                  <a:cubicBezTo>
                    <a:pt x="1527" y="1430"/>
                    <a:pt x="1520" y="1413"/>
                    <a:pt x="1544" y="1424"/>
                  </a:cubicBezTo>
                  <a:cubicBezTo>
                    <a:pt x="1568" y="1434"/>
                    <a:pt x="1575" y="1434"/>
                    <a:pt x="1575" y="1445"/>
                  </a:cubicBezTo>
                  <a:cubicBezTo>
                    <a:pt x="1576" y="1455"/>
                    <a:pt x="1569" y="1459"/>
                    <a:pt x="1575" y="1472"/>
                  </a:cubicBezTo>
                  <a:cubicBezTo>
                    <a:pt x="1582" y="1485"/>
                    <a:pt x="1579" y="1490"/>
                    <a:pt x="1597" y="1489"/>
                  </a:cubicBezTo>
                  <a:cubicBezTo>
                    <a:pt x="1615" y="1488"/>
                    <a:pt x="1611" y="1491"/>
                    <a:pt x="1625" y="1484"/>
                  </a:cubicBezTo>
                  <a:cubicBezTo>
                    <a:pt x="1638" y="1478"/>
                    <a:pt x="1654" y="1483"/>
                    <a:pt x="1668" y="1493"/>
                  </a:cubicBezTo>
                  <a:cubicBezTo>
                    <a:pt x="1682" y="1503"/>
                    <a:pt x="1685" y="1523"/>
                    <a:pt x="1697" y="1507"/>
                  </a:cubicBezTo>
                  <a:cubicBezTo>
                    <a:pt x="1709" y="1491"/>
                    <a:pt x="1715" y="1496"/>
                    <a:pt x="1722" y="1498"/>
                  </a:cubicBezTo>
                  <a:cubicBezTo>
                    <a:pt x="1730" y="1501"/>
                    <a:pt x="1733" y="1496"/>
                    <a:pt x="1742" y="1484"/>
                  </a:cubicBezTo>
                  <a:cubicBezTo>
                    <a:pt x="1751" y="1472"/>
                    <a:pt x="1751" y="1461"/>
                    <a:pt x="1761" y="1455"/>
                  </a:cubicBezTo>
                  <a:cubicBezTo>
                    <a:pt x="1771" y="1449"/>
                    <a:pt x="1775" y="1442"/>
                    <a:pt x="1768" y="1432"/>
                  </a:cubicBezTo>
                  <a:cubicBezTo>
                    <a:pt x="1761" y="1422"/>
                    <a:pt x="1739" y="1422"/>
                    <a:pt x="1732" y="1411"/>
                  </a:cubicBezTo>
                  <a:cubicBezTo>
                    <a:pt x="1726" y="1401"/>
                    <a:pt x="1719" y="1403"/>
                    <a:pt x="1710" y="1402"/>
                  </a:cubicBezTo>
                  <a:cubicBezTo>
                    <a:pt x="1702" y="1402"/>
                    <a:pt x="1704" y="1393"/>
                    <a:pt x="1697" y="1380"/>
                  </a:cubicBezTo>
                  <a:cubicBezTo>
                    <a:pt x="1690" y="1366"/>
                    <a:pt x="1680" y="1359"/>
                    <a:pt x="1664" y="1357"/>
                  </a:cubicBezTo>
                  <a:cubicBezTo>
                    <a:pt x="1647" y="1355"/>
                    <a:pt x="1641" y="1342"/>
                    <a:pt x="1644" y="1332"/>
                  </a:cubicBezTo>
                  <a:cubicBezTo>
                    <a:pt x="1646" y="1322"/>
                    <a:pt x="1649" y="1309"/>
                    <a:pt x="1666" y="1306"/>
                  </a:cubicBezTo>
                  <a:cubicBezTo>
                    <a:pt x="1683" y="1303"/>
                    <a:pt x="1701" y="1304"/>
                    <a:pt x="1702" y="1295"/>
                  </a:cubicBezTo>
                  <a:cubicBezTo>
                    <a:pt x="1703" y="1285"/>
                    <a:pt x="1708" y="1267"/>
                    <a:pt x="1719" y="1275"/>
                  </a:cubicBezTo>
                  <a:cubicBezTo>
                    <a:pt x="1731" y="1282"/>
                    <a:pt x="1752" y="1303"/>
                    <a:pt x="1758" y="1311"/>
                  </a:cubicBezTo>
                  <a:cubicBezTo>
                    <a:pt x="1764" y="1319"/>
                    <a:pt x="1775" y="1340"/>
                    <a:pt x="1780" y="1332"/>
                  </a:cubicBezTo>
                  <a:cubicBezTo>
                    <a:pt x="1785" y="1325"/>
                    <a:pt x="1795" y="1319"/>
                    <a:pt x="1786" y="1303"/>
                  </a:cubicBezTo>
                  <a:cubicBezTo>
                    <a:pt x="1776" y="1286"/>
                    <a:pt x="1755" y="1262"/>
                    <a:pt x="1751" y="1252"/>
                  </a:cubicBezTo>
                  <a:cubicBezTo>
                    <a:pt x="1747" y="1242"/>
                    <a:pt x="1726" y="1226"/>
                    <a:pt x="1712" y="1230"/>
                  </a:cubicBezTo>
                  <a:cubicBezTo>
                    <a:pt x="1698" y="1234"/>
                    <a:pt x="1677" y="1241"/>
                    <a:pt x="1675" y="1221"/>
                  </a:cubicBezTo>
                  <a:cubicBezTo>
                    <a:pt x="1672" y="1202"/>
                    <a:pt x="1678" y="1164"/>
                    <a:pt x="1646" y="1163"/>
                  </a:cubicBezTo>
                  <a:cubicBezTo>
                    <a:pt x="1614" y="1161"/>
                    <a:pt x="1613" y="1158"/>
                    <a:pt x="1612" y="1144"/>
                  </a:cubicBezTo>
                  <a:cubicBezTo>
                    <a:pt x="1612" y="1131"/>
                    <a:pt x="1613" y="1110"/>
                    <a:pt x="1609" y="1098"/>
                  </a:cubicBezTo>
                  <a:cubicBezTo>
                    <a:pt x="1606" y="1085"/>
                    <a:pt x="1603" y="1071"/>
                    <a:pt x="1616" y="1068"/>
                  </a:cubicBezTo>
                  <a:cubicBezTo>
                    <a:pt x="1629" y="1064"/>
                    <a:pt x="1649" y="1064"/>
                    <a:pt x="1661" y="1050"/>
                  </a:cubicBezTo>
                  <a:cubicBezTo>
                    <a:pt x="1673" y="1035"/>
                    <a:pt x="1676" y="1026"/>
                    <a:pt x="1673" y="1011"/>
                  </a:cubicBezTo>
                  <a:cubicBezTo>
                    <a:pt x="1669" y="997"/>
                    <a:pt x="1658" y="968"/>
                    <a:pt x="1652" y="957"/>
                  </a:cubicBezTo>
                  <a:cubicBezTo>
                    <a:pt x="1646" y="945"/>
                    <a:pt x="1642" y="924"/>
                    <a:pt x="1649" y="914"/>
                  </a:cubicBezTo>
                  <a:cubicBezTo>
                    <a:pt x="1655" y="904"/>
                    <a:pt x="1667" y="893"/>
                    <a:pt x="1675" y="890"/>
                  </a:cubicBezTo>
                  <a:cubicBezTo>
                    <a:pt x="1683" y="887"/>
                    <a:pt x="1692" y="886"/>
                    <a:pt x="1709" y="893"/>
                  </a:cubicBezTo>
                  <a:cubicBezTo>
                    <a:pt x="1727" y="899"/>
                    <a:pt x="1734" y="917"/>
                    <a:pt x="1743" y="932"/>
                  </a:cubicBezTo>
                  <a:cubicBezTo>
                    <a:pt x="1751" y="946"/>
                    <a:pt x="1747" y="955"/>
                    <a:pt x="1762" y="947"/>
                  </a:cubicBezTo>
                  <a:cubicBezTo>
                    <a:pt x="1777" y="939"/>
                    <a:pt x="1778" y="938"/>
                    <a:pt x="1793" y="935"/>
                  </a:cubicBezTo>
                  <a:cubicBezTo>
                    <a:pt x="1807" y="932"/>
                    <a:pt x="1818" y="933"/>
                    <a:pt x="1830" y="951"/>
                  </a:cubicBezTo>
                  <a:cubicBezTo>
                    <a:pt x="1842" y="969"/>
                    <a:pt x="1838" y="967"/>
                    <a:pt x="1852" y="977"/>
                  </a:cubicBezTo>
                  <a:cubicBezTo>
                    <a:pt x="1867" y="988"/>
                    <a:pt x="1885" y="988"/>
                    <a:pt x="1898" y="986"/>
                  </a:cubicBezTo>
                  <a:cubicBezTo>
                    <a:pt x="1911" y="984"/>
                    <a:pt x="1937" y="980"/>
                    <a:pt x="1942" y="965"/>
                  </a:cubicBezTo>
                  <a:cubicBezTo>
                    <a:pt x="1947" y="951"/>
                    <a:pt x="1966" y="925"/>
                    <a:pt x="1969" y="913"/>
                  </a:cubicBezTo>
                  <a:cubicBezTo>
                    <a:pt x="1973" y="900"/>
                    <a:pt x="1975" y="885"/>
                    <a:pt x="1983" y="872"/>
                  </a:cubicBezTo>
                  <a:cubicBezTo>
                    <a:pt x="1991" y="860"/>
                    <a:pt x="1996" y="847"/>
                    <a:pt x="1992" y="837"/>
                  </a:cubicBezTo>
                  <a:cubicBezTo>
                    <a:pt x="1987" y="826"/>
                    <a:pt x="1985" y="820"/>
                    <a:pt x="1999" y="816"/>
                  </a:cubicBezTo>
                  <a:cubicBezTo>
                    <a:pt x="2014" y="811"/>
                    <a:pt x="2032" y="808"/>
                    <a:pt x="2052" y="805"/>
                  </a:cubicBezTo>
                  <a:cubicBezTo>
                    <a:pt x="2071" y="801"/>
                    <a:pt x="2089" y="786"/>
                    <a:pt x="2095" y="777"/>
                  </a:cubicBezTo>
                  <a:cubicBezTo>
                    <a:pt x="2101" y="768"/>
                    <a:pt x="2125" y="725"/>
                    <a:pt x="2126" y="714"/>
                  </a:cubicBezTo>
                  <a:cubicBezTo>
                    <a:pt x="2128" y="702"/>
                    <a:pt x="2136" y="671"/>
                    <a:pt x="2140" y="659"/>
                  </a:cubicBezTo>
                  <a:cubicBezTo>
                    <a:pt x="2144" y="647"/>
                    <a:pt x="2150" y="631"/>
                    <a:pt x="2157" y="620"/>
                  </a:cubicBezTo>
                  <a:cubicBezTo>
                    <a:pt x="2164" y="610"/>
                    <a:pt x="2169" y="597"/>
                    <a:pt x="2160" y="586"/>
                  </a:cubicBezTo>
                  <a:cubicBezTo>
                    <a:pt x="2151" y="575"/>
                    <a:pt x="2137" y="561"/>
                    <a:pt x="2147" y="550"/>
                  </a:cubicBezTo>
                  <a:cubicBezTo>
                    <a:pt x="2157" y="540"/>
                    <a:pt x="2168" y="530"/>
                    <a:pt x="2168" y="518"/>
                  </a:cubicBezTo>
                  <a:cubicBezTo>
                    <a:pt x="2168" y="506"/>
                    <a:pt x="2145" y="486"/>
                    <a:pt x="2119" y="499"/>
                  </a:cubicBezTo>
                  <a:cubicBezTo>
                    <a:pt x="2094" y="512"/>
                    <a:pt x="2064" y="526"/>
                    <a:pt x="2050" y="518"/>
                  </a:cubicBezTo>
                  <a:cubicBezTo>
                    <a:pt x="2035" y="511"/>
                    <a:pt x="2018" y="493"/>
                    <a:pt x="2012" y="482"/>
                  </a:cubicBezTo>
                  <a:cubicBezTo>
                    <a:pt x="2006" y="471"/>
                    <a:pt x="1989" y="465"/>
                    <a:pt x="1974" y="473"/>
                  </a:cubicBezTo>
                  <a:cubicBezTo>
                    <a:pt x="1959" y="481"/>
                    <a:pt x="1961" y="479"/>
                    <a:pt x="1958" y="456"/>
                  </a:cubicBezTo>
                  <a:cubicBezTo>
                    <a:pt x="1955" y="434"/>
                    <a:pt x="1942" y="445"/>
                    <a:pt x="1933" y="453"/>
                  </a:cubicBezTo>
                  <a:cubicBezTo>
                    <a:pt x="1925" y="461"/>
                    <a:pt x="1899" y="455"/>
                    <a:pt x="1893" y="449"/>
                  </a:cubicBezTo>
                  <a:cubicBezTo>
                    <a:pt x="1887" y="443"/>
                    <a:pt x="1900" y="436"/>
                    <a:pt x="1897" y="419"/>
                  </a:cubicBezTo>
                  <a:cubicBezTo>
                    <a:pt x="1895" y="401"/>
                    <a:pt x="1865" y="393"/>
                    <a:pt x="1839" y="402"/>
                  </a:cubicBezTo>
                  <a:cubicBezTo>
                    <a:pt x="1813" y="412"/>
                    <a:pt x="1779" y="430"/>
                    <a:pt x="1759" y="434"/>
                  </a:cubicBezTo>
                  <a:cubicBezTo>
                    <a:pt x="1738" y="438"/>
                    <a:pt x="1710" y="424"/>
                    <a:pt x="1713" y="407"/>
                  </a:cubicBezTo>
                  <a:cubicBezTo>
                    <a:pt x="1716" y="390"/>
                    <a:pt x="1713" y="388"/>
                    <a:pt x="1695" y="386"/>
                  </a:cubicBezTo>
                  <a:cubicBezTo>
                    <a:pt x="1677" y="384"/>
                    <a:pt x="1655" y="395"/>
                    <a:pt x="1632" y="345"/>
                  </a:cubicBezTo>
                  <a:cubicBezTo>
                    <a:pt x="1609" y="295"/>
                    <a:pt x="1295" y="100"/>
                    <a:pt x="1295" y="100"/>
                  </a:cubicBezTo>
                  <a:cubicBezTo>
                    <a:pt x="1041" y="0"/>
                    <a:pt x="1041" y="0"/>
                    <a:pt x="1041" y="0"/>
                  </a:cubicBezTo>
                  <a:cubicBezTo>
                    <a:pt x="676" y="141"/>
                    <a:pt x="676" y="141"/>
                    <a:pt x="676" y="141"/>
                  </a:cubicBezTo>
                  <a:cubicBezTo>
                    <a:pt x="252" y="164"/>
                    <a:pt x="252" y="164"/>
                    <a:pt x="252" y="164"/>
                  </a:cubicBezTo>
                  <a:cubicBezTo>
                    <a:pt x="0" y="303"/>
                    <a:pt x="0" y="303"/>
                    <a:pt x="0" y="303"/>
                  </a:cubicBezTo>
                  <a:cubicBezTo>
                    <a:pt x="119" y="623"/>
                    <a:pt x="119" y="623"/>
                    <a:pt x="119" y="623"/>
                  </a:cubicBezTo>
                  <a:cubicBezTo>
                    <a:pt x="297" y="1121"/>
                    <a:pt x="297" y="1121"/>
                    <a:pt x="297" y="1121"/>
                  </a:cubicBezTo>
                  <a:lnTo>
                    <a:pt x="397" y="1154"/>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8" name="Freeform 30"/>
            <p:cNvSpPr/>
            <p:nvPr/>
          </p:nvSpPr>
          <p:spPr bwMode="auto">
            <a:xfrm>
              <a:off x="3566691" y="3428702"/>
              <a:ext cx="1492250" cy="1277937"/>
            </a:xfrm>
            <a:custGeom>
              <a:avLst/>
              <a:gdLst>
                <a:gd name="T0" fmla="*/ 727 w 2667"/>
                <a:gd name="T1" fmla="*/ 45 h 2283"/>
                <a:gd name="T2" fmla="*/ 820 w 2667"/>
                <a:gd name="T3" fmla="*/ 156 h 2283"/>
                <a:gd name="T4" fmla="*/ 810 w 2667"/>
                <a:gd name="T5" fmla="*/ 321 h 2283"/>
                <a:gd name="T6" fmla="*/ 842 w 2667"/>
                <a:gd name="T7" fmla="*/ 451 h 2283"/>
                <a:gd name="T8" fmla="*/ 936 w 2667"/>
                <a:gd name="T9" fmla="*/ 560 h 2283"/>
                <a:gd name="T10" fmla="*/ 1018 w 2667"/>
                <a:gd name="T11" fmla="*/ 508 h 2283"/>
                <a:gd name="T12" fmla="*/ 1170 w 2667"/>
                <a:gd name="T13" fmla="*/ 509 h 2283"/>
                <a:gd name="T14" fmla="*/ 1146 w 2667"/>
                <a:gd name="T15" fmla="*/ 626 h 2283"/>
                <a:gd name="T16" fmla="*/ 1204 w 2667"/>
                <a:gd name="T17" fmla="*/ 718 h 2283"/>
                <a:gd name="T18" fmla="*/ 1318 w 2667"/>
                <a:gd name="T19" fmla="*/ 779 h 2283"/>
                <a:gd name="T20" fmla="*/ 1410 w 2667"/>
                <a:gd name="T21" fmla="*/ 884 h 2283"/>
                <a:gd name="T22" fmla="*/ 1528 w 2667"/>
                <a:gd name="T23" fmla="*/ 909 h 2283"/>
                <a:gd name="T24" fmla="*/ 1632 w 2667"/>
                <a:gd name="T25" fmla="*/ 831 h 2283"/>
                <a:gd name="T26" fmla="*/ 1762 w 2667"/>
                <a:gd name="T27" fmla="*/ 805 h 2283"/>
                <a:gd name="T28" fmla="*/ 1872 w 2667"/>
                <a:gd name="T29" fmla="*/ 880 h 2283"/>
                <a:gd name="T30" fmla="*/ 1858 w 2667"/>
                <a:gd name="T31" fmla="*/ 969 h 2283"/>
                <a:gd name="T32" fmla="*/ 1779 w 2667"/>
                <a:gd name="T33" fmla="*/ 1034 h 2283"/>
                <a:gd name="T34" fmla="*/ 1787 w 2667"/>
                <a:gd name="T35" fmla="*/ 1149 h 2283"/>
                <a:gd name="T36" fmla="*/ 1887 w 2667"/>
                <a:gd name="T37" fmla="*/ 1224 h 2283"/>
                <a:gd name="T38" fmla="*/ 1959 w 2667"/>
                <a:gd name="T39" fmla="*/ 1270 h 2283"/>
                <a:gd name="T40" fmla="*/ 2046 w 2667"/>
                <a:gd name="T41" fmla="*/ 1350 h 2283"/>
                <a:gd name="T42" fmla="*/ 2112 w 2667"/>
                <a:gd name="T43" fmla="*/ 1471 h 2283"/>
                <a:gd name="T44" fmla="*/ 2074 w 2667"/>
                <a:gd name="T45" fmla="*/ 1560 h 2283"/>
                <a:gd name="T46" fmla="*/ 2197 w 2667"/>
                <a:gd name="T47" fmla="*/ 1654 h 2283"/>
                <a:gd name="T48" fmla="*/ 2284 w 2667"/>
                <a:gd name="T49" fmla="*/ 1607 h 2283"/>
                <a:gd name="T50" fmla="*/ 2368 w 2667"/>
                <a:gd name="T51" fmla="*/ 1501 h 2283"/>
                <a:gd name="T52" fmla="*/ 2298 w 2667"/>
                <a:gd name="T53" fmla="*/ 1453 h 2283"/>
                <a:gd name="T54" fmla="*/ 2309 w 2667"/>
                <a:gd name="T55" fmla="*/ 1372 h 2283"/>
                <a:gd name="T56" fmla="*/ 2339 w 2667"/>
                <a:gd name="T57" fmla="*/ 1282 h 2283"/>
                <a:gd name="T58" fmla="*/ 2405 w 2667"/>
                <a:gd name="T59" fmla="*/ 1315 h 2283"/>
                <a:gd name="T60" fmla="*/ 2551 w 2667"/>
                <a:gd name="T61" fmla="*/ 1390 h 2283"/>
                <a:gd name="T62" fmla="*/ 2634 w 2667"/>
                <a:gd name="T63" fmla="*/ 1427 h 2283"/>
                <a:gd name="T64" fmla="*/ 2637 w 2667"/>
                <a:gd name="T65" fmla="*/ 1538 h 2283"/>
                <a:gd name="T66" fmla="*/ 2649 w 2667"/>
                <a:gd name="T67" fmla="*/ 1622 h 2283"/>
                <a:gd name="T68" fmla="*/ 2547 w 2667"/>
                <a:gd name="T69" fmla="*/ 1687 h 2283"/>
                <a:gd name="T70" fmla="*/ 2514 w 2667"/>
                <a:gd name="T71" fmla="*/ 1747 h 2283"/>
                <a:gd name="T72" fmla="*/ 2387 w 2667"/>
                <a:gd name="T73" fmla="*/ 1756 h 2283"/>
                <a:gd name="T74" fmla="*/ 2289 w 2667"/>
                <a:gd name="T75" fmla="*/ 1781 h 2283"/>
                <a:gd name="T76" fmla="*/ 2264 w 2667"/>
                <a:gd name="T77" fmla="*/ 1873 h 2283"/>
                <a:gd name="T78" fmla="*/ 2280 w 2667"/>
                <a:gd name="T79" fmla="*/ 1957 h 2283"/>
                <a:gd name="T80" fmla="*/ 2283 w 2667"/>
                <a:gd name="T81" fmla="*/ 2062 h 2283"/>
                <a:gd name="T82" fmla="*/ 2192 w 2667"/>
                <a:gd name="T83" fmla="*/ 2055 h 2283"/>
                <a:gd name="T84" fmla="*/ 2152 w 2667"/>
                <a:gd name="T85" fmla="*/ 2211 h 2283"/>
                <a:gd name="T86" fmla="*/ 2050 w 2667"/>
                <a:gd name="T87" fmla="*/ 2280 h 2283"/>
                <a:gd name="T88" fmla="*/ 1906 w 2667"/>
                <a:gd name="T89" fmla="*/ 2158 h 2283"/>
                <a:gd name="T90" fmla="*/ 1766 w 2667"/>
                <a:gd name="T91" fmla="*/ 2094 h 2283"/>
                <a:gd name="T92" fmla="*/ 1679 w 2667"/>
                <a:gd name="T93" fmla="*/ 1922 h 2283"/>
                <a:gd name="T94" fmla="*/ 1520 w 2667"/>
                <a:gd name="T95" fmla="*/ 1977 h 2283"/>
                <a:gd name="T96" fmla="*/ 1416 w 2667"/>
                <a:gd name="T97" fmla="*/ 2049 h 2283"/>
                <a:gd name="T98" fmla="*/ 617 w 2667"/>
                <a:gd name="T99" fmla="*/ 1016 h 2283"/>
                <a:gd name="T100" fmla="*/ 0 w 2667"/>
                <a:gd name="T101" fmla="*/ 590 h 2283"/>
                <a:gd name="T102" fmla="*/ 539 w 2667"/>
                <a:gd name="T103" fmla="*/ 0 h 2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67" h="2283">
                  <a:moveTo>
                    <a:pt x="622" y="23"/>
                  </a:moveTo>
                  <a:cubicBezTo>
                    <a:pt x="630" y="30"/>
                    <a:pt x="646" y="32"/>
                    <a:pt x="681" y="32"/>
                  </a:cubicBezTo>
                  <a:cubicBezTo>
                    <a:pt x="737" y="34"/>
                    <a:pt x="706" y="35"/>
                    <a:pt x="727" y="45"/>
                  </a:cubicBezTo>
                  <a:cubicBezTo>
                    <a:pt x="747" y="55"/>
                    <a:pt x="759" y="63"/>
                    <a:pt x="793" y="54"/>
                  </a:cubicBezTo>
                  <a:cubicBezTo>
                    <a:pt x="793" y="54"/>
                    <a:pt x="808" y="76"/>
                    <a:pt x="809" y="88"/>
                  </a:cubicBezTo>
                  <a:cubicBezTo>
                    <a:pt x="810" y="100"/>
                    <a:pt x="819" y="137"/>
                    <a:pt x="820" y="156"/>
                  </a:cubicBezTo>
                  <a:cubicBezTo>
                    <a:pt x="821" y="174"/>
                    <a:pt x="823" y="188"/>
                    <a:pt x="820" y="203"/>
                  </a:cubicBezTo>
                  <a:cubicBezTo>
                    <a:pt x="816" y="218"/>
                    <a:pt x="812" y="230"/>
                    <a:pt x="808" y="246"/>
                  </a:cubicBezTo>
                  <a:cubicBezTo>
                    <a:pt x="804" y="262"/>
                    <a:pt x="807" y="310"/>
                    <a:pt x="810" y="321"/>
                  </a:cubicBezTo>
                  <a:cubicBezTo>
                    <a:pt x="814" y="332"/>
                    <a:pt x="822" y="335"/>
                    <a:pt x="827" y="352"/>
                  </a:cubicBezTo>
                  <a:cubicBezTo>
                    <a:pt x="832" y="370"/>
                    <a:pt x="834" y="396"/>
                    <a:pt x="834" y="411"/>
                  </a:cubicBezTo>
                  <a:cubicBezTo>
                    <a:pt x="834" y="426"/>
                    <a:pt x="831" y="440"/>
                    <a:pt x="842" y="451"/>
                  </a:cubicBezTo>
                  <a:cubicBezTo>
                    <a:pt x="853" y="462"/>
                    <a:pt x="870" y="484"/>
                    <a:pt x="873" y="497"/>
                  </a:cubicBezTo>
                  <a:cubicBezTo>
                    <a:pt x="876" y="509"/>
                    <a:pt x="881" y="542"/>
                    <a:pt x="895" y="549"/>
                  </a:cubicBezTo>
                  <a:cubicBezTo>
                    <a:pt x="908" y="557"/>
                    <a:pt x="924" y="565"/>
                    <a:pt x="936" y="560"/>
                  </a:cubicBezTo>
                  <a:cubicBezTo>
                    <a:pt x="947" y="555"/>
                    <a:pt x="956" y="559"/>
                    <a:pt x="963" y="541"/>
                  </a:cubicBezTo>
                  <a:cubicBezTo>
                    <a:pt x="971" y="524"/>
                    <a:pt x="981" y="534"/>
                    <a:pt x="994" y="528"/>
                  </a:cubicBezTo>
                  <a:cubicBezTo>
                    <a:pt x="1007" y="523"/>
                    <a:pt x="1013" y="518"/>
                    <a:pt x="1018" y="508"/>
                  </a:cubicBezTo>
                  <a:cubicBezTo>
                    <a:pt x="1024" y="499"/>
                    <a:pt x="1049" y="486"/>
                    <a:pt x="1061" y="487"/>
                  </a:cubicBezTo>
                  <a:cubicBezTo>
                    <a:pt x="1072" y="487"/>
                    <a:pt x="1093" y="490"/>
                    <a:pt x="1116" y="496"/>
                  </a:cubicBezTo>
                  <a:cubicBezTo>
                    <a:pt x="1139" y="501"/>
                    <a:pt x="1165" y="491"/>
                    <a:pt x="1170" y="509"/>
                  </a:cubicBezTo>
                  <a:cubicBezTo>
                    <a:pt x="1174" y="527"/>
                    <a:pt x="1179" y="546"/>
                    <a:pt x="1170" y="566"/>
                  </a:cubicBezTo>
                  <a:cubicBezTo>
                    <a:pt x="1161" y="586"/>
                    <a:pt x="1162" y="593"/>
                    <a:pt x="1161" y="609"/>
                  </a:cubicBezTo>
                  <a:cubicBezTo>
                    <a:pt x="1159" y="624"/>
                    <a:pt x="1161" y="626"/>
                    <a:pt x="1146" y="626"/>
                  </a:cubicBezTo>
                  <a:cubicBezTo>
                    <a:pt x="1131" y="625"/>
                    <a:pt x="1122" y="639"/>
                    <a:pt x="1124" y="648"/>
                  </a:cubicBezTo>
                  <a:cubicBezTo>
                    <a:pt x="1126" y="657"/>
                    <a:pt x="1122" y="666"/>
                    <a:pt x="1146" y="674"/>
                  </a:cubicBezTo>
                  <a:cubicBezTo>
                    <a:pt x="1170" y="683"/>
                    <a:pt x="1196" y="707"/>
                    <a:pt x="1204" y="718"/>
                  </a:cubicBezTo>
                  <a:cubicBezTo>
                    <a:pt x="1212" y="730"/>
                    <a:pt x="1219" y="756"/>
                    <a:pt x="1237" y="755"/>
                  </a:cubicBezTo>
                  <a:cubicBezTo>
                    <a:pt x="1255" y="754"/>
                    <a:pt x="1270" y="752"/>
                    <a:pt x="1286" y="755"/>
                  </a:cubicBezTo>
                  <a:cubicBezTo>
                    <a:pt x="1302" y="757"/>
                    <a:pt x="1323" y="761"/>
                    <a:pt x="1318" y="779"/>
                  </a:cubicBezTo>
                  <a:cubicBezTo>
                    <a:pt x="1314" y="797"/>
                    <a:pt x="1309" y="805"/>
                    <a:pt x="1312" y="823"/>
                  </a:cubicBezTo>
                  <a:cubicBezTo>
                    <a:pt x="1316" y="842"/>
                    <a:pt x="1331" y="871"/>
                    <a:pt x="1351" y="878"/>
                  </a:cubicBezTo>
                  <a:cubicBezTo>
                    <a:pt x="1371" y="885"/>
                    <a:pt x="1397" y="885"/>
                    <a:pt x="1410" y="884"/>
                  </a:cubicBezTo>
                  <a:cubicBezTo>
                    <a:pt x="1422" y="884"/>
                    <a:pt x="1430" y="901"/>
                    <a:pt x="1449" y="900"/>
                  </a:cubicBezTo>
                  <a:cubicBezTo>
                    <a:pt x="1468" y="899"/>
                    <a:pt x="1479" y="897"/>
                    <a:pt x="1491" y="903"/>
                  </a:cubicBezTo>
                  <a:cubicBezTo>
                    <a:pt x="1503" y="909"/>
                    <a:pt x="1520" y="914"/>
                    <a:pt x="1528" y="909"/>
                  </a:cubicBezTo>
                  <a:cubicBezTo>
                    <a:pt x="1537" y="903"/>
                    <a:pt x="1560" y="888"/>
                    <a:pt x="1565" y="879"/>
                  </a:cubicBezTo>
                  <a:cubicBezTo>
                    <a:pt x="1570" y="871"/>
                    <a:pt x="1596" y="847"/>
                    <a:pt x="1601" y="839"/>
                  </a:cubicBezTo>
                  <a:cubicBezTo>
                    <a:pt x="1605" y="832"/>
                    <a:pt x="1616" y="825"/>
                    <a:pt x="1632" y="831"/>
                  </a:cubicBezTo>
                  <a:cubicBezTo>
                    <a:pt x="1648" y="837"/>
                    <a:pt x="1661" y="836"/>
                    <a:pt x="1670" y="819"/>
                  </a:cubicBezTo>
                  <a:cubicBezTo>
                    <a:pt x="1680" y="802"/>
                    <a:pt x="1692" y="794"/>
                    <a:pt x="1712" y="795"/>
                  </a:cubicBezTo>
                  <a:cubicBezTo>
                    <a:pt x="1731" y="797"/>
                    <a:pt x="1746" y="805"/>
                    <a:pt x="1762" y="805"/>
                  </a:cubicBezTo>
                  <a:cubicBezTo>
                    <a:pt x="1777" y="805"/>
                    <a:pt x="1814" y="806"/>
                    <a:pt x="1821" y="812"/>
                  </a:cubicBezTo>
                  <a:cubicBezTo>
                    <a:pt x="1828" y="817"/>
                    <a:pt x="1849" y="828"/>
                    <a:pt x="1858" y="834"/>
                  </a:cubicBezTo>
                  <a:cubicBezTo>
                    <a:pt x="1867" y="840"/>
                    <a:pt x="1880" y="856"/>
                    <a:pt x="1872" y="880"/>
                  </a:cubicBezTo>
                  <a:cubicBezTo>
                    <a:pt x="1863" y="904"/>
                    <a:pt x="1865" y="900"/>
                    <a:pt x="1855" y="905"/>
                  </a:cubicBezTo>
                  <a:cubicBezTo>
                    <a:pt x="1845" y="911"/>
                    <a:pt x="1840" y="911"/>
                    <a:pt x="1850" y="927"/>
                  </a:cubicBezTo>
                  <a:cubicBezTo>
                    <a:pt x="1859" y="943"/>
                    <a:pt x="1862" y="957"/>
                    <a:pt x="1858" y="969"/>
                  </a:cubicBezTo>
                  <a:cubicBezTo>
                    <a:pt x="1854" y="981"/>
                    <a:pt x="1856" y="997"/>
                    <a:pt x="1835" y="1004"/>
                  </a:cubicBezTo>
                  <a:cubicBezTo>
                    <a:pt x="1814" y="1011"/>
                    <a:pt x="1807" y="1013"/>
                    <a:pt x="1796" y="1016"/>
                  </a:cubicBezTo>
                  <a:cubicBezTo>
                    <a:pt x="1785" y="1020"/>
                    <a:pt x="1772" y="1023"/>
                    <a:pt x="1779" y="1034"/>
                  </a:cubicBezTo>
                  <a:cubicBezTo>
                    <a:pt x="1786" y="1044"/>
                    <a:pt x="1787" y="1054"/>
                    <a:pt x="1782" y="1066"/>
                  </a:cubicBezTo>
                  <a:cubicBezTo>
                    <a:pt x="1777" y="1079"/>
                    <a:pt x="1769" y="1084"/>
                    <a:pt x="1772" y="1108"/>
                  </a:cubicBezTo>
                  <a:cubicBezTo>
                    <a:pt x="1775" y="1132"/>
                    <a:pt x="1773" y="1141"/>
                    <a:pt x="1787" y="1149"/>
                  </a:cubicBezTo>
                  <a:cubicBezTo>
                    <a:pt x="1801" y="1158"/>
                    <a:pt x="1831" y="1158"/>
                    <a:pt x="1830" y="1180"/>
                  </a:cubicBezTo>
                  <a:cubicBezTo>
                    <a:pt x="1830" y="1203"/>
                    <a:pt x="1836" y="1198"/>
                    <a:pt x="1852" y="1205"/>
                  </a:cubicBezTo>
                  <a:cubicBezTo>
                    <a:pt x="1869" y="1212"/>
                    <a:pt x="1874" y="1224"/>
                    <a:pt x="1887" y="1224"/>
                  </a:cubicBezTo>
                  <a:cubicBezTo>
                    <a:pt x="1900" y="1225"/>
                    <a:pt x="1922" y="1229"/>
                    <a:pt x="1932" y="1230"/>
                  </a:cubicBezTo>
                  <a:cubicBezTo>
                    <a:pt x="1942" y="1231"/>
                    <a:pt x="1953" y="1235"/>
                    <a:pt x="1946" y="1247"/>
                  </a:cubicBezTo>
                  <a:cubicBezTo>
                    <a:pt x="1938" y="1259"/>
                    <a:pt x="1947" y="1267"/>
                    <a:pt x="1959" y="1270"/>
                  </a:cubicBezTo>
                  <a:cubicBezTo>
                    <a:pt x="1972" y="1273"/>
                    <a:pt x="1989" y="1273"/>
                    <a:pt x="1995" y="1291"/>
                  </a:cubicBezTo>
                  <a:cubicBezTo>
                    <a:pt x="2001" y="1309"/>
                    <a:pt x="2003" y="1314"/>
                    <a:pt x="2015" y="1323"/>
                  </a:cubicBezTo>
                  <a:cubicBezTo>
                    <a:pt x="2026" y="1332"/>
                    <a:pt x="2042" y="1336"/>
                    <a:pt x="2046" y="1350"/>
                  </a:cubicBezTo>
                  <a:cubicBezTo>
                    <a:pt x="2050" y="1365"/>
                    <a:pt x="2055" y="1376"/>
                    <a:pt x="2053" y="1388"/>
                  </a:cubicBezTo>
                  <a:cubicBezTo>
                    <a:pt x="2052" y="1400"/>
                    <a:pt x="2065" y="1411"/>
                    <a:pt x="2075" y="1425"/>
                  </a:cubicBezTo>
                  <a:cubicBezTo>
                    <a:pt x="2085" y="1439"/>
                    <a:pt x="2104" y="1455"/>
                    <a:pt x="2112" y="1471"/>
                  </a:cubicBezTo>
                  <a:cubicBezTo>
                    <a:pt x="2119" y="1486"/>
                    <a:pt x="2117" y="1486"/>
                    <a:pt x="2112" y="1498"/>
                  </a:cubicBezTo>
                  <a:cubicBezTo>
                    <a:pt x="2106" y="1509"/>
                    <a:pt x="2104" y="1530"/>
                    <a:pt x="2092" y="1536"/>
                  </a:cubicBezTo>
                  <a:cubicBezTo>
                    <a:pt x="2079" y="1542"/>
                    <a:pt x="2068" y="1545"/>
                    <a:pt x="2074" y="1560"/>
                  </a:cubicBezTo>
                  <a:cubicBezTo>
                    <a:pt x="2079" y="1575"/>
                    <a:pt x="2080" y="1582"/>
                    <a:pt x="2093" y="1589"/>
                  </a:cubicBezTo>
                  <a:cubicBezTo>
                    <a:pt x="2105" y="1596"/>
                    <a:pt x="2136" y="1597"/>
                    <a:pt x="2145" y="1614"/>
                  </a:cubicBezTo>
                  <a:cubicBezTo>
                    <a:pt x="2155" y="1630"/>
                    <a:pt x="2174" y="1641"/>
                    <a:pt x="2197" y="1654"/>
                  </a:cubicBezTo>
                  <a:cubicBezTo>
                    <a:pt x="2220" y="1668"/>
                    <a:pt x="2240" y="1682"/>
                    <a:pt x="2249" y="1677"/>
                  </a:cubicBezTo>
                  <a:cubicBezTo>
                    <a:pt x="2258" y="1671"/>
                    <a:pt x="2278" y="1669"/>
                    <a:pt x="2272" y="1646"/>
                  </a:cubicBezTo>
                  <a:cubicBezTo>
                    <a:pt x="2267" y="1623"/>
                    <a:pt x="2257" y="1614"/>
                    <a:pt x="2284" y="1607"/>
                  </a:cubicBezTo>
                  <a:cubicBezTo>
                    <a:pt x="2311" y="1600"/>
                    <a:pt x="2337" y="1598"/>
                    <a:pt x="2336" y="1575"/>
                  </a:cubicBezTo>
                  <a:cubicBezTo>
                    <a:pt x="2335" y="1552"/>
                    <a:pt x="2343" y="1545"/>
                    <a:pt x="2350" y="1534"/>
                  </a:cubicBezTo>
                  <a:cubicBezTo>
                    <a:pt x="2356" y="1522"/>
                    <a:pt x="2376" y="1512"/>
                    <a:pt x="2368" y="1501"/>
                  </a:cubicBezTo>
                  <a:cubicBezTo>
                    <a:pt x="2361" y="1490"/>
                    <a:pt x="2335" y="1488"/>
                    <a:pt x="2323" y="1480"/>
                  </a:cubicBezTo>
                  <a:cubicBezTo>
                    <a:pt x="2311" y="1472"/>
                    <a:pt x="2307" y="1479"/>
                    <a:pt x="2296" y="1475"/>
                  </a:cubicBezTo>
                  <a:cubicBezTo>
                    <a:pt x="2286" y="1471"/>
                    <a:pt x="2288" y="1466"/>
                    <a:pt x="2298" y="1453"/>
                  </a:cubicBezTo>
                  <a:cubicBezTo>
                    <a:pt x="2308" y="1440"/>
                    <a:pt x="2301" y="1433"/>
                    <a:pt x="2295" y="1428"/>
                  </a:cubicBezTo>
                  <a:cubicBezTo>
                    <a:pt x="2290" y="1422"/>
                    <a:pt x="2290" y="1420"/>
                    <a:pt x="2294" y="1408"/>
                  </a:cubicBezTo>
                  <a:cubicBezTo>
                    <a:pt x="2299" y="1396"/>
                    <a:pt x="2290" y="1379"/>
                    <a:pt x="2309" y="1372"/>
                  </a:cubicBezTo>
                  <a:cubicBezTo>
                    <a:pt x="2327" y="1366"/>
                    <a:pt x="2326" y="1363"/>
                    <a:pt x="2316" y="1346"/>
                  </a:cubicBezTo>
                  <a:cubicBezTo>
                    <a:pt x="2306" y="1328"/>
                    <a:pt x="2311" y="1314"/>
                    <a:pt x="2313" y="1301"/>
                  </a:cubicBezTo>
                  <a:cubicBezTo>
                    <a:pt x="2314" y="1288"/>
                    <a:pt x="2322" y="1276"/>
                    <a:pt x="2339" y="1282"/>
                  </a:cubicBezTo>
                  <a:cubicBezTo>
                    <a:pt x="2356" y="1287"/>
                    <a:pt x="2362" y="1291"/>
                    <a:pt x="2373" y="1284"/>
                  </a:cubicBezTo>
                  <a:cubicBezTo>
                    <a:pt x="2385" y="1277"/>
                    <a:pt x="2392" y="1282"/>
                    <a:pt x="2400" y="1292"/>
                  </a:cubicBezTo>
                  <a:cubicBezTo>
                    <a:pt x="2409" y="1303"/>
                    <a:pt x="2398" y="1306"/>
                    <a:pt x="2405" y="1315"/>
                  </a:cubicBezTo>
                  <a:cubicBezTo>
                    <a:pt x="2412" y="1325"/>
                    <a:pt x="2422" y="1335"/>
                    <a:pt x="2445" y="1341"/>
                  </a:cubicBezTo>
                  <a:cubicBezTo>
                    <a:pt x="2467" y="1347"/>
                    <a:pt x="2473" y="1338"/>
                    <a:pt x="2495" y="1351"/>
                  </a:cubicBezTo>
                  <a:cubicBezTo>
                    <a:pt x="2516" y="1363"/>
                    <a:pt x="2536" y="1380"/>
                    <a:pt x="2551" y="1390"/>
                  </a:cubicBezTo>
                  <a:cubicBezTo>
                    <a:pt x="2566" y="1400"/>
                    <a:pt x="2566" y="1407"/>
                    <a:pt x="2580" y="1402"/>
                  </a:cubicBezTo>
                  <a:cubicBezTo>
                    <a:pt x="2594" y="1398"/>
                    <a:pt x="2599" y="1401"/>
                    <a:pt x="2608" y="1412"/>
                  </a:cubicBezTo>
                  <a:cubicBezTo>
                    <a:pt x="2617" y="1423"/>
                    <a:pt x="2619" y="1424"/>
                    <a:pt x="2634" y="1427"/>
                  </a:cubicBezTo>
                  <a:cubicBezTo>
                    <a:pt x="2649" y="1430"/>
                    <a:pt x="2667" y="1432"/>
                    <a:pt x="2660" y="1465"/>
                  </a:cubicBezTo>
                  <a:cubicBezTo>
                    <a:pt x="2652" y="1499"/>
                    <a:pt x="2663" y="1495"/>
                    <a:pt x="2659" y="1507"/>
                  </a:cubicBezTo>
                  <a:cubicBezTo>
                    <a:pt x="2655" y="1520"/>
                    <a:pt x="2645" y="1531"/>
                    <a:pt x="2637" y="1538"/>
                  </a:cubicBezTo>
                  <a:cubicBezTo>
                    <a:pt x="2630" y="1545"/>
                    <a:pt x="2631" y="1558"/>
                    <a:pt x="2634" y="1568"/>
                  </a:cubicBezTo>
                  <a:cubicBezTo>
                    <a:pt x="2636" y="1578"/>
                    <a:pt x="2631" y="1578"/>
                    <a:pt x="2636" y="1592"/>
                  </a:cubicBezTo>
                  <a:cubicBezTo>
                    <a:pt x="2642" y="1606"/>
                    <a:pt x="2646" y="1595"/>
                    <a:pt x="2649" y="1622"/>
                  </a:cubicBezTo>
                  <a:cubicBezTo>
                    <a:pt x="2653" y="1648"/>
                    <a:pt x="2653" y="1662"/>
                    <a:pt x="2640" y="1667"/>
                  </a:cubicBezTo>
                  <a:cubicBezTo>
                    <a:pt x="2628" y="1672"/>
                    <a:pt x="2610" y="1669"/>
                    <a:pt x="2595" y="1668"/>
                  </a:cubicBezTo>
                  <a:cubicBezTo>
                    <a:pt x="2579" y="1667"/>
                    <a:pt x="2557" y="1671"/>
                    <a:pt x="2547" y="1687"/>
                  </a:cubicBezTo>
                  <a:cubicBezTo>
                    <a:pt x="2536" y="1702"/>
                    <a:pt x="2515" y="1683"/>
                    <a:pt x="2506" y="1680"/>
                  </a:cubicBezTo>
                  <a:cubicBezTo>
                    <a:pt x="2496" y="1676"/>
                    <a:pt x="2489" y="1679"/>
                    <a:pt x="2500" y="1697"/>
                  </a:cubicBezTo>
                  <a:cubicBezTo>
                    <a:pt x="2512" y="1714"/>
                    <a:pt x="2523" y="1741"/>
                    <a:pt x="2514" y="1747"/>
                  </a:cubicBezTo>
                  <a:cubicBezTo>
                    <a:pt x="2504" y="1754"/>
                    <a:pt x="2489" y="1755"/>
                    <a:pt x="2475" y="1759"/>
                  </a:cubicBezTo>
                  <a:cubicBezTo>
                    <a:pt x="2460" y="1762"/>
                    <a:pt x="2443" y="1752"/>
                    <a:pt x="2426" y="1763"/>
                  </a:cubicBezTo>
                  <a:cubicBezTo>
                    <a:pt x="2409" y="1774"/>
                    <a:pt x="2391" y="1766"/>
                    <a:pt x="2387" y="1756"/>
                  </a:cubicBezTo>
                  <a:cubicBezTo>
                    <a:pt x="2383" y="1746"/>
                    <a:pt x="2373" y="1724"/>
                    <a:pt x="2356" y="1726"/>
                  </a:cubicBezTo>
                  <a:cubicBezTo>
                    <a:pt x="2339" y="1729"/>
                    <a:pt x="2312" y="1718"/>
                    <a:pt x="2302" y="1742"/>
                  </a:cubicBezTo>
                  <a:cubicBezTo>
                    <a:pt x="2292" y="1766"/>
                    <a:pt x="2299" y="1764"/>
                    <a:pt x="2289" y="1781"/>
                  </a:cubicBezTo>
                  <a:cubicBezTo>
                    <a:pt x="2280" y="1798"/>
                    <a:pt x="2282" y="1809"/>
                    <a:pt x="2273" y="1820"/>
                  </a:cubicBezTo>
                  <a:cubicBezTo>
                    <a:pt x="2265" y="1832"/>
                    <a:pt x="2256" y="1833"/>
                    <a:pt x="2254" y="1847"/>
                  </a:cubicBezTo>
                  <a:cubicBezTo>
                    <a:pt x="2253" y="1860"/>
                    <a:pt x="2247" y="1868"/>
                    <a:pt x="2264" y="1873"/>
                  </a:cubicBezTo>
                  <a:cubicBezTo>
                    <a:pt x="2281" y="1878"/>
                    <a:pt x="2304" y="1872"/>
                    <a:pt x="2307" y="1885"/>
                  </a:cubicBezTo>
                  <a:cubicBezTo>
                    <a:pt x="2311" y="1897"/>
                    <a:pt x="2297" y="1910"/>
                    <a:pt x="2288" y="1920"/>
                  </a:cubicBezTo>
                  <a:cubicBezTo>
                    <a:pt x="2280" y="1930"/>
                    <a:pt x="2283" y="1948"/>
                    <a:pt x="2280" y="1957"/>
                  </a:cubicBezTo>
                  <a:cubicBezTo>
                    <a:pt x="2276" y="1967"/>
                    <a:pt x="2279" y="1985"/>
                    <a:pt x="2283" y="2002"/>
                  </a:cubicBezTo>
                  <a:cubicBezTo>
                    <a:pt x="2287" y="2020"/>
                    <a:pt x="2294" y="2031"/>
                    <a:pt x="2295" y="2044"/>
                  </a:cubicBezTo>
                  <a:cubicBezTo>
                    <a:pt x="2296" y="2058"/>
                    <a:pt x="2293" y="2079"/>
                    <a:pt x="2283" y="2062"/>
                  </a:cubicBezTo>
                  <a:cubicBezTo>
                    <a:pt x="2273" y="2044"/>
                    <a:pt x="2271" y="2046"/>
                    <a:pt x="2263" y="2052"/>
                  </a:cubicBezTo>
                  <a:cubicBezTo>
                    <a:pt x="2255" y="2057"/>
                    <a:pt x="2225" y="2059"/>
                    <a:pt x="2220" y="2045"/>
                  </a:cubicBezTo>
                  <a:cubicBezTo>
                    <a:pt x="2215" y="2031"/>
                    <a:pt x="2195" y="2034"/>
                    <a:pt x="2192" y="2055"/>
                  </a:cubicBezTo>
                  <a:cubicBezTo>
                    <a:pt x="2189" y="2076"/>
                    <a:pt x="2182" y="2091"/>
                    <a:pt x="2178" y="2113"/>
                  </a:cubicBezTo>
                  <a:cubicBezTo>
                    <a:pt x="2173" y="2136"/>
                    <a:pt x="2174" y="2148"/>
                    <a:pt x="2168" y="2172"/>
                  </a:cubicBezTo>
                  <a:cubicBezTo>
                    <a:pt x="2163" y="2196"/>
                    <a:pt x="2165" y="2207"/>
                    <a:pt x="2152" y="2211"/>
                  </a:cubicBezTo>
                  <a:cubicBezTo>
                    <a:pt x="2139" y="2216"/>
                    <a:pt x="2119" y="2199"/>
                    <a:pt x="2110" y="2214"/>
                  </a:cubicBezTo>
                  <a:cubicBezTo>
                    <a:pt x="2101" y="2229"/>
                    <a:pt x="2112" y="2229"/>
                    <a:pt x="2099" y="2248"/>
                  </a:cubicBezTo>
                  <a:cubicBezTo>
                    <a:pt x="2085" y="2267"/>
                    <a:pt x="2066" y="2276"/>
                    <a:pt x="2050" y="2280"/>
                  </a:cubicBezTo>
                  <a:cubicBezTo>
                    <a:pt x="2033" y="2283"/>
                    <a:pt x="1996" y="2272"/>
                    <a:pt x="1977" y="2265"/>
                  </a:cubicBezTo>
                  <a:cubicBezTo>
                    <a:pt x="1958" y="2258"/>
                    <a:pt x="1925" y="2242"/>
                    <a:pt x="1917" y="2220"/>
                  </a:cubicBezTo>
                  <a:cubicBezTo>
                    <a:pt x="1909" y="2199"/>
                    <a:pt x="1920" y="2183"/>
                    <a:pt x="1906" y="2158"/>
                  </a:cubicBezTo>
                  <a:cubicBezTo>
                    <a:pt x="1891" y="2133"/>
                    <a:pt x="1887" y="2096"/>
                    <a:pt x="1868" y="2105"/>
                  </a:cubicBezTo>
                  <a:cubicBezTo>
                    <a:pt x="1850" y="2115"/>
                    <a:pt x="1843" y="2125"/>
                    <a:pt x="1818" y="2121"/>
                  </a:cubicBezTo>
                  <a:cubicBezTo>
                    <a:pt x="1793" y="2118"/>
                    <a:pt x="1778" y="2112"/>
                    <a:pt x="1766" y="2094"/>
                  </a:cubicBezTo>
                  <a:cubicBezTo>
                    <a:pt x="1753" y="2076"/>
                    <a:pt x="1740" y="2049"/>
                    <a:pt x="1714" y="2035"/>
                  </a:cubicBezTo>
                  <a:cubicBezTo>
                    <a:pt x="1688" y="2021"/>
                    <a:pt x="1674" y="2008"/>
                    <a:pt x="1683" y="1990"/>
                  </a:cubicBezTo>
                  <a:cubicBezTo>
                    <a:pt x="1692" y="1971"/>
                    <a:pt x="1689" y="1929"/>
                    <a:pt x="1679" y="1922"/>
                  </a:cubicBezTo>
                  <a:cubicBezTo>
                    <a:pt x="1669" y="1915"/>
                    <a:pt x="1642" y="1877"/>
                    <a:pt x="1618" y="1903"/>
                  </a:cubicBezTo>
                  <a:cubicBezTo>
                    <a:pt x="1594" y="1930"/>
                    <a:pt x="1602" y="1938"/>
                    <a:pt x="1573" y="1947"/>
                  </a:cubicBezTo>
                  <a:cubicBezTo>
                    <a:pt x="1544" y="1956"/>
                    <a:pt x="1521" y="1957"/>
                    <a:pt x="1520" y="1977"/>
                  </a:cubicBezTo>
                  <a:cubicBezTo>
                    <a:pt x="1519" y="1997"/>
                    <a:pt x="1528" y="2003"/>
                    <a:pt x="1528" y="2017"/>
                  </a:cubicBezTo>
                  <a:cubicBezTo>
                    <a:pt x="1529" y="2031"/>
                    <a:pt x="1540" y="2035"/>
                    <a:pt x="1533" y="2054"/>
                  </a:cubicBezTo>
                  <a:cubicBezTo>
                    <a:pt x="1525" y="2073"/>
                    <a:pt x="1416" y="2049"/>
                    <a:pt x="1416" y="2049"/>
                  </a:cubicBezTo>
                  <a:cubicBezTo>
                    <a:pt x="1236" y="1955"/>
                    <a:pt x="1236" y="1955"/>
                    <a:pt x="1236" y="1955"/>
                  </a:cubicBezTo>
                  <a:cubicBezTo>
                    <a:pt x="1314" y="1496"/>
                    <a:pt x="1314" y="1496"/>
                    <a:pt x="1314" y="1496"/>
                  </a:cubicBezTo>
                  <a:cubicBezTo>
                    <a:pt x="617" y="1016"/>
                    <a:pt x="617" y="1016"/>
                    <a:pt x="617" y="1016"/>
                  </a:cubicBezTo>
                  <a:cubicBezTo>
                    <a:pt x="287" y="897"/>
                    <a:pt x="287" y="897"/>
                    <a:pt x="287" y="897"/>
                  </a:cubicBezTo>
                  <a:cubicBezTo>
                    <a:pt x="66" y="801"/>
                    <a:pt x="66" y="801"/>
                    <a:pt x="66" y="801"/>
                  </a:cubicBezTo>
                  <a:cubicBezTo>
                    <a:pt x="0" y="590"/>
                    <a:pt x="0" y="590"/>
                    <a:pt x="0" y="590"/>
                  </a:cubicBezTo>
                  <a:cubicBezTo>
                    <a:pt x="148" y="133"/>
                    <a:pt x="148" y="133"/>
                    <a:pt x="148" y="133"/>
                  </a:cubicBezTo>
                  <a:cubicBezTo>
                    <a:pt x="385" y="77"/>
                    <a:pt x="385" y="77"/>
                    <a:pt x="385" y="77"/>
                  </a:cubicBezTo>
                  <a:cubicBezTo>
                    <a:pt x="539" y="0"/>
                    <a:pt x="539" y="0"/>
                    <a:pt x="539" y="0"/>
                  </a:cubicBezTo>
                  <a:cubicBezTo>
                    <a:pt x="616" y="18"/>
                    <a:pt x="616" y="18"/>
                    <a:pt x="616" y="18"/>
                  </a:cubicBezTo>
                  <a:lnTo>
                    <a:pt x="622" y="23"/>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9" name="Freeform 31"/>
            <p:cNvSpPr/>
            <p:nvPr/>
          </p:nvSpPr>
          <p:spPr bwMode="auto">
            <a:xfrm>
              <a:off x="3090441" y="3814465"/>
              <a:ext cx="1409700" cy="1016000"/>
            </a:xfrm>
            <a:custGeom>
              <a:avLst/>
              <a:gdLst>
                <a:gd name="T0" fmla="*/ 1526 w 2519"/>
                <a:gd name="T1" fmla="*/ 1470 h 1814"/>
                <a:gd name="T2" fmla="*/ 1566 w 2519"/>
                <a:gd name="T3" fmla="*/ 1407 h 1814"/>
                <a:gd name="T4" fmla="*/ 1677 w 2519"/>
                <a:gd name="T5" fmla="*/ 1399 h 1814"/>
                <a:gd name="T6" fmla="*/ 1782 w 2519"/>
                <a:gd name="T7" fmla="*/ 1413 h 1814"/>
                <a:gd name="T8" fmla="*/ 1876 w 2519"/>
                <a:gd name="T9" fmla="*/ 1446 h 1814"/>
                <a:gd name="T10" fmla="*/ 1943 w 2519"/>
                <a:gd name="T11" fmla="*/ 1437 h 1814"/>
                <a:gd name="T12" fmla="*/ 2016 w 2519"/>
                <a:gd name="T13" fmla="*/ 1532 h 1814"/>
                <a:gd name="T14" fmla="*/ 2098 w 2519"/>
                <a:gd name="T15" fmla="*/ 1568 h 1814"/>
                <a:gd name="T16" fmla="*/ 2141 w 2519"/>
                <a:gd name="T17" fmla="*/ 1514 h 1814"/>
                <a:gd name="T18" fmla="*/ 2190 w 2519"/>
                <a:gd name="T19" fmla="*/ 1432 h 1814"/>
                <a:gd name="T20" fmla="*/ 2261 w 2519"/>
                <a:gd name="T21" fmla="*/ 1471 h 1814"/>
                <a:gd name="T22" fmla="*/ 2347 w 2519"/>
                <a:gd name="T23" fmla="*/ 1454 h 1814"/>
                <a:gd name="T24" fmla="*/ 2413 w 2519"/>
                <a:gd name="T25" fmla="*/ 1398 h 1814"/>
                <a:gd name="T26" fmla="*/ 2311 w 2519"/>
                <a:gd name="T27" fmla="*/ 1318 h 1814"/>
                <a:gd name="T28" fmla="*/ 2226 w 2519"/>
                <a:gd name="T29" fmla="*/ 1263 h 1814"/>
                <a:gd name="T30" fmla="*/ 2172 w 2519"/>
                <a:gd name="T31" fmla="*/ 1178 h 1814"/>
                <a:gd name="T32" fmla="*/ 2289 w 2519"/>
                <a:gd name="T33" fmla="*/ 1229 h 1814"/>
                <a:gd name="T34" fmla="*/ 2318 w 2519"/>
                <a:gd name="T35" fmla="*/ 1159 h 1814"/>
                <a:gd name="T36" fmla="*/ 2338 w 2519"/>
                <a:gd name="T37" fmla="*/ 1076 h 1814"/>
                <a:gd name="T38" fmla="*/ 2399 w 2519"/>
                <a:gd name="T39" fmla="*/ 1010 h 1814"/>
                <a:gd name="T40" fmla="*/ 2422 w 2519"/>
                <a:gd name="T41" fmla="*/ 970 h 1814"/>
                <a:gd name="T42" fmla="*/ 2437 w 2519"/>
                <a:gd name="T43" fmla="*/ 923 h 1814"/>
                <a:gd name="T44" fmla="*/ 2475 w 2519"/>
                <a:gd name="T45" fmla="*/ 928 h 1814"/>
                <a:gd name="T46" fmla="*/ 2511 w 2519"/>
                <a:gd name="T47" fmla="*/ 842 h 1814"/>
                <a:gd name="T48" fmla="*/ 2484 w 2519"/>
                <a:gd name="T49" fmla="*/ 748 h 1814"/>
                <a:gd name="T50" fmla="*/ 2453 w 2519"/>
                <a:gd name="T51" fmla="*/ 666 h 1814"/>
                <a:gd name="T52" fmla="*/ 2415 w 2519"/>
                <a:gd name="T53" fmla="*/ 578 h 1814"/>
                <a:gd name="T54" fmla="*/ 2371 w 2519"/>
                <a:gd name="T55" fmla="*/ 504 h 1814"/>
                <a:gd name="T56" fmla="*/ 2326 w 2519"/>
                <a:gd name="T57" fmla="*/ 441 h 1814"/>
                <a:gd name="T58" fmla="*/ 2237 w 2519"/>
                <a:gd name="T59" fmla="*/ 456 h 1814"/>
                <a:gd name="T60" fmla="*/ 2136 w 2519"/>
                <a:gd name="T61" fmla="*/ 360 h 1814"/>
                <a:gd name="T62" fmla="*/ 2011 w 2519"/>
                <a:gd name="T63" fmla="*/ 261 h 1814"/>
                <a:gd name="T64" fmla="*/ 1977 w 2519"/>
                <a:gd name="T65" fmla="*/ 197 h 1814"/>
                <a:gd name="T66" fmla="*/ 1880 w 2519"/>
                <a:gd name="T67" fmla="*/ 202 h 1814"/>
                <a:gd name="T68" fmla="*/ 1765 w 2519"/>
                <a:gd name="T69" fmla="*/ 131 h 1814"/>
                <a:gd name="T70" fmla="*/ 1653 w 2519"/>
                <a:gd name="T71" fmla="*/ 151 h 1814"/>
                <a:gd name="T72" fmla="*/ 1505 w 2519"/>
                <a:gd name="T73" fmla="*/ 137 h 1814"/>
                <a:gd name="T74" fmla="*/ 1386 w 2519"/>
                <a:gd name="T75" fmla="*/ 201 h 1814"/>
                <a:gd name="T76" fmla="*/ 1269 w 2519"/>
                <a:gd name="T77" fmla="*/ 129 h 1814"/>
                <a:gd name="T78" fmla="*/ 1147 w 2519"/>
                <a:gd name="T79" fmla="*/ 83 h 1814"/>
                <a:gd name="T80" fmla="*/ 1017 w 2519"/>
                <a:gd name="T81" fmla="*/ 52 h 1814"/>
                <a:gd name="T82" fmla="*/ 930 w 2519"/>
                <a:gd name="T83" fmla="*/ 2 h 1814"/>
                <a:gd name="T84" fmla="*/ 442 w 2519"/>
                <a:gd name="T85" fmla="*/ 67 h 1814"/>
                <a:gd name="T86" fmla="*/ 218 w 2519"/>
                <a:gd name="T87" fmla="*/ 279 h 1814"/>
                <a:gd name="T88" fmla="*/ 31 w 2519"/>
                <a:gd name="T89" fmla="*/ 807 h 1814"/>
                <a:gd name="T90" fmla="*/ 213 w 2519"/>
                <a:gd name="T91" fmla="*/ 1385 h 1814"/>
                <a:gd name="T92" fmla="*/ 1002 w 2519"/>
                <a:gd name="T93" fmla="*/ 1657 h 1814"/>
                <a:gd name="T94" fmla="*/ 1509 w 2519"/>
                <a:gd name="T95" fmla="*/ 1665 h 1814"/>
                <a:gd name="T96" fmla="*/ 1526 w 2519"/>
                <a:gd name="T97" fmla="*/ 1506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19" h="1814">
                  <a:moveTo>
                    <a:pt x="1526" y="1506"/>
                  </a:moveTo>
                  <a:cubicBezTo>
                    <a:pt x="1526" y="1506"/>
                    <a:pt x="1537" y="1487"/>
                    <a:pt x="1526" y="1470"/>
                  </a:cubicBezTo>
                  <a:cubicBezTo>
                    <a:pt x="1514" y="1453"/>
                    <a:pt x="1508" y="1425"/>
                    <a:pt x="1528" y="1418"/>
                  </a:cubicBezTo>
                  <a:cubicBezTo>
                    <a:pt x="1548" y="1411"/>
                    <a:pt x="1560" y="1415"/>
                    <a:pt x="1566" y="1407"/>
                  </a:cubicBezTo>
                  <a:cubicBezTo>
                    <a:pt x="1572" y="1398"/>
                    <a:pt x="1601" y="1389"/>
                    <a:pt x="1618" y="1402"/>
                  </a:cubicBezTo>
                  <a:cubicBezTo>
                    <a:pt x="1636" y="1415"/>
                    <a:pt x="1657" y="1404"/>
                    <a:pt x="1677" y="1399"/>
                  </a:cubicBezTo>
                  <a:cubicBezTo>
                    <a:pt x="1697" y="1394"/>
                    <a:pt x="1706" y="1410"/>
                    <a:pt x="1725" y="1404"/>
                  </a:cubicBezTo>
                  <a:cubicBezTo>
                    <a:pt x="1743" y="1397"/>
                    <a:pt x="1765" y="1396"/>
                    <a:pt x="1782" y="1413"/>
                  </a:cubicBezTo>
                  <a:cubicBezTo>
                    <a:pt x="1798" y="1429"/>
                    <a:pt x="1829" y="1433"/>
                    <a:pt x="1841" y="1446"/>
                  </a:cubicBezTo>
                  <a:cubicBezTo>
                    <a:pt x="1852" y="1459"/>
                    <a:pt x="1871" y="1457"/>
                    <a:pt x="1876" y="1446"/>
                  </a:cubicBezTo>
                  <a:cubicBezTo>
                    <a:pt x="1881" y="1434"/>
                    <a:pt x="1887" y="1416"/>
                    <a:pt x="1914" y="1416"/>
                  </a:cubicBezTo>
                  <a:cubicBezTo>
                    <a:pt x="1942" y="1416"/>
                    <a:pt x="1941" y="1417"/>
                    <a:pt x="1943" y="1437"/>
                  </a:cubicBezTo>
                  <a:cubicBezTo>
                    <a:pt x="1946" y="1457"/>
                    <a:pt x="1963" y="1466"/>
                    <a:pt x="1971" y="1486"/>
                  </a:cubicBezTo>
                  <a:cubicBezTo>
                    <a:pt x="1978" y="1505"/>
                    <a:pt x="2004" y="1518"/>
                    <a:pt x="2016" y="1532"/>
                  </a:cubicBezTo>
                  <a:cubicBezTo>
                    <a:pt x="2029" y="1545"/>
                    <a:pt x="2027" y="1567"/>
                    <a:pt x="2045" y="1571"/>
                  </a:cubicBezTo>
                  <a:cubicBezTo>
                    <a:pt x="2063" y="1574"/>
                    <a:pt x="2080" y="1562"/>
                    <a:pt x="2098" y="1568"/>
                  </a:cubicBezTo>
                  <a:cubicBezTo>
                    <a:pt x="2115" y="1574"/>
                    <a:pt x="2136" y="1568"/>
                    <a:pt x="2141" y="1554"/>
                  </a:cubicBezTo>
                  <a:cubicBezTo>
                    <a:pt x="2145" y="1539"/>
                    <a:pt x="2147" y="1523"/>
                    <a:pt x="2141" y="1514"/>
                  </a:cubicBezTo>
                  <a:cubicBezTo>
                    <a:pt x="2134" y="1504"/>
                    <a:pt x="2144" y="1485"/>
                    <a:pt x="2152" y="1471"/>
                  </a:cubicBezTo>
                  <a:cubicBezTo>
                    <a:pt x="2160" y="1458"/>
                    <a:pt x="2179" y="1445"/>
                    <a:pt x="2190" y="1432"/>
                  </a:cubicBezTo>
                  <a:cubicBezTo>
                    <a:pt x="2201" y="1418"/>
                    <a:pt x="2204" y="1416"/>
                    <a:pt x="2217" y="1429"/>
                  </a:cubicBezTo>
                  <a:cubicBezTo>
                    <a:pt x="2229" y="1441"/>
                    <a:pt x="2234" y="1454"/>
                    <a:pt x="2261" y="1471"/>
                  </a:cubicBezTo>
                  <a:cubicBezTo>
                    <a:pt x="2287" y="1487"/>
                    <a:pt x="2302" y="1485"/>
                    <a:pt x="2308" y="1468"/>
                  </a:cubicBezTo>
                  <a:cubicBezTo>
                    <a:pt x="2314" y="1451"/>
                    <a:pt x="2333" y="1449"/>
                    <a:pt x="2347" y="1454"/>
                  </a:cubicBezTo>
                  <a:cubicBezTo>
                    <a:pt x="2360" y="1459"/>
                    <a:pt x="2388" y="1479"/>
                    <a:pt x="2391" y="1455"/>
                  </a:cubicBezTo>
                  <a:cubicBezTo>
                    <a:pt x="2393" y="1430"/>
                    <a:pt x="2411" y="1413"/>
                    <a:pt x="2413" y="1398"/>
                  </a:cubicBezTo>
                  <a:cubicBezTo>
                    <a:pt x="2416" y="1383"/>
                    <a:pt x="2429" y="1361"/>
                    <a:pt x="2399" y="1350"/>
                  </a:cubicBezTo>
                  <a:cubicBezTo>
                    <a:pt x="2369" y="1339"/>
                    <a:pt x="2322" y="1348"/>
                    <a:pt x="2311" y="1318"/>
                  </a:cubicBezTo>
                  <a:cubicBezTo>
                    <a:pt x="2301" y="1288"/>
                    <a:pt x="2286" y="1283"/>
                    <a:pt x="2273" y="1276"/>
                  </a:cubicBezTo>
                  <a:cubicBezTo>
                    <a:pt x="2261" y="1270"/>
                    <a:pt x="2271" y="1268"/>
                    <a:pt x="2226" y="1263"/>
                  </a:cubicBezTo>
                  <a:cubicBezTo>
                    <a:pt x="2181" y="1258"/>
                    <a:pt x="2164" y="1251"/>
                    <a:pt x="2165" y="1229"/>
                  </a:cubicBezTo>
                  <a:cubicBezTo>
                    <a:pt x="2165" y="1207"/>
                    <a:pt x="2154" y="1162"/>
                    <a:pt x="2172" y="1178"/>
                  </a:cubicBezTo>
                  <a:cubicBezTo>
                    <a:pt x="2190" y="1193"/>
                    <a:pt x="2192" y="1207"/>
                    <a:pt x="2216" y="1216"/>
                  </a:cubicBezTo>
                  <a:cubicBezTo>
                    <a:pt x="2239" y="1224"/>
                    <a:pt x="2273" y="1232"/>
                    <a:pt x="2289" y="1229"/>
                  </a:cubicBezTo>
                  <a:cubicBezTo>
                    <a:pt x="2305" y="1226"/>
                    <a:pt x="2324" y="1211"/>
                    <a:pt x="2325" y="1200"/>
                  </a:cubicBezTo>
                  <a:cubicBezTo>
                    <a:pt x="2327" y="1189"/>
                    <a:pt x="2329" y="1176"/>
                    <a:pt x="2318" y="1159"/>
                  </a:cubicBezTo>
                  <a:cubicBezTo>
                    <a:pt x="2307" y="1142"/>
                    <a:pt x="2306" y="1120"/>
                    <a:pt x="2312" y="1103"/>
                  </a:cubicBezTo>
                  <a:cubicBezTo>
                    <a:pt x="2318" y="1087"/>
                    <a:pt x="2317" y="1076"/>
                    <a:pt x="2338" y="1076"/>
                  </a:cubicBezTo>
                  <a:cubicBezTo>
                    <a:pt x="2359" y="1077"/>
                    <a:pt x="2368" y="1065"/>
                    <a:pt x="2381" y="1055"/>
                  </a:cubicBezTo>
                  <a:cubicBezTo>
                    <a:pt x="2393" y="1045"/>
                    <a:pt x="2410" y="1031"/>
                    <a:pt x="2399" y="1010"/>
                  </a:cubicBezTo>
                  <a:cubicBezTo>
                    <a:pt x="2388" y="990"/>
                    <a:pt x="2390" y="987"/>
                    <a:pt x="2397" y="970"/>
                  </a:cubicBezTo>
                  <a:cubicBezTo>
                    <a:pt x="2405" y="953"/>
                    <a:pt x="2414" y="965"/>
                    <a:pt x="2422" y="970"/>
                  </a:cubicBezTo>
                  <a:cubicBezTo>
                    <a:pt x="2429" y="975"/>
                    <a:pt x="2441" y="968"/>
                    <a:pt x="2435" y="956"/>
                  </a:cubicBezTo>
                  <a:cubicBezTo>
                    <a:pt x="2430" y="943"/>
                    <a:pt x="2422" y="929"/>
                    <a:pt x="2437" y="923"/>
                  </a:cubicBezTo>
                  <a:cubicBezTo>
                    <a:pt x="2452" y="917"/>
                    <a:pt x="2450" y="929"/>
                    <a:pt x="2463" y="940"/>
                  </a:cubicBezTo>
                  <a:cubicBezTo>
                    <a:pt x="2476" y="951"/>
                    <a:pt x="2475" y="941"/>
                    <a:pt x="2475" y="928"/>
                  </a:cubicBezTo>
                  <a:cubicBezTo>
                    <a:pt x="2475" y="915"/>
                    <a:pt x="2486" y="912"/>
                    <a:pt x="2494" y="894"/>
                  </a:cubicBezTo>
                  <a:cubicBezTo>
                    <a:pt x="2502" y="875"/>
                    <a:pt x="2508" y="854"/>
                    <a:pt x="2511" y="842"/>
                  </a:cubicBezTo>
                  <a:cubicBezTo>
                    <a:pt x="2515" y="829"/>
                    <a:pt x="2519" y="796"/>
                    <a:pt x="2511" y="773"/>
                  </a:cubicBezTo>
                  <a:cubicBezTo>
                    <a:pt x="2503" y="751"/>
                    <a:pt x="2496" y="749"/>
                    <a:pt x="2484" y="748"/>
                  </a:cubicBezTo>
                  <a:cubicBezTo>
                    <a:pt x="2471" y="748"/>
                    <a:pt x="2469" y="732"/>
                    <a:pt x="2469" y="716"/>
                  </a:cubicBezTo>
                  <a:cubicBezTo>
                    <a:pt x="2469" y="700"/>
                    <a:pt x="2469" y="680"/>
                    <a:pt x="2453" y="666"/>
                  </a:cubicBezTo>
                  <a:cubicBezTo>
                    <a:pt x="2438" y="653"/>
                    <a:pt x="2423" y="634"/>
                    <a:pt x="2424" y="618"/>
                  </a:cubicBezTo>
                  <a:cubicBezTo>
                    <a:pt x="2425" y="601"/>
                    <a:pt x="2430" y="594"/>
                    <a:pt x="2415" y="578"/>
                  </a:cubicBezTo>
                  <a:cubicBezTo>
                    <a:pt x="2401" y="562"/>
                    <a:pt x="2397" y="549"/>
                    <a:pt x="2394" y="535"/>
                  </a:cubicBezTo>
                  <a:cubicBezTo>
                    <a:pt x="2390" y="520"/>
                    <a:pt x="2387" y="509"/>
                    <a:pt x="2371" y="504"/>
                  </a:cubicBezTo>
                  <a:cubicBezTo>
                    <a:pt x="2355" y="499"/>
                    <a:pt x="2351" y="491"/>
                    <a:pt x="2351" y="475"/>
                  </a:cubicBezTo>
                  <a:cubicBezTo>
                    <a:pt x="2352" y="458"/>
                    <a:pt x="2339" y="448"/>
                    <a:pt x="2326" y="441"/>
                  </a:cubicBezTo>
                  <a:cubicBezTo>
                    <a:pt x="2312" y="435"/>
                    <a:pt x="2288" y="417"/>
                    <a:pt x="2269" y="441"/>
                  </a:cubicBezTo>
                  <a:cubicBezTo>
                    <a:pt x="2250" y="465"/>
                    <a:pt x="2251" y="471"/>
                    <a:pt x="2237" y="456"/>
                  </a:cubicBezTo>
                  <a:cubicBezTo>
                    <a:pt x="2222" y="442"/>
                    <a:pt x="2171" y="410"/>
                    <a:pt x="2164" y="390"/>
                  </a:cubicBezTo>
                  <a:cubicBezTo>
                    <a:pt x="2158" y="370"/>
                    <a:pt x="2159" y="371"/>
                    <a:pt x="2136" y="360"/>
                  </a:cubicBezTo>
                  <a:cubicBezTo>
                    <a:pt x="2112" y="350"/>
                    <a:pt x="2064" y="334"/>
                    <a:pt x="2047" y="316"/>
                  </a:cubicBezTo>
                  <a:cubicBezTo>
                    <a:pt x="2030" y="298"/>
                    <a:pt x="2016" y="283"/>
                    <a:pt x="2011" y="261"/>
                  </a:cubicBezTo>
                  <a:cubicBezTo>
                    <a:pt x="2006" y="239"/>
                    <a:pt x="2009" y="217"/>
                    <a:pt x="2002" y="201"/>
                  </a:cubicBezTo>
                  <a:cubicBezTo>
                    <a:pt x="1996" y="185"/>
                    <a:pt x="1993" y="181"/>
                    <a:pt x="1977" y="197"/>
                  </a:cubicBezTo>
                  <a:cubicBezTo>
                    <a:pt x="1962" y="213"/>
                    <a:pt x="1949" y="228"/>
                    <a:pt x="1934" y="228"/>
                  </a:cubicBezTo>
                  <a:cubicBezTo>
                    <a:pt x="1920" y="227"/>
                    <a:pt x="1893" y="214"/>
                    <a:pt x="1880" y="202"/>
                  </a:cubicBezTo>
                  <a:cubicBezTo>
                    <a:pt x="1867" y="190"/>
                    <a:pt x="1836" y="178"/>
                    <a:pt x="1817" y="165"/>
                  </a:cubicBezTo>
                  <a:cubicBezTo>
                    <a:pt x="1797" y="152"/>
                    <a:pt x="1779" y="139"/>
                    <a:pt x="1765" y="131"/>
                  </a:cubicBezTo>
                  <a:cubicBezTo>
                    <a:pt x="1752" y="123"/>
                    <a:pt x="1730" y="114"/>
                    <a:pt x="1702" y="122"/>
                  </a:cubicBezTo>
                  <a:cubicBezTo>
                    <a:pt x="1673" y="130"/>
                    <a:pt x="1673" y="146"/>
                    <a:pt x="1653" y="151"/>
                  </a:cubicBezTo>
                  <a:cubicBezTo>
                    <a:pt x="1633" y="157"/>
                    <a:pt x="1608" y="151"/>
                    <a:pt x="1594" y="148"/>
                  </a:cubicBezTo>
                  <a:cubicBezTo>
                    <a:pt x="1579" y="146"/>
                    <a:pt x="1541" y="123"/>
                    <a:pt x="1505" y="137"/>
                  </a:cubicBezTo>
                  <a:cubicBezTo>
                    <a:pt x="1470" y="151"/>
                    <a:pt x="1461" y="169"/>
                    <a:pt x="1441" y="175"/>
                  </a:cubicBezTo>
                  <a:cubicBezTo>
                    <a:pt x="1421" y="182"/>
                    <a:pt x="1408" y="199"/>
                    <a:pt x="1386" y="201"/>
                  </a:cubicBezTo>
                  <a:cubicBezTo>
                    <a:pt x="1364" y="203"/>
                    <a:pt x="1355" y="204"/>
                    <a:pt x="1321" y="186"/>
                  </a:cubicBezTo>
                  <a:cubicBezTo>
                    <a:pt x="1288" y="169"/>
                    <a:pt x="1275" y="143"/>
                    <a:pt x="1269" y="129"/>
                  </a:cubicBezTo>
                  <a:cubicBezTo>
                    <a:pt x="1263" y="115"/>
                    <a:pt x="1251" y="114"/>
                    <a:pt x="1226" y="110"/>
                  </a:cubicBezTo>
                  <a:cubicBezTo>
                    <a:pt x="1201" y="107"/>
                    <a:pt x="1160" y="97"/>
                    <a:pt x="1147" y="83"/>
                  </a:cubicBezTo>
                  <a:cubicBezTo>
                    <a:pt x="1134" y="68"/>
                    <a:pt x="1115" y="66"/>
                    <a:pt x="1094" y="60"/>
                  </a:cubicBezTo>
                  <a:cubicBezTo>
                    <a:pt x="1072" y="53"/>
                    <a:pt x="1032" y="52"/>
                    <a:pt x="1017" y="52"/>
                  </a:cubicBezTo>
                  <a:cubicBezTo>
                    <a:pt x="1002" y="51"/>
                    <a:pt x="957" y="54"/>
                    <a:pt x="957" y="54"/>
                  </a:cubicBezTo>
                  <a:cubicBezTo>
                    <a:pt x="957" y="54"/>
                    <a:pt x="931" y="3"/>
                    <a:pt x="930" y="2"/>
                  </a:cubicBezTo>
                  <a:cubicBezTo>
                    <a:pt x="929" y="0"/>
                    <a:pt x="797" y="18"/>
                    <a:pt x="797" y="18"/>
                  </a:cubicBezTo>
                  <a:cubicBezTo>
                    <a:pt x="442" y="67"/>
                    <a:pt x="442" y="67"/>
                    <a:pt x="442" y="67"/>
                  </a:cubicBezTo>
                  <a:cubicBezTo>
                    <a:pt x="277" y="127"/>
                    <a:pt x="277" y="127"/>
                    <a:pt x="277" y="127"/>
                  </a:cubicBezTo>
                  <a:cubicBezTo>
                    <a:pt x="218" y="279"/>
                    <a:pt x="218" y="279"/>
                    <a:pt x="218" y="279"/>
                  </a:cubicBezTo>
                  <a:cubicBezTo>
                    <a:pt x="162" y="604"/>
                    <a:pt x="162" y="604"/>
                    <a:pt x="162" y="604"/>
                  </a:cubicBezTo>
                  <a:cubicBezTo>
                    <a:pt x="31" y="807"/>
                    <a:pt x="31" y="807"/>
                    <a:pt x="31" y="807"/>
                  </a:cubicBezTo>
                  <a:cubicBezTo>
                    <a:pt x="0" y="1107"/>
                    <a:pt x="0" y="1107"/>
                    <a:pt x="0" y="1107"/>
                  </a:cubicBezTo>
                  <a:cubicBezTo>
                    <a:pt x="213" y="1385"/>
                    <a:pt x="213" y="1385"/>
                    <a:pt x="213" y="1385"/>
                  </a:cubicBezTo>
                  <a:cubicBezTo>
                    <a:pt x="597" y="1529"/>
                    <a:pt x="597" y="1529"/>
                    <a:pt x="597" y="1529"/>
                  </a:cubicBezTo>
                  <a:cubicBezTo>
                    <a:pt x="1002" y="1657"/>
                    <a:pt x="1002" y="1657"/>
                    <a:pt x="1002" y="1657"/>
                  </a:cubicBezTo>
                  <a:cubicBezTo>
                    <a:pt x="1298" y="1814"/>
                    <a:pt x="1298" y="1814"/>
                    <a:pt x="1298" y="1814"/>
                  </a:cubicBezTo>
                  <a:cubicBezTo>
                    <a:pt x="1509" y="1665"/>
                    <a:pt x="1509" y="1665"/>
                    <a:pt x="1509" y="1665"/>
                  </a:cubicBezTo>
                  <a:cubicBezTo>
                    <a:pt x="1505" y="1534"/>
                    <a:pt x="1505" y="1534"/>
                    <a:pt x="1505" y="1534"/>
                  </a:cubicBezTo>
                  <a:lnTo>
                    <a:pt x="1526" y="1506"/>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0" name="Freeform 32"/>
            <p:cNvSpPr/>
            <p:nvPr/>
          </p:nvSpPr>
          <p:spPr bwMode="auto">
            <a:xfrm>
              <a:off x="1985541" y="3982740"/>
              <a:ext cx="2089150" cy="1258887"/>
            </a:xfrm>
            <a:custGeom>
              <a:avLst/>
              <a:gdLst>
                <a:gd name="T0" fmla="*/ 64 w 3735"/>
                <a:gd name="T1" fmla="*/ 263 h 2250"/>
                <a:gd name="T2" fmla="*/ 157 w 3735"/>
                <a:gd name="T3" fmla="*/ 524 h 2250"/>
                <a:gd name="T4" fmla="*/ 186 w 3735"/>
                <a:gd name="T5" fmla="*/ 740 h 2250"/>
                <a:gd name="T6" fmla="*/ 6 w 3735"/>
                <a:gd name="T7" fmla="*/ 808 h 2250"/>
                <a:gd name="T8" fmla="*/ 28 w 3735"/>
                <a:gd name="T9" fmla="*/ 1031 h 2250"/>
                <a:gd name="T10" fmla="*/ 170 w 3735"/>
                <a:gd name="T11" fmla="*/ 1169 h 2250"/>
                <a:gd name="T12" fmla="*/ 352 w 3735"/>
                <a:gd name="T13" fmla="*/ 1342 h 2250"/>
                <a:gd name="T14" fmla="*/ 591 w 3735"/>
                <a:gd name="T15" fmla="*/ 1423 h 2250"/>
                <a:gd name="T16" fmla="*/ 785 w 3735"/>
                <a:gd name="T17" fmla="*/ 1619 h 2250"/>
                <a:gd name="T18" fmla="*/ 953 w 3735"/>
                <a:gd name="T19" fmla="*/ 1777 h 2250"/>
                <a:gd name="T20" fmla="*/ 1065 w 3735"/>
                <a:gd name="T21" fmla="*/ 1856 h 2250"/>
                <a:gd name="T22" fmla="*/ 1192 w 3735"/>
                <a:gd name="T23" fmla="*/ 1972 h 2250"/>
                <a:gd name="T24" fmla="*/ 1319 w 3735"/>
                <a:gd name="T25" fmla="*/ 2005 h 2250"/>
                <a:gd name="T26" fmla="*/ 1594 w 3735"/>
                <a:gd name="T27" fmla="*/ 2072 h 2250"/>
                <a:gd name="T28" fmla="*/ 1739 w 3735"/>
                <a:gd name="T29" fmla="*/ 2182 h 2250"/>
                <a:gd name="T30" fmla="*/ 1921 w 3735"/>
                <a:gd name="T31" fmla="*/ 2076 h 2250"/>
                <a:gd name="T32" fmla="*/ 2187 w 3735"/>
                <a:gd name="T33" fmla="*/ 2150 h 2250"/>
                <a:gd name="T34" fmla="*/ 2391 w 3735"/>
                <a:gd name="T35" fmla="*/ 2214 h 2250"/>
                <a:gd name="T36" fmla="*/ 2579 w 3735"/>
                <a:gd name="T37" fmla="*/ 2122 h 2250"/>
                <a:gd name="T38" fmla="*/ 2796 w 3735"/>
                <a:gd name="T39" fmla="*/ 1996 h 2250"/>
                <a:gd name="T40" fmla="*/ 3016 w 3735"/>
                <a:gd name="T41" fmla="*/ 2033 h 2250"/>
                <a:gd name="T42" fmla="*/ 3177 w 3735"/>
                <a:gd name="T43" fmla="*/ 2001 h 2250"/>
                <a:gd name="T44" fmla="*/ 3202 w 3735"/>
                <a:gd name="T45" fmla="*/ 2068 h 2250"/>
                <a:gd name="T46" fmla="*/ 3192 w 3735"/>
                <a:gd name="T47" fmla="*/ 2201 h 2250"/>
                <a:gd name="T48" fmla="*/ 3376 w 3735"/>
                <a:gd name="T49" fmla="*/ 2223 h 2250"/>
                <a:gd name="T50" fmla="*/ 3529 w 3735"/>
                <a:gd name="T51" fmla="*/ 2235 h 2250"/>
                <a:gd name="T52" fmla="*/ 3595 w 3735"/>
                <a:gd name="T53" fmla="*/ 2205 h 2250"/>
                <a:gd name="T54" fmla="*/ 3636 w 3735"/>
                <a:gd name="T55" fmla="*/ 2080 h 2250"/>
                <a:gd name="T56" fmla="*/ 3692 w 3735"/>
                <a:gd name="T57" fmla="*/ 2008 h 2250"/>
                <a:gd name="T58" fmla="*/ 3719 w 3735"/>
                <a:gd name="T59" fmla="*/ 1830 h 2250"/>
                <a:gd name="T60" fmla="*/ 3686 w 3735"/>
                <a:gd name="T61" fmla="*/ 1600 h 2250"/>
                <a:gd name="T62" fmla="*/ 3681 w 3735"/>
                <a:gd name="T63" fmla="*/ 1453 h 2250"/>
                <a:gd name="T64" fmla="*/ 3608 w 3735"/>
                <a:gd name="T65" fmla="*/ 1369 h 2250"/>
                <a:gd name="T66" fmla="*/ 3523 w 3735"/>
                <a:gd name="T67" fmla="*/ 1229 h 2250"/>
                <a:gd name="T68" fmla="*/ 3414 w 3735"/>
                <a:gd name="T69" fmla="*/ 1239 h 2250"/>
                <a:gd name="T70" fmla="*/ 3357 w 3735"/>
                <a:gd name="T71" fmla="*/ 1393 h 2250"/>
                <a:gd name="T72" fmla="*/ 3235 w 3735"/>
                <a:gd name="T73" fmla="*/ 1428 h 2250"/>
                <a:gd name="T74" fmla="*/ 3094 w 3735"/>
                <a:gd name="T75" fmla="*/ 1384 h 2250"/>
                <a:gd name="T76" fmla="*/ 2990 w 3735"/>
                <a:gd name="T77" fmla="*/ 1258 h 2250"/>
                <a:gd name="T78" fmla="*/ 2848 w 3735"/>
                <a:gd name="T79" fmla="*/ 1219 h 2250"/>
                <a:gd name="T80" fmla="*/ 2659 w 3735"/>
                <a:gd name="T81" fmla="*/ 1192 h 2250"/>
                <a:gd name="T82" fmla="*/ 2514 w 3735"/>
                <a:gd name="T83" fmla="*/ 1155 h 2250"/>
                <a:gd name="T84" fmla="*/ 2251 w 3735"/>
                <a:gd name="T85" fmla="*/ 1041 h 2250"/>
                <a:gd name="T86" fmla="*/ 2126 w 3735"/>
                <a:gd name="T87" fmla="*/ 876 h 2250"/>
                <a:gd name="T88" fmla="*/ 2067 w 3735"/>
                <a:gd name="T89" fmla="*/ 701 h 2250"/>
                <a:gd name="T90" fmla="*/ 2121 w 3735"/>
                <a:gd name="T91" fmla="*/ 594 h 2250"/>
                <a:gd name="T92" fmla="*/ 2170 w 3735"/>
                <a:gd name="T93" fmla="*/ 434 h 2250"/>
                <a:gd name="T94" fmla="*/ 2169 w 3735"/>
                <a:gd name="T95" fmla="*/ 312 h 2250"/>
                <a:gd name="T96" fmla="*/ 460 w 3735"/>
                <a:gd name="T97" fmla="*/ 0 h 2250"/>
                <a:gd name="T98" fmla="*/ 44 w 3735"/>
                <a:gd name="T99" fmla="*/ 150 h 2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35" h="2250">
                  <a:moveTo>
                    <a:pt x="44" y="150"/>
                  </a:moveTo>
                  <a:cubicBezTo>
                    <a:pt x="47" y="155"/>
                    <a:pt x="47" y="162"/>
                    <a:pt x="42" y="173"/>
                  </a:cubicBezTo>
                  <a:cubicBezTo>
                    <a:pt x="20" y="215"/>
                    <a:pt x="61" y="225"/>
                    <a:pt x="64" y="263"/>
                  </a:cubicBezTo>
                  <a:cubicBezTo>
                    <a:pt x="67" y="301"/>
                    <a:pt x="80" y="317"/>
                    <a:pt x="119" y="341"/>
                  </a:cubicBezTo>
                  <a:cubicBezTo>
                    <a:pt x="157" y="364"/>
                    <a:pt x="213" y="390"/>
                    <a:pt x="172" y="435"/>
                  </a:cubicBezTo>
                  <a:cubicBezTo>
                    <a:pt x="131" y="480"/>
                    <a:pt x="136" y="480"/>
                    <a:pt x="157" y="524"/>
                  </a:cubicBezTo>
                  <a:cubicBezTo>
                    <a:pt x="177" y="567"/>
                    <a:pt x="143" y="562"/>
                    <a:pt x="124" y="574"/>
                  </a:cubicBezTo>
                  <a:cubicBezTo>
                    <a:pt x="105" y="587"/>
                    <a:pt x="120" y="617"/>
                    <a:pt x="138" y="634"/>
                  </a:cubicBezTo>
                  <a:cubicBezTo>
                    <a:pt x="155" y="652"/>
                    <a:pt x="177" y="686"/>
                    <a:pt x="186" y="740"/>
                  </a:cubicBezTo>
                  <a:cubicBezTo>
                    <a:pt x="195" y="793"/>
                    <a:pt x="217" y="807"/>
                    <a:pt x="176" y="816"/>
                  </a:cubicBezTo>
                  <a:cubicBezTo>
                    <a:pt x="135" y="826"/>
                    <a:pt x="113" y="865"/>
                    <a:pt x="68" y="816"/>
                  </a:cubicBezTo>
                  <a:cubicBezTo>
                    <a:pt x="23" y="767"/>
                    <a:pt x="9" y="764"/>
                    <a:pt x="6" y="808"/>
                  </a:cubicBezTo>
                  <a:cubicBezTo>
                    <a:pt x="4" y="852"/>
                    <a:pt x="0" y="843"/>
                    <a:pt x="17" y="878"/>
                  </a:cubicBezTo>
                  <a:cubicBezTo>
                    <a:pt x="35" y="912"/>
                    <a:pt x="39" y="913"/>
                    <a:pt x="30" y="955"/>
                  </a:cubicBezTo>
                  <a:cubicBezTo>
                    <a:pt x="20" y="998"/>
                    <a:pt x="23" y="1002"/>
                    <a:pt x="28" y="1031"/>
                  </a:cubicBezTo>
                  <a:cubicBezTo>
                    <a:pt x="34" y="1059"/>
                    <a:pt x="41" y="1074"/>
                    <a:pt x="56" y="1059"/>
                  </a:cubicBezTo>
                  <a:cubicBezTo>
                    <a:pt x="71" y="1044"/>
                    <a:pt x="78" y="1057"/>
                    <a:pt x="93" y="1085"/>
                  </a:cubicBezTo>
                  <a:cubicBezTo>
                    <a:pt x="108" y="1114"/>
                    <a:pt x="132" y="1165"/>
                    <a:pt x="170" y="1169"/>
                  </a:cubicBezTo>
                  <a:cubicBezTo>
                    <a:pt x="209" y="1173"/>
                    <a:pt x="221" y="1195"/>
                    <a:pt x="237" y="1222"/>
                  </a:cubicBezTo>
                  <a:cubicBezTo>
                    <a:pt x="254" y="1249"/>
                    <a:pt x="222" y="1262"/>
                    <a:pt x="258" y="1275"/>
                  </a:cubicBezTo>
                  <a:cubicBezTo>
                    <a:pt x="293" y="1289"/>
                    <a:pt x="313" y="1287"/>
                    <a:pt x="352" y="1342"/>
                  </a:cubicBezTo>
                  <a:cubicBezTo>
                    <a:pt x="392" y="1397"/>
                    <a:pt x="410" y="1421"/>
                    <a:pt x="426" y="1398"/>
                  </a:cubicBezTo>
                  <a:cubicBezTo>
                    <a:pt x="442" y="1375"/>
                    <a:pt x="456" y="1328"/>
                    <a:pt x="517" y="1361"/>
                  </a:cubicBezTo>
                  <a:cubicBezTo>
                    <a:pt x="579" y="1394"/>
                    <a:pt x="583" y="1391"/>
                    <a:pt x="591" y="1423"/>
                  </a:cubicBezTo>
                  <a:cubicBezTo>
                    <a:pt x="599" y="1454"/>
                    <a:pt x="645" y="1469"/>
                    <a:pt x="666" y="1502"/>
                  </a:cubicBezTo>
                  <a:cubicBezTo>
                    <a:pt x="688" y="1535"/>
                    <a:pt x="691" y="1548"/>
                    <a:pt x="726" y="1565"/>
                  </a:cubicBezTo>
                  <a:cubicBezTo>
                    <a:pt x="762" y="1581"/>
                    <a:pt x="765" y="1579"/>
                    <a:pt x="785" y="1619"/>
                  </a:cubicBezTo>
                  <a:cubicBezTo>
                    <a:pt x="806" y="1660"/>
                    <a:pt x="813" y="1680"/>
                    <a:pt x="833" y="1658"/>
                  </a:cubicBezTo>
                  <a:cubicBezTo>
                    <a:pt x="854" y="1636"/>
                    <a:pt x="921" y="1655"/>
                    <a:pt x="919" y="1691"/>
                  </a:cubicBezTo>
                  <a:cubicBezTo>
                    <a:pt x="918" y="1726"/>
                    <a:pt x="923" y="1751"/>
                    <a:pt x="953" y="1777"/>
                  </a:cubicBezTo>
                  <a:cubicBezTo>
                    <a:pt x="983" y="1803"/>
                    <a:pt x="982" y="1797"/>
                    <a:pt x="1007" y="1826"/>
                  </a:cubicBezTo>
                  <a:cubicBezTo>
                    <a:pt x="1031" y="1854"/>
                    <a:pt x="1034" y="1831"/>
                    <a:pt x="1048" y="1826"/>
                  </a:cubicBezTo>
                  <a:cubicBezTo>
                    <a:pt x="1061" y="1820"/>
                    <a:pt x="1072" y="1842"/>
                    <a:pt x="1065" y="1856"/>
                  </a:cubicBezTo>
                  <a:cubicBezTo>
                    <a:pt x="1059" y="1870"/>
                    <a:pt x="1054" y="1890"/>
                    <a:pt x="1089" y="1905"/>
                  </a:cubicBezTo>
                  <a:cubicBezTo>
                    <a:pt x="1123" y="1920"/>
                    <a:pt x="1150" y="1894"/>
                    <a:pt x="1164" y="1921"/>
                  </a:cubicBezTo>
                  <a:cubicBezTo>
                    <a:pt x="1177" y="1949"/>
                    <a:pt x="1187" y="1950"/>
                    <a:pt x="1192" y="1972"/>
                  </a:cubicBezTo>
                  <a:cubicBezTo>
                    <a:pt x="1198" y="1994"/>
                    <a:pt x="1216" y="2024"/>
                    <a:pt x="1225" y="1990"/>
                  </a:cubicBezTo>
                  <a:cubicBezTo>
                    <a:pt x="1235" y="1956"/>
                    <a:pt x="1242" y="1984"/>
                    <a:pt x="1259" y="2005"/>
                  </a:cubicBezTo>
                  <a:cubicBezTo>
                    <a:pt x="1277" y="2027"/>
                    <a:pt x="1313" y="2027"/>
                    <a:pt x="1319" y="2005"/>
                  </a:cubicBezTo>
                  <a:cubicBezTo>
                    <a:pt x="1326" y="1983"/>
                    <a:pt x="1360" y="1992"/>
                    <a:pt x="1386" y="2022"/>
                  </a:cubicBezTo>
                  <a:cubicBezTo>
                    <a:pt x="1412" y="2051"/>
                    <a:pt x="1414" y="2061"/>
                    <a:pt x="1486" y="2072"/>
                  </a:cubicBezTo>
                  <a:cubicBezTo>
                    <a:pt x="1559" y="2083"/>
                    <a:pt x="1552" y="2070"/>
                    <a:pt x="1594" y="2072"/>
                  </a:cubicBezTo>
                  <a:cubicBezTo>
                    <a:pt x="1636" y="2073"/>
                    <a:pt x="1668" y="2054"/>
                    <a:pt x="1695" y="2061"/>
                  </a:cubicBezTo>
                  <a:cubicBezTo>
                    <a:pt x="1723" y="2068"/>
                    <a:pt x="1755" y="2055"/>
                    <a:pt x="1753" y="2096"/>
                  </a:cubicBezTo>
                  <a:cubicBezTo>
                    <a:pt x="1750" y="2137"/>
                    <a:pt x="1748" y="2165"/>
                    <a:pt x="1739" y="2182"/>
                  </a:cubicBezTo>
                  <a:cubicBezTo>
                    <a:pt x="1729" y="2200"/>
                    <a:pt x="1726" y="2230"/>
                    <a:pt x="1753" y="2210"/>
                  </a:cubicBezTo>
                  <a:cubicBezTo>
                    <a:pt x="1780" y="2189"/>
                    <a:pt x="1825" y="2144"/>
                    <a:pt x="1839" y="2124"/>
                  </a:cubicBezTo>
                  <a:cubicBezTo>
                    <a:pt x="1852" y="2103"/>
                    <a:pt x="1874" y="2085"/>
                    <a:pt x="1921" y="2076"/>
                  </a:cubicBezTo>
                  <a:cubicBezTo>
                    <a:pt x="1967" y="2066"/>
                    <a:pt x="2000" y="2040"/>
                    <a:pt x="2037" y="2069"/>
                  </a:cubicBezTo>
                  <a:cubicBezTo>
                    <a:pt x="2074" y="2098"/>
                    <a:pt x="2046" y="2109"/>
                    <a:pt x="2091" y="2125"/>
                  </a:cubicBezTo>
                  <a:cubicBezTo>
                    <a:pt x="2136" y="2141"/>
                    <a:pt x="2157" y="2154"/>
                    <a:pt x="2187" y="2150"/>
                  </a:cubicBezTo>
                  <a:cubicBezTo>
                    <a:pt x="2217" y="2146"/>
                    <a:pt x="2225" y="2159"/>
                    <a:pt x="2247" y="2177"/>
                  </a:cubicBezTo>
                  <a:cubicBezTo>
                    <a:pt x="2269" y="2195"/>
                    <a:pt x="2283" y="2223"/>
                    <a:pt x="2313" y="2225"/>
                  </a:cubicBezTo>
                  <a:cubicBezTo>
                    <a:pt x="2343" y="2226"/>
                    <a:pt x="2356" y="2200"/>
                    <a:pt x="2391" y="2214"/>
                  </a:cubicBezTo>
                  <a:cubicBezTo>
                    <a:pt x="2425" y="2227"/>
                    <a:pt x="2451" y="2232"/>
                    <a:pt x="2463" y="2196"/>
                  </a:cubicBezTo>
                  <a:cubicBezTo>
                    <a:pt x="2475" y="2161"/>
                    <a:pt x="2500" y="2162"/>
                    <a:pt x="2533" y="2155"/>
                  </a:cubicBezTo>
                  <a:cubicBezTo>
                    <a:pt x="2565" y="2148"/>
                    <a:pt x="2572" y="2147"/>
                    <a:pt x="2579" y="2122"/>
                  </a:cubicBezTo>
                  <a:cubicBezTo>
                    <a:pt x="2586" y="2096"/>
                    <a:pt x="2581" y="2061"/>
                    <a:pt x="2647" y="2076"/>
                  </a:cubicBezTo>
                  <a:cubicBezTo>
                    <a:pt x="2714" y="2091"/>
                    <a:pt x="2700" y="2085"/>
                    <a:pt x="2723" y="2064"/>
                  </a:cubicBezTo>
                  <a:cubicBezTo>
                    <a:pt x="2747" y="2042"/>
                    <a:pt x="2777" y="2024"/>
                    <a:pt x="2796" y="1996"/>
                  </a:cubicBezTo>
                  <a:cubicBezTo>
                    <a:pt x="2815" y="1968"/>
                    <a:pt x="2861" y="1954"/>
                    <a:pt x="2885" y="1964"/>
                  </a:cubicBezTo>
                  <a:cubicBezTo>
                    <a:pt x="2908" y="1973"/>
                    <a:pt x="2896" y="1992"/>
                    <a:pt x="2934" y="2007"/>
                  </a:cubicBezTo>
                  <a:cubicBezTo>
                    <a:pt x="2973" y="2021"/>
                    <a:pt x="2992" y="2047"/>
                    <a:pt x="3016" y="2033"/>
                  </a:cubicBezTo>
                  <a:cubicBezTo>
                    <a:pt x="3040" y="2018"/>
                    <a:pt x="3037" y="2011"/>
                    <a:pt x="3070" y="1993"/>
                  </a:cubicBezTo>
                  <a:cubicBezTo>
                    <a:pt x="3104" y="1975"/>
                    <a:pt x="3106" y="1967"/>
                    <a:pt x="3141" y="1978"/>
                  </a:cubicBezTo>
                  <a:cubicBezTo>
                    <a:pt x="3176" y="1989"/>
                    <a:pt x="3176" y="1984"/>
                    <a:pt x="3177" y="2001"/>
                  </a:cubicBezTo>
                  <a:cubicBezTo>
                    <a:pt x="3178" y="2018"/>
                    <a:pt x="3162" y="2029"/>
                    <a:pt x="3151" y="2042"/>
                  </a:cubicBezTo>
                  <a:cubicBezTo>
                    <a:pt x="3140" y="2055"/>
                    <a:pt x="3122" y="2081"/>
                    <a:pt x="3153" y="2083"/>
                  </a:cubicBezTo>
                  <a:cubicBezTo>
                    <a:pt x="3184" y="2084"/>
                    <a:pt x="3184" y="2055"/>
                    <a:pt x="3202" y="2068"/>
                  </a:cubicBezTo>
                  <a:cubicBezTo>
                    <a:pt x="3221" y="2081"/>
                    <a:pt x="3229" y="2105"/>
                    <a:pt x="3218" y="2120"/>
                  </a:cubicBezTo>
                  <a:cubicBezTo>
                    <a:pt x="3207" y="2135"/>
                    <a:pt x="3182" y="2146"/>
                    <a:pt x="3177" y="2165"/>
                  </a:cubicBezTo>
                  <a:cubicBezTo>
                    <a:pt x="3172" y="2184"/>
                    <a:pt x="3161" y="2211"/>
                    <a:pt x="3192" y="2201"/>
                  </a:cubicBezTo>
                  <a:cubicBezTo>
                    <a:pt x="3223" y="2191"/>
                    <a:pt x="3247" y="2202"/>
                    <a:pt x="3264" y="2208"/>
                  </a:cubicBezTo>
                  <a:cubicBezTo>
                    <a:pt x="3281" y="2214"/>
                    <a:pt x="3331" y="2213"/>
                    <a:pt x="3343" y="2230"/>
                  </a:cubicBezTo>
                  <a:cubicBezTo>
                    <a:pt x="3355" y="2246"/>
                    <a:pt x="3364" y="2250"/>
                    <a:pt x="3376" y="2223"/>
                  </a:cubicBezTo>
                  <a:cubicBezTo>
                    <a:pt x="3387" y="2195"/>
                    <a:pt x="3383" y="2174"/>
                    <a:pt x="3414" y="2166"/>
                  </a:cubicBezTo>
                  <a:cubicBezTo>
                    <a:pt x="3445" y="2158"/>
                    <a:pt x="3471" y="2167"/>
                    <a:pt x="3487" y="2178"/>
                  </a:cubicBezTo>
                  <a:cubicBezTo>
                    <a:pt x="3503" y="2188"/>
                    <a:pt x="3527" y="2217"/>
                    <a:pt x="3529" y="2235"/>
                  </a:cubicBezTo>
                  <a:cubicBezTo>
                    <a:pt x="3529" y="2236"/>
                    <a:pt x="3529" y="2237"/>
                    <a:pt x="3529" y="2238"/>
                  </a:cubicBezTo>
                  <a:cubicBezTo>
                    <a:pt x="3529" y="2238"/>
                    <a:pt x="3545" y="2230"/>
                    <a:pt x="3551" y="2221"/>
                  </a:cubicBezTo>
                  <a:cubicBezTo>
                    <a:pt x="3556" y="2212"/>
                    <a:pt x="3566" y="2189"/>
                    <a:pt x="3595" y="2205"/>
                  </a:cubicBezTo>
                  <a:cubicBezTo>
                    <a:pt x="3623" y="2222"/>
                    <a:pt x="3633" y="2208"/>
                    <a:pt x="3637" y="2189"/>
                  </a:cubicBezTo>
                  <a:cubicBezTo>
                    <a:pt x="3642" y="2171"/>
                    <a:pt x="3635" y="2156"/>
                    <a:pt x="3629" y="2137"/>
                  </a:cubicBezTo>
                  <a:cubicBezTo>
                    <a:pt x="3624" y="2119"/>
                    <a:pt x="3635" y="2089"/>
                    <a:pt x="3636" y="2080"/>
                  </a:cubicBezTo>
                  <a:cubicBezTo>
                    <a:pt x="3638" y="2070"/>
                    <a:pt x="3642" y="2058"/>
                    <a:pt x="3656" y="2068"/>
                  </a:cubicBezTo>
                  <a:cubicBezTo>
                    <a:pt x="3669" y="2078"/>
                    <a:pt x="3675" y="2070"/>
                    <a:pt x="3675" y="2051"/>
                  </a:cubicBezTo>
                  <a:cubicBezTo>
                    <a:pt x="3675" y="2031"/>
                    <a:pt x="3665" y="2013"/>
                    <a:pt x="3692" y="2008"/>
                  </a:cubicBezTo>
                  <a:cubicBezTo>
                    <a:pt x="3719" y="2004"/>
                    <a:pt x="3728" y="2008"/>
                    <a:pt x="3727" y="1985"/>
                  </a:cubicBezTo>
                  <a:cubicBezTo>
                    <a:pt x="3726" y="1962"/>
                    <a:pt x="3712" y="1936"/>
                    <a:pt x="3715" y="1918"/>
                  </a:cubicBezTo>
                  <a:cubicBezTo>
                    <a:pt x="3717" y="1901"/>
                    <a:pt x="3715" y="1847"/>
                    <a:pt x="3719" y="1830"/>
                  </a:cubicBezTo>
                  <a:cubicBezTo>
                    <a:pt x="3724" y="1812"/>
                    <a:pt x="3720" y="1800"/>
                    <a:pt x="3718" y="1760"/>
                  </a:cubicBezTo>
                  <a:cubicBezTo>
                    <a:pt x="3716" y="1721"/>
                    <a:pt x="3715" y="1689"/>
                    <a:pt x="3709" y="1670"/>
                  </a:cubicBezTo>
                  <a:cubicBezTo>
                    <a:pt x="3704" y="1651"/>
                    <a:pt x="3694" y="1622"/>
                    <a:pt x="3686" y="1600"/>
                  </a:cubicBezTo>
                  <a:cubicBezTo>
                    <a:pt x="3678" y="1577"/>
                    <a:pt x="3664" y="1570"/>
                    <a:pt x="3683" y="1560"/>
                  </a:cubicBezTo>
                  <a:cubicBezTo>
                    <a:pt x="3702" y="1550"/>
                    <a:pt x="3735" y="1538"/>
                    <a:pt x="3727" y="1520"/>
                  </a:cubicBezTo>
                  <a:cubicBezTo>
                    <a:pt x="3720" y="1502"/>
                    <a:pt x="3689" y="1471"/>
                    <a:pt x="3681" y="1453"/>
                  </a:cubicBezTo>
                  <a:cubicBezTo>
                    <a:pt x="3674" y="1436"/>
                    <a:pt x="3656" y="1421"/>
                    <a:pt x="3633" y="1420"/>
                  </a:cubicBezTo>
                  <a:cubicBezTo>
                    <a:pt x="3611" y="1418"/>
                    <a:pt x="3596" y="1414"/>
                    <a:pt x="3590" y="1398"/>
                  </a:cubicBezTo>
                  <a:cubicBezTo>
                    <a:pt x="3583" y="1382"/>
                    <a:pt x="3591" y="1384"/>
                    <a:pt x="3608" y="1369"/>
                  </a:cubicBezTo>
                  <a:cubicBezTo>
                    <a:pt x="3626" y="1354"/>
                    <a:pt x="3615" y="1351"/>
                    <a:pt x="3609" y="1331"/>
                  </a:cubicBezTo>
                  <a:cubicBezTo>
                    <a:pt x="3604" y="1312"/>
                    <a:pt x="3593" y="1302"/>
                    <a:pt x="3574" y="1282"/>
                  </a:cubicBezTo>
                  <a:cubicBezTo>
                    <a:pt x="3555" y="1261"/>
                    <a:pt x="3535" y="1243"/>
                    <a:pt x="3523" y="1229"/>
                  </a:cubicBezTo>
                  <a:cubicBezTo>
                    <a:pt x="3511" y="1214"/>
                    <a:pt x="3502" y="1193"/>
                    <a:pt x="3476" y="1207"/>
                  </a:cubicBezTo>
                  <a:cubicBezTo>
                    <a:pt x="3450" y="1220"/>
                    <a:pt x="3434" y="1211"/>
                    <a:pt x="3428" y="1214"/>
                  </a:cubicBezTo>
                  <a:cubicBezTo>
                    <a:pt x="3422" y="1217"/>
                    <a:pt x="3405" y="1230"/>
                    <a:pt x="3414" y="1239"/>
                  </a:cubicBezTo>
                  <a:cubicBezTo>
                    <a:pt x="3424" y="1248"/>
                    <a:pt x="3439" y="1269"/>
                    <a:pt x="3427" y="1286"/>
                  </a:cubicBezTo>
                  <a:cubicBezTo>
                    <a:pt x="3414" y="1304"/>
                    <a:pt x="3403" y="1314"/>
                    <a:pt x="3400" y="1341"/>
                  </a:cubicBezTo>
                  <a:cubicBezTo>
                    <a:pt x="3398" y="1368"/>
                    <a:pt x="3373" y="1382"/>
                    <a:pt x="3357" y="1393"/>
                  </a:cubicBezTo>
                  <a:cubicBezTo>
                    <a:pt x="3342" y="1404"/>
                    <a:pt x="3351" y="1430"/>
                    <a:pt x="3336" y="1438"/>
                  </a:cubicBezTo>
                  <a:cubicBezTo>
                    <a:pt x="3322" y="1446"/>
                    <a:pt x="3332" y="1451"/>
                    <a:pt x="3304" y="1442"/>
                  </a:cubicBezTo>
                  <a:cubicBezTo>
                    <a:pt x="3276" y="1432"/>
                    <a:pt x="3255" y="1416"/>
                    <a:pt x="3235" y="1428"/>
                  </a:cubicBezTo>
                  <a:cubicBezTo>
                    <a:pt x="3216" y="1440"/>
                    <a:pt x="3194" y="1460"/>
                    <a:pt x="3167" y="1443"/>
                  </a:cubicBezTo>
                  <a:cubicBezTo>
                    <a:pt x="3141" y="1425"/>
                    <a:pt x="3121" y="1416"/>
                    <a:pt x="3108" y="1413"/>
                  </a:cubicBezTo>
                  <a:cubicBezTo>
                    <a:pt x="3096" y="1409"/>
                    <a:pt x="3089" y="1402"/>
                    <a:pt x="3094" y="1384"/>
                  </a:cubicBezTo>
                  <a:cubicBezTo>
                    <a:pt x="3099" y="1365"/>
                    <a:pt x="3105" y="1356"/>
                    <a:pt x="3083" y="1344"/>
                  </a:cubicBezTo>
                  <a:cubicBezTo>
                    <a:pt x="3061" y="1333"/>
                    <a:pt x="3040" y="1314"/>
                    <a:pt x="3014" y="1293"/>
                  </a:cubicBezTo>
                  <a:cubicBezTo>
                    <a:pt x="2989" y="1273"/>
                    <a:pt x="3002" y="1275"/>
                    <a:pt x="2990" y="1258"/>
                  </a:cubicBezTo>
                  <a:cubicBezTo>
                    <a:pt x="2978" y="1241"/>
                    <a:pt x="2962" y="1234"/>
                    <a:pt x="2942" y="1230"/>
                  </a:cubicBezTo>
                  <a:cubicBezTo>
                    <a:pt x="2922" y="1225"/>
                    <a:pt x="2903" y="1223"/>
                    <a:pt x="2882" y="1230"/>
                  </a:cubicBezTo>
                  <a:cubicBezTo>
                    <a:pt x="2860" y="1236"/>
                    <a:pt x="2857" y="1225"/>
                    <a:pt x="2848" y="1219"/>
                  </a:cubicBezTo>
                  <a:cubicBezTo>
                    <a:pt x="2839" y="1213"/>
                    <a:pt x="2818" y="1215"/>
                    <a:pt x="2803" y="1214"/>
                  </a:cubicBezTo>
                  <a:cubicBezTo>
                    <a:pt x="2788" y="1214"/>
                    <a:pt x="2732" y="1220"/>
                    <a:pt x="2714" y="1207"/>
                  </a:cubicBezTo>
                  <a:cubicBezTo>
                    <a:pt x="2695" y="1193"/>
                    <a:pt x="2683" y="1192"/>
                    <a:pt x="2659" y="1192"/>
                  </a:cubicBezTo>
                  <a:cubicBezTo>
                    <a:pt x="2636" y="1192"/>
                    <a:pt x="2627" y="1194"/>
                    <a:pt x="2620" y="1177"/>
                  </a:cubicBezTo>
                  <a:cubicBezTo>
                    <a:pt x="2612" y="1160"/>
                    <a:pt x="2598" y="1156"/>
                    <a:pt x="2582" y="1166"/>
                  </a:cubicBezTo>
                  <a:cubicBezTo>
                    <a:pt x="2565" y="1176"/>
                    <a:pt x="2530" y="1174"/>
                    <a:pt x="2514" y="1155"/>
                  </a:cubicBezTo>
                  <a:cubicBezTo>
                    <a:pt x="2498" y="1136"/>
                    <a:pt x="2452" y="1104"/>
                    <a:pt x="2426" y="1094"/>
                  </a:cubicBezTo>
                  <a:cubicBezTo>
                    <a:pt x="2401" y="1084"/>
                    <a:pt x="2351" y="1065"/>
                    <a:pt x="2324" y="1056"/>
                  </a:cubicBezTo>
                  <a:cubicBezTo>
                    <a:pt x="2297" y="1048"/>
                    <a:pt x="2292" y="1034"/>
                    <a:pt x="2251" y="1041"/>
                  </a:cubicBezTo>
                  <a:cubicBezTo>
                    <a:pt x="2211" y="1048"/>
                    <a:pt x="2203" y="1048"/>
                    <a:pt x="2195" y="1029"/>
                  </a:cubicBezTo>
                  <a:cubicBezTo>
                    <a:pt x="2187" y="1010"/>
                    <a:pt x="2174" y="964"/>
                    <a:pt x="2164" y="946"/>
                  </a:cubicBezTo>
                  <a:cubicBezTo>
                    <a:pt x="2153" y="927"/>
                    <a:pt x="2130" y="900"/>
                    <a:pt x="2126" y="876"/>
                  </a:cubicBezTo>
                  <a:cubicBezTo>
                    <a:pt x="2123" y="852"/>
                    <a:pt x="2115" y="828"/>
                    <a:pt x="2096" y="812"/>
                  </a:cubicBezTo>
                  <a:cubicBezTo>
                    <a:pt x="2076" y="796"/>
                    <a:pt x="2068" y="785"/>
                    <a:pt x="2068" y="759"/>
                  </a:cubicBezTo>
                  <a:cubicBezTo>
                    <a:pt x="2067" y="734"/>
                    <a:pt x="2076" y="722"/>
                    <a:pt x="2067" y="701"/>
                  </a:cubicBezTo>
                  <a:cubicBezTo>
                    <a:pt x="2059" y="680"/>
                    <a:pt x="2059" y="658"/>
                    <a:pt x="2071" y="662"/>
                  </a:cubicBezTo>
                  <a:cubicBezTo>
                    <a:pt x="2084" y="667"/>
                    <a:pt x="2122" y="669"/>
                    <a:pt x="2125" y="647"/>
                  </a:cubicBezTo>
                  <a:cubicBezTo>
                    <a:pt x="2129" y="624"/>
                    <a:pt x="2124" y="612"/>
                    <a:pt x="2121" y="594"/>
                  </a:cubicBezTo>
                  <a:cubicBezTo>
                    <a:pt x="2118" y="576"/>
                    <a:pt x="2122" y="569"/>
                    <a:pt x="2135" y="537"/>
                  </a:cubicBezTo>
                  <a:cubicBezTo>
                    <a:pt x="2148" y="505"/>
                    <a:pt x="2168" y="485"/>
                    <a:pt x="2175" y="471"/>
                  </a:cubicBezTo>
                  <a:cubicBezTo>
                    <a:pt x="2183" y="458"/>
                    <a:pt x="2187" y="451"/>
                    <a:pt x="2170" y="434"/>
                  </a:cubicBezTo>
                  <a:cubicBezTo>
                    <a:pt x="2153" y="417"/>
                    <a:pt x="2116" y="415"/>
                    <a:pt x="2121" y="396"/>
                  </a:cubicBezTo>
                  <a:cubicBezTo>
                    <a:pt x="2126" y="377"/>
                    <a:pt x="2138" y="380"/>
                    <a:pt x="2155" y="374"/>
                  </a:cubicBezTo>
                  <a:cubicBezTo>
                    <a:pt x="2173" y="368"/>
                    <a:pt x="2192" y="333"/>
                    <a:pt x="2169" y="312"/>
                  </a:cubicBezTo>
                  <a:cubicBezTo>
                    <a:pt x="2145" y="290"/>
                    <a:pt x="1743" y="150"/>
                    <a:pt x="1743" y="150"/>
                  </a:cubicBezTo>
                  <a:cubicBezTo>
                    <a:pt x="1169" y="228"/>
                    <a:pt x="1169" y="228"/>
                    <a:pt x="1169" y="228"/>
                  </a:cubicBezTo>
                  <a:cubicBezTo>
                    <a:pt x="460" y="0"/>
                    <a:pt x="460" y="0"/>
                    <a:pt x="460" y="0"/>
                  </a:cubicBezTo>
                  <a:cubicBezTo>
                    <a:pt x="75" y="78"/>
                    <a:pt x="75" y="78"/>
                    <a:pt x="75" y="78"/>
                  </a:cubicBezTo>
                  <a:cubicBezTo>
                    <a:pt x="34" y="144"/>
                    <a:pt x="34" y="144"/>
                    <a:pt x="34" y="144"/>
                  </a:cubicBezTo>
                  <a:lnTo>
                    <a:pt x="44" y="150"/>
                  </a:ln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1" name="Freeform 33"/>
            <p:cNvSpPr/>
            <p:nvPr/>
          </p:nvSpPr>
          <p:spPr bwMode="auto">
            <a:xfrm>
              <a:off x="1682329" y="2563515"/>
              <a:ext cx="2230438" cy="1635125"/>
            </a:xfrm>
            <a:custGeom>
              <a:avLst/>
              <a:gdLst>
                <a:gd name="T0" fmla="*/ 3901 w 3988"/>
                <a:gd name="T1" fmla="*/ 1398 h 2922"/>
                <a:gd name="T2" fmla="*/ 3821 w 3988"/>
                <a:gd name="T3" fmla="*/ 1213 h 2922"/>
                <a:gd name="T4" fmla="*/ 3559 w 3988"/>
                <a:gd name="T5" fmla="*/ 1048 h 2922"/>
                <a:gd name="T6" fmla="*/ 3173 w 3988"/>
                <a:gd name="T7" fmla="*/ 949 h 2922"/>
                <a:gd name="T8" fmla="*/ 3196 w 3988"/>
                <a:gd name="T9" fmla="*/ 744 h 2922"/>
                <a:gd name="T10" fmla="*/ 3158 w 3988"/>
                <a:gd name="T11" fmla="*/ 505 h 2922"/>
                <a:gd name="T12" fmla="*/ 3043 w 3988"/>
                <a:gd name="T13" fmla="*/ 340 h 2922"/>
                <a:gd name="T14" fmla="*/ 2813 w 3988"/>
                <a:gd name="T15" fmla="*/ 146 h 2922"/>
                <a:gd name="T16" fmla="*/ 2691 w 3988"/>
                <a:gd name="T17" fmla="*/ 18 h 2922"/>
                <a:gd name="T18" fmla="*/ 2496 w 3988"/>
                <a:gd name="T19" fmla="*/ 143 h 2922"/>
                <a:gd name="T20" fmla="*/ 2411 w 3988"/>
                <a:gd name="T21" fmla="*/ 408 h 2922"/>
                <a:gd name="T22" fmla="*/ 2236 w 3988"/>
                <a:gd name="T23" fmla="*/ 409 h 2922"/>
                <a:gd name="T24" fmla="*/ 1991 w 3988"/>
                <a:gd name="T25" fmla="*/ 423 h 2922"/>
                <a:gd name="T26" fmla="*/ 1892 w 3988"/>
                <a:gd name="T27" fmla="*/ 684 h 2922"/>
                <a:gd name="T28" fmla="*/ 1745 w 3988"/>
                <a:gd name="T29" fmla="*/ 704 h 2922"/>
                <a:gd name="T30" fmla="*/ 1483 w 3988"/>
                <a:gd name="T31" fmla="*/ 737 h 2922"/>
                <a:gd name="T32" fmla="*/ 1525 w 3988"/>
                <a:gd name="T33" fmla="*/ 925 h 2922"/>
                <a:gd name="T34" fmla="*/ 1488 w 3988"/>
                <a:gd name="T35" fmla="*/ 1163 h 2922"/>
                <a:gd name="T36" fmla="*/ 1354 w 3988"/>
                <a:gd name="T37" fmla="*/ 1330 h 2922"/>
                <a:gd name="T38" fmla="*/ 1068 w 3988"/>
                <a:gd name="T39" fmla="*/ 1438 h 2922"/>
                <a:gd name="T40" fmla="*/ 725 w 3988"/>
                <a:gd name="T41" fmla="*/ 1500 h 2922"/>
                <a:gd name="T42" fmla="*/ 510 w 3988"/>
                <a:gd name="T43" fmla="*/ 1488 h 2922"/>
                <a:gd name="T44" fmla="*/ 350 w 3988"/>
                <a:gd name="T45" fmla="*/ 1540 h 2922"/>
                <a:gd name="T46" fmla="*/ 114 w 3988"/>
                <a:gd name="T47" fmla="*/ 1607 h 2922"/>
                <a:gd name="T48" fmla="*/ 4 w 3988"/>
                <a:gd name="T49" fmla="*/ 1693 h 2922"/>
                <a:gd name="T50" fmla="*/ 76 w 3988"/>
                <a:gd name="T51" fmla="*/ 1877 h 2922"/>
                <a:gd name="T52" fmla="*/ 171 w 3988"/>
                <a:gd name="T53" fmla="*/ 2086 h 2922"/>
                <a:gd name="T54" fmla="*/ 130 w 3988"/>
                <a:gd name="T55" fmla="*/ 2251 h 2922"/>
                <a:gd name="T56" fmla="*/ 279 w 3988"/>
                <a:gd name="T57" fmla="*/ 2457 h 2922"/>
                <a:gd name="T58" fmla="*/ 576 w 3988"/>
                <a:gd name="T59" fmla="*/ 2679 h 2922"/>
                <a:gd name="T60" fmla="*/ 945 w 3988"/>
                <a:gd name="T61" fmla="*/ 2675 h 2922"/>
                <a:gd name="T62" fmla="*/ 1219 w 3988"/>
                <a:gd name="T63" fmla="*/ 2835 h 2922"/>
                <a:gd name="T64" fmla="*/ 1471 w 3988"/>
                <a:gd name="T65" fmla="*/ 2807 h 2922"/>
                <a:gd name="T66" fmla="*/ 1713 w 3988"/>
                <a:gd name="T67" fmla="*/ 2912 h 2922"/>
                <a:gd name="T68" fmla="*/ 1876 w 3988"/>
                <a:gd name="T69" fmla="*/ 2866 h 2922"/>
                <a:gd name="T70" fmla="*/ 2154 w 3988"/>
                <a:gd name="T71" fmla="*/ 2799 h 2922"/>
                <a:gd name="T72" fmla="*/ 2494 w 3988"/>
                <a:gd name="T73" fmla="*/ 2799 h 2922"/>
                <a:gd name="T74" fmla="*/ 2756 w 3988"/>
                <a:gd name="T75" fmla="*/ 2874 h 2922"/>
                <a:gd name="T76" fmla="*/ 2937 w 3988"/>
                <a:gd name="T77" fmla="*/ 2845 h 2922"/>
                <a:gd name="T78" fmla="*/ 2972 w 3988"/>
                <a:gd name="T79" fmla="*/ 2668 h 2922"/>
                <a:gd name="T80" fmla="*/ 2842 w 3988"/>
                <a:gd name="T81" fmla="*/ 2518 h 2922"/>
                <a:gd name="T82" fmla="*/ 2941 w 3988"/>
                <a:gd name="T83" fmla="*/ 2354 h 2922"/>
                <a:gd name="T84" fmla="*/ 3212 w 3988"/>
                <a:gd name="T85" fmla="*/ 2328 h 2922"/>
                <a:gd name="T86" fmla="*/ 3447 w 3988"/>
                <a:gd name="T87" fmla="*/ 2274 h 2922"/>
                <a:gd name="T88" fmla="*/ 3499 w 3988"/>
                <a:gd name="T89" fmla="*/ 2164 h 2922"/>
                <a:gd name="T90" fmla="*/ 3540 w 3988"/>
                <a:gd name="T91" fmla="*/ 1915 h 2922"/>
                <a:gd name="T92" fmla="*/ 3819 w 3988"/>
                <a:gd name="T93" fmla="*/ 1741 h 2922"/>
                <a:gd name="T94" fmla="*/ 3971 w 3988"/>
                <a:gd name="T95" fmla="*/ 1587 h 2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88" h="2922">
                  <a:moveTo>
                    <a:pt x="3985" y="1564"/>
                  </a:moveTo>
                  <a:cubicBezTo>
                    <a:pt x="3981" y="1558"/>
                    <a:pt x="3983" y="1557"/>
                    <a:pt x="3981" y="1546"/>
                  </a:cubicBezTo>
                  <a:cubicBezTo>
                    <a:pt x="3975" y="1516"/>
                    <a:pt x="3943" y="1471"/>
                    <a:pt x="3929" y="1460"/>
                  </a:cubicBezTo>
                  <a:cubicBezTo>
                    <a:pt x="3916" y="1448"/>
                    <a:pt x="3908" y="1414"/>
                    <a:pt x="3901" y="1398"/>
                  </a:cubicBezTo>
                  <a:cubicBezTo>
                    <a:pt x="3894" y="1382"/>
                    <a:pt x="3890" y="1357"/>
                    <a:pt x="3881" y="1327"/>
                  </a:cubicBezTo>
                  <a:cubicBezTo>
                    <a:pt x="3872" y="1298"/>
                    <a:pt x="3884" y="1293"/>
                    <a:pt x="3850" y="1274"/>
                  </a:cubicBezTo>
                  <a:cubicBezTo>
                    <a:pt x="3816" y="1255"/>
                    <a:pt x="3832" y="1257"/>
                    <a:pt x="3843" y="1239"/>
                  </a:cubicBezTo>
                  <a:cubicBezTo>
                    <a:pt x="3854" y="1221"/>
                    <a:pt x="3847" y="1213"/>
                    <a:pt x="3821" y="1213"/>
                  </a:cubicBezTo>
                  <a:cubicBezTo>
                    <a:pt x="3795" y="1213"/>
                    <a:pt x="3754" y="1212"/>
                    <a:pt x="3725" y="1178"/>
                  </a:cubicBezTo>
                  <a:cubicBezTo>
                    <a:pt x="3695" y="1144"/>
                    <a:pt x="3687" y="1150"/>
                    <a:pt x="3670" y="1134"/>
                  </a:cubicBezTo>
                  <a:cubicBezTo>
                    <a:pt x="3654" y="1117"/>
                    <a:pt x="3626" y="1118"/>
                    <a:pt x="3609" y="1091"/>
                  </a:cubicBezTo>
                  <a:cubicBezTo>
                    <a:pt x="3591" y="1064"/>
                    <a:pt x="3588" y="1051"/>
                    <a:pt x="3559" y="1048"/>
                  </a:cubicBezTo>
                  <a:cubicBezTo>
                    <a:pt x="3530" y="1044"/>
                    <a:pt x="3444" y="1026"/>
                    <a:pt x="3419" y="1019"/>
                  </a:cubicBezTo>
                  <a:cubicBezTo>
                    <a:pt x="3393" y="1012"/>
                    <a:pt x="3338" y="1010"/>
                    <a:pt x="3306" y="1001"/>
                  </a:cubicBezTo>
                  <a:cubicBezTo>
                    <a:pt x="3273" y="993"/>
                    <a:pt x="3253" y="979"/>
                    <a:pt x="3239" y="969"/>
                  </a:cubicBezTo>
                  <a:cubicBezTo>
                    <a:pt x="3225" y="958"/>
                    <a:pt x="3192" y="955"/>
                    <a:pt x="3173" y="949"/>
                  </a:cubicBezTo>
                  <a:cubicBezTo>
                    <a:pt x="3154" y="943"/>
                    <a:pt x="3128" y="919"/>
                    <a:pt x="3124" y="896"/>
                  </a:cubicBezTo>
                  <a:cubicBezTo>
                    <a:pt x="3120" y="873"/>
                    <a:pt x="3136" y="851"/>
                    <a:pt x="3145" y="834"/>
                  </a:cubicBezTo>
                  <a:cubicBezTo>
                    <a:pt x="3154" y="817"/>
                    <a:pt x="3178" y="794"/>
                    <a:pt x="3184" y="785"/>
                  </a:cubicBezTo>
                  <a:cubicBezTo>
                    <a:pt x="3189" y="777"/>
                    <a:pt x="3206" y="770"/>
                    <a:pt x="3196" y="744"/>
                  </a:cubicBezTo>
                  <a:cubicBezTo>
                    <a:pt x="3187" y="719"/>
                    <a:pt x="3173" y="697"/>
                    <a:pt x="3190" y="684"/>
                  </a:cubicBezTo>
                  <a:cubicBezTo>
                    <a:pt x="3207" y="672"/>
                    <a:pt x="3223" y="650"/>
                    <a:pt x="3215" y="625"/>
                  </a:cubicBezTo>
                  <a:cubicBezTo>
                    <a:pt x="3208" y="599"/>
                    <a:pt x="3202" y="582"/>
                    <a:pt x="3187" y="563"/>
                  </a:cubicBezTo>
                  <a:cubicBezTo>
                    <a:pt x="3172" y="544"/>
                    <a:pt x="3168" y="531"/>
                    <a:pt x="3158" y="505"/>
                  </a:cubicBezTo>
                  <a:cubicBezTo>
                    <a:pt x="3148" y="478"/>
                    <a:pt x="3151" y="453"/>
                    <a:pt x="3148" y="440"/>
                  </a:cubicBezTo>
                  <a:cubicBezTo>
                    <a:pt x="3146" y="426"/>
                    <a:pt x="3120" y="384"/>
                    <a:pt x="3107" y="369"/>
                  </a:cubicBezTo>
                  <a:cubicBezTo>
                    <a:pt x="3093" y="353"/>
                    <a:pt x="3096" y="342"/>
                    <a:pt x="3079" y="356"/>
                  </a:cubicBezTo>
                  <a:cubicBezTo>
                    <a:pt x="3063" y="369"/>
                    <a:pt x="3056" y="362"/>
                    <a:pt x="3043" y="340"/>
                  </a:cubicBezTo>
                  <a:cubicBezTo>
                    <a:pt x="3029" y="317"/>
                    <a:pt x="3008" y="298"/>
                    <a:pt x="2982" y="309"/>
                  </a:cubicBezTo>
                  <a:cubicBezTo>
                    <a:pt x="2956" y="321"/>
                    <a:pt x="2918" y="322"/>
                    <a:pt x="2898" y="290"/>
                  </a:cubicBezTo>
                  <a:cubicBezTo>
                    <a:pt x="2879" y="258"/>
                    <a:pt x="2872" y="239"/>
                    <a:pt x="2867" y="210"/>
                  </a:cubicBezTo>
                  <a:cubicBezTo>
                    <a:pt x="2862" y="181"/>
                    <a:pt x="2821" y="163"/>
                    <a:pt x="2813" y="146"/>
                  </a:cubicBezTo>
                  <a:cubicBezTo>
                    <a:pt x="2806" y="129"/>
                    <a:pt x="2781" y="86"/>
                    <a:pt x="2786" y="76"/>
                  </a:cubicBezTo>
                  <a:cubicBezTo>
                    <a:pt x="2791" y="66"/>
                    <a:pt x="2792" y="50"/>
                    <a:pt x="2782" y="41"/>
                  </a:cubicBezTo>
                  <a:cubicBezTo>
                    <a:pt x="2771" y="32"/>
                    <a:pt x="2755" y="33"/>
                    <a:pt x="2730" y="35"/>
                  </a:cubicBezTo>
                  <a:cubicBezTo>
                    <a:pt x="2706" y="37"/>
                    <a:pt x="2702" y="37"/>
                    <a:pt x="2691" y="18"/>
                  </a:cubicBezTo>
                  <a:cubicBezTo>
                    <a:pt x="2681" y="0"/>
                    <a:pt x="2669" y="4"/>
                    <a:pt x="2648" y="12"/>
                  </a:cubicBezTo>
                  <a:cubicBezTo>
                    <a:pt x="2628" y="20"/>
                    <a:pt x="2618" y="28"/>
                    <a:pt x="2619" y="50"/>
                  </a:cubicBezTo>
                  <a:cubicBezTo>
                    <a:pt x="2620" y="71"/>
                    <a:pt x="2625" y="106"/>
                    <a:pt x="2584" y="126"/>
                  </a:cubicBezTo>
                  <a:cubicBezTo>
                    <a:pt x="2543" y="146"/>
                    <a:pt x="2523" y="144"/>
                    <a:pt x="2496" y="143"/>
                  </a:cubicBezTo>
                  <a:cubicBezTo>
                    <a:pt x="2469" y="142"/>
                    <a:pt x="2450" y="166"/>
                    <a:pt x="2437" y="188"/>
                  </a:cubicBezTo>
                  <a:cubicBezTo>
                    <a:pt x="2425" y="209"/>
                    <a:pt x="2420" y="248"/>
                    <a:pt x="2420" y="277"/>
                  </a:cubicBezTo>
                  <a:cubicBezTo>
                    <a:pt x="2420" y="306"/>
                    <a:pt x="2417" y="343"/>
                    <a:pt x="2421" y="358"/>
                  </a:cubicBezTo>
                  <a:cubicBezTo>
                    <a:pt x="2425" y="374"/>
                    <a:pt x="2420" y="399"/>
                    <a:pt x="2411" y="408"/>
                  </a:cubicBezTo>
                  <a:cubicBezTo>
                    <a:pt x="2401" y="416"/>
                    <a:pt x="2375" y="427"/>
                    <a:pt x="2358" y="431"/>
                  </a:cubicBezTo>
                  <a:cubicBezTo>
                    <a:pt x="2341" y="434"/>
                    <a:pt x="2329" y="439"/>
                    <a:pt x="2316" y="446"/>
                  </a:cubicBezTo>
                  <a:cubicBezTo>
                    <a:pt x="2303" y="453"/>
                    <a:pt x="2282" y="444"/>
                    <a:pt x="2276" y="424"/>
                  </a:cubicBezTo>
                  <a:cubicBezTo>
                    <a:pt x="2270" y="404"/>
                    <a:pt x="2268" y="408"/>
                    <a:pt x="2236" y="409"/>
                  </a:cubicBezTo>
                  <a:cubicBezTo>
                    <a:pt x="2204" y="410"/>
                    <a:pt x="2163" y="401"/>
                    <a:pt x="2138" y="380"/>
                  </a:cubicBezTo>
                  <a:cubicBezTo>
                    <a:pt x="2114" y="358"/>
                    <a:pt x="2084" y="349"/>
                    <a:pt x="2068" y="336"/>
                  </a:cubicBezTo>
                  <a:cubicBezTo>
                    <a:pt x="2053" y="322"/>
                    <a:pt x="2032" y="326"/>
                    <a:pt x="2027" y="354"/>
                  </a:cubicBezTo>
                  <a:cubicBezTo>
                    <a:pt x="2022" y="383"/>
                    <a:pt x="2023" y="385"/>
                    <a:pt x="1991" y="423"/>
                  </a:cubicBezTo>
                  <a:cubicBezTo>
                    <a:pt x="1959" y="461"/>
                    <a:pt x="1941" y="498"/>
                    <a:pt x="1935" y="516"/>
                  </a:cubicBezTo>
                  <a:cubicBezTo>
                    <a:pt x="1928" y="534"/>
                    <a:pt x="1915" y="547"/>
                    <a:pt x="1916" y="576"/>
                  </a:cubicBezTo>
                  <a:cubicBezTo>
                    <a:pt x="1917" y="604"/>
                    <a:pt x="1912" y="602"/>
                    <a:pt x="1894" y="626"/>
                  </a:cubicBezTo>
                  <a:cubicBezTo>
                    <a:pt x="1875" y="650"/>
                    <a:pt x="1866" y="668"/>
                    <a:pt x="1892" y="684"/>
                  </a:cubicBezTo>
                  <a:cubicBezTo>
                    <a:pt x="1919" y="699"/>
                    <a:pt x="1916" y="703"/>
                    <a:pt x="1906" y="724"/>
                  </a:cubicBezTo>
                  <a:cubicBezTo>
                    <a:pt x="1896" y="746"/>
                    <a:pt x="1897" y="762"/>
                    <a:pt x="1870" y="748"/>
                  </a:cubicBezTo>
                  <a:cubicBezTo>
                    <a:pt x="1844" y="735"/>
                    <a:pt x="1813" y="740"/>
                    <a:pt x="1801" y="714"/>
                  </a:cubicBezTo>
                  <a:cubicBezTo>
                    <a:pt x="1790" y="689"/>
                    <a:pt x="1769" y="696"/>
                    <a:pt x="1745" y="704"/>
                  </a:cubicBezTo>
                  <a:cubicBezTo>
                    <a:pt x="1722" y="712"/>
                    <a:pt x="1693" y="714"/>
                    <a:pt x="1671" y="714"/>
                  </a:cubicBezTo>
                  <a:cubicBezTo>
                    <a:pt x="1649" y="713"/>
                    <a:pt x="1620" y="703"/>
                    <a:pt x="1588" y="706"/>
                  </a:cubicBezTo>
                  <a:cubicBezTo>
                    <a:pt x="1557" y="709"/>
                    <a:pt x="1542" y="718"/>
                    <a:pt x="1522" y="715"/>
                  </a:cubicBezTo>
                  <a:cubicBezTo>
                    <a:pt x="1502" y="712"/>
                    <a:pt x="1475" y="716"/>
                    <a:pt x="1483" y="737"/>
                  </a:cubicBezTo>
                  <a:cubicBezTo>
                    <a:pt x="1491" y="757"/>
                    <a:pt x="1483" y="762"/>
                    <a:pt x="1511" y="760"/>
                  </a:cubicBezTo>
                  <a:cubicBezTo>
                    <a:pt x="1539" y="758"/>
                    <a:pt x="1555" y="768"/>
                    <a:pt x="1551" y="780"/>
                  </a:cubicBezTo>
                  <a:cubicBezTo>
                    <a:pt x="1547" y="791"/>
                    <a:pt x="1538" y="813"/>
                    <a:pt x="1534" y="836"/>
                  </a:cubicBezTo>
                  <a:cubicBezTo>
                    <a:pt x="1529" y="859"/>
                    <a:pt x="1523" y="896"/>
                    <a:pt x="1525" y="925"/>
                  </a:cubicBezTo>
                  <a:cubicBezTo>
                    <a:pt x="1528" y="955"/>
                    <a:pt x="1539" y="991"/>
                    <a:pt x="1547" y="1010"/>
                  </a:cubicBezTo>
                  <a:cubicBezTo>
                    <a:pt x="1555" y="1029"/>
                    <a:pt x="1565" y="1089"/>
                    <a:pt x="1553" y="1099"/>
                  </a:cubicBezTo>
                  <a:cubicBezTo>
                    <a:pt x="1540" y="1109"/>
                    <a:pt x="1511" y="1112"/>
                    <a:pt x="1504" y="1128"/>
                  </a:cubicBezTo>
                  <a:cubicBezTo>
                    <a:pt x="1497" y="1145"/>
                    <a:pt x="1514" y="1156"/>
                    <a:pt x="1488" y="1163"/>
                  </a:cubicBezTo>
                  <a:cubicBezTo>
                    <a:pt x="1463" y="1171"/>
                    <a:pt x="1448" y="1183"/>
                    <a:pt x="1447" y="1208"/>
                  </a:cubicBezTo>
                  <a:cubicBezTo>
                    <a:pt x="1447" y="1233"/>
                    <a:pt x="1449" y="1268"/>
                    <a:pt x="1443" y="1288"/>
                  </a:cubicBezTo>
                  <a:cubicBezTo>
                    <a:pt x="1437" y="1308"/>
                    <a:pt x="1441" y="1317"/>
                    <a:pt x="1419" y="1317"/>
                  </a:cubicBezTo>
                  <a:cubicBezTo>
                    <a:pt x="1398" y="1317"/>
                    <a:pt x="1378" y="1304"/>
                    <a:pt x="1354" y="1330"/>
                  </a:cubicBezTo>
                  <a:cubicBezTo>
                    <a:pt x="1330" y="1357"/>
                    <a:pt x="1321" y="1363"/>
                    <a:pt x="1290" y="1355"/>
                  </a:cubicBezTo>
                  <a:cubicBezTo>
                    <a:pt x="1260" y="1347"/>
                    <a:pt x="1253" y="1343"/>
                    <a:pt x="1213" y="1360"/>
                  </a:cubicBezTo>
                  <a:cubicBezTo>
                    <a:pt x="1174" y="1377"/>
                    <a:pt x="1127" y="1399"/>
                    <a:pt x="1108" y="1404"/>
                  </a:cubicBezTo>
                  <a:cubicBezTo>
                    <a:pt x="1089" y="1410"/>
                    <a:pt x="1087" y="1414"/>
                    <a:pt x="1068" y="1438"/>
                  </a:cubicBezTo>
                  <a:cubicBezTo>
                    <a:pt x="1049" y="1463"/>
                    <a:pt x="1042" y="1469"/>
                    <a:pt x="1005" y="1468"/>
                  </a:cubicBezTo>
                  <a:cubicBezTo>
                    <a:pt x="969" y="1468"/>
                    <a:pt x="908" y="1460"/>
                    <a:pt x="874" y="1458"/>
                  </a:cubicBezTo>
                  <a:cubicBezTo>
                    <a:pt x="840" y="1457"/>
                    <a:pt x="775" y="1437"/>
                    <a:pt x="756" y="1459"/>
                  </a:cubicBezTo>
                  <a:cubicBezTo>
                    <a:pt x="737" y="1481"/>
                    <a:pt x="728" y="1479"/>
                    <a:pt x="725" y="1500"/>
                  </a:cubicBezTo>
                  <a:cubicBezTo>
                    <a:pt x="723" y="1520"/>
                    <a:pt x="731" y="1533"/>
                    <a:pt x="706" y="1548"/>
                  </a:cubicBezTo>
                  <a:cubicBezTo>
                    <a:pt x="680" y="1562"/>
                    <a:pt x="643" y="1565"/>
                    <a:pt x="617" y="1565"/>
                  </a:cubicBezTo>
                  <a:cubicBezTo>
                    <a:pt x="590" y="1564"/>
                    <a:pt x="551" y="1569"/>
                    <a:pt x="539" y="1547"/>
                  </a:cubicBezTo>
                  <a:cubicBezTo>
                    <a:pt x="527" y="1525"/>
                    <a:pt x="532" y="1488"/>
                    <a:pt x="510" y="1488"/>
                  </a:cubicBezTo>
                  <a:cubicBezTo>
                    <a:pt x="487" y="1487"/>
                    <a:pt x="482" y="1508"/>
                    <a:pt x="454" y="1516"/>
                  </a:cubicBezTo>
                  <a:cubicBezTo>
                    <a:pt x="426" y="1523"/>
                    <a:pt x="400" y="1526"/>
                    <a:pt x="387" y="1511"/>
                  </a:cubicBezTo>
                  <a:cubicBezTo>
                    <a:pt x="373" y="1496"/>
                    <a:pt x="365" y="1508"/>
                    <a:pt x="371" y="1522"/>
                  </a:cubicBezTo>
                  <a:cubicBezTo>
                    <a:pt x="377" y="1535"/>
                    <a:pt x="364" y="1543"/>
                    <a:pt x="350" y="1540"/>
                  </a:cubicBezTo>
                  <a:cubicBezTo>
                    <a:pt x="335" y="1537"/>
                    <a:pt x="297" y="1539"/>
                    <a:pt x="279" y="1555"/>
                  </a:cubicBezTo>
                  <a:cubicBezTo>
                    <a:pt x="262" y="1572"/>
                    <a:pt x="229" y="1572"/>
                    <a:pt x="211" y="1564"/>
                  </a:cubicBezTo>
                  <a:cubicBezTo>
                    <a:pt x="193" y="1556"/>
                    <a:pt x="169" y="1549"/>
                    <a:pt x="150" y="1573"/>
                  </a:cubicBezTo>
                  <a:cubicBezTo>
                    <a:pt x="131" y="1597"/>
                    <a:pt x="133" y="1610"/>
                    <a:pt x="114" y="1607"/>
                  </a:cubicBezTo>
                  <a:cubicBezTo>
                    <a:pt x="95" y="1604"/>
                    <a:pt x="87" y="1617"/>
                    <a:pt x="87" y="1634"/>
                  </a:cubicBezTo>
                  <a:cubicBezTo>
                    <a:pt x="87" y="1651"/>
                    <a:pt x="92" y="1670"/>
                    <a:pt x="69" y="1677"/>
                  </a:cubicBezTo>
                  <a:cubicBezTo>
                    <a:pt x="46" y="1684"/>
                    <a:pt x="22" y="1671"/>
                    <a:pt x="12" y="1678"/>
                  </a:cubicBezTo>
                  <a:cubicBezTo>
                    <a:pt x="1" y="1685"/>
                    <a:pt x="4" y="1688"/>
                    <a:pt x="4" y="1693"/>
                  </a:cubicBezTo>
                  <a:cubicBezTo>
                    <a:pt x="4" y="1693"/>
                    <a:pt x="4" y="1722"/>
                    <a:pt x="11" y="1737"/>
                  </a:cubicBezTo>
                  <a:cubicBezTo>
                    <a:pt x="18" y="1753"/>
                    <a:pt x="22" y="1782"/>
                    <a:pt x="11" y="1799"/>
                  </a:cubicBezTo>
                  <a:cubicBezTo>
                    <a:pt x="0" y="1815"/>
                    <a:pt x="15" y="1872"/>
                    <a:pt x="29" y="1882"/>
                  </a:cubicBezTo>
                  <a:cubicBezTo>
                    <a:pt x="42" y="1891"/>
                    <a:pt x="76" y="1884"/>
                    <a:pt x="76" y="1877"/>
                  </a:cubicBezTo>
                  <a:cubicBezTo>
                    <a:pt x="76" y="1869"/>
                    <a:pt x="116" y="1877"/>
                    <a:pt x="128" y="1886"/>
                  </a:cubicBezTo>
                  <a:cubicBezTo>
                    <a:pt x="140" y="1895"/>
                    <a:pt x="184" y="1913"/>
                    <a:pt x="177" y="1942"/>
                  </a:cubicBezTo>
                  <a:cubicBezTo>
                    <a:pt x="170" y="1971"/>
                    <a:pt x="166" y="1983"/>
                    <a:pt x="171" y="2018"/>
                  </a:cubicBezTo>
                  <a:cubicBezTo>
                    <a:pt x="176" y="2053"/>
                    <a:pt x="182" y="2078"/>
                    <a:pt x="171" y="2086"/>
                  </a:cubicBezTo>
                  <a:cubicBezTo>
                    <a:pt x="160" y="2093"/>
                    <a:pt x="145" y="2109"/>
                    <a:pt x="165" y="2133"/>
                  </a:cubicBezTo>
                  <a:cubicBezTo>
                    <a:pt x="184" y="2156"/>
                    <a:pt x="186" y="2181"/>
                    <a:pt x="159" y="2184"/>
                  </a:cubicBezTo>
                  <a:cubicBezTo>
                    <a:pt x="131" y="2187"/>
                    <a:pt x="70" y="2170"/>
                    <a:pt x="76" y="2200"/>
                  </a:cubicBezTo>
                  <a:cubicBezTo>
                    <a:pt x="82" y="2231"/>
                    <a:pt x="98" y="2243"/>
                    <a:pt x="130" y="2251"/>
                  </a:cubicBezTo>
                  <a:cubicBezTo>
                    <a:pt x="162" y="2258"/>
                    <a:pt x="198" y="2261"/>
                    <a:pt x="210" y="2293"/>
                  </a:cubicBezTo>
                  <a:cubicBezTo>
                    <a:pt x="222" y="2324"/>
                    <a:pt x="219" y="2318"/>
                    <a:pt x="236" y="2334"/>
                  </a:cubicBezTo>
                  <a:cubicBezTo>
                    <a:pt x="252" y="2349"/>
                    <a:pt x="254" y="2357"/>
                    <a:pt x="264" y="2379"/>
                  </a:cubicBezTo>
                  <a:cubicBezTo>
                    <a:pt x="275" y="2400"/>
                    <a:pt x="272" y="2425"/>
                    <a:pt x="279" y="2457"/>
                  </a:cubicBezTo>
                  <a:cubicBezTo>
                    <a:pt x="285" y="2488"/>
                    <a:pt x="266" y="2532"/>
                    <a:pt x="310" y="2551"/>
                  </a:cubicBezTo>
                  <a:cubicBezTo>
                    <a:pt x="354" y="2569"/>
                    <a:pt x="358" y="2573"/>
                    <a:pt x="382" y="2601"/>
                  </a:cubicBezTo>
                  <a:cubicBezTo>
                    <a:pt x="407" y="2629"/>
                    <a:pt x="463" y="2652"/>
                    <a:pt x="501" y="2666"/>
                  </a:cubicBezTo>
                  <a:cubicBezTo>
                    <a:pt x="529" y="2676"/>
                    <a:pt x="565" y="2664"/>
                    <a:pt x="576" y="2679"/>
                  </a:cubicBezTo>
                  <a:cubicBezTo>
                    <a:pt x="576" y="2679"/>
                    <a:pt x="592" y="2691"/>
                    <a:pt x="622" y="2671"/>
                  </a:cubicBezTo>
                  <a:cubicBezTo>
                    <a:pt x="653" y="2651"/>
                    <a:pt x="704" y="2630"/>
                    <a:pt x="731" y="2626"/>
                  </a:cubicBezTo>
                  <a:cubicBezTo>
                    <a:pt x="758" y="2622"/>
                    <a:pt x="838" y="2603"/>
                    <a:pt x="872" y="2641"/>
                  </a:cubicBezTo>
                  <a:cubicBezTo>
                    <a:pt x="906" y="2678"/>
                    <a:pt x="920" y="2678"/>
                    <a:pt x="945" y="2675"/>
                  </a:cubicBezTo>
                  <a:cubicBezTo>
                    <a:pt x="970" y="2673"/>
                    <a:pt x="980" y="2686"/>
                    <a:pt x="996" y="2707"/>
                  </a:cubicBezTo>
                  <a:cubicBezTo>
                    <a:pt x="1012" y="2727"/>
                    <a:pt x="1027" y="2765"/>
                    <a:pt x="1056" y="2779"/>
                  </a:cubicBezTo>
                  <a:cubicBezTo>
                    <a:pt x="1085" y="2794"/>
                    <a:pt x="1119" y="2821"/>
                    <a:pt x="1146" y="2814"/>
                  </a:cubicBezTo>
                  <a:cubicBezTo>
                    <a:pt x="1173" y="2807"/>
                    <a:pt x="1183" y="2814"/>
                    <a:pt x="1219" y="2835"/>
                  </a:cubicBezTo>
                  <a:cubicBezTo>
                    <a:pt x="1254" y="2855"/>
                    <a:pt x="1271" y="2871"/>
                    <a:pt x="1293" y="2859"/>
                  </a:cubicBezTo>
                  <a:cubicBezTo>
                    <a:pt x="1315" y="2848"/>
                    <a:pt x="1313" y="2822"/>
                    <a:pt x="1355" y="2811"/>
                  </a:cubicBezTo>
                  <a:cubicBezTo>
                    <a:pt x="1397" y="2799"/>
                    <a:pt x="1409" y="2785"/>
                    <a:pt x="1428" y="2805"/>
                  </a:cubicBezTo>
                  <a:cubicBezTo>
                    <a:pt x="1448" y="2824"/>
                    <a:pt x="1438" y="2809"/>
                    <a:pt x="1471" y="2807"/>
                  </a:cubicBezTo>
                  <a:cubicBezTo>
                    <a:pt x="1504" y="2805"/>
                    <a:pt x="1501" y="2807"/>
                    <a:pt x="1531" y="2820"/>
                  </a:cubicBezTo>
                  <a:cubicBezTo>
                    <a:pt x="1561" y="2833"/>
                    <a:pt x="1589" y="2831"/>
                    <a:pt x="1601" y="2852"/>
                  </a:cubicBezTo>
                  <a:cubicBezTo>
                    <a:pt x="1612" y="2874"/>
                    <a:pt x="1608" y="2892"/>
                    <a:pt x="1648" y="2889"/>
                  </a:cubicBezTo>
                  <a:cubicBezTo>
                    <a:pt x="1689" y="2886"/>
                    <a:pt x="1703" y="2902"/>
                    <a:pt x="1713" y="2912"/>
                  </a:cubicBezTo>
                  <a:cubicBezTo>
                    <a:pt x="1722" y="2922"/>
                    <a:pt x="1728" y="2920"/>
                    <a:pt x="1741" y="2909"/>
                  </a:cubicBezTo>
                  <a:cubicBezTo>
                    <a:pt x="1755" y="2898"/>
                    <a:pt x="1777" y="2901"/>
                    <a:pt x="1793" y="2897"/>
                  </a:cubicBezTo>
                  <a:cubicBezTo>
                    <a:pt x="1810" y="2893"/>
                    <a:pt x="1821" y="2885"/>
                    <a:pt x="1844" y="2881"/>
                  </a:cubicBezTo>
                  <a:cubicBezTo>
                    <a:pt x="1867" y="2878"/>
                    <a:pt x="1847" y="2871"/>
                    <a:pt x="1876" y="2866"/>
                  </a:cubicBezTo>
                  <a:cubicBezTo>
                    <a:pt x="1904" y="2862"/>
                    <a:pt x="1910" y="2863"/>
                    <a:pt x="1947" y="2872"/>
                  </a:cubicBezTo>
                  <a:cubicBezTo>
                    <a:pt x="1985" y="2881"/>
                    <a:pt x="1979" y="2876"/>
                    <a:pt x="1994" y="2862"/>
                  </a:cubicBezTo>
                  <a:cubicBezTo>
                    <a:pt x="2009" y="2848"/>
                    <a:pt x="2039" y="2826"/>
                    <a:pt x="2064" y="2817"/>
                  </a:cubicBezTo>
                  <a:cubicBezTo>
                    <a:pt x="2089" y="2808"/>
                    <a:pt x="2123" y="2800"/>
                    <a:pt x="2154" y="2799"/>
                  </a:cubicBezTo>
                  <a:cubicBezTo>
                    <a:pt x="2186" y="2799"/>
                    <a:pt x="2213" y="2809"/>
                    <a:pt x="2233" y="2805"/>
                  </a:cubicBezTo>
                  <a:cubicBezTo>
                    <a:pt x="2253" y="2801"/>
                    <a:pt x="2272" y="2802"/>
                    <a:pt x="2287" y="2785"/>
                  </a:cubicBezTo>
                  <a:cubicBezTo>
                    <a:pt x="2302" y="2769"/>
                    <a:pt x="2322" y="2775"/>
                    <a:pt x="2352" y="2777"/>
                  </a:cubicBezTo>
                  <a:cubicBezTo>
                    <a:pt x="2382" y="2779"/>
                    <a:pt x="2462" y="2780"/>
                    <a:pt x="2494" y="2799"/>
                  </a:cubicBezTo>
                  <a:cubicBezTo>
                    <a:pt x="2525" y="2819"/>
                    <a:pt x="2561" y="2836"/>
                    <a:pt x="2581" y="2851"/>
                  </a:cubicBezTo>
                  <a:cubicBezTo>
                    <a:pt x="2600" y="2865"/>
                    <a:pt x="2622" y="2873"/>
                    <a:pt x="2636" y="2871"/>
                  </a:cubicBezTo>
                  <a:cubicBezTo>
                    <a:pt x="2651" y="2868"/>
                    <a:pt x="2710" y="2878"/>
                    <a:pt x="2717" y="2869"/>
                  </a:cubicBezTo>
                  <a:cubicBezTo>
                    <a:pt x="2724" y="2860"/>
                    <a:pt x="2737" y="2853"/>
                    <a:pt x="2756" y="2874"/>
                  </a:cubicBezTo>
                  <a:cubicBezTo>
                    <a:pt x="2776" y="2895"/>
                    <a:pt x="2789" y="2899"/>
                    <a:pt x="2818" y="2897"/>
                  </a:cubicBezTo>
                  <a:cubicBezTo>
                    <a:pt x="2848" y="2894"/>
                    <a:pt x="2852" y="2887"/>
                    <a:pt x="2875" y="2879"/>
                  </a:cubicBezTo>
                  <a:cubicBezTo>
                    <a:pt x="2899" y="2872"/>
                    <a:pt x="2919" y="2875"/>
                    <a:pt x="2927" y="2869"/>
                  </a:cubicBezTo>
                  <a:cubicBezTo>
                    <a:pt x="2936" y="2863"/>
                    <a:pt x="2955" y="2851"/>
                    <a:pt x="2937" y="2845"/>
                  </a:cubicBezTo>
                  <a:cubicBezTo>
                    <a:pt x="2918" y="2840"/>
                    <a:pt x="2875" y="2841"/>
                    <a:pt x="2876" y="2819"/>
                  </a:cubicBezTo>
                  <a:cubicBezTo>
                    <a:pt x="2877" y="2798"/>
                    <a:pt x="2869" y="2781"/>
                    <a:pt x="2892" y="2763"/>
                  </a:cubicBezTo>
                  <a:cubicBezTo>
                    <a:pt x="2916" y="2745"/>
                    <a:pt x="2950" y="2747"/>
                    <a:pt x="2955" y="2723"/>
                  </a:cubicBezTo>
                  <a:cubicBezTo>
                    <a:pt x="2961" y="2699"/>
                    <a:pt x="2962" y="2678"/>
                    <a:pt x="2972" y="2668"/>
                  </a:cubicBezTo>
                  <a:cubicBezTo>
                    <a:pt x="2981" y="2657"/>
                    <a:pt x="2994" y="2646"/>
                    <a:pt x="2967" y="2637"/>
                  </a:cubicBezTo>
                  <a:cubicBezTo>
                    <a:pt x="2941" y="2628"/>
                    <a:pt x="2927" y="2623"/>
                    <a:pt x="2914" y="2608"/>
                  </a:cubicBezTo>
                  <a:cubicBezTo>
                    <a:pt x="2901" y="2592"/>
                    <a:pt x="2885" y="2575"/>
                    <a:pt x="2865" y="2559"/>
                  </a:cubicBezTo>
                  <a:cubicBezTo>
                    <a:pt x="2846" y="2543"/>
                    <a:pt x="2842" y="2541"/>
                    <a:pt x="2842" y="2518"/>
                  </a:cubicBezTo>
                  <a:cubicBezTo>
                    <a:pt x="2843" y="2494"/>
                    <a:pt x="2856" y="2474"/>
                    <a:pt x="2843" y="2451"/>
                  </a:cubicBezTo>
                  <a:cubicBezTo>
                    <a:pt x="2831" y="2428"/>
                    <a:pt x="2820" y="2407"/>
                    <a:pt x="2835" y="2395"/>
                  </a:cubicBezTo>
                  <a:cubicBezTo>
                    <a:pt x="2849" y="2383"/>
                    <a:pt x="2876" y="2393"/>
                    <a:pt x="2894" y="2381"/>
                  </a:cubicBezTo>
                  <a:cubicBezTo>
                    <a:pt x="2913" y="2370"/>
                    <a:pt x="2923" y="2359"/>
                    <a:pt x="2941" y="2354"/>
                  </a:cubicBezTo>
                  <a:cubicBezTo>
                    <a:pt x="2959" y="2348"/>
                    <a:pt x="2985" y="2350"/>
                    <a:pt x="3003" y="2358"/>
                  </a:cubicBezTo>
                  <a:cubicBezTo>
                    <a:pt x="3022" y="2366"/>
                    <a:pt x="3040" y="2366"/>
                    <a:pt x="3059" y="2360"/>
                  </a:cubicBezTo>
                  <a:cubicBezTo>
                    <a:pt x="3078" y="2354"/>
                    <a:pt x="3099" y="2350"/>
                    <a:pt x="3124" y="2347"/>
                  </a:cubicBezTo>
                  <a:cubicBezTo>
                    <a:pt x="3150" y="2345"/>
                    <a:pt x="3183" y="2337"/>
                    <a:pt x="3212" y="2328"/>
                  </a:cubicBezTo>
                  <a:cubicBezTo>
                    <a:pt x="3242" y="2319"/>
                    <a:pt x="3274" y="2304"/>
                    <a:pt x="3302" y="2302"/>
                  </a:cubicBezTo>
                  <a:cubicBezTo>
                    <a:pt x="3330" y="2300"/>
                    <a:pt x="3366" y="2293"/>
                    <a:pt x="3382" y="2299"/>
                  </a:cubicBezTo>
                  <a:cubicBezTo>
                    <a:pt x="3399" y="2304"/>
                    <a:pt x="3412" y="2305"/>
                    <a:pt x="3411" y="2291"/>
                  </a:cubicBezTo>
                  <a:cubicBezTo>
                    <a:pt x="3409" y="2276"/>
                    <a:pt x="3433" y="2268"/>
                    <a:pt x="3447" y="2274"/>
                  </a:cubicBezTo>
                  <a:cubicBezTo>
                    <a:pt x="3460" y="2280"/>
                    <a:pt x="3460" y="2294"/>
                    <a:pt x="3476" y="2289"/>
                  </a:cubicBezTo>
                  <a:cubicBezTo>
                    <a:pt x="3492" y="2283"/>
                    <a:pt x="3502" y="2286"/>
                    <a:pt x="3490" y="2272"/>
                  </a:cubicBezTo>
                  <a:cubicBezTo>
                    <a:pt x="3478" y="2257"/>
                    <a:pt x="3460" y="2255"/>
                    <a:pt x="3476" y="2237"/>
                  </a:cubicBezTo>
                  <a:cubicBezTo>
                    <a:pt x="3491" y="2219"/>
                    <a:pt x="3504" y="2192"/>
                    <a:pt x="3499" y="2164"/>
                  </a:cubicBezTo>
                  <a:cubicBezTo>
                    <a:pt x="3493" y="2136"/>
                    <a:pt x="3493" y="2113"/>
                    <a:pt x="3480" y="2090"/>
                  </a:cubicBezTo>
                  <a:cubicBezTo>
                    <a:pt x="3468" y="2067"/>
                    <a:pt x="3470" y="2035"/>
                    <a:pt x="3469" y="2023"/>
                  </a:cubicBezTo>
                  <a:cubicBezTo>
                    <a:pt x="3468" y="2010"/>
                    <a:pt x="3460" y="1955"/>
                    <a:pt x="3479" y="1941"/>
                  </a:cubicBezTo>
                  <a:cubicBezTo>
                    <a:pt x="3497" y="1927"/>
                    <a:pt x="3523" y="1918"/>
                    <a:pt x="3540" y="1915"/>
                  </a:cubicBezTo>
                  <a:cubicBezTo>
                    <a:pt x="3557" y="1912"/>
                    <a:pt x="3579" y="1913"/>
                    <a:pt x="3588" y="1891"/>
                  </a:cubicBezTo>
                  <a:cubicBezTo>
                    <a:pt x="3598" y="1868"/>
                    <a:pt x="3624" y="1845"/>
                    <a:pt x="3639" y="1830"/>
                  </a:cubicBezTo>
                  <a:cubicBezTo>
                    <a:pt x="3655" y="1815"/>
                    <a:pt x="3702" y="1791"/>
                    <a:pt x="3720" y="1781"/>
                  </a:cubicBezTo>
                  <a:cubicBezTo>
                    <a:pt x="3737" y="1772"/>
                    <a:pt x="3791" y="1750"/>
                    <a:pt x="3819" y="1741"/>
                  </a:cubicBezTo>
                  <a:cubicBezTo>
                    <a:pt x="3847" y="1733"/>
                    <a:pt x="3855" y="1728"/>
                    <a:pt x="3887" y="1731"/>
                  </a:cubicBezTo>
                  <a:cubicBezTo>
                    <a:pt x="3919" y="1733"/>
                    <a:pt x="3939" y="1716"/>
                    <a:pt x="3947" y="1700"/>
                  </a:cubicBezTo>
                  <a:cubicBezTo>
                    <a:pt x="3955" y="1683"/>
                    <a:pt x="3962" y="1660"/>
                    <a:pt x="3957" y="1640"/>
                  </a:cubicBezTo>
                  <a:cubicBezTo>
                    <a:pt x="3952" y="1620"/>
                    <a:pt x="3963" y="1601"/>
                    <a:pt x="3971" y="1587"/>
                  </a:cubicBezTo>
                  <a:cubicBezTo>
                    <a:pt x="3979" y="1572"/>
                    <a:pt x="3988" y="1569"/>
                    <a:pt x="3985" y="1564"/>
                  </a:cubicBez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2" name="Freeform 34"/>
            <p:cNvSpPr/>
            <p:nvPr/>
          </p:nvSpPr>
          <p:spPr bwMode="auto">
            <a:xfrm>
              <a:off x="6376566" y="5438477"/>
              <a:ext cx="206375" cy="430212"/>
            </a:xfrm>
            <a:custGeom>
              <a:avLst/>
              <a:gdLst>
                <a:gd name="T0" fmla="*/ 45 w 368"/>
                <a:gd name="T1" fmla="*/ 355 h 770"/>
                <a:gd name="T2" fmla="*/ 84 w 368"/>
                <a:gd name="T3" fmla="*/ 247 h 770"/>
                <a:gd name="T4" fmla="*/ 125 w 368"/>
                <a:gd name="T5" fmla="*/ 173 h 770"/>
                <a:gd name="T6" fmla="*/ 145 w 368"/>
                <a:gd name="T7" fmla="*/ 128 h 770"/>
                <a:gd name="T8" fmla="*/ 176 w 368"/>
                <a:gd name="T9" fmla="*/ 76 h 770"/>
                <a:gd name="T10" fmla="*/ 239 w 368"/>
                <a:gd name="T11" fmla="*/ 26 h 770"/>
                <a:gd name="T12" fmla="*/ 279 w 368"/>
                <a:gd name="T13" fmla="*/ 18 h 770"/>
                <a:gd name="T14" fmla="*/ 317 w 368"/>
                <a:gd name="T15" fmla="*/ 30 h 770"/>
                <a:gd name="T16" fmla="*/ 349 w 368"/>
                <a:gd name="T17" fmla="*/ 60 h 770"/>
                <a:gd name="T18" fmla="*/ 329 w 368"/>
                <a:gd name="T19" fmla="*/ 105 h 770"/>
                <a:gd name="T20" fmla="*/ 355 w 368"/>
                <a:gd name="T21" fmla="*/ 171 h 770"/>
                <a:gd name="T22" fmla="*/ 319 w 368"/>
                <a:gd name="T23" fmla="*/ 254 h 770"/>
                <a:gd name="T24" fmla="*/ 310 w 368"/>
                <a:gd name="T25" fmla="*/ 305 h 770"/>
                <a:gd name="T26" fmla="*/ 305 w 368"/>
                <a:gd name="T27" fmla="*/ 405 h 770"/>
                <a:gd name="T28" fmla="*/ 296 w 368"/>
                <a:gd name="T29" fmla="*/ 463 h 770"/>
                <a:gd name="T30" fmla="*/ 273 w 368"/>
                <a:gd name="T31" fmla="*/ 533 h 770"/>
                <a:gd name="T32" fmla="*/ 246 w 368"/>
                <a:gd name="T33" fmla="*/ 592 h 770"/>
                <a:gd name="T34" fmla="*/ 225 w 368"/>
                <a:gd name="T35" fmla="*/ 660 h 770"/>
                <a:gd name="T36" fmla="*/ 234 w 368"/>
                <a:gd name="T37" fmla="*/ 738 h 770"/>
                <a:gd name="T38" fmla="*/ 221 w 368"/>
                <a:gd name="T39" fmla="*/ 769 h 770"/>
                <a:gd name="T40" fmla="*/ 185 w 368"/>
                <a:gd name="T41" fmla="*/ 725 h 770"/>
                <a:gd name="T42" fmla="*/ 135 w 368"/>
                <a:gd name="T43" fmla="*/ 667 h 770"/>
                <a:gd name="T44" fmla="*/ 127 w 368"/>
                <a:gd name="T45" fmla="*/ 628 h 770"/>
                <a:gd name="T46" fmla="*/ 115 w 368"/>
                <a:gd name="T47" fmla="*/ 628 h 770"/>
                <a:gd name="T48" fmla="*/ 83 w 368"/>
                <a:gd name="T49" fmla="*/ 627 h 770"/>
                <a:gd name="T50" fmla="*/ 30 w 368"/>
                <a:gd name="T51" fmla="*/ 546 h 770"/>
                <a:gd name="T52" fmla="*/ 24 w 368"/>
                <a:gd name="T53" fmla="*/ 500 h 770"/>
                <a:gd name="T54" fmla="*/ 25 w 368"/>
                <a:gd name="T55" fmla="*/ 435 h 770"/>
                <a:gd name="T56" fmla="*/ 26 w 368"/>
                <a:gd name="T57" fmla="*/ 387 h 770"/>
                <a:gd name="T58" fmla="*/ 45 w 368"/>
                <a:gd name="T59" fmla="*/ 355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770">
                  <a:moveTo>
                    <a:pt x="45" y="355"/>
                  </a:moveTo>
                  <a:cubicBezTo>
                    <a:pt x="45" y="355"/>
                    <a:pt x="73" y="273"/>
                    <a:pt x="84" y="247"/>
                  </a:cubicBezTo>
                  <a:cubicBezTo>
                    <a:pt x="95" y="221"/>
                    <a:pt x="113" y="185"/>
                    <a:pt x="125" y="173"/>
                  </a:cubicBezTo>
                  <a:cubicBezTo>
                    <a:pt x="138" y="162"/>
                    <a:pt x="145" y="155"/>
                    <a:pt x="145" y="128"/>
                  </a:cubicBezTo>
                  <a:cubicBezTo>
                    <a:pt x="145" y="102"/>
                    <a:pt x="158" y="88"/>
                    <a:pt x="176" y="76"/>
                  </a:cubicBezTo>
                  <a:cubicBezTo>
                    <a:pt x="195" y="64"/>
                    <a:pt x="229" y="51"/>
                    <a:pt x="239" y="26"/>
                  </a:cubicBezTo>
                  <a:cubicBezTo>
                    <a:pt x="249" y="0"/>
                    <a:pt x="275" y="2"/>
                    <a:pt x="279" y="18"/>
                  </a:cubicBezTo>
                  <a:cubicBezTo>
                    <a:pt x="283" y="33"/>
                    <a:pt x="294" y="27"/>
                    <a:pt x="317" y="30"/>
                  </a:cubicBezTo>
                  <a:cubicBezTo>
                    <a:pt x="339" y="33"/>
                    <a:pt x="368" y="41"/>
                    <a:pt x="349" y="60"/>
                  </a:cubicBezTo>
                  <a:cubicBezTo>
                    <a:pt x="329" y="78"/>
                    <a:pt x="322" y="78"/>
                    <a:pt x="329" y="105"/>
                  </a:cubicBezTo>
                  <a:cubicBezTo>
                    <a:pt x="336" y="131"/>
                    <a:pt x="366" y="154"/>
                    <a:pt x="355" y="171"/>
                  </a:cubicBezTo>
                  <a:cubicBezTo>
                    <a:pt x="344" y="189"/>
                    <a:pt x="334" y="237"/>
                    <a:pt x="319" y="254"/>
                  </a:cubicBezTo>
                  <a:cubicBezTo>
                    <a:pt x="304" y="272"/>
                    <a:pt x="312" y="277"/>
                    <a:pt x="310" y="305"/>
                  </a:cubicBezTo>
                  <a:cubicBezTo>
                    <a:pt x="308" y="334"/>
                    <a:pt x="299" y="383"/>
                    <a:pt x="305" y="405"/>
                  </a:cubicBezTo>
                  <a:cubicBezTo>
                    <a:pt x="310" y="426"/>
                    <a:pt x="298" y="439"/>
                    <a:pt x="296" y="463"/>
                  </a:cubicBezTo>
                  <a:cubicBezTo>
                    <a:pt x="294" y="488"/>
                    <a:pt x="283" y="515"/>
                    <a:pt x="273" y="533"/>
                  </a:cubicBezTo>
                  <a:cubicBezTo>
                    <a:pt x="263" y="551"/>
                    <a:pt x="269" y="571"/>
                    <a:pt x="246" y="592"/>
                  </a:cubicBezTo>
                  <a:cubicBezTo>
                    <a:pt x="224" y="614"/>
                    <a:pt x="219" y="641"/>
                    <a:pt x="225" y="660"/>
                  </a:cubicBezTo>
                  <a:cubicBezTo>
                    <a:pt x="230" y="680"/>
                    <a:pt x="237" y="714"/>
                    <a:pt x="234" y="738"/>
                  </a:cubicBezTo>
                  <a:cubicBezTo>
                    <a:pt x="231" y="761"/>
                    <a:pt x="245" y="770"/>
                    <a:pt x="221" y="769"/>
                  </a:cubicBezTo>
                  <a:cubicBezTo>
                    <a:pt x="196" y="768"/>
                    <a:pt x="187" y="754"/>
                    <a:pt x="185" y="725"/>
                  </a:cubicBezTo>
                  <a:cubicBezTo>
                    <a:pt x="183" y="695"/>
                    <a:pt x="155" y="676"/>
                    <a:pt x="135" y="667"/>
                  </a:cubicBezTo>
                  <a:cubicBezTo>
                    <a:pt x="116" y="658"/>
                    <a:pt x="123" y="651"/>
                    <a:pt x="127" y="628"/>
                  </a:cubicBezTo>
                  <a:cubicBezTo>
                    <a:pt x="131" y="606"/>
                    <a:pt x="119" y="612"/>
                    <a:pt x="115" y="628"/>
                  </a:cubicBezTo>
                  <a:cubicBezTo>
                    <a:pt x="111" y="645"/>
                    <a:pt x="101" y="654"/>
                    <a:pt x="83" y="627"/>
                  </a:cubicBezTo>
                  <a:cubicBezTo>
                    <a:pt x="66" y="601"/>
                    <a:pt x="60" y="552"/>
                    <a:pt x="30" y="546"/>
                  </a:cubicBezTo>
                  <a:cubicBezTo>
                    <a:pt x="0" y="540"/>
                    <a:pt x="14" y="516"/>
                    <a:pt x="24" y="500"/>
                  </a:cubicBezTo>
                  <a:cubicBezTo>
                    <a:pt x="34" y="485"/>
                    <a:pt x="31" y="447"/>
                    <a:pt x="25" y="435"/>
                  </a:cubicBezTo>
                  <a:cubicBezTo>
                    <a:pt x="19" y="422"/>
                    <a:pt x="20" y="397"/>
                    <a:pt x="26" y="387"/>
                  </a:cubicBezTo>
                  <a:cubicBezTo>
                    <a:pt x="32" y="378"/>
                    <a:pt x="45" y="355"/>
                    <a:pt x="45" y="355"/>
                  </a:cubicBez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3" name="Freeform 35"/>
            <p:cNvSpPr/>
            <p:nvPr/>
          </p:nvSpPr>
          <p:spPr bwMode="auto">
            <a:xfrm>
              <a:off x="5668541" y="3603327"/>
              <a:ext cx="187325" cy="192087"/>
            </a:xfrm>
            <a:custGeom>
              <a:avLst/>
              <a:gdLst>
                <a:gd name="T0" fmla="*/ 314 w 333"/>
                <a:gd name="T1" fmla="*/ 55 h 343"/>
                <a:gd name="T2" fmla="*/ 188 w 333"/>
                <a:gd name="T3" fmla="*/ 26 h 343"/>
                <a:gd name="T4" fmla="*/ 132 w 333"/>
                <a:gd name="T5" fmla="*/ 41 h 343"/>
                <a:gd name="T6" fmla="*/ 131 w 333"/>
                <a:gd name="T7" fmla="*/ 69 h 343"/>
                <a:gd name="T8" fmla="*/ 95 w 333"/>
                <a:gd name="T9" fmla="*/ 99 h 343"/>
                <a:gd name="T10" fmla="*/ 103 w 333"/>
                <a:gd name="T11" fmla="*/ 150 h 343"/>
                <a:gd name="T12" fmla="*/ 96 w 333"/>
                <a:gd name="T13" fmla="*/ 163 h 343"/>
                <a:gd name="T14" fmla="*/ 65 w 333"/>
                <a:gd name="T15" fmla="*/ 157 h 343"/>
                <a:gd name="T16" fmla="*/ 38 w 333"/>
                <a:gd name="T17" fmla="*/ 203 h 343"/>
                <a:gd name="T18" fmla="*/ 4 w 333"/>
                <a:gd name="T19" fmla="*/ 261 h 343"/>
                <a:gd name="T20" fmla="*/ 30 w 333"/>
                <a:gd name="T21" fmla="*/ 332 h 343"/>
                <a:gd name="T22" fmla="*/ 92 w 333"/>
                <a:gd name="T23" fmla="*/ 332 h 343"/>
                <a:gd name="T24" fmla="*/ 134 w 333"/>
                <a:gd name="T25" fmla="*/ 302 h 343"/>
                <a:gd name="T26" fmla="*/ 159 w 333"/>
                <a:gd name="T27" fmla="*/ 326 h 343"/>
                <a:gd name="T28" fmla="*/ 201 w 333"/>
                <a:gd name="T29" fmla="*/ 302 h 343"/>
                <a:gd name="T30" fmla="*/ 251 w 333"/>
                <a:gd name="T31" fmla="*/ 284 h 343"/>
                <a:gd name="T32" fmla="*/ 236 w 333"/>
                <a:gd name="T33" fmla="*/ 241 h 343"/>
                <a:gd name="T34" fmla="*/ 244 w 333"/>
                <a:gd name="T35" fmla="*/ 206 h 343"/>
                <a:gd name="T36" fmla="*/ 301 w 333"/>
                <a:gd name="T37" fmla="*/ 168 h 343"/>
                <a:gd name="T38" fmla="*/ 286 w 333"/>
                <a:gd name="T39" fmla="*/ 104 h 343"/>
                <a:gd name="T40" fmla="*/ 314 w 333"/>
                <a:gd name="T41" fmla="*/ 55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3" h="343">
                  <a:moveTo>
                    <a:pt x="314" y="55"/>
                  </a:moveTo>
                  <a:cubicBezTo>
                    <a:pt x="314" y="55"/>
                    <a:pt x="208" y="51"/>
                    <a:pt x="188" y="26"/>
                  </a:cubicBezTo>
                  <a:cubicBezTo>
                    <a:pt x="169" y="0"/>
                    <a:pt x="125" y="20"/>
                    <a:pt x="132" y="41"/>
                  </a:cubicBezTo>
                  <a:cubicBezTo>
                    <a:pt x="139" y="62"/>
                    <a:pt x="149" y="72"/>
                    <a:pt x="131" y="69"/>
                  </a:cubicBezTo>
                  <a:cubicBezTo>
                    <a:pt x="113" y="66"/>
                    <a:pt x="96" y="79"/>
                    <a:pt x="95" y="99"/>
                  </a:cubicBezTo>
                  <a:cubicBezTo>
                    <a:pt x="94" y="118"/>
                    <a:pt x="83" y="125"/>
                    <a:pt x="103" y="150"/>
                  </a:cubicBezTo>
                  <a:cubicBezTo>
                    <a:pt x="124" y="174"/>
                    <a:pt x="123" y="183"/>
                    <a:pt x="96" y="163"/>
                  </a:cubicBezTo>
                  <a:cubicBezTo>
                    <a:pt x="69" y="144"/>
                    <a:pt x="63" y="136"/>
                    <a:pt x="65" y="157"/>
                  </a:cubicBezTo>
                  <a:cubicBezTo>
                    <a:pt x="67" y="178"/>
                    <a:pt x="47" y="195"/>
                    <a:pt x="38" y="203"/>
                  </a:cubicBezTo>
                  <a:cubicBezTo>
                    <a:pt x="28" y="211"/>
                    <a:pt x="0" y="223"/>
                    <a:pt x="4" y="261"/>
                  </a:cubicBezTo>
                  <a:cubicBezTo>
                    <a:pt x="8" y="300"/>
                    <a:pt x="3" y="331"/>
                    <a:pt x="30" y="332"/>
                  </a:cubicBezTo>
                  <a:cubicBezTo>
                    <a:pt x="58" y="333"/>
                    <a:pt x="83" y="343"/>
                    <a:pt x="92" y="332"/>
                  </a:cubicBezTo>
                  <a:cubicBezTo>
                    <a:pt x="101" y="321"/>
                    <a:pt x="127" y="285"/>
                    <a:pt x="134" y="302"/>
                  </a:cubicBezTo>
                  <a:cubicBezTo>
                    <a:pt x="141" y="320"/>
                    <a:pt x="134" y="338"/>
                    <a:pt x="159" y="326"/>
                  </a:cubicBezTo>
                  <a:cubicBezTo>
                    <a:pt x="184" y="315"/>
                    <a:pt x="183" y="299"/>
                    <a:pt x="201" y="302"/>
                  </a:cubicBezTo>
                  <a:cubicBezTo>
                    <a:pt x="218" y="306"/>
                    <a:pt x="251" y="301"/>
                    <a:pt x="251" y="284"/>
                  </a:cubicBezTo>
                  <a:cubicBezTo>
                    <a:pt x="251" y="267"/>
                    <a:pt x="251" y="250"/>
                    <a:pt x="236" y="241"/>
                  </a:cubicBezTo>
                  <a:cubicBezTo>
                    <a:pt x="222" y="232"/>
                    <a:pt x="217" y="215"/>
                    <a:pt x="244" y="206"/>
                  </a:cubicBezTo>
                  <a:cubicBezTo>
                    <a:pt x="270" y="197"/>
                    <a:pt x="299" y="187"/>
                    <a:pt x="301" y="168"/>
                  </a:cubicBezTo>
                  <a:cubicBezTo>
                    <a:pt x="303" y="150"/>
                    <a:pt x="273" y="120"/>
                    <a:pt x="286" y="104"/>
                  </a:cubicBezTo>
                  <a:cubicBezTo>
                    <a:pt x="298" y="87"/>
                    <a:pt x="333" y="70"/>
                    <a:pt x="314" y="55"/>
                  </a:cubicBezTo>
                  <a:close/>
                </a:path>
              </a:pathLst>
            </a:custGeom>
            <a:grpFill/>
            <a:ln w="6350" cap="flat">
              <a:solidFill>
                <a:srgbClr val="FCFCFC"/>
              </a:solidFill>
              <a:prstDash val="solid"/>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4" name="Oval 36"/>
            <p:cNvSpPr>
              <a:spLocks noChangeArrowheads="1"/>
            </p:cNvSpPr>
            <p:nvPr/>
          </p:nvSpPr>
          <p:spPr bwMode="auto">
            <a:xfrm>
              <a:off x="4566816" y="4263727"/>
              <a:ext cx="28575"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5" name="Oval 37"/>
            <p:cNvSpPr>
              <a:spLocks noChangeArrowheads="1"/>
            </p:cNvSpPr>
            <p:nvPr/>
          </p:nvSpPr>
          <p:spPr bwMode="auto">
            <a:xfrm>
              <a:off x="3106316" y="3209627"/>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6" name="Oval 38"/>
            <p:cNvSpPr>
              <a:spLocks noChangeArrowheads="1"/>
            </p:cNvSpPr>
            <p:nvPr/>
          </p:nvSpPr>
          <p:spPr bwMode="auto">
            <a:xfrm>
              <a:off x="3198391" y="4970165"/>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7" name="Oval 39"/>
            <p:cNvSpPr>
              <a:spLocks noChangeArrowheads="1"/>
            </p:cNvSpPr>
            <p:nvPr/>
          </p:nvSpPr>
          <p:spPr bwMode="auto">
            <a:xfrm>
              <a:off x="4373141" y="4197052"/>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8" name="Oval 40"/>
            <p:cNvSpPr>
              <a:spLocks noChangeArrowheads="1"/>
            </p:cNvSpPr>
            <p:nvPr/>
          </p:nvSpPr>
          <p:spPr bwMode="auto">
            <a:xfrm>
              <a:off x="5293891" y="3665240"/>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9" name="Oval 41"/>
            <p:cNvSpPr>
              <a:spLocks noChangeArrowheads="1"/>
            </p:cNvSpPr>
            <p:nvPr/>
          </p:nvSpPr>
          <p:spPr bwMode="auto">
            <a:xfrm>
              <a:off x="5073229" y="4465340"/>
              <a:ext cx="33338" cy="33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0" name="Oval 42"/>
            <p:cNvSpPr>
              <a:spLocks noChangeArrowheads="1"/>
            </p:cNvSpPr>
            <p:nvPr/>
          </p:nvSpPr>
          <p:spPr bwMode="auto">
            <a:xfrm>
              <a:off x="4582691" y="4922540"/>
              <a:ext cx="39688"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1" name="Oval 43"/>
            <p:cNvSpPr>
              <a:spLocks noChangeArrowheads="1"/>
            </p:cNvSpPr>
            <p:nvPr/>
          </p:nvSpPr>
          <p:spPr bwMode="auto">
            <a:xfrm>
              <a:off x="4831929" y="5036840"/>
              <a:ext cx="58738"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2" name="Oval 44"/>
            <p:cNvSpPr>
              <a:spLocks noChangeArrowheads="1"/>
            </p:cNvSpPr>
            <p:nvPr/>
          </p:nvSpPr>
          <p:spPr bwMode="auto">
            <a:xfrm>
              <a:off x="4433466" y="5600402"/>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3" name="Oval 45"/>
            <p:cNvSpPr>
              <a:spLocks noChangeArrowheads="1"/>
            </p:cNvSpPr>
            <p:nvPr/>
          </p:nvSpPr>
          <p:spPr bwMode="auto">
            <a:xfrm>
              <a:off x="4858916" y="5409902"/>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4" name="Oval 46"/>
            <p:cNvSpPr>
              <a:spLocks noChangeArrowheads="1"/>
            </p:cNvSpPr>
            <p:nvPr/>
          </p:nvSpPr>
          <p:spPr bwMode="auto">
            <a:xfrm>
              <a:off x="5063704" y="5868690"/>
              <a:ext cx="28575"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5" name="Oval 47"/>
            <p:cNvSpPr>
              <a:spLocks noChangeArrowheads="1"/>
            </p:cNvSpPr>
            <p:nvPr/>
          </p:nvSpPr>
          <p:spPr bwMode="auto">
            <a:xfrm>
              <a:off x="5614566" y="5792490"/>
              <a:ext cx="46038" cy="460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6" name="Oval 48"/>
            <p:cNvSpPr>
              <a:spLocks noChangeArrowheads="1"/>
            </p:cNvSpPr>
            <p:nvPr/>
          </p:nvSpPr>
          <p:spPr bwMode="auto">
            <a:xfrm>
              <a:off x="5541541" y="5194002"/>
              <a:ext cx="25400"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7" name="Oval 49"/>
            <p:cNvSpPr>
              <a:spLocks noChangeArrowheads="1"/>
            </p:cNvSpPr>
            <p:nvPr/>
          </p:nvSpPr>
          <p:spPr bwMode="auto">
            <a:xfrm>
              <a:off x="5847929" y="5103515"/>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8" name="Oval 50"/>
            <p:cNvSpPr>
              <a:spLocks noChangeArrowheads="1"/>
            </p:cNvSpPr>
            <p:nvPr/>
          </p:nvSpPr>
          <p:spPr bwMode="auto">
            <a:xfrm>
              <a:off x="5649491" y="4868565"/>
              <a:ext cx="41275"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9" name="Oval 51"/>
            <p:cNvSpPr>
              <a:spLocks noChangeArrowheads="1"/>
            </p:cNvSpPr>
            <p:nvPr/>
          </p:nvSpPr>
          <p:spPr bwMode="auto">
            <a:xfrm>
              <a:off x="6249566" y="5368627"/>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0" name="Oval 52"/>
            <p:cNvSpPr>
              <a:spLocks noChangeArrowheads="1"/>
            </p:cNvSpPr>
            <p:nvPr/>
          </p:nvSpPr>
          <p:spPr bwMode="auto">
            <a:xfrm>
              <a:off x="6500391" y="5459115"/>
              <a:ext cx="36513" cy="365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1" name="Oval 53"/>
            <p:cNvSpPr>
              <a:spLocks noChangeArrowheads="1"/>
            </p:cNvSpPr>
            <p:nvPr/>
          </p:nvSpPr>
          <p:spPr bwMode="auto">
            <a:xfrm>
              <a:off x="6247979" y="4862215"/>
              <a:ext cx="23813" cy="23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2" name="Oval 54"/>
            <p:cNvSpPr>
              <a:spLocks noChangeArrowheads="1"/>
            </p:cNvSpPr>
            <p:nvPr/>
          </p:nvSpPr>
          <p:spPr bwMode="auto">
            <a:xfrm>
              <a:off x="6367041" y="4711402"/>
              <a:ext cx="57150" cy="571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3" name="Oval 55"/>
            <p:cNvSpPr>
              <a:spLocks noChangeArrowheads="1"/>
            </p:cNvSpPr>
            <p:nvPr/>
          </p:nvSpPr>
          <p:spPr bwMode="auto">
            <a:xfrm>
              <a:off x="5947941" y="4697115"/>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4" name="Oval 56"/>
            <p:cNvSpPr>
              <a:spLocks noChangeArrowheads="1"/>
            </p:cNvSpPr>
            <p:nvPr/>
          </p:nvSpPr>
          <p:spPr bwMode="auto">
            <a:xfrm>
              <a:off x="6097166" y="4651077"/>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5" name="Oval 57"/>
            <p:cNvSpPr>
              <a:spLocks noChangeArrowheads="1"/>
            </p:cNvSpPr>
            <p:nvPr/>
          </p:nvSpPr>
          <p:spPr bwMode="auto">
            <a:xfrm>
              <a:off x="5539954" y="4389140"/>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6" name="Oval 58"/>
            <p:cNvSpPr>
              <a:spLocks noChangeArrowheads="1"/>
            </p:cNvSpPr>
            <p:nvPr/>
          </p:nvSpPr>
          <p:spPr bwMode="auto">
            <a:xfrm>
              <a:off x="5849516" y="4114502"/>
              <a:ext cx="26988"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7" name="Oval 59"/>
            <p:cNvSpPr>
              <a:spLocks noChangeArrowheads="1"/>
            </p:cNvSpPr>
            <p:nvPr/>
          </p:nvSpPr>
          <p:spPr bwMode="auto">
            <a:xfrm>
              <a:off x="5406604" y="4008140"/>
              <a:ext cx="25400" cy="269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8" name="Oval 60"/>
            <p:cNvSpPr>
              <a:spLocks noChangeArrowheads="1"/>
            </p:cNvSpPr>
            <p:nvPr/>
          </p:nvSpPr>
          <p:spPr bwMode="auto">
            <a:xfrm>
              <a:off x="5585991" y="3982740"/>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29" name="Oval 61"/>
            <p:cNvSpPr>
              <a:spLocks noChangeArrowheads="1"/>
            </p:cNvSpPr>
            <p:nvPr/>
          </p:nvSpPr>
          <p:spPr bwMode="auto">
            <a:xfrm>
              <a:off x="5827291" y="3803352"/>
              <a:ext cx="36513" cy="365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30" name="Oval 62"/>
            <p:cNvSpPr>
              <a:spLocks noChangeArrowheads="1"/>
            </p:cNvSpPr>
            <p:nvPr/>
          </p:nvSpPr>
          <p:spPr bwMode="auto">
            <a:xfrm>
              <a:off x="6363866" y="3393777"/>
              <a:ext cx="33338" cy="33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31" name="Oval 63"/>
            <p:cNvSpPr>
              <a:spLocks noChangeArrowheads="1"/>
            </p:cNvSpPr>
            <p:nvPr/>
          </p:nvSpPr>
          <p:spPr bwMode="auto">
            <a:xfrm>
              <a:off x="6484516" y="3108027"/>
              <a:ext cx="30163"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32" name="Oval 64"/>
            <p:cNvSpPr>
              <a:spLocks noChangeArrowheads="1"/>
            </p:cNvSpPr>
            <p:nvPr/>
          </p:nvSpPr>
          <p:spPr bwMode="auto">
            <a:xfrm>
              <a:off x="6554366" y="2863552"/>
              <a:ext cx="31750"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33" name="Oval 65"/>
            <p:cNvSpPr>
              <a:spLocks noChangeArrowheads="1"/>
            </p:cNvSpPr>
            <p:nvPr/>
          </p:nvSpPr>
          <p:spPr bwMode="auto">
            <a:xfrm>
              <a:off x="4811291" y="3974802"/>
              <a:ext cx="19050" cy="174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34" name="Rectangle 66"/>
            <p:cNvSpPr>
              <a:spLocks noChangeArrowheads="1"/>
            </p:cNvSpPr>
            <p:nvPr/>
          </p:nvSpPr>
          <p:spPr bwMode="auto">
            <a:xfrm>
              <a:off x="5725691" y="3700165"/>
              <a:ext cx="65088" cy="65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Tree>
  </p:cSld>
  <p:clrMapOvr>
    <a:masterClrMapping/>
  </p:clrMapOvr>
  <p:transition spd="slow" advClick="0" advTm="3000">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3252"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53253"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53254" name="组合 63"/>
          <p:cNvGrpSpPr/>
          <p:nvPr/>
        </p:nvGrpSpPr>
        <p:grpSpPr>
          <a:xfrm>
            <a:off x="314325" y="301625"/>
            <a:ext cx="665163" cy="390525"/>
            <a:chOff x="907560" y="884624"/>
            <a:chExt cx="780449" cy="457236"/>
          </a:xfrm>
        </p:grpSpPr>
        <p:sp>
          <p:nvSpPr>
            <p:cNvPr id="53268"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53255" name="组合 17"/>
          <p:cNvGrpSpPr/>
          <p:nvPr/>
        </p:nvGrpSpPr>
        <p:grpSpPr>
          <a:xfrm>
            <a:off x="2409825" y="973138"/>
            <a:ext cx="3063875" cy="3302000"/>
            <a:chOff x="506182" y="878060"/>
            <a:chExt cx="3064332" cy="3301329"/>
          </a:xfrm>
        </p:grpSpPr>
        <p:sp>
          <p:nvSpPr>
            <p:cNvPr id="19" name="椭圆 18"/>
            <p:cNvSpPr/>
            <p:nvPr/>
          </p:nvSpPr>
          <p:spPr>
            <a:xfrm>
              <a:off x="620927" y="1272187"/>
              <a:ext cx="2672114" cy="2672114"/>
            </a:xfrm>
            <a:prstGeom prst="ellipse">
              <a:avLst/>
            </a:prstGeom>
            <a:solidFill>
              <a:srgbClr val="7ACDE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53265" name="组合 19"/>
            <p:cNvGrpSpPr/>
            <p:nvPr/>
          </p:nvGrpSpPr>
          <p:grpSpPr>
            <a:xfrm flipH="1">
              <a:off x="506182" y="878060"/>
              <a:ext cx="3064332" cy="3301329"/>
              <a:chOff x="7581182" y="1532965"/>
              <a:chExt cx="4559987" cy="4912659"/>
            </a:xfrm>
          </p:grpSpPr>
          <p:pic>
            <p:nvPicPr>
              <p:cNvPr id="53266" name="图片 20"/>
              <p:cNvPicPr>
                <a:picLocks noChangeAspect="1"/>
              </p:cNvPicPr>
              <p:nvPr/>
            </p:nvPicPr>
            <p:blipFill>
              <a:blip r:embed="rId2"/>
              <a:stretch>
                <a:fillRect/>
              </a:stretch>
            </p:blipFill>
            <p:spPr>
              <a:xfrm>
                <a:off x="7581182" y="1532965"/>
                <a:ext cx="4559987" cy="4912659"/>
              </a:xfrm>
              <a:prstGeom prst="rect">
                <a:avLst/>
              </a:prstGeom>
              <a:noFill/>
              <a:ln w="9525">
                <a:noFill/>
              </a:ln>
            </p:spPr>
          </p:pic>
          <p:pic>
            <p:nvPicPr>
              <p:cNvPr id="53267" name="图片 21"/>
              <p:cNvPicPr>
                <a:picLocks noChangeAspect="1"/>
              </p:cNvPicPr>
              <p:nvPr/>
            </p:nvPicPr>
            <p:blipFill>
              <a:blip r:embed="rId3"/>
              <a:stretch>
                <a:fillRect/>
              </a:stretch>
            </p:blipFill>
            <p:spPr>
              <a:xfrm>
                <a:off x="8133426" y="2171095"/>
                <a:ext cx="3109229" cy="2877561"/>
              </a:xfrm>
              <a:prstGeom prst="rect">
                <a:avLst/>
              </a:prstGeom>
              <a:noFill/>
              <a:ln w="9525">
                <a:noFill/>
              </a:ln>
            </p:spPr>
          </p:pic>
        </p:grpSp>
      </p:grpSp>
      <p:grpSp>
        <p:nvGrpSpPr>
          <p:cNvPr id="53256" name="组合 22"/>
          <p:cNvGrpSpPr/>
          <p:nvPr/>
        </p:nvGrpSpPr>
        <p:grpSpPr>
          <a:xfrm>
            <a:off x="5675313" y="2381250"/>
            <a:ext cx="4887912" cy="4459288"/>
            <a:chOff x="5604200" y="2055239"/>
            <a:chExt cx="4888394" cy="4460084"/>
          </a:xfrm>
        </p:grpSpPr>
        <p:sp>
          <p:nvSpPr>
            <p:cNvPr id="24" name="椭圆 23"/>
            <p:cNvSpPr/>
            <p:nvPr/>
          </p:nvSpPr>
          <p:spPr>
            <a:xfrm>
              <a:off x="6313715" y="2336444"/>
              <a:ext cx="4178879" cy="4178879"/>
            </a:xfrm>
            <a:prstGeom prst="ellipse">
              <a:avLst/>
            </a:prstGeom>
            <a:solidFill>
              <a:srgbClr val="7ACDEF">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5" name="椭圆 24"/>
            <p:cNvSpPr/>
            <p:nvPr/>
          </p:nvSpPr>
          <p:spPr>
            <a:xfrm>
              <a:off x="5910774" y="2176787"/>
              <a:ext cx="475513" cy="475513"/>
            </a:xfrm>
            <a:prstGeom prst="ellipse">
              <a:avLst/>
            </a:prstGeom>
            <a:solidFill>
              <a:schemeClr val="bg1">
                <a:lumMod val="6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6" name="椭圆 25"/>
            <p:cNvSpPr/>
            <p:nvPr/>
          </p:nvSpPr>
          <p:spPr>
            <a:xfrm>
              <a:off x="6449766" y="2353272"/>
              <a:ext cx="978271" cy="978271"/>
            </a:xfrm>
            <a:prstGeom prst="ellipse">
              <a:avLst/>
            </a:prstGeom>
            <a:solidFill>
              <a:schemeClr val="bg1">
                <a:lumMod val="6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7" name="椭圆 26"/>
            <p:cNvSpPr/>
            <p:nvPr/>
          </p:nvSpPr>
          <p:spPr>
            <a:xfrm>
              <a:off x="5604200" y="2055239"/>
              <a:ext cx="243095" cy="243095"/>
            </a:xfrm>
            <a:prstGeom prst="ellipse">
              <a:avLst/>
            </a:prstGeom>
            <a:solidFill>
              <a:schemeClr val="bg1">
                <a:lumMod val="6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53257" name="矩形 27"/>
          <p:cNvSpPr/>
          <p:nvPr/>
        </p:nvSpPr>
        <p:spPr>
          <a:xfrm>
            <a:off x="1400175" y="5280025"/>
            <a:ext cx="4275138" cy="954088"/>
          </a:xfrm>
          <a:prstGeom prst="rect">
            <a:avLst/>
          </a:prstGeom>
          <a:noFill/>
          <a:ln w="9525">
            <a:noFill/>
          </a:ln>
        </p:spPr>
        <p:txBody>
          <a:bodyPr>
            <a:spAutoFit/>
          </a:bodyPr>
          <a:p>
            <a:pPr lvl="0" algn="just" eaLnBrk="1" hangingPunct="1"/>
            <a:r>
              <a:rPr lang="zh-CN" altLang="en-US" sz="1400" dirty="0">
                <a:solidFill>
                  <a:srgbClr val="262626"/>
                </a:solidFill>
                <a:latin typeface="微软雅黑" panose="020B0503020204020204" pitchFamily="34" charset="-122"/>
                <a:ea typeface="微软雅黑" panose="020B0503020204020204" pitchFamily="34" charset="-122"/>
              </a:rPr>
              <a:t>我们工作室致力于专业PPT模板的发布，课件及汇报PPT的美化，并为您提供专业的PPT个性定制服务。我们秉承“给您演示的光和热”的理念，为您分担职场压力,让您的每一次亮相都信心澎湃。</a:t>
            </a:r>
            <a:endParaRPr lang="zh-CN" altLang="en-US" sz="1400" dirty="0">
              <a:solidFill>
                <a:srgbClr val="262626"/>
              </a:solidFill>
              <a:latin typeface="微软雅黑" panose="020B0503020204020204" pitchFamily="34" charset="-122"/>
              <a:ea typeface="微软雅黑" panose="020B0503020204020204" pitchFamily="34" charset="-122"/>
            </a:endParaRPr>
          </a:p>
        </p:txBody>
      </p:sp>
      <p:sp>
        <p:nvSpPr>
          <p:cNvPr id="53258" name="文本框 28"/>
          <p:cNvSpPr txBox="1"/>
          <p:nvPr/>
        </p:nvSpPr>
        <p:spPr>
          <a:xfrm>
            <a:off x="1400175" y="4879975"/>
            <a:ext cx="2922588" cy="400050"/>
          </a:xfrm>
          <a:prstGeom prst="rect">
            <a:avLst/>
          </a:prstGeom>
          <a:noFill/>
          <a:ln w="9525">
            <a:noFill/>
          </a:ln>
        </p:spPr>
        <p:txBody>
          <a:bodyPr>
            <a:spAutoFit/>
          </a:bodyPr>
          <a:p>
            <a:pPr lvl="0" eaLnBrk="1" hangingPunct="1"/>
            <a:r>
              <a:rPr lang="zh-CN" altLang="en-US" sz="2000" b="1" dirty="0">
                <a:solidFill>
                  <a:srgbClr val="247BB5"/>
                </a:solidFill>
                <a:latin typeface="微软雅黑" panose="020B0503020204020204" pitchFamily="34" charset="-122"/>
                <a:ea typeface="微软雅黑" panose="020B0503020204020204" pitchFamily="34" charset="-122"/>
              </a:rPr>
              <a:t>点击添加您的标题</a:t>
            </a:r>
            <a:endParaRPr lang="zh-CN" altLang="en-US" sz="2000" b="1" dirty="0">
              <a:solidFill>
                <a:srgbClr val="247BB5"/>
              </a:solidFill>
              <a:latin typeface="微软雅黑" panose="020B0503020204020204" pitchFamily="34" charset="-122"/>
              <a:ea typeface="微软雅黑" panose="020B0503020204020204" pitchFamily="34" charset="-122"/>
            </a:endParaRPr>
          </a:p>
        </p:txBody>
      </p:sp>
      <p:pic>
        <p:nvPicPr>
          <p:cNvPr id="53259" name="图片 29"/>
          <p:cNvPicPr>
            <a:picLocks noChangeAspect="1"/>
          </p:cNvPicPr>
          <p:nvPr/>
        </p:nvPicPr>
        <p:blipFill>
          <a:blip r:embed="rId4"/>
          <a:stretch>
            <a:fillRect/>
          </a:stretch>
        </p:blipFill>
        <p:spPr>
          <a:xfrm>
            <a:off x="7164388" y="2827338"/>
            <a:ext cx="2595562" cy="4659312"/>
          </a:xfrm>
          <a:prstGeom prst="rect">
            <a:avLst/>
          </a:prstGeom>
          <a:noFill/>
          <a:ln w="9525">
            <a:noFill/>
          </a:ln>
        </p:spPr>
      </p:pic>
    </p:spTree>
  </p:cSld>
  <p:clrMapOvr>
    <a:masterClrMapping/>
  </p:clrMapOvr>
  <p:transition spd="slow" advClick="0" advTm="3000">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4276"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54277"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54278" name="组合 63"/>
          <p:cNvGrpSpPr/>
          <p:nvPr/>
        </p:nvGrpSpPr>
        <p:grpSpPr>
          <a:xfrm>
            <a:off x="314325" y="301625"/>
            <a:ext cx="665163" cy="390525"/>
            <a:chOff x="907560" y="884624"/>
            <a:chExt cx="780449" cy="457236"/>
          </a:xfrm>
        </p:grpSpPr>
        <p:sp>
          <p:nvSpPr>
            <p:cNvPr id="54307"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18" name="椭圆 17"/>
          <p:cNvSpPr/>
          <p:nvPr/>
        </p:nvSpPr>
        <p:spPr>
          <a:xfrm>
            <a:off x="866775" y="3016250"/>
            <a:ext cx="1611313" cy="1611313"/>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椭圆 18"/>
          <p:cNvSpPr/>
          <p:nvPr/>
        </p:nvSpPr>
        <p:spPr>
          <a:xfrm>
            <a:off x="2370138" y="4510088"/>
            <a:ext cx="1309688" cy="13081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椭圆 19"/>
          <p:cNvSpPr/>
          <p:nvPr/>
        </p:nvSpPr>
        <p:spPr>
          <a:xfrm>
            <a:off x="3100388" y="1690688"/>
            <a:ext cx="1304925" cy="1304925"/>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椭圆 20"/>
          <p:cNvSpPr/>
          <p:nvPr/>
        </p:nvSpPr>
        <p:spPr>
          <a:xfrm>
            <a:off x="4176713" y="3481388"/>
            <a:ext cx="1385888" cy="1385888"/>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椭圆 21"/>
          <p:cNvSpPr/>
          <p:nvPr/>
        </p:nvSpPr>
        <p:spPr>
          <a:xfrm>
            <a:off x="5646738" y="1509713"/>
            <a:ext cx="490538" cy="490538"/>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 name="椭圆 22"/>
          <p:cNvSpPr/>
          <p:nvPr/>
        </p:nvSpPr>
        <p:spPr>
          <a:xfrm>
            <a:off x="6022975" y="5434013"/>
            <a:ext cx="490538" cy="490538"/>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4" name="椭圆 23"/>
          <p:cNvSpPr/>
          <p:nvPr/>
        </p:nvSpPr>
        <p:spPr>
          <a:xfrm>
            <a:off x="5632450" y="2397125"/>
            <a:ext cx="249238" cy="2492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5" name="椭圆 24"/>
          <p:cNvSpPr/>
          <p:nvPr/>
        </p:nvSpPr>
        <p:spPr>
          <a:xfrm>
            <a:off x="6461125" y="2397125"/>
            <a:ext cx="2185988" cy="2185988"/>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6" name="椭圆 25"/>
          <p:cNvSpPr/>
          <p:nvPr/>
        </p:nvSpPr>
        <p:spPr>
          <a:xfrm>
            <a:off x="9401175" y="1138238"/>
            <a:ext cx="1231900" cy="123348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7" name="椭圆 26"/>
          <p:cNvSpPr/>
          <p:nvPr/>
        </p:nvSpPr>
        <p:spPr>
          <a:xfrm>
            <a:off x="8691563" y="2297113"/>
            <a:ext cx="349250" cy="349250"/>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28" name="图片 27"/>
          <p:cNvPicPr>
            <a:picLocks noChangeAspect="1"/>
          </p:cNvPicPr>
          <p:nvPr/>
        </p:nvPicPr>
        <p:blipFill>
          <a:blip r:embed="rId2" cstate="email"/>
          <a:srcRect t="2643" r="3588"/>
          <a:stretch>
            <a:fillRect/>
          </a:stretch>
        </p:blipFill>
        <p:spPr>
          <a:xfrm>
            <a:off x="4259205" y="3564562"/>
            <a:ext cx="1219858" cy="1219857"/>
          </a:xfrm>
          <a:custGeom>
            <a:avLst/>
            <a:gdLst>
              <a:gd name="connsiteX0" fmla="*/ 526995 w 1053990"/>
              <a:gd name="connsiteY0" fmla="*/ 0 h 1053989"/>
              <a:gd name="connsiteX1" fmla="*/ 1053990 w 1053990"/>
              <a:gd name="connsiteY1" fmla="*/ 526995 h 1053989"/>
              <a:gd name="connsiteX2" fmla="*/ 633203 w 1053990"/>
              <a:gd name="connsiteY2" fmla="*/ 1043284 h 1053989"/>
              <a:gd name="connsiteX3" fmla="*/ 527005 w 1053990"/>
              <a:gd name="connsiteY3" fmla="*/ 1053989 h 1053989"/>
              <a:gd name="connsiteX4" fmla="*/ 526985 w 1053990"/>
              <a:gd name="connsiteY4" fmla="*/ 1053989 h 1053989"/>
              <a:gd name="connsiteX5" fmla="*/ 420787 w 1053990"/>
              <a:gd name="connsiteY5" fmla="*/ 1043284 h 1053989"/>
              <a:gd name="connsiteX6" fmla="*/ 0 w 1053990"/>
              <a:gd name="connsiteY6" fmla="*/ 526995 h 1053989"/>
              <a:gd name="connsiteX7" fmla="*/ 526995 w 1053990"/>
              <a:gd name="connsiteY7" fmla="*/ 0 h 105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3990" h="1053989">
                <a:moveTo>
                  <a:pt x="526995" y="0"/>
                </a:moveTo>
                <a:cubicBezTo>
                  <a:pt x="818046" y="0"/>
                  <a:pt x="1053990" y="235944"/>
                  <a:pt x="1053990" y="526995"/>
                </a:cubicBezTo>
                <a:cubicBezTo>
                  <a:pt x="1053990" y="781665"/>
                  <a:pt x="873345" y="994143"/>
                  <a:pt x="633203" y="1043284"/>
                </a:cubicBezTo>
                <a:lnTo>
                  <a:pt x="527005" y="1053989"/>
                </a:lnTo>
                <a:lnTo>
                  <a:pt x="526985" y="1053989"/>
                </a:lnTo>
                <a:lnTo>
                  <a:pt x="420787" y="1043284"/>
                </a:lnTo>
                <a:cubicBezTo>
                  <a:pt x="180645" y="994143"/>
                  <a:pt x="0" y="781665"/>
                  <a:pt x="0" y="526995"/>
                </a:cubicBezTo>
                <a:cubicBezTo>
                  <a:pt x="0" y="235944"/>
                  <a:pt x="235944" y="0"/>
                  <a:pt x="526995" y="0"/>
                </a:cubicBezTo>
                <a:close/>
              </a:path>
            </a:pathLst>
          </a:custGeom>
        </p:spPr>
      </p:pic>
      <p:grpSp>
        <p:nvGrpSpPr>
          <p:cNvPr id="54290" name="组合 28"/>
          <p:cNvGrpSpPr/>
          <p:nvPr/>
        </p:nvGrpSpPr>
        <p:grpSpPr>
          <a:xfrm>
            <a:off x="9013825" y="4565650"/>
            <a:ext cx="2005013" cy="1389063"/>
            <a:chOff x="1359759" y="3678458"/>
            <a:chExt cx="2004826" cy="1389997"/>
          </a:xfrm>
        </p:grpSpPr>
        <p:sp>
          <p:nvSpPr>
            <p:cNvPr id="54305" name="文本框 29"/>
            <p:cNvSpPr txBox="1"/>
            <p:nvPr/>
          </p:nvSpPr>
          <p:spPr>
            <a:xfrm>
              <a:off x="1385529" y="3678458"/>
              <a:ext cx="1895237" cy="338554"/>
            </a:xfrm>
            <a:prstGeom prst="rect">
              <a:avLst/>
            </a:prstGeom>
            <a:noFill/>
            <a:ln w="9525">
              <a:noFill/>
            </a:ln>
          </p:spPr>
          <p:txBody>
            <a:bodyPr>
              <a:spAutoFit/>
            </a:bodyPr>
            <a:p>
              <a:pPr lvl="0" eaLnBrk="1" hangingPunct="1"/>
              <a:r>
                <a:rPr lang="zh-CN" altLang="en-US" sz="1600" b="1" dirty="0">
                  <a:solidFill>
                    <a:srgbClr val="000000"/>
                  </a:solidFill>
                  <a:latin typeface="微软雅黑" panose="020B0503020204020204" pitchFamily="34" charset="-122"/>
                  <a:ea typeface="微软雅黑" panose="020B0503020204020204" pitchFamily="34" charset="-122"/>
                </a:rPr>
                <a:t>单击此处添加文字</a:t>
              </a:r>
              <a:endParaRPr lang="zh-CN" altLang="en-US" sz="1600" b="1" dirty="0">
                <a:solidFill>
                  <a:srgbClr val="000000"/>
                </a:solidFill>
                <a:latin typeface="微软雅黑" panose="020B0503020204020204" pitchFamily="34" charset="-122"/>
                <a:ea typeface="微软雅黑" panose="020B0503020204020204" pitchFamily="34" charset="-122"/>
              </a:endParaRPr>
            </a:p>
          </p:txBody>
        </p:sp>
        <p:sp>
          <p:nvSpPr>
            <p:cNvPr id="54306" name="文本框 30"/>
            <p:cNvSpPr txBox="1"/>
            <p:nvPr/>
          </p:nvSpPr>
          <p:spPr>
            <a:xfrm>
              <a:off x="1359759" y="4114348"/>
              <a:ext cx="2004826" cy="954107"/>
            </a:xfrm>
            <a:prstGeom prst="rect">
              <a:avLst/>
            </a:prstGeom>
            <a:noFill/>
            <a:ln w="9525">
              <a:noFill/>
            </a:ln>
          </p:spPr>
          <p:txBody>
            <a:bodyPr>
              <a:spAutoFit/>
            </a:bodyPr>
            <a:p>
              <a:pPr lvl="0" eaLnBrk="1" hangingPunct="1"/>
              <a:r>
                <a:rPr lang="zh-CN" altLang="en-US" sz="1400" dirty="0">
                  <a:solidFill>
                    <a:srgbClr val="7F7F7F"/>
                  </a:solidFill>
                  <a:latin typeface="微软雅黑" panose="020B0503020204020204" pitchFamily="34" charset="-122"/>
                  <a:ea typeface="微软雅黑" panose="020B0503020204020204" pitchFamily="34" charset="-122"/>
                </a:rPr>
                <a:t>我们工作室致力于专业</a:t>
              </a:r>
              <a:r>
                <a:rPr lang="en-US" altLang="zh-CN" sz="1400" dirty="0">
                  <a:solidFill>
                    <a:srgbClr val="7F7F7F"/>
                  </a:solidFill>
                  <a:latin typeface="微软雅黑" panose="020B0503020204020204" pitchFamily="34" charset="-122"/>
                  <a:ea typeface="微软雅黑" panose="020B0503020204020204" pitchFamily="34" charset="-122"/>
                </a:rPr>
                <a:t>PPT</a:t>
              </a:r>
              <a:r>
                <a:rPr lang="zh-CN" altLang="en-US" sz="1400" dirty="0">
                  <a:solidFill>
                    <a:srgbClr val="7F7F7F"/>
                  </a:solidFill>
                  <a:latin typeface="微软雅黑" panose="020B0503020204020204" pitchFamily="34" charset="-122"/>
                  <a:ea typeface="微软雅黑" panose="020B0503020204020204" pitchFamily="34" charset="-122"/>
                </a:rPr>
                <a:t>模板的发布，并为您提供专业的</a:t>
              </a:r>
              <a:r>
                <a:rPr lang="en-US" altLang="zh-CN" sz="1400" dirty="0">
                  <a:solidFill>
                    <a:srgbClr val="7F7F7F"/>
                  </a:solidFill>
                  <a:latin typeface="微软雅黑" panose="020B0503020204020204" pitchFamily="34" charset="-122"/>
                  <a:ea typeface="微软雅黑" panose="020B0503020204020204" pitchFamily="34" charset="-122"/>
                </a:rPr>
                <a:t>PPT</a:t>
              </a:r>
              <a:r>
                <a:rPr lang="zh-CN" altLang="en-US" sz="1400" dirty="0">
                  <a:solidFill>
                    <a:srgbClr val="7F7F7F"/>
                  </a:solidFill>
                  <a:latin typeface="微软雅黑" panose="020B0503020204020204" pitchFamily="34" charset="-122"/>
                  <a:ea typeface="微软雅黑" panose="020B0503020204020204" pitchFamily="34" charset="-122"/>
                </a:rPr>
                <a:t>个性定制服务</a:t>
              </a:r>
              <a:endParaRPr lang="zh-CN" altLang="en-US" sz="1400" dirty="0">
                <a:solidFill>
                  <a:srgbClr val="7F7F7F"/>
                </a:solidFill>
                <a:latin typeface="微软雅黑" panose="020B0503020204020204" pitchFamily="34" charset="-122"/>
                <a:ea typeface="微软雅黑" panose="020B0503020204020204" pitchFamily="34" charset="-122"/>
              </a:endParaRPr>
            </a:p>
          </p:txBody>
        </p:sp>
      </p:grpSp>
      <p:sp>
        <p:nvSpPr>
          <p:cNvPr id="54291" name="Freeform 35"/>
          <p:cNvSpPr/>
          <p:nvPr/>
        </p:nvSpPr>
        <p:spPr>
          <a:xfrm>
            <a:off x="2990850" y="4684713"/>
            <a:ext cx="161925" cy="258762"/>
          </a:xfrm>
          <a:custGeom>
            <a:avLst/>
            <a:gdLst/>
            <a:ahLst/>
            <a:cxnLst>
              <a:cxn ang="0">
                <a:pos x="161925" y="146050"/>
              </a:cxn>
              <a:cxn ang="0">
                <a:pos x="0" y="0"/>
              </a:cxn>
              <a:cxn ang="0">
                <a:pos x="0" y="0"/>
              </a:cxn>
              <a:cxn ang="0">
                <a:pos x="0" y="0"/>
              </a:cxn>
              <a:cxn ang="0">
                <a:pos x="0" y="0"/>
              </a:cxn>
              <a:cxn ang="0">
                <a:pos x="0" y="219075"/>
              </a:cxn>
              <a:cxn ang="0">
                <a:pos x="57150" y="180975"/>
              </a:cxn>
              <a:cxn ang="0">
                <a:pos x="92075" y="258763"/>
              </a:cxn>
              <a:cxn ang="0">
                <a:pos x="131763" y="241300"/>
              </a:cxn>
              <a:cxn ang="0">
                <a:pos x="96838" y="163513"/>
              </a:cxn>
              <a:cxn ang="0">
                <a:pos x="161925" y="146050"/>
              </a:cxn>
            </a:cxnLst>
            <a:pathLst>
              <a:path w="102" h="163">
                <a:moveTo>
                  <a:pt x="102" y="92"/>
                </a:moveTo>
                <a:lnTo>
                  <a:pt x="0" y="0"/>
                </a:lnTo>
                <a:lnTo>
                  <a:pt x="0" y="0"/>
                </a:lnTo>
                <a:lnTo>
                  <a:pt x="0" y="0"/>
                </a:lnTo>
                <a:lnTo>
                  <a:pt x="0" y="0"/>
                </a:lnTo>
                <a:lnTo>
                  <a:pt x="0" y="138"/>
                </a:lnTo>
                <a:lnTo>
                  <a:pt x="36" y="114"/>
                </a:lnTo>
                <a:lnTo>
                  <a:pt x="58" y="163"/>
                </a:lnTo>
                <a:lnTo>
                  <a:pt x="83" y="152"/>
                </a:lnTo>
                <a:lnTo>
                  <a:pt x="61" y="103"/>
                </a:lnTo>
                <a:lnTo>
                  <a:pt x="102" y="92"/>
                </a:lnTo>
                <a:close/>
              </a:path>
            </a:pathLst>
          </a:custGeom>
          <a:solidFill>
            <a:schemeClr val="bg1">
              <a:alpha val="100000"/>
            </a:schemeClr>
          </a:solidFill>
          <a:ln w="9525">
            <a:noFill/>
          </a:ln>
        </p:spPr>
        <p:txBody>
          <a:bodyPr/>
          <a:p>
            <a:endParaRPr lang="zh-CN" altLang="en-US"/>
          </a:p>
        </p:txBody>
      </p:sp>
      <p:sp>
        <p:nvSpPr>
          <p:cNvPr id="54292" name="Freeform 153"/>
          <p:cNvSpPr>
            <a:spLocks noEditPoints="1"/>
          </p:cNvSpPr>
          <p:nvPr/>
        </p:nvSpPr>
        <p:spPr>
          <a:xfrm>
            <a:off x="7381875" y="2622550"/>
            <a:ext cx="344488" cy="393700"/>
          </a:xfrm>
          <a:custGeom>
            <a:avLst/>
            <a:gdLst/>
            <a:ahLst/>
            <a:cxnLst>
              <a:cxn ang="0">
                <a:pos x="0" y="392742"/>
              </a:cxn>
              <a:cxn ang="0">
                <a:pos x="344553" y="0"/>
              </a:cxn>
              <a:cxn ang="0">
                <a:pos x="53008" y="363828"/>
              </a:cxn>
              <a:cxn ang="0">
                <a:pos x="19276" y="330096"/>
              </a:cxn>
              <a:cxn ang="0">
                <a:pos x="53008" y="363828"/>
              </a:cxn>
              <a:cxn ang="0">
                <a:pos x="19276" y="303592"/>
              </a:cxn>
              <a:cxn ang="0">
                <a:pos x="53008" y="269860"/>
              </a:cxn>
              <a:cxn ang="0">
                <a:pos x="53008" y="243355"/>
              </a:cxn>
              <a:cxn ang="0">
                <a:pos x="19276" y="209623"/>
              </a:cxn>
              <a:cxn ang="0">
                <a:pos x="53008" y="243355"/>
              </a:cxn>
              <a:cxn ang="0">
                <a:pos x="19276" y="185528"/>
              </a:cxn>
              <a:cxn ang="0">
                <a:pos x="53008" y="149387"/>
              </a:cxn>
              <a:cxn ang="0">
                <a:pos x="53008" y="125292"/>
              </a:cxn>
              <a:cxn ang="0">
                <a:pos x="19276" y="89150"/>
              </a:cxn>
              <a:cxn ang="0">
                <a:pos x="53008" y="125292"/>
              </a:cxn>
              <a:cxn ang="0">
                <a:pos x="19276" y="65055"/>
              </a:cxn>
              <a:cxn ang="0">
                <a:pos x="53008" y="28914"/>
              </a:cxn>
              <a:cxn ang="0">
                <a:pos x="269860" y="344553"/>
              </a:cxn>
              <a:cxn ang="0">
                <a:pos x="72284" y="219261"/>
              </a:cxn>
              <a:cxn ang="0">
                <a:pos x="269860" y="344553"/>
              </a:cxn>
              <a:cxn ang="0">
                <a:pos x="72284" y="171072"/>
              </a:cxn>
              <a:cxn ang="0">
                <a:pos x="269860" y="48189"/>
              </a:cxn>
              <a:cxn ang="0">
                <a:pos x="325277" y="363828"/>
              </a:cxn>
              <a:cxn ang="0">
                <a:pos x="291545" y="330096"/>
              </a:cxn>
              <a:cxn ang="0">
                <a:pos x="325277" y="363828"/>
              </a:cxn>
              <a:cxn ang="0">
                <a:pos x="291545" y="303592"/>
              </a:cxn>
              <a:cxn ang="0">
                <a:pos x="325277" y="269860"/>
              </a:cxn>
              <a:cxn ang="0">
                <a:pos x="325277" y="243355"/>
              </a:cxn>
              <a:cxn ang="0">
                <a:pos x="291545" y="209623"/>
              </a:cxn>
              <a:cxn ang="0">
                <a:pos x="325277" y="243355"/>
              </a:cxn>
              <a:cxn ang="0">
                <a:pos x="291545" y="185528"/>
              </a:cxn>
              <a:cxn ang="0">
                <a:pos x="325277" y="149387"/>
              </a:cxn>
              <a:cxn ang="0">
                <a:pos x="325277" y="125292"/>
              </a:cxn>
              <a:cxn ang="0">
                <a:pos x="291545" y="89150"/>
              </a:cxn>
              <a:cxn ang="0">
                <a:pos x="325277" y="125292"/>
              </a:cxn>
              <a:cxn ang="0">
                <a:pos x="291545" y="65055"/>
              </a:cxn>
              <a:cxn ang="0">
                <a:pos x="325277" y="28914"/>
              </a:cxn>
            </a:cxnLst>
            <a:pathLst>
              <a:path w="143" h="163">
                <a:moveTo>
                  <a:pt x="0" y="0"/>
                </a:moveTo>
                <a:lnTo>
                  <a:pt x="0" y="163"/>
                </a:lnTo>
                <a:lnTo>
                  <a:pt x="143" y="163"/>
                </a:lnTo>
                <a:lnTo>
                  <a:pt x="143" y="0"/>
                </a:lnTo>
                <a:lnTo>
                  <a:pt x="0" y="0"/>
                </a:lnTo>
                <a:close/>
                <a:moveTo>
                  <a:pt x="22" y="151"/>
                </a:moveTo>
                <a:lnTo>
                  <a:pt x="8" y="151"/>
                </a:lnTo>
                <a:lnTo>
                  <a:pt x="8" y="137"/>
                </a:lnTo>
                <a:lnTo>
                  <a:pt x="22" y="137"/>
                </a:lnTo>
                <a:lnTo>
                  <a:pt x="22" y="151"/>
                </a:lnTo>
                <a:close/>
                <a:moveTo>
                  <a:pt x="22" y="126"/>
                </a:moveTo>
                <a:lnTo>
                  <a:pt x="8" y="126"/>
                </a:lnTo>
                <a:lnTo>
                  <a:pt x="8" y="112"/>
                </a:lnTo>
                <a:lnTo>
                  <a:pt x="22" y="112"/>
                </a:lnTo>
                <a:lnTo>
                  <a:pt x="22" y="126"/>
                </a:lnTo>
                <a:close/>
                <a:moveTo>
                  <a:pt x="22" y="101"/>
                </a:moveTo>
                <a:lnTo>
                  <a:pt x="8" y="101"/>
                </a:lnTo>
                <a:lnTo>
                  <a:pt x="8" y="87"/>
                </a:lnTo>
                <a:lnTo>
                  <a:pt x="22" y="87"/>
                </a:lnTo>
                <a:lnTo>
                  <a:pt x="22" y="101"/>
                </a:lnTo>
                <a:close/>
                <a:moveTo>
                  <a:pt x="22" y="77"/>
                </a:moveTo>
                <a:lnTo>
                  <a:pt x="8" y="77"/>
                </a:lnTo>
                <a:lnTo>
                  <a:pt x="8" y="62"/>
                </a:lnTo>
                <a:lnTo>
                  <a:pt x="22" y="62"/>
                </a:lnTo>
                <a:lnTo>
                  <a:pt x="22" y="77"/>
                </a:lnTo>
                <a:close/>
                <a:moveTo>
                  <a:pt x="22" y="52"/>
                </a:moveTo>
                <a:lnTo>
                  <a:pt x="8" y="52"/>
                </a:lnTo>
                <a:lnTo>
                  <a:pt x="8" y="37"/>
                </a:lnTo>
                <a:lnTo>
                  <a:pt x="22" y="37"/>
                </a:lnTo>
                <a:lnTo>
                  <a:pt x="22" y="52"/>
                </a:lnTo>
                <a:close/>
                <a:moveTo>
                  <a:pt x="22" y="27"/>
                </a:moveTo>
                <a:lnTo>
                  <a:pt x="8" y="27"/>
                </a:lnTo>
                <a:lnTo>
                  <a:pt x="8" y="12"/>
                </a:lnTo>
                <a:lnTo>
                  <a:pt x="22" y="12"/>
                </a:lnTo>
                <a:lnTo>
                  <a:pt x="22" y="27"/>
                </a:lnTo>
                <a:close/>
                <a:moveTo>
                  <a:pt x="112" y="143"/>
                </a:moveTo>
                <a:lnTo>
                  <a:pt x="30" y="143"/>
                </a:lnTo>
                <a:lnTo>
                  <a:pt x="30" y="91"/>
                </a:lnTo>
                <a:lnTo>
                  <a:pt x="112" y="91"/>
                </a:lnTo>
                <a:lnTo>
                  <a:pt x="112" y="143"/>
                </a:lnTo>
                <a:close/>
                <a:moveTo>
                  <a:pt x="112" y="71"/>
                </a:moveTo>
                <a:lnTo>
                  <a:pt x="30" y="71"/>
                </a:lnTo>
                <a:lnTo>
                  <a:pt x="30" y="20"/>
                </a:lnTo>
                <a:lnTo>
                  <a:pt x="112" y="20"/>
                </a:lnTo>
                <a:lnTo>
                  <a:pt x="112" y="71"/>
                </a:lnTo>
                <a:close/>
                <a:moveTo>
                  <a:pt x="135" y="151"/>
                </a:moveTo>
                <a:lnTo>
                  <a:pt x="121" y="151"/>
                </a:lnTo>
                <a:lnTo>
                  <a:pt x="121" y="137"/>
                </a:lnTo>
                <a:lnTo>
                  <a:pt x="135" y="137"/>
                </a:lnTo>
                <a:lnTo>
                  <a:pt x="135" y="151"/>
                </a:lnTo>
                <a:close/>
                <a:moveTo>
                  <a:pt x="135" y="126"/>
                </a:moveTo>
                <a:lnTo>
                  <a:pt x="121" y="126"/>
                </a:lnTo>
                <a:lnTo>
                  <a:pt x="121" y="112"/>
                </a:lnTo>
                <a:lnTo>
                  <a:pt x="135" y="112"/>
                </a:lnTo>
                <a:lnTo>
                  <a:pt x="135" y="126"/>
                </a:lnTo>
                <a:close/>
                <a:moveTo>
                  <a:pt x="135" y="101"/>
                </a:moveTo>
                <a:lnTo>
                  <a:pt x="121" y="101"/>
                </a:lnTo>
                <a:lnTo>
                  <a:pt x="121" y="87"/>
                </a:lnTo>
                <a:lnTo>
                  <a:pt x="135" y="87"/>
                </a:lnTo>
                <a:lnTo>
                  <a:pt x="135" y="101"/>
                </a:lnTo>
                <a:close/>
                <a:moveTo>
                  <a:pt x="135" y="77"/>
                </a:moveTo>
                <a:lnTo>
                  <a:pt x="121" y="77"/>
                </a:lnTo>
                <a:lnTo>
                  <a:pt x="121" y="62"/>
                </a:lnTo>
                <a:lnTo>
                  <a:pt x="135" y="62"/>
                </a:lnTo>
                <a:lnTo>
                  <a:pt x="135" y="77"/>
                </a:lnTo>
                <a:close/>
                <a:moveTo>
                  <a:pt x="135" y="52"/>
                </a:moveTo>
                <a:lnTo>
                  <a:pt x="121" y="52"/>
                </a:lnTo>
                <a:lnTo>
                  <a:pt x="121" y="37"/>
                </a:lnTo>
                <a:lnTo>
                  <a:pt x="135" y="37"/>
                </a:lnTo>
                <a:lnTo>
                  <a:pt x="135" y="52"/>
                </a:lnTo>
                <a:close/>
                <a:moveTo>
                  <a:pt x="135" y="27"/>
                </a:moveTo>
                <a:lnTo>
                  <a:pt x="121" y="27"/>
                </a:lnTo>
                <a:lnTo>
                  <a:pt x="121" y="12"/>
                </a:lnTo>
                <a:lnTo>
                  <a:pt x="135" y="12"/>
                </a:lnTo>
                <a:lnTo>
                  <a:pt x="135" y="27"/>
                </a:lnTo>
                <a:close/>
              </a:path>
            </a:pathLst>
          </a:custGeom>
          <a:solidFill>
            <a:schemeClr val="bg1">
              <a:alpha val="100000"/>
            </a:schemeClr>
          </a:solidFill>
          <a:ln w="9525">
            <a:noFill/>
          </a:ln>
        </p:spPr>
        <p:txBody>
          <a:bodyPr/>
          <a:p>
            <a:endParaRPr lang="zh-CN" altLang="en-US"/>
          </a:p>
        </p:txBody>
      </p:sp>
      <p:sp>
        <p:nvSpPr>
          <p:cNvPr id="54293" name="Freeform 171"/>
          <p:cNvSpPr/>
          <p:nvPr/>
        </p:nvSpPr>
        <p:spPr>
          <a:xfrm>
            <a:off x="3597275" y="1831975"/>
            <a:ext cx="277813" cy="266700"/>
          </a:xfrm>
          <a:custGeom>
            <a:avLst/>
            <a:gdLst/>
            <a:ahLst/>
            <a:cxnLst>
              <a:cxn ang="0">
                <a:pos x="205654" y="196421"/>
              </a:cxn>
              <a:cxn ang="0">
                <a:pos x="202046" y="193718"/>
              </a:cxn>
              <a:cxn ang="0">
                <a:pos x="205654" y="191015"/>
              </a:cxn>
              <a:cxn ang="0">
                <a:pos x="207458" y="191015"/>
              </a:cxn>
              <a:cxn ang="0">
                <a:pos x="250753" y="188312"/>
              </a:cxn>
              <a:cxn ang="0">
                <a:pos x="259773" y="158578"/>
              </a:cxn>
              <a:cxn ang="0">
                <a:pos x="256165" y="158578"/>
              </a:cxn>
              <a:cxn ang="0">
                <a:pos x="255263" y="158578"/>
              </a:cxn>
              <a:cxn ang="0">
                <a:pos x="255263" y="158578"/>
              </a:cxn>
              <a:cxn ang="0">
                <a:pos x="206556" y="156776"/>
              </a:cxn>
              <a:cxn ang="0">
                <a:pos x="203850" y="156776"/>
              </a:cxn>
              <a:cxn ang="0">
                <a:pos x="200242" y="154073"/>
              </a:cxn>
              <a:cxn ang="0">
                <a:pos x="203850" y="151370"/>
              </a:cxn>
              <a:cxn ang="0">
                <a:pos x="205654" y="151370"/>
              </a:cxn>
              <a:cxn ang="0">
                <a:pos x="256165" y="147766"/>
              </a:cxn>
              <a:cxn ang="0">
                <a:pos x="263381" y="147766"/>
              </a:cxn>
              <a:cxn ang="0">
                <a:pos x="263381" y="147766"/>
              </a:cxn>
              <a:cxn ang="0">
                <a:pos x="266989" y="119835"/>
              </a:cxn>
              <a:cxn ang="0">
                <a:pos x="193026" y="111726"/>
              </a:cxn>
              <a:cxn ang="0">
                <a:pos x="192124" y="111726"/>
              </a:cxn>
              <a:cxn ang="0">
                <a:pos x="191222" y="111726"/>
              </a:cxn>
              <a:cxn ang="0">
                <a:pos x="195732" y="111726"/>
              </a:cxn>
              <a:cxn ang="0">
                <a:pos x="185810" y="111726"/>
              </a:cxn>
              <a:cxn ang="0">
                <a:pos x="148828" y="110825"/>
              </a:cxn>
              <a:cxn ang="0">
                <a:pos x="148828" y="110825"/>
              </a:cxn>
              <a:cxn ang="0">
                <a:pos x="144318" y="109023"/>
              </a:cxn>
              <a:cxn ang="0">
                <a:pos x="148828" y="108122"/>
              </a:cxn>
              <a:cxn ang="0">
                <a:pos x="148828" y="108122"/>
              </a:cxn>
              <a:cxn ang="0">
                <a:pos x="161456" y="107221"/>
              </a:cxn>
              <a:cxn ang="0">
                <a:pos x="173182" y="52259"/>
              </a:cxn>
              <a:cxn ang="0">
                <a:pos x="160554" y="0"/>
              </a:cxn>
              <a:cxn ang="0">
                <a:pos x="91101" y="113528"/>
              </a:cxn>
              <a:cxn ang="0">
                <a:pos x="52315" y="131548"/>
              </a:cxn>
              <a:cxn ang="0">
                <a:pos x="47805" y="247779"/>
              </a:cxn>
              <a:cxn ang="0">
                <a:pos x="89297" y="247779"/>
              </a:cxn>
              <a:cxn ang="0">
                <a:pos x="209262" y="257690"/>
              </a:cxn>
              <a:cxn ang="0">
                <a:pos x="230008" y="230659"/>
              </a:cxn>
              <a:cxn ang="0">
                <a:pos x="204752" y="229758"/>
              </a:cxn>
              <a:cxn ang="0">
                <a:pos x="202948" y="229758"/>
              </a:cxn>
              <a:cxn ang="0">
                <a:pos x="199340" y="227055"/>
              </a:cxn>
              <a:cxn ang="0">
                <a:pos x="202948" y="224352"/>
              </a:cxn>
              <a:cxn ang="0">
                <a:pos x="204752" y="224352"/>
              </a:cxn>
              <a:cxn ang="0">
                <a:pos x="236321" y="222550"/>
              </a:cxn>
              <a:cxn ang="0">
                <a:pos x="242635" y="198223"/>
              </a:cxn>
              <a:cxn ang="0">
                <a:pos x="207458" y="196421"/>
              </a:cxn>
              <a:cxn ang="0">
                <a:pos x="205654" y="196421"/>
              </a:cxn>
            </a:cxnLst>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solidFill>
            <a:schemeClr val="bg1">
              <a:alpha val="100000"/>
            </a:schemeClr>
          </a:solidFill>
          <a:ln w="9525">
            <a:noFill/>
          </a:ln>
        </p:spPr>
        <p:txBody>
          <a:bodyPr/>
          <a:p>
            <a:endParaRPr lang="zh-CN" altLang="en-US"/>
          </a:p>
        </p:txBody>
      </p:sp>
      <p:sp>
        <p:nvSpPr>
          <p:cNvPr id="54294" name="Freeform 381"/>
          <p:cNvSpPr>
            <a:spLocks noEditPoints="1"/>
          </p:cNvSpPr>
          <p:nvPr/>
        </p:nvSpPr>
        <p:spPr>
          <a:xfrm>
            <a:off x="1500188" y="3238500"/>
            <a:ext cx="344487" cy="412750"/>
          </a:xfrm>
          <a:custGeom>
            <a:avLst/>
            <a:gdLst/>
            <a:ahLst/>
            <a:cxnLst>
              <a:cxn ang="0">
                <a:pos x="345166" y="43093"/>
              </a:cxn>
              <a:cxn ang="0">
                <a:pos x="184757" y="43093"/>
              </a:cxn>
              <a:cxn ang="0">
                <a:pos x="184757" y="14364"/>
              </a:cxn>
              <a:cxn ang="0">
                <a:pos x="170435" y="0"/>
              </a:cxn>
              <a:cxn ang="0">
                <a:pos x="156112" y="14364"/>
              </a:cxn>
              <a:cxn ang="0">
                <a:pos x="156112" y="43093"/>
              </a:cxn>
              <a:cxn ang="0">
                <a:pos x="0" y="43093"/>
              </a:cxn>
              <a:cxn ang="0">
                <a:pos x="0" y="281541"/>
              </a:cxn>
              <a:cxn ang="0">
                <a:pos x="107417" y="281541"/>
              </a:cxn>
              <a:cxn ang="0">
                <a:pos x="64450" y="390710"/>
              </a:cxn>
              <a:cxn ang="0">
                <a:pos x="74476" y="413693"/>
              </a:cxn>
              <a:cxn ang="0">
                <a:pos x="80205" y="413693"/>
              </a:cxn>
              <a:cxn ang="0">
                <a:pos x="95959" y="403638"/>
              </a:cxn>
              <a:cxn ang="0">
                <a:pos x="143222" y="281541"/>
              </a:cxn>
              <a:cxn ang="0">
                <a:pos x="197647" y="281541"/>
              </a:cxn>
              <a:cxn ang="0">
                <a:pos x="244910" y="403638"/>
              </a:cxn>
              <a:cxn ang="0">
                <a:pos x="260665" y="413693"/>
              </a:cxn>
              <a:cxn ang="0">
                <a:pos x="266394" y="413693"/>
              </a:cxn>
              <a:cxn ang="0">
                <a:pos x="276419" y="390710"/>
              </a:cxn>
              <a:cxn ang="0">
                <a:pos x="234885" y="281541"/>
              </a:cxn>
              <a:cxn ang="0">
                <a:pos x="345166" y="281541"/>
              </a:cxn>
              <a:cxn ang="0">
                <a:pos x="345166" y="43093"/>
              </a:cxn>
              <a:cxn ang="0">
                <a:pos x="312225" y="247067"/>
              </a:cxn>
              <a:cxn ang="0">
                <a:pos x="32941" y="247067"/>
              </a:cxn>
              <a:cxn ang="0">
                <a:pos x="32941" y="76131"/>
              </a:cxn>
              <a:cxn ang="0">
                <a:pos x="312225" y="76131"/>
              </a:cxn>
              <a:cxn ang="0">
                <a:pos x="312225" y="247067"/>
              </a:cxn>
            </a:cxnLst>
            <a:pathLst>
              <a:path w="241" h="288">
                <a:moveTo>
                  <a:pt x="241" y="30"/>
                </a:moveTo>
                <a:cubicBezTo>
                  <a:pt x="129" y="30"/>
                  <a:pt x="129" y="30"/>
                  <a:pt x="129" y="30"/>
                </a:cubicBezTo>
                <a:cubicBezTo>
                  <a:pt x="129" y="10"/>
                  <a:pt x="129" y="10"/>
                  <a:pt x="129" y="10"/>
                </a:cubicBezTo>
                <a:cubicBezTo>
                  <a:pt x="129" y="5"/>
                  <a:pt x="125" y="0"/>
                  <a:pt x="119" y="0"/>
                </a:cubicBezTo>
                <a:cubicBezTo>
                  <a:pt x="114" y="0"/>
                  <a:pt x="109" y="5"/>
                  <a:pt x="109" y="10"/>
                </a:cubicBezTo>
                <a:cubicBezTo>
                  <a:pt x="109" y="30"/>
                  <a:pt x="109" y="30"/>
                  <a:pt x="109" y="30"/>
                </a:cubicBezTo>
                <a:cubicBezTo>
                  <a:pt x="0" y="30"/>
                  <a:pt x="0" y="30"/>
                  <a:pt x="0" y="30"/>
                </a:cubicBezTo>
                <a:cubicBezTo>
                  <a:pt x="0" y="196"/>
                  <a:pt x="0" y="196"/>
                  <a:pt x="0" y="196"/>
                </a:cubicBezTo>
                <a:cubicBezTo>
                  <a:pt x="75" y="196"/>
                  <a:pt x="75" y="196"/>
                  <a:pt x="75" y="196"/>
                </a:cubicBezTo>
                <a:cubicBezTo>
                  <a:pt x="45" y="272"/>
                  <a:pt x="45" y="272"/>
                  <a:pt x="45" y="272"/>
                </a:cubicBezTo>
                <a:cubicBezTo>
                  <a:pt x="43" y="278"/>
                  <a:pt x="46" y="285"/>
                  <a:pt x="52" y="288"/>
                </a:cubicBezTo>
                <a:cubicBezTo>
                  <a:pt x="53" y="288"/>
                  <a:pt x="55" y="288"/>
                  <a:pt x="56" y="288"/>
                </a:cubicBezTo>
                <a:cubicBezTo>
                  <a:pt x="61" y="288"/>
                  <a:pt x="65" y="286"/>
                  <a:pt x="67" y="281"/>
                </a:cubicBezTo>
                <a:cubicBezTo>
                  <a:pt x="100" y="196"/>
                  <a:pt x="100" y="196"/>
                  <a:pt x="100" y="196"/>
                </a:cubicBezTo>
                <a:cubicBezTo>
                  <a:pt x="138" y="196"/>
                  <a:pt x="138" y="196"/>
                  <a:pt x="138" y="196"/>
                </a:cubicBezTo>
                <a:cubicBezTo>
                  <a:pt x="171" y="281"/>
                  <a:pt x="171" y="281"/>
                  <a:pt x="171" y="281"/>
                </a:cubicBezTo>
                <a:cubicBezTo>
                  <a:pt x="173" y="286"/>
                  <a:pt x="177" y="288"/>
                  <a:pt x="182" y="288"/>
                </a:cubicBezTo>
                <a:cubicBezTo>
                  <a:pt x="184" y="288"/>
                  <a:pt x="185" y="288"/>
                  <a:pt x="186" y="288"/>
                </a:cubicBezTo>
                <a:cubicBezTo>
                  <a:pt x="193" y="285"/>
                  <a:pt x="196" y="278"/>
                  <a:pt x="193" y="272"/>
                </a:cubicBezTo>
                <a:cubicBezTo>
                  <a:pt x="164" y="196"/>
                  <a:pt x="164" y="196"/>
                  <a:pt x="164" y="196"/>
                </a:cubicBezTo>
                <a:cubicBezTo>
                  <a:pt x="241" y="196"/>
                  <a:pt x="241" y="196"/>
                  <a:pt x="241" y="196"/>
                </a:cubicBezTo>
                <a:lnTo>
                  <a:pt x="241" y="30"/>
                </a:lnTo>
                <a:close/>
                <a:moveTo>
                  <a:pt x="218" y="172"/>
                </a:moveTo>
                <a:cubicBezTo>
                  <a:pt x="23" y="172"/>
                  <a:pt x="23" y="172"/>
                  <a:pt x="23" y="172"/>
                </a:cubicBezTo>
                <a:cubicBezTo>
                  <a:pt x="23" y="53"/>
                  <a:pt x="23" y="53"/>
                  <a:pt x="23" y="53"/>
                </a:cubicBezTo>
                <a:cubicBezTo>
                  <a:pt x="218" y="53"/>
                  <a:pt x="218" y="53"/>
                  <a:pt x="218" y="53"/>
                </a:cubicBezTo>
                <a:lnTo>
                  <a:pt x="218" y="172"/>
                </a:lnTo>
                <a:close/>
              </a:path>
            </a:pathLst>
          </a:custGeom>
          <a:solidFill>
            <a:schemeClr val="bg1">
              <a:alpha val="100000"/>
            </a:schemeClr>
          </a:solidFill>
          <a:ln w="9525">
            <a:noFill/>
          </a:ln>
        </p:spPr>
        <p:txBody>
          <a:bodyPr/>
          <a:p>
            <a:endParaRPr lang="zh-CN" altLang="en-US"/>
          </a:p>
        </p:txBody>
      </p:sp>
      <p:grpSp>
        <p:nvGrpSpPr>
          <p:cNvPr id="54295" name="组合 35"/>
          <p:cNvGrpSpPr/>
          <p:nvPr/>
        </p:nvGrpSpPr>
        <p:grpSpPr>
          <a:xfrm>
            <a:off x="5729288" y="1651000"/>
            <a:ext cx="304800" cy="207963"/>
            <a:chOff x="8072438" y="4633913"/>
            <a:chExt cx="265113" cy="180976"/>
          </a:xfrm>
        </p:grpSpPr>
        <p:sp>
          <p:nvSpPr>
            <p:cNvPr id="54303" name="Freeform 448"/>
            <p:cNvSpPr/>
            <p:nvPr/>
          </p:nvSpPr>
          <p:spPr>
            <a:xfrm>
              <a:off x="8072438" y="4721226"/>
              <a:ext cx="265113" cy="93663"/>
            </a:xfrm>
            <a:custGeom>
              <a:avLst/>
              <a:gdLst/>
              <a:ahLst/>
              <a:cxnLst>
                <a:cxn ang="0">
                  <a:pos x="132107" y="13509"/>
                </a:cxn>
                <a:cxn ang="0">
                  <a:pos x="113235" y="0"/>
                </a:cxn>
                <a:cxn ang="0">
                  <a:pos x="11683" y="0"/>
                </a:cxn>
                <a:cxn ang="0">
                  <a:pos x="5392" y="82856"/>
                </a:cxn>
                <a:cxn ang="0">
                  <a:pos x="259721" y="82856"/>
                </a:cxn>
                <a:cxn ang="0">
                  <a:pos x="254329" y="0"/>
                </a:cxn>
                <a:cxn ang="0">
                  <a:pos x="151878" y="0"/>
                </a:cxn>
                <a:cxn ang="0">
                  <a:pos x="132107" y="13509"/>
                </a:cxn>
              </a:cxnLst>
              <a:pathLst>
                <a:path w="295" h="104">
                  <a:moveTo>
                    <a:pt x="147" y="15"/>
                  </a:moveTo>
                  <a:cubicBezTo>
                    <a:pt x="138" y="15"/>
                    <a:pt x="129" y="9"/>
                    <a:pt x="126" y="0"/>
                  </a:cubicBezTo>
                  <a:cubicBezTo>
                    <a:pt x="13" y="0"/>
                    <a:pt x="13" y="0"/>
                    <a:pt x="13" y="0"/>
                  </a:cubicBezTo>
                  <a:cubicBezTo>
                    <a:pt x="6" y="39"/>
                    <a:pt x="0" y="86"/>
                    <a:pt x="6" y="92"/>
                  </a:cubicBezTo>
                  <a:cubicBezTo>
                    <a:pt x="18" y="104"/>
                    <a:pt x="278" y="103"/>
                    <a:pt x="289" y="92"/>
                  </a:cubicBezTo>
                  <a:cubicBezTo>
                    <a:pt x="295" y="86"/>
                    <a:pt x="289" y="39"/>
                    <a:pt x="283" y="0"/>
                  </a:cubicBezTo>
                  <a:cubicBezTo>
                    <a:pt x="169" y="0"/>
                    <a:pt x="169" y="0"/>
                    <a:pt x="169" y="0"/>
                  </a:cubicBezTo>
                  <a:cubicBezTo>
                    <a:pt x="166" y="9"/>
                    <a:pt x="157" y="15"/>
                    <a:pt x="147" y="15"/>
                  </a:cubicBezTo>
                  <a:close/>
                </a:path>
              </a:pathLst>
            </a:custGeom>
            <a:solidFill>
              <a:schemeClr val="bg1">
                <a:alpha val="100000"/>
              </a:schemeClr>
            </a:solidFill>
            <a:ln w="9525">
              <a:noFill/>
            </a:ln>
          </p:spPr>
          <p:txBody>
            <a:bodyPr/>
            <a:p>
              <a:endParaRPr lang="zh-CN" altLang="en-US"/>
            </a:p>
          </p:txBody>
        </p:sp>
        <p:sp>
          <p:nvSpPr>
            <p:cNvPr id="54304" name="Freeform 449"/>
            <p:cNvSpPr>
              <a:spLocks noEditPoints="1"/>
            </p:cNvSpPr>
            <p:nvPr/>
          </p:nvSpPr>
          <p:spPr>
            <a:xfrm>
              <a:off x="8085138" y="4633913"/>
              <a:ext cx="238125" cy="73025"/>
            </a:xfrm>
            <a:custGeom>
              <a:avLst/>
              <a:gdLst/>
              <a:ahLst/>
              <a:cxnLst>
                <a:cxn ang="0">
                  <a:pos x="118613" y="61305"/>
                </a:cxn>
                <a:cxn ang="0">
                  <a:pos x="137483" y="73025"/>
                </a:cxn>
                <a:cxn ang="0">
                  <a:pos x="238125" y="73025"/>
                </a:cxn>
                <a:cxn ang="0">
                  <a:pos x="230936" y="36062"/>
                </a:cxn>
                <a:cxn ang="0">
                  <a:pos x="180616" y="36062"/>
                </a:cxn>
                <a:cxn ang="0">
                  <a:pos x="146469" y="0"/>
                </a:cxn>
                <a:cxn ang="0">
                  <a:pos x="90757" y="0"/>
                </a:cxn>
                <a:cxn ang="0">
                  <a:pos x="58408" y="36062"/>
                </a:cxn>
                <a:cxn ang="0">
                  <a:pos x="7189" y="36062"/>
                </a:cxn>
                <a:cxn ang="0">
                  <a:pos x="0" y="73025"/>
                </a:cxn>
                <a:cxn ang="0">
                  <a:pos x="100642" y="73025"/>
                </a:cxn>
                <a:cxn ang="0">
                  <a:pos x="118613" y="61305"/>
                </a:cxn>
                <a:cxn ang="0">
                  <a:pos x="105134" y="12622"/>
                </a:cxn>
                <a:cxn ang="0">
                  <a:pos x="132092" y="12622"/>
                </a:cxn>
                <a:cxn ang="0">
                  <a:pos x="141078" y="24342"/>
                </a:cxn>
                <a:cxn ang="0">
                  <a:pos x="132092" y="36062"/>
                </a:cxn>
                <a:cxn ang="0">
                  <a:pos x="105134" y="36062"/>
                </a:cxn>
                <a:cxn ang="0">
                  <a:pos x="96149" y="24342"/>
                </a:cxn>
                <a:cxn ang="0">
                  <a:pos x="105134" y="12622"/>
                </a:cxn>
              </a:cxnLst>
              <a:pathLst>
                <a:path w="265" h="81">
                  <a:moveTo>
                    <a:pt x="132" y="68"/>
                  </a:moveTo>
                  <a:cubicBezTo>
                    <a:pt x="142" y="68"/>
                    <a:pt x="149" y="73"/>
                    <a:pt x="153" y="81"/>
                  </a:cubicBezTo>
                  <a:cubicBezTo>
                    <a:pt x="265" y="81"/>
                    <a:pt x="265" y="81"/>
                    <a:pt x="265" y="81"/>
                  </a:cubicBezTo>
                  <a:cubicBezTo>
                    <a:pt x="261" y="58"/>
                    <a:pt x="257" y="40"/>
                    <a:pt x="257" y="40"/>
                  </a:cubicBezTo>
                  <a:cubicBezTo>
                    <a:pt x="201" y="40"/>
                    <a:pt x="201" y="40"/>
                    <a:pt x="201" y="40"/>
                  </a:cubicBezTo>
                  <a:cubicBezTo>
                    <a:pt x="193" y="23"/>
                    <a:pt x="177" y="0"/>
                    <a:pt x="163" y="0"/>
                  </a:cubicBezTo>
                  <a:cubicBezTo>
                    <a:pt x="101" y="0"/>
                    <a:pt x="101" y="0"/>
                    <a:pt x="101" y="0"/>
                  </a:cubicBezTo>
                  <a:cubicBezTo>
                    <a:pt x="88" y="0"/>
                    <a:pt x="74" y="22"/>
                    <a:pt x="65" y="40"/>
                  </a:cubicBezTo>
                  <a:cubicBezTo>
                    <a:pt x="8" y="40"/>
                    <a:pt x="8" y="40"/>
                    <a:pt x="8" y="40"/>
                  </a:cubicBezTo>
                  <a:cubicBezTo>
                    <a:pt x="8" y="40"/>
                    <a:pt x="5" y="58"/>
                    <a:pt x="0" y="81"/>
                  </a:cubicBezTo>
                  <a:cubicBezTo>
                    <a:pt x="112" y="81"/>
                    <a:pt x="112" y="81"/>
                    <a:pt x="112" y="81"/>
                  </a:cubicBezTo>
                  <a:cubicBezTo>
                    <a:pt x="115" y="73"/>
                    <a:pt x="123" y="68"/>
                    <a:pt x="132" y="68"/>
                  </a:cubicBezTo>
                  <a:close/>
                  <a:moveTo>
                    <a:pt x="117" y="14"/>
                  </a:moveTo>
                  <a:cubicBezTo>
                    <a:pt x="147" y="14"/>
                    <a:pt x="147" y="14"/>
                    <a:pt x="147" y="14"/>
                  </a:cubicBezTo>
                  <a:cubicBezTo>
                    <a:pt x="153" y="14"/>
                    <a:pt x="157" y="22"/>
                    <a:pt x="157" y="27"/>
                  </a:cubicBezTo>
                  <a:cubicBezTo>
                    <a:pt x="157" y="32"/>
                    <a:pt x="153" y="40"/>
                    <a:pt x="147" y="40"/>
                  </a:cubicBezTo>
                  <a:cubicBezTo>
                    <a:pt x="117" y="40"/>
                    <a:pt x="117" y="40"/>
                    <a:pt x="117" y="40"/>
                  </a:cubicBezTo>
                  <a:cubicBezTo>
                    <a:pt x="111" y="40"/>
                    <a:pt x="107" y="32"/>
                    <a:pt x="107" y="27"/>
                  </a:cubicBezTo>
                  <a:cubicBezTo>
                    <a:pt x="107" y="22"/>
                    <a:pt x="111" y="14"/>
                    <a:pt x="117" y="14"/>
                  </a:cubicBezTo>
                  <a:close/>
                </a:path>
              </a:pathLst>
            </a:custGeom>
            <a:solidFill>
              <a:schemeClr val="bg1">
                <a:alpha val="100000"/>
              </a:schemeClr>
            </a:solidFill>
            <a:ln w="9525">
              <a:noFill/>
            </a:ln>
          </p:spPr>
          <p:txBody>
            <a:bodyPr/>
            <a:p>
              <a:endParaRPr lang="zh-CN" altLang="en-US"/>
            </a:p>
          </p:txBody>
        </p:sp>
      </p:grpSp>
      <p:sp>
        <p:nvSpPr>
          <p:cNvPr id="54296" name="Freeform 102"/>
          <p:cNvSpPr>
            <a:spLocks noEditPoints="1"/>
          </p:cNvSpPr>
          <p:nvPr/>
        </p:nvSpPr>
        <p:spPr>
          <a:xfrm>
            <a:off x="6159500" y="5568950"/>
            <a:ext cx="217488" cy="258763"/>
          </a:xfrm>
          <a:custGeom>
            <a:avLst/>
            <a:gdLst/>
            <a:ahLst/>
            <a:cxnLst>
              <a:cxn ang="0">
                <a:pos x="124921" y="42376"/>
              </a:cxn>
              <a:cxn ang="0">
                <a:pos x="124921" y="20737"/>
              </a:cxn>
              <a:cxn ang="0">
                <a:pos x="136604" y="20737"/>
              </a:cxn>
              <a:cxn ang="0">
                <a:pos x="146490" y="9918"/>
              </a:cxn>
              <a:cxn ang="0">
                <a:pos x="136604" y="0"/>
              </a:cxn>
              <a:cxn ang="0">
                <a:pos x="81783" y="0"/>
              </a:cxn>
              <a:cxn ang="0">
                <a:pos x="70998" y="9918"/>
              </a:cxn>
              <a:cxn ang="0">
                <a:pos x="81783" y="20737"/>
              </a:cxn>
              <a:cxn ang="0">
                <a:pos x="92567" y="20737"/>
              </a:cxn>
              <a:cxn ang="0">
                <a:pos x="92567" y="42376"/>
              </a:cxn>
              <a:cxn ang="0">
                <a:pos x="0" y="149668"/>
              </a:cxn>
              <a:cxn ang="0">
                <a:pos x="108744" y="258763"/>
              </a:cxn>
              <a:cxn ang="0">
                <a:pos x="217488" y="149668"/>
              </a:cxn>
              <a:cxn ang="0">
                <a:pos x="124921" y="42376"/>
              </a:cxn>
              <a:cxn ang="0">
                <a:pos x="108744" y="231715"/>
              </a:cxn>
              <a:cxn ang="0">
                <a:pos x="26961" y="149668"/>
              </a:cxn>
              <a:cxn ang="0">
                <a:pos x="108744" y="67621"/>
              </a:cxn>
              <a:cxn ang="0">
                <a:pos x="190527" y="149668"/>
              </a:cxn>
              <a:cxn ang="0">
                <a:pos x="108744" y="231715"/>
              </a:cxn>
            </a:cxnLst>
            <a:pathLst>
              <a:path w="242" h="287">
                <a:moveTo>
                  <a:pt x="139" y="47"/>
                </a:moveTo>
                <a:cubicBezTo>
                  <a:pt x="139" y="23"/>
                  <a:pt x="139" y="23"/>
                  <a:pt x="139" y="23"/>
                </a:cubicBezTo>
                <a:cubicBezTo>
                  <a:pt x="152" y="23"/>
                  <a:pt x="152" y="23"/>
                  <a:pt x="152" y="23"/>
                </a:cubicBezTo>
                <a:cubicBezTo>
                  <a:pt x="158" y="23"/>
                  <a:pt x="163" y="18"/>
                  <a:pt x="163" y="11"/>
                </a:cubicBezTo>
                <a:cubicBezTo>
                  <a:pt x="163" y="5"/>
                  <a:pt x="158" y="0"/>
                  <a:pt x="152" y="0"/>
                </a:cubicBezTo>
                <a:cubicBezTo>
                  <a:pt x="91" y="0"/>
                  <a:pt x="91" y="0"/>
                  <a:pt x="91" y="0"/>
                </a:cubicBezTo>
                <a:cubicBezTo>
                  <a:pt x="84" y="0"/>
                  <a:pt x="79" y="5"/>
                  <a:pt x="79" y="11"/>
                </a:cubicBezTo>
                <a:cubicBezTo>
                  <a:pt x="79" y="18"/>
                  <a:pt x="84" y="23"/>
                  <a:pt x="91" y="23"/>
                </a:cubicBezTo>
                <a:cubicBezTo>
                  <a:pt x="103" y="23"/>
                  <a:pt x="103" y="23"/>
                  <a:pt x="103" y="23"/>
                </a:cubicBezTo>
                <a:cubicBezTo>
                  <a:pt x="103" y="47"/>
                  <a:pt x="103" y="47"/>
                  <a:pt x="103" y="47"/>
                </a:cubicBezTo>
                <a:cubicBezTo>
                  <a:pt x="45" y="55"/>
                  <a:pt x="0" y="106"/>
                  <a:pt x="0" y="166"/>
                </a:cubicBezTo>
                <a:cubicBezTo>
                  <a:pt x="0" y="233"/>
                  <a:pt x="54" y="287"/>
                  <a:pt x="121" y="287"/>
                </a:cubicBezTo>
                <a:cubicBezTo>
                  <a:pt x="188" y="287"/>
                  <a:pt x="242" y="233"/>
                  <a:pt x="242" y="166"/>
                </a:cubicBezTo>
                <a:cubicBezTo>
                  <a:pt x="242" y="105"/>
                  <a:pt x="197" y="55"/>
                  <a:pt x="139" y="47"/>
                </a:cubicBezTo>
                <a:close/>
                <a:moveTo>
                  <a:pt x="121" y="257"/>
                </a:moveTo>
                <a:cubicBezTo>
                  <a:pt x="71" y="257"/>
                  <a:pt x="30" y="216"/>
                  <a:pt x="30" y="166"/>
                </a:cubicBezTo>
                <a:cubicBezTo>
                  <a:pt x="30" y="116"/>
                  <a:pt x="71" y="75"/>
                  <a:pt x="121" y="75"/>
                </a:cubicBezTo>
                <a:cubicBezTo>
                  <a:pt x="171" y="75"/>
                  <a:pt x="212" y="116"/>
                  <a:pt x="212" y="166"/>
                </a:cubicBezTo>
                <a:cubicBezTo>
                  <a:pt x="212" y="216"/>
                  <a:pt x="171" y="257"/>
                  <a:pt x="121" y="257"/>
                </a:cubicBezTo>
                <a:close/>
              </a:path>
            </a:pathLst>
          </a:custGeom>
          <a:solidFill>
            <a:schemeClr val="bg1">
              <a:alpha val="100000"/>
            </a:schemeClr>
          </a:solidFill>
          <a:ln w="9525">
            <a:noFill/>
          </a:ln>
        </p:spPr>
        <p:txBody>
          <a:bodyPr/>
          <a:p>
            <a:endParaRPr lang="zh-CN" altLang="en-US"/>
          </a:p>
        </p:txBody>
      </p:sp>
      <p:sp>
        <p:nvSpPr>
          <p:cNvPr id="54297" name="文本框 39"/>
          <p:cNvSpPr txBox="1"/>
          <p:nvPr/>
        </p:nvSpPr>
        <p:spPr>
          <a:xfrm>
            <a:off x="871538" y="3833813"/>
            <a:ext cx="1689100" cy="307975"/>
          </a:xfrm>
          <a:prstGeom prst="rect">
            <a:avLst/>
          </a:prstGeom>
          <a:noFill/>
          <a:ln w="9525">
            <a:noFill/>
          </a:ln>
        </p:spPr>
        <p:txBody>
          <a:bodyPr>
            <a:spAutoFit/>
          </a:bodyPr>
          <a:p>
            <a:pPr lvl="0" eaLnBrk="1" hangingPunct="1"/>
            <a:r>
              <a:rPr lang="zh-CN" altLang="en-US" sz="1400" b="1" dirty="0">
                <a:solidFill>
                  <a:srgbClr val="FFFFFF"/>
                </a:solidFill>
                <a:latin typeface="微软雅黑" panose="020B0503020204020204" pitchFamily="34" charset="-122"/>
                <a:ea typeface="微软雅黑" panose="020B0503020204020204" pitchFamily="34" charset="-122"/>
              </a:rPr>
              <a:t>单击此处添加文字</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sp>
        <p:nvSpPr>
          <p:cNvPr id="54298" name="文本框 40"/>
          <p:cNvSpPr txBox="1"/>
          <p:nvPr/>
        </p:nvSpPr>
        <p:spPr>
          <a:xfrm>
            <a:off x="3290888" y="2273300"/>
            <a:ext cx="1057275" cy="523875"/>
          </a:xfrm>
          <a:prstGeom prst="rect">
            <a:avLst/>
          </a:prstGeom>
          <a:noFill/>
          <a:ln w="9525">
            <a:noFill/>
          </a:ln>
        </p:spPr>
        <p:txBody>
          <a:bodyPr>
            <a:spAutoFit/>
          </a:bodyPr>
          <a:p>
            <a:pPr lvl="0" eaLnBrk="1" hangingPunct="1"/>
            <a:r>
              <a:rPr lang="zh-CN" altLang="en-US" sz="1400" b="1" dirty="0">
                <a:solidFill>
                  <a:srgbClr val="FFFFFF"/>
                </a:solidFill>
                <a:latin typeface="微软雅黑" panose="020B0503020204020204" pitchFamily="34" charset="-122"/>
                <a:ea typeface="微软雅黑" panose="020B0503020204020204" pitchFamily="34" charset="-122"/>
              </a:rPr>
              <a:t>单击此处添加文字</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sp>
        <p:nvSpPr>
          <p:cNvPr id="54299" name="文本框 41"/>
          <p:cNvSpPr txBox="1"/>
          <p:nvPr/>
        </p:nvSpPr>
        <p:spPr>
          <a:xfrm>
            <a:off x="2571750" y="5118100"/>
            <a:ext cx="903288" cy="523875"/>
          </a:xfrm>
          <a:prstGeom prst="rect">
            <a:avLst/>
          </a:prstGeom>
          <a:noFill/>
          <a:ln w="9525">
            <a:noFill/>
          </a:ln>
        </p:spPr>
        <p:txBody>
          <a:bodyPr>
            <a:spAutoFit/>
          </a:bodyPr>
          <a:p>
            <a:pPr lvl="0" eaLnBrk="1" hangingPunct="1"/>
            <a:r>
              <a:rPr lang="zh-CN" altLang="en-US" sz="1400" b="1" dirty="0">
                <a:solidFill>
                  <a:srgbClr val="FFFFFF"/>
                </a:solidFill>
                <a:latin typeface="微软雅黑" panose="020B0503020204020204" pitchFamily="34" charset="-122"/>
                <a:ea typeface="微软雅黑" panose="020B0503020204020204" pitchFamily="34" charset="-122"/>
              </a:rPr>
              <a:t>单击此处添加文字</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sp>
        <p:nvSpPr>
          <p:cNvPr id="54300" name="文本框 42"/>
          <p:cNvSpPr txBox="1"/>
          <p:nvPr/>
        </p:nvSpPr>
        <p:spPr>
          <a:xfrm>
            <a:off x="6642100" y="3249613"/>
            <a:ext cx="2005013" cy="954087"/>
          </a:xfrm>
          <a:prstGeom prst="rect">
            <a:avLst/>
          </a:prstGeom>
          <a:noFill/>
          <a:ln w="9525">
            <a:noFill/>
          </a:ln>
        </p:spPr>
        <p:txBody>
          <a:bodyPr>
            <a:spAutoFit/>
          </a:bodyPr>
          <a:p>
            <a:pPr lvl="0" eaLnBrk="1" hangingPunct="1"/>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模板的发布，并为您提供专业的</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个性定制服务</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54301" name="文本框 43"/>
          <p:cNvSpPr txBox="1"/>
          <p:nvPr/>
        </p:nvSpPr>
        <p:spPr>
          <a:xfrm>
            <a:off x="9575800" y="1676400"/>
            <a:ext cx="1057275" cy="523875"/>
          </a:xfrm>
          <a:prstGeom prst="rect">
            <a:avLst/>
          </a:prstGeom>
          <a:noFill/>
          <a:ln w="9525">
            <a:noFill/>
          </a:ln>
        </p:spPr>
        <p:txBody>
          <a:bodyPr>
            <a:spAutoFit/>
          </a:bodyPr>
          <a:p>
            <a:pPr lvl="0" eaLnBrk="1" hangingPunct="1"/>
            <a:r>
              <a:rPr lang="zh-CN" altLang="en-US" sz="1400" b="1" dirty="0">
                <a:solidFill>
                  <a:srgbClr val="FFFFFF"/>
                </a:solidFill>
                <a:latin typeface="微软雅黑" panose="020B0503020204020204" pitchFamily="34" charset="-122"/>
                <a:ea typeface="微软雅黑" panose="020B0503020204020204" pitchFamily="34" charset="-122"/>
              </a:rPr>
              <a:t>单击此处添加文字</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sp>
        <p:nvSpPr>
          <p:cNvPr id="54302" name="Freeform 29"/>
          <p:cNvSpPr>
            <a:spLocks noEditPoints="1"/>
          </p:cNvSpPr>
          <p:nvPr/>
        </p:nvSpPr>
        <p:spPr>
          <a:xfrm>
            <a:off x="9953625" y="1389063"/>
            <a:ext cx="127000" cy="260350"/>
          </a:xfrm>
          <a:custGeom>
            <a:avLst/>
            <a:gdLst/>
            <a:ahLst/>
            <a:cxnLst>
              <a:cxn ang="0">
                <a:pos x="74613" y="130175"/>
              </a:cxn>
              <a:cxn ang="0">
                <a:pos x="73025" y="128588"/>
              </a:cxn>
              <a:cxn ang="0">
                <a:pos x="127000" y="76200"/>
              </a:cxn>
              <a:cxn ang="0">
                <a:pos x="52388" y="0"/>
              </a:cxn>
              <a:cxn ang="0">
                <a:pos x="52388" y="107950"/>
              </a:cxn>
              <a:cxn ang="0">
                <a:pos x="12700" y="68263"/>
              </a:cxn>
              <a:cxn ang="0">
                <a:pos x="0" y="80963"/>
              </a:cxn>
              <a:cxn ang="0">
                <a:pos x="47625" y="130175"/>
              </a:cxn>
              <a:cxn ang="0">
                <a:pos x="0" y="179388"/>
              </a:cxn>
              <a:cxn ang="0">
                <a:pos x="12700" y="192088"/>
              </a:cxn>
              <a:cxn ang="0">
                <a:pos x="52388" y="152400"/>
              </a:cxn>
              <a:cxn ang="0">
                <a:pos x="52388" y="260350"/>
              </a:cxn>
              <a:cxn ang="0">
                <a:pos x="127000" y="184150"/>
              </a:cxn>
              <a:cxn ang="0">
                <a:pos x="73025" y="130175"/>
              </a:cxn>
              <a:cxn ang="0">
                <a:pos x="74613" y="130175"/>
              </a:cxn>
              <a:cxn ang="0">
                <a:pos x="69850" y="44450"/>
              </a:cxn>
              <a:cxn ang="0">
                <a:pos x="101600" y="76200"/>
              </a:cxn>
              <a:cxn ang="0">
                <a:pos x="69850" y="107950"/>
              </a:cxn>
              <a:cxn ang="0">
                <a:pos x="69850" y="44450"/>
              </a:cxn>
              <a:cxn ang="0">
                <a:pos x="69850" y="215900"/>
              </a:cxn>
              <a:cxn ang="0">
                <a:pos x="69850" y="152400"/>
              </a:cxn>
              <a:cxn ang="0">
                <a:pos x="101600" y="184150"/>
              </a:cxn>
              <a:cxn ang="0">
                <a:pos x="69850" y="215900"/>
              </a:cxn>
            </a:cxnLst>
            <a:pathLst>
              <a:path w="80" h="164">
                <a:moveTo>
                  <a:pt x="47" y="82"/>
                </a:moveTo>
                <a:lnTo>
                  <a:pt x="46" y="81"/>
                </a:lnTo>
                <a:lnTo>
                  <a:pt x="80" y="48"/>
                </a:lnTo>
                <a:lnTo>
                  <a:pt x="33" y="0"/>
                </a:lnTo>
                <a:lnTo>
                  <a:pt x="33" y="68"/>
                </a:lnTo>
                <a:lnTo>
                  <a:pt x="8" y="43"/>
                </a:lnTo>
                <a:lnTo>
                  <a:pt x="0" y="51"/>
                </a:lnTo>
                <a:lnTo>
                  <a:pt x="30" y="82"/>
                </a:lnTo>
                <a:lnTo>
                  <a:pt x="0" y="113"/>
                </a:lnTo>
                <a:lnTo>
                  <a:pt x="8" y="121"/>
                </a:lnTo>
                <a:lnTo>
                  <a:pt x="33" y="96"/>
                </a:lnTo>
                <a:lnTo>
                  <a:pt x="33" y="164"/>
                </a:lnTo>
                <a:lnTo>
                  <a:pt x="80" y="116"/>
                </a:lnTo>
                <a:lnTo>
                  <a:pt x="46" y="82"/>
                </a:lnTo>
                <a:lnTo>
                  <a:pt x="47" y="82"/>
                </a:lnTo>
                <a:close/>
                <a:moveTo>
                  <a:pt x="44" y="28"/>
                </a:moveTo>
                <a:lnTo>
                  <a:pt x="64" y="48"/>
                </a:lnTo>
                <a:lnTo>
                  <a:pt x="44" y="68"/>
                </a:lnTo>
                <a:lnTo>
                  <a:pt x="44" y="28"/>
                </a:lnTo>
                <a:close/>
                <a:moveTo>
                  <a:pt x="44" y="136"/>
                </a:moveTo>
                <a:lnTo>
                  <a:pt x="44" y="96"/>
                </a:lnTo>
                <a:lnTo>
                  <a:pt x="64" y="116"/>
                </a:lnTo>
                <a:lnTo>
                  <a:pt x="44" y="136"/>
                </a:lnTo>
                <a:close/>
              </a:path>
            </a:pathLst>
          </a:custGeom>
          <a:solidFill>
            <a:schemeClr val="bg1">
              <a:alpha val="100000"/>
            </a:schemeClr>
          </a:solidFill>
          <a:ln w="9525">
            <a:noFill/>
          </a:ln>
        </p:spPr>
        <p:txBody>
          <a:bodyPr/>
          <a:p>
            <a:endParaRPr lang="zh-CN" altLang="en-US"/>
          </a:p>
        </p:txBody>
      </p:sp>
    </p:spTree>
  </p:cSld>
  <p:clrMapOvr>
    <a:masterClrMapping/>
  </p:clrMapOvr>
  <p:transition spd="slow" advClick="0" advTm="3000">
    <p:wip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ACDEF"/>
        </a:solidFill>
        <a:effectLst/>
      </p:bgPr>
    </p:bg>
    <p:spTree>
      <p:nvGrpSpPr>
        <p:cNvPr id="1" name=""/>
        <p:cNvGrpSpPr/>
        <p:nvPr/>
      </p:nvGrpSpPr>
      <p:grpSpPr/>
      <p:grpSp>
        <p:nvGrpSpPr>
          <p:cNvPr id="55298" name="组合 17"/>
          <p:cNvGrpSpPr/>
          <p:nvPr/>
        </p:nvGrpSpPr>
        <p:grpSpPr>
          <a:xfrm>
            <a:off x="895350" y="1638300"/>
            <a:ext cx="2149475" cy="3779838"/>
            <a:chOff x="1108729" y="2253007"/>
            <a:chExt cx="2149312" cy="3780711"/>
          </a:xfrm>
        </p:grpSpPr>
        <p:grpSp>
          <p:nvGrpSpPr>
            <p:cNvPr id="55326" name="组合 20"/>
            <p:cNvGrpSpPr/>
            <p:nvPr/>
          </p:nvGrpSpPr>
          <p:grpSpPr>
            <a:xfrm>
              <a:off x="1108729" y="2253007"/>
              <a:ext cx="2149312" cy="2149312"/>
              <a:chOff x="1108729" y="2253007"/>
              <a:chExt cx="2149312" cy="2149312"/>
            </a:xfrm>
          </p:grpSpPr>
          <p:sp>
            <p:nvSpPr>
              <p:cNvPr id="24" name="椭圆 23"/>
              <p:cNvSpPr/>
              <p:nvPr/>
            </p:nvSpPr>
            <p:spPr>
              <a:xfrm>
                <a:off x="1108729" y="2253007"/>
                <a:ext cx="2149312" cy="214931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cxnSp>
            <p:nvCxnSpPr>
              <p:cNvPr id="25" name="直接连接符 24"/>
              <p:cNvCxnSpPr/>
              <p:nvPr/>
            </p:nvCxnSpPr>
            <p:spPr>
              <a:xfrm>
                <a:off x="1527142" y="3487917"/>
                <a:ext cx="13386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5331" name="矩形 25"/>
              <p:cNvSpPr/>
              <p:nvPr/>
            </p:nvSpPr>
            <p:spPr>
              <a:xfrm>
                <a:off x="1778819" y="3604067"/>
                <a:ext cx="1256614" cy="369332"/>
              </a:xfrm>
              <a:prstGeom prst="rect">
                <a:avLst/>
              </a:prstGeom>
              <a:noFill/>
              <a:ln w="9525">
                <a:noFill/>
              </a:ln>
            </p:spPr>
            <p:txBody>
              <a:bodyPr>
                <a:spAutoFit/>
              </a:bodyPr>
              <a:p>
                <a:pPr lvl="0" eaLnBrk="1" hangingPunct="1"/>
                <a:r>
                  <a:rPr lang="zh-CN" altLang="en-US" b="1" dirty="0">
                    <a:solidFill>
                      <a:srgbClr val="FFFFFF"/>
                    </a:solidFill>
                    <a:latin typeface="微软雅黑" panose="020B0503020204020204" pitchFamily="34" charset="-122"/>
                    <a:ea typeface="微软雅黑" panose="020B0503020204020204" pitchFamily="34" charset="-122"/>
                  </a:rPr>
                  <a:t>关键词</a:t>
                </a:r>
                <a:endParaRPr lang="zh-CN" altLang="en-US" b="1" dirty="0">
                  <a:solidFill>
                    <a:srgbClr val="FFFFFF"/>
                  </a:solidFill>
                  <a:latin typeface="Calibri" panose="020F0502020204030204" pitchFamily="34" charset="0"/>
                  <a:ea typeface="宋体" panose="02010600030101010101" pitchFamily="2" charset="-122"/>
                </a:endParaRPr>
              </a:p>
            </p:txBody>
          </p:sp>
          <p:sp>
            <p:nvSpPr>
              <p:cNvPr id="55332" name="Freeform 92"/>
              <p:cNvSpPr>
                <a:spLocks noEditPoints="1"/>
              </p:cNvSpPr>
              <p:nvPr/>
            </p:nvSpPr>
            <p:spPr>
              <a:xfrm>
                <a:off x="1932316" y="2653884"/>
                <a:ext cx="517850" cy="521026"/>
              </a:xfrm>
              <a:custGeom>
                <a:avLst/>
                <a:gdLst/>
                <a:ahLst/>
                <a:cxnLst>
                  <a:cxn ang="0">
                    <a:pos x="258925" y="0"/>
                  </a:cxn>
                  <a:cxn ang="0">
                    <a:pos x="0" y="260513"/>
                  </a:cxn>
                  <a:cxn ang="0">
                    <a:pos x="258925" y="521026"/>
                  </a:cxn>
                  <a:cxn ang="0">
                    <a:pos x="517850" y="260513"/>
                  </a:cxn>
                  <a:cxn ang="0">
                    <a:pos x="258925" y="0"/>
                  </a:cxn>
                  <a:cxn ang="0">
                    <a:pos x="332647" y="408861"/>
                  </a:cxn>
                  <a:cxn ang="0">
                    <a:pos x="187001" y="408861"/>
                  </a:cxn>
                  <a:cxn ang="0">
                    <a:pos x="222963" y="251467"/>
                  </a:cxn>
                  <a:cxn ang="0">
                    <a:pos x="187001" y="188148"/>
                  </a:cxn>
                  <a:cxn ang="0">
                    <a:pos x="260723" y="113974"/>
                  </a:cxn>
                  <a:cxn ang="0">
                    <a:pos x="332647" y="188148"/>
                  </a:cxn>
                  <a:cxn ang="0">
                    <a:pos x="296685" y="251467"/>
                  </a:cxn>
                  <a:cxn ang="0">
                    <a:pos x="332647" y="408861"/>
                  </a:cxn>
                </a:cxnLst>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85" y="226"/>
                    </a:moveTo>
                    <a:cubicBezTo>
                      <a:pt x="104" y="226"/>
                      <a:pt x="104" y="226"/>
                      <a:pt x="104" y="226"/>
                    </a:cubicBezTo>
                    <a:cubicBezTo>
                      <a:pt x="124" y="139"/>
                      <a:pt x="124" y="139"/>
                      <a:pt x="124" y="139"/>
                    </a:cubicBezTo>
                    <a:cubicBezTo>
                      <a:pt x="112" y="132"/>
                      <a:pt x="104" y="119"/>
                      <a:pt x="104" y="104"/>
                    </a:cubicBezTo>
                    <a:cubicBezTo>
                      <a:pt x="104" y="81"/>
                      <a:pt x="122" y="63"/>
                      <a:pt x="145" y="63"/>
                    </a:cubicBezTo>
                    <a:cubicBezTo>
                      <a:pt x="167" y="63"/>
                      <a:pt x="185" y="81"/>
                      <a:pt x="185" y="104"/>
                    </a:cubicBezTo>
                    <a:cubicBezTo>
                      <a:pt x="185" y="119"/>
                      <a:pt x="177" y="132"/>
                      <a:pt x="165" y="139"/>
                    </a:cubicBezTo>
                    <a:lnTo>
                      <a:pt x="185" y="226"/>
                    </a:lnTo>
                    <a:close/>
                  </a:path>
                </a:pathLst>
              </a:custGeom>
              <a:solidFill>
                <a:schemeClr val="bg1">
                  <a:alpha val="100000"/>
                </a:schemeClr>
              </a:solidFill>
              <a:ln w="9525">
                <a:noFill/>
              </a:ln>
            </p:spPr>
            <p:txBody>
              <a:bodyPr/>
              <a:p>
                <a:endParaRPr lang="zh-CN" altLang="en-US"/>
              </a:p>
            </p:txBody>
          </p:sp>
        </p:grpSp>
        <p:sp>
          <p:nvSpPr>
            <p:cNvPr id="55327" name="矩形 21"/>
            <p:cNvSpPr/>
            <p:nvPr/>
          </p:nvSpPr>
          <p:spPr>
            <a:xfrm>
              <a:off x="1177861" y="5079611"/>
              <a:ext cx="2080180" cy="954107"/>
            </a:xfrm>
            <a:prstGeom prst="rect">
              <a:avLst/>
            </a:prstGeom>
            <a:noFill/>
            <a:ln w="9525">
              <a:noFill/>
            </a:ln>
          </p:spPr>
          <p:txBody>
            <a:bodyPr>
              <a:spAutoFit/>
            </a:bodyPr>
            <a:p>
              <a:pPr lvl="0" algn="ctr" eaLnBrk="1" hangingPunct="1"/>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模板的发布，并为您提供专业的</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个性定制服务。</a:t>
              </a:r>
              <a:endParaRPr lang="zh-CN" altLang="en-US" sz="1400" dirty="0">
                <a:solidFill>
                  <a:srgbClr val="FFFFFF"/>
                </a:solidFill>
                <a:latin typeface="Calibri" panose="020F0502020204030204" pitchFamily="34" charset="0"/>
                <a:ea typeface="宋体" panose="02010600030101010101" pitchFamily="2" charset="-122"/>
              </a:endParaRPr>
            </a:p>
          </p:txBody>
        </p:sp>
        <p:sp>
          <p:nvSpPr>
            <p:cNvPr id="55328" name="矩形 22"/>
            <p:cNvSpPr/>
            <p:nvPr/>
          </p:nvSpPr>
          <p:spPr>
            <a:xfrm>
              <a:off x="1480917" y="4741057"/>
              <a:ext cx="1474067" cy="338554"/>
            </a:xfrm>
            <a:prstGeom prst="rect">
              <a:avLst/>
            </a:prstGeom>
            <a:noFill/>
            <a:ln w="9525">
              <a:noFill/>
            </a:ln>
          </p:spPr>
          <p:txBody>
            <a:bodyPr>
              <a:spAutoFit/>
            </a:bodyPr>
            <a:p>
              <a:pPr lvl="0" eaLnBrk="1" hangingPunct="1"/>
              <a:r>
                <a:rPr lang="zh-CN" altLang="en-US" sz="1600" b="1" dirty="0">
                  <a:solidFill>
                    <a:srgbClr val="404040"/>
                  </a:solidFill>
                  <a:latin typeface="微软雅黑" panose="020B0503020204020204" pitchFamily="34" charset="-122"/>
                  <a:ea typeface="微软雅黑" panose="020B0503020204020204" pitchFamily="34" charset="-122"/>
                </a:rPr>
                <a:t>单击添加标题</a:t>
              </a:r>
              <a:endParaRPr lang="zh-CN" altLang="en-US" sz="1600" b="1" dirty="0">
                <a:solidFill>
                  <a:srgbClr val="404040"/>
                </a:solidFill>
                <a:latin typeface="Calibri" panose="020F0502020204030204" pitchFamily="34" charset="0"/>
                <a:ea typeface="宋体" panose="02010600030101010101" pitchFamily="2" charset="-122"/>
              </a:endParaRPr>
            </a:p>
          </p:txBody>
        </p:sp>
      </p:grpSp>
      <p:grpSp>
        <p:nvGrpSpPr>
          <p:cNvPr id="55299" name="组合 27"/>
          <p:cNvGrpSpPr/>
          <p:nvPr/>
        </p:nvGrpSpPr>
        <p:grpSpPr>
          <a:xfrm>
            <a:off x="3578225" y="1638300"/>
            <a:ext cx="2149475" cy="3779838"/>
            <a:chOff x="3633172" y="2102179"/>
            <a:chExt cx="2149312" cy="3780711"/>
          </a:xfrm>
        </p:grpSpPr>
        <p:sp>
          <p:nvSpPr>
            <p:cNvPr id="55318" name="Freeform 93"/>
            <p:cNvSpPr>
              <a:spLocks noEditPoints="1"/>
            </p:cNvSpPr>
            <p:nvPr/>
          </p:nvSpPr>
          <p:spPr>
            <a:xfrm>
              <a:off x="4514031" y="2486842"/>
              <a:ext cx="387593" cy="521027"/>
            </a:xfrm>
            <a:custGeom>
              <a:avLst/>
              <a:gdLst/>
              <a:ahLst/>
              <a:cxnLst>
                <a:cxn ang="0">
                  <a:pos x="337349" y="227949"/>
                </a:cxn>
                <a:cxn ang="0">
                  <a:pos x="337349" y="142921"/>
                </a:cxn>
                <a:cxn ang="0">
                  <a:pos x="195591" y="0"/>
                </a:cxn>
                <a:cxn ang="0">
                  <a:pos x="193797" y="0"/>
                </a:cxn>
                <a:cxn ang="0">
                  <a:pos x="190208" y="0"/>
                </a:cxn>
                <a:cxn ang="0">
                  <a:pos x="50244" y="142921"/>
                </a:cxn>
                <a:cxn ang="0">
                  <a:pos x="50244" y="227949"/>
                </a:cxn>
                <a:cxn ang="0">
                  <a:pos x="0" y="227949"/>
                </a:cxn>
                <a:cxn ang="0">
                  <a:pos x="0" y="521027"/>
                </a:cxn>
                <a:cxn ang="0">
                  <a:pos x="387593" y="521027"/>
                </a:cxn>
                <a:cxn ang="0">
                  <a:pos x="387593" y="227949"/>
                </a:cxn>
                <a:cxn ang="0">
                  <a:pos x="337349" y="227949"/>
                </a:cxn>
                <a:cxn ang="0">
                  <a:pos x="238657" y="468562"/>
                </a:cxn>
                <a:cxn ang="0">
                  <a:pos x="150731" y="468562"/>
                </a:cxn>
                <a:cxn ang="0">
                  <a:pos x="172264" y="372679"/>
                </a:cxn>
                <a:cxn ang="0">
                  <a:pos x="150731" y="334687"/>
                </a:cxn>
                <a:cxn ang="0">
                  <a:pos x="193797" y="291269"/>
                </a:cxn>
                <a:cxn ang="0">
                  <a:pos x="238657" y="334687"/>
                </a:cxn>
                <a:cxn ang="0">
                  <a:pos x="215329" y="372679"/>
                </a:cxn>
                <a:cxn ang="0">
                  <a:pos x="238657" y="468562"/>
                </a:cxn>
                <a:cxn ang="0">
                  <a:pos x="265573" y="227949"/>
                </a:cxn>
                <a:cxn ang="0">
                  <a:pos x="120226" y="227949"/>
                </a:cxn>
                <a:cxn ang="0">
                  <a:pos x="120226" y="142921"/>
                </a:cxn>
                <a:cxn ang="0">
                  <a:pos x="190208" y="72365"/>
                </a:cxn>
                <a:cxn ang="0">
                  <a:pos x="193797" y="72365"/>
                </a:cxn>
                <a:cxn ang="0">
                  <a:pos x="195591" y="72365"/>
                </a:cxn>
                <a:cxn ang="0">
                  <a:pos x="265573" y="142921"/>
                </a:cxn>
                <a:cxn ang="0">
                  <a:pos x="265573" y="227949"/>
                </a:cxn>
              </a:cxnLst>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alpha val="100000"/>
              </a:schemeClr>
            </a:solidFill>
            <a:ln w="9525">
              <a:noFill/>
            </a:ln>
          </p:spPr>
          <p:txBody>
            <a:bodyPr/>
            <a:p>
              <a:endParaRPr lang="zh-CN" altLang="en-US"/>
            </a:p>
          </p:txBody>
        </p:sp>
        <p:grpSp>
          <p:nvGrpSpPr>
            <p:cNvPr id="55319" name="组合 29"/>
            <p:cNvGrpSpPr/>
            <p:nvPr/>
          </p:nvGrpSpPr>
          <p:grpSpPr>
            <a:xfrm>
              <a:off x="3633172" y="2102179"/>
              <a:ext cx="2149312" cy="3780711"/>
              <a:chOff x="1108729" y="2253007"/>
              <a:chExt cx="2149312" cy="3780711"/>
            </a:xfrm>
          </p:grpSpPr>
          <p:grpSp>
            <p:nvGrpSpPr>
              <p:cNvPr id="55320" name="组合 30"/>
              <p:cNvGrpSpPr/>
              <p:nvPr/>
            </p:nvGrpSpPr>
            <p:grpSpPr>
              <a:xfrm>
                <a:off x="1108729" y="2253007"/>
                <a:ext cx="2149312" cy="2149312"/>
                <a:chOff x="1108729" y="2253007"/>
                <a:chExt cx="2149312" cy="2149312"/>
              </a:xfrm>
            </p:grpSpPr>
            <p:sp>
              <p:nvSpPr>
                <p:cNvPr id="34" name="椭圆 33"/>
                <p:cNvSpPr/>
                <p:nvPr/>
              </p:nvSpPr>
              <p:spPr>
                <a:xfrm>
                  <a:off x="1108729" y="2253007"/>
                  <a:ext cx="2149312" cy="214931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cxnSp>
              <p:nvCxnSpPr>
                <p:cNvPr id="35" name="直接连接符 34"/>
                <p:cNvCxnSpPr/>
                <p:nvPr/>
              </p:nvCxnSpPr>
              <p:spPr>
                <a:xfrm>
                  <a:off x="1527142" y="3487917"/>
                  <a:ext cx="13386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5325" name="矩形 35"/>
                <p:cNvSpPr/>
                <p:nvPr/>
              </p:nvSpPr>
              <p:spPr>
                <a:xfrm>
                  <a:off x="1778819" y="3604067"/>
                  <a:ext cx="1256614" cy="369332"/>
                </a:xfrm>
                <a:prstGeom prst="rect">
                  <a:avLst/>
                </a:prstGeom>
                <a:noFill/>
                <a:ln w="9525">
                  <a:noFill/>
                </a:ln>
              </p:spPr>
              <p:txBody>
                <a:bodyPr>
                  <a:spAutoFit/>
                </a:bodyPr>
                <a:p>
                  <a:pPr lvl="0" eaLnBrk="1" hangingPunct="1"/>
                  <a:r>
                    <a:rPr lang="zh-CN" altLang="en-US" b="1" dirty="0">
                      <a:solidFill>
                        <a:srgbClr val="FFFFFF"/>
                      </a:solidFill>
                      <a:latin typeface="微软雅黑" panose="020B0503020204020204" pitchFamily="34" charset="-122"/>
                      <a:ea typeface="微软雅黑" panose="020B0503020204020204" pitchFamily="34" charset="-122"/>
                    </a:rPr>
                    <a:t>关键词</a:t>
                  </a:r>
                  <a:endParaRPr lang="zh-CN" altLang="en-US" b="1" dirty="0">
                    <a:solidFill>
                      <a:srgbClr val="FFFFFF"/>
                    </a:solidFill>
                    <a:latin typeface="Calibri" panose="020F0502020204030204" pitchFamily="34" charset="0"/>
                    <a:ea typeface="宋体" panose="02010600030101010101" pitchFamily="2" charset="-122"/>
                  </a:endParaRPr>
                </a:p>
              </p:txBody>
            </p:sp>
          </p:grpSp>
          <p:sp>
            <p:nvSpPr>
              <p:cNvPr id="55321" name="矩形 31"/>
              <p:cNvSpPr/>
              <p:nvPr/>
            </p:nvSpPr>
            <p:spPr>
              <a:xfrm>
                <a:off x="1177861" y="5079611"/>
                <a:ext cx="2080180" cy="954107"/>
              </a:xfrm>
              <a:prstGeom prst="rect">
                <a:avLst/>
              </a:prstGeom>
              <a:noFill/>
              <a:ln w="9525">
                <a:noFill/>
              </a:ln>
            </p:spPr>
            <p:txBody>
              <a:bodyPr>
                <a:spAutoFit/>
              </a:bodyPr>
              <a:p>
                <a:pPr lvl="0" algn="ctr" eaLnBrk="1" hangingPunct="1"/>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模板的发布，并为您提供专业的</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个性定制服务。</a:t>
                </a:r>
                <a:endParaRPr lang="zh-CN" altLang="en-US" sz="1400" dirty="0">
                  <a:solidFill>
                    <a:srgbClr val="FFFFFF"/>
                  </a:solidFill>
                  <a:latin typeface="Calibri" panose="020F0502020204030204" pitchFamily="34" charset="0"/>
                  <a:ea typeface="宋体" panose="02010600030101010101" pitchFamily="2" charset="-122"/>
                </a:endParaRPr>
              </a:p>
            </p:txBody>
          </p:sp>
          <p:sp>
            <p:nvSpPr>
              <p:cNvPr id="55322" name="矩形 32"/>
              <p:cNvSpPr/>
              <p:nvPr/>
            </p:nvSpPr>
            <p:spPr>
              <a:xfrm>
                <a:off x="1480917" y="4741057"/>
                <a:ext cx="1474067" cy="338554"/>
              </a:xfrm>
              <a:prstGeom prst="rect">
                <a:avLst/>
              </a:prstGeom>
              <a:noFill/>
              <a:ln w="9525">
                <a:noFill/>
              </a:ln>
            </p:spPr>
            <p:txBody>
              <a:bodyPr>
                <a:spAutoFit/>
              </a:bodyPr>
              <a:p>
                <a:pPr lvl="0" eaLnBrk="1" hangingPunct="1"/>
                <a:r>
                  <a:rPr lang="zh-CN" altLang="en-US" sz="1600" b="1" dirty="0">
                    <a:solidFill>
                      <a:srgbClr val="404040"/>
                    </a:solidFill>
                    <a:latin typeface="微软雅黑" panose="020B0503020204020204" pitchFamily="34" charset="-122"/>
                    <a:ea typeface="微软雅黑" panose="020B0503020204020204" pitchFamily="34" charset="-122"/>
                  </a:rPr>
                  <a:t>单击添加标题</a:t>
                </a:r>
                <a:endParaRPr lang="zh-CN" altLang="en-US" sz="1600" b="1" dirty="0">
                  <a:solidFill>
                    <a:srgbClr val="404040"/>
                  </a:solidFill>
                  <a:latin typeface="Calibri" panose="020F0502020204030204" pitchFamily="34" charset="0"/>
                  <a:ea typeface="宋体" panose="02010600030101010101" pitchFamily="2" charset="-122"/>
                </a:endParaRPr>
              </a:p>
            </p:txBody>
          </p:sp>
        </p:grpSp>
      </p:grpSp>
      <p:grpSp>
        <p:nvGrpSpPr>
          <p:cNvPr id="55300" name="组合 36"/>
          <p:cNvGrpSpPr/>
          <p:nvPr/>
        </p:nvGrpSpPr>
        <p:grpSpPr>
          <a:xfrm>
            <a:off x="6261100" y="1638300"/>
            <a:ext cx="2149475" cy="3779838"/>
            <a:chOff x="6315809" y="2102179"/>
            <a:chExt cx="2149312" cy="3780711"/>
          </a:xfrm>
        </p:grpSpPr>
        <p:sp>
          <p:nvSpPr>
            <p:cNvPr id="55310" name="Freeform 94"/>
            <p:cNvSpPr>
              <a:spLocks noEditPoints="1"/>
            </p:cNvSpPr>
            <p:nvPr/>
          </p:nvSpPr>
          <p:spPr>
            <a:xfrm>
              <a:off x="7162013" y="2509983"/>
              <a:ext cx="517850" cy="482902"/>
            </a:xfrm>
            <a:custGeom>
              <a:avLst/>
              <a:gdLst/>
              <a:ahLst/>
              <a:cxnLst>
                <a:cxn ang="0">
                  <a:pos x="386589" y="0"/>
                </a:cxn>
                <a:cxn ang="0">
                  <a:pos x="382993" y="0"/>
                </a:cxn>
                <a:cxn ang="0">
                  <a:pos x="381195" y="0"/>
                </a:cxn>
                <a:cxn ang="0">
                  <a:pos x="249935" y="131048"/>
                </a:cxn>
                <a:cxn ang="0">
                  <a:pos x="249935" y="210035"/>
                </a:cxn>
                <a:cxn ang="0">
                  <a:pos x="0" y="210035"/>
                </a:cxn>
                <a:cxn ang="0">
                  <a:pos x="0" y="482902"/>
                </a:cxn>
                <a:cxn ang="0">
                  <a:pos x="363214" y="482902"/>
                </a:cxn>
                <a:cxn ang="0">
                  <a:pos x="363214" y="210035"/>
                </a:cxn>
                <a:cxn ang="0">
                  <a:pos x="314666" y="210035"/>
                </a:cxn>
                <a:cxn ang="0">
                  <a:pos x="314666" y="131048"/>
                </a:cxn>
                <a:cxn ang="0">
                  <a:pos x="381195" y="64626"/>
                </a:cxn>
                <a:cxn ang="0">
                  <a:pos x="384791" y="64626"/>
                </a:cxn>
                <a:cxn ang="0">
                  <a:pos x="386589" y="64626"/>
                </a:cxn>
                <a:cxn ang="0">
                  <a:pos x="451321" y="131048"/>
                </a:cxn>
                <a:cxn ang="0">
                  <a:pos x="451321" y="163361"/>
                </a:cxn>
                <a:cxn ang="0">
                  <a:pos x="474696" y="163361"/>
                </a:cxn>
                <a:cxn ang="0">
                  <a:pos x="474696" y="170542"/>
                </a:cxn>
                <a:cxn ang="0">
                  <a:pos x="451321" y="192084"/>
                </a:cxn>
                <a:cxn ang="0">
                  <a:pos x="451321" y="210035"/>
                </a:cxn>
                <a:cxn ang="0">
                  <a:pos x="517850" y="210035"/>
                </a:cxn>
                <a:cxn ang="0">
                  <a:pos x="517850" y="131048"/>
                </a:cxn>
                <a:cxn ang="0">
                  <a:pos x="386589" y="0"/>
                </a:cxn>
                <a:cxn ang="0">
                  <a:pos x="222963" y="432637"/>
                </a:cxn>
                <a:cxn ang="0">
                  <a:pos x="140251" y="432637"/>
                </a:cxn>
                <a:cxn ang="0">
                  <a:pos x="160030" y="344674"/>
                </a:cxn>
                <a:cxn ang="0">
                  <a:pos x="140251" y="308770"/>
                </a:cxn>
                <a:cxn ang="0">
                  <a:pos x="181607" y="267481"/>
                </a:cxn>
                <a:cxn ang="0">
                  <a:pos x="222963" y="308770"/>
                </a:cxn>
                <a:cxn ang="0">
                  <a:pos x="201386" y="344674"/>
                </a:cxn>
                <a:cxn ang="0">
                  <a:pos x="222963" y="432637"/>
                </a:cxn>
              </a:cxnLst>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bg1">
                <a:alpha val="100000"/>
              </a:schemeClr>
            </a:solidFill>
            <a:ln w="9525">
              <a:noFill/>
            </a:ln>
          </p:spPr>
          <p:txBody>
            <a:bodyPr/>
            <a:p>
              <a:endParaRPr lang="zh-CN" altLang="en-US"/>
            </a:p>
          </p:txBody>
        </p:sp>
        <p:grpSp>
          <p:nvGrpSpPr>
            <p:cNvPr id="55311" name="组合 38"/>
            <p:cNvGrpSpPr/>
            <p:nvPr/>
          </p:nvGrpSpPr>
          <p:grpSpPr>
            <a:xfrm>
              <a:off x="6315809" y="2102179"/>
              <a:ext cx="2149312" cy="3780711"/>
              <a:chOff x="1108729" y="2253007"/>
              <a:chExt cx="2149312" cy="3780711"/>
            </a:xfrm>
          </p:grpSpPr>
          <p:grpSp>
            <p:nvGrpSpPr>
              <p:cNvPr id="55312" name="组合 39"/>
              <p:cNvGrpSpPr/>
              <p:nvPr/>
            </p:nvGrpSpPr>
            <p:grpSpPr>
              <a:xfrm>
                <a:off x="1108729" y="2253007"/>
                <a:ext cx="2149312" cy="2149312"/>
                <a:chOff x="1108729" y="2253007"/>
                <a:chExt cx="2149312" cy="2149312"/>
              </a:xfrm>
            </p:grpSpPr>
            <p:sp>
              <p:nvSpPr>
                <p:cNvPr id="43" name="椭圆 42"/>
                <p:cNvSpPr/>
                <p:nvPr/>
              </p:nvSpPr>
              <p:spPr>
                <a:xfrm>
                  <a:off x="1108729" y="2253007"/>
                  <a:ext cx="2149312" cy="214931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cxnSp>
              <p:nvCxnSpPr>
                <p:cNvPr id="44" name="直接连接符 43"/>
                <p:cNvCxnSpPr/>
                <p:nvPr/>
              </p:nvCxnSpPr>
              <p:spPr>
                <a:xfrm>
                  <a:off x="1527142" y="3487917"/>
                  <a:ext cx="13386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5317" name="矩形 44"/>
                <p:cNvSpPr/>
                <p:nvPr/>
              </p:nvSpPr>
              <p:spPr>
                <a:xfrm>
                  <a:off x="1778819" y="3604067"/>
                  <a:ext cx="1256614" cy="369332"/>
                </a:xfrm>
                <a:prstGeom prst="rect">
                  <a:avLst/>
                </a:prstGeom>
                <a:noFill/>
                <a:ln w="9525">
                  <a:noFill/>
                </a:ln>
              </p:spPr>
              <p:txBody>
                <a:bodyPr>
                  <a:spAutoFit/>
                </a:bodyPr>
                <a:p>
                  <a:pPr lvl="0" eaLnBrk="1" hangingPunct="1"/>
                  <a:r>
                    <a:rPr lang="zh-CN" altLang="en-US" b="1" dirty="0">
                      <a:solidFill>
                        <a:srgbClr val="FFFFFF"/>
                      </a:solidFill>
                      <a:latin typeface="微软雅黑" panose="020B0503020204020204" pitchFamily="34" charset="-122"/>
                      <a:ea typeface="微软雅黑" panose="020B0503020204020204" pitchFamily="34" charset="-122"/>
                    </a:rPr>
                    <a:t>关键词</a:t>
                  </a:r>
                  <a:endParaRPr lang="zh-CN" altLang="en-US" b="1" dirty="0">
                    <a:solidFill>
                      <a:srgbClr val="FFFFFF"/>
                    </a:solidFill>
                    <a:latin typeface="Calibri" panose="020F0502020204030204" pitchFamily="34" charset="0"/>
                    <a:ea typeface="宋体" panose="02010600030101010101" pitchFamily="2" charset="-122"/>
                  </a:endParaRPr>
                </a:p>
              </p:txBody>
            </p:sp>
          </p:grpSp>
          <p:sp>
            <p:nvSpPr>
              <p:cNvPr id="55313" name="矩形 40"/>
              <p:cNvSpPr/>
              <p:nvPr/>
            </p:nvSpPr>
            <p:spPr>
              <a:xfrm>
                <a:off x="1177861" y="5079611"/>
                <a:ext cx="2080180" cy="954107"/>
              </a:xfrm>
              <a:prstGeom prst="rect">
                <a:avLst/>
              </a:prstGeom>
              <a:noFill/>
              <a:ln w="9525">
                <a:noFill/>
              </a:ln>
            </p:spPr>
            <p:txBody>
              <a:bodyPr>
                <a:spAutoFit/>
              </a:bodyPr>
              <a:p>
                <a:pPr lvl="0" algn="ctr" eaLnBrk="1" hangingPunct="1"/>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模板的发布，并为您提供专业的</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个性定制服务。</a:t>
                </a:r>
                <a:endParaRPr lang="zh-CN" altLang="en-US" sz="1400" dirty="0">
                  <a:solidFill>
                    <a:srgbClr val="FFFFFF"/>
                  </a:solidFill>
                  <a:latin typeface="Calibri" panose="020F0502020204030204" pitchFamily="34" charset="0"/>
                  <a:ea typeface="宋体" panose="02010600030101010101" pitchFamily="2" charset="-122"/>
                </a:endParaRPr>
              </a:p>
            </p:txBody>
          </p:sp>
          <p:sp>
            <p:nvSpPr>
              <p:cNvPr id="55314" name="矩形 41"/>
              <p:cNvSpPr/>
              <p:nvPr/>
            </p:nvSpPr>
            <p:spPr>
              <a:xfrm>
                <a:off x="1480917" y="4741057"/>
                <a:ext cx="1474067" cy="338554"/>
              </a:xfrm>
              <a:prstGeom prst="rect">
                <a:avLst/>
              </a:prstGeom>
              <a:noFill/>
              <a:ln w="9525">
                <a:noFill/>
              </a:ln>
            </p:spPr>
            <p:txBody>
              <a:bodyPr>
                <a:spAutoFit/>
              </a:bodyPr>
              <a:p>
                <a:pPr lvl="0" eaLnBrk="1" hangingPunct="1"/>
                <a:r>
                  <a:rPr lang="zh-CN" altLang="en-US" sz="1600" b="1" dirty="0">
                    <a:solidFill>
                      <a:srgbClr val="404040"/>
                    </a:solidFill>
                    <a:latin typeface="微软雅黑" panose="020B0503020204020204" pitchFamily="34" charset="-122"/>
                    <a:ea typeface="微软雅黑" panose="020B0503020204020204" pitchFamily="34" charset="-122"/>
                  </a:rPr>
                  <a:t>单击添加标题</a:t>
                </a:r>
                <a:endParaRPr lang="zh-CN" altLang="en-US" sz="1600" b="1" dirty="0">
                  <a:solidFill>
                    <a:srgbClr val="404040"/>
                  </a:solidFill>
                  <a:latin typeface="Calibri" panose="020F0502020204030204" pitchFamily="34" charset="0"/>
                  <a:ea typeface="宋体" panose="02010600030101010101" pitchFamily="2" charset="-122"/>
                </a:endParaRPr>
              </a:p>
            </p:txBody>
          </p:sp>
        </p:grpSp>
      </p:grpSp>
      <p:grpSp>
        <p:nvGrpSpPr>
          <p:cNvPr id="55301" name="组合 45"/>
          <p:cNvGrpSpPr/>
          <p:nvPr/>
        </p:nvGrpSpPr>
        <p:grpSpPr>
          <a:xfrm>
            <a:off x="8943975" y="1638300"/>
            <a:ext cx="2147888" cy="3779838"/>
            <a:chOff x="8998446" y="2102179"/>
            <a:chExt cx="2149312" cy="3780711"/>
          </a:xfrm>
        </p:grpSpPr>
        <p:sp>
          <p:nvSpPr>
            <p:cNvPr id="55302" name="Freeform 91"/>
            <p:cNvSpPr/>
            <p:nvPr/>
          </p:nvSpPr>
          <p:spPr>
            <a:xfrm>
              <a:off x="9942845" y="2504644"/>
              <a:ext cx="260513" cy="517850"/>
            </a:xfrm>
            <a:custGeom>
              <a:avLst/>
              <a:gdLst/>
              <a:ahLst/>
              <a:cxnLst>
                <a:cxn ang="0">
                  <a:pos x="260513" y="129463"/>
                </a:cxn>
                <a:cxn ang="0">
                  <a:pos x="130257" y="0"/>
                </a:cxn>
                <a:cxn ang="0">
                  <a:pos x="0" y="129463"/>
                </a:cxn>
                <a:cxn ang="0">
                  <a:pos x="65128" y="240944"/>
                </a:cxn>
                <a:cxn ang="0">
                  <a:pos x="0" y="517850"/>
                </a:cxn>
                <a:cxn ang="0">
                  <a:pos x="260513" y="517850"/>
                </a:cxn>
                <a:cxn ang="0">
                  <a:pos x="197194" y="240944"/>
                </a:cxn>
                <a:cxn ang="0">
                  <a:pos x="260513" y="129463"/>
                </a:cxn>
              </a:cxnLst>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solidFill>
              <a:schemeClr val="bg1">
                <a:alpha val="100000"/>
              </a:schemeClr>
            </a:solidFill>
            <a:ln w="9525">
              <a:noFill/>
            </a:ln>
          </p:spPr>
          <p:txBody>
            <a:bodyPr/>
            <a:p>
              <a:endParaRPr lang="zh-CN" altLang="en-US"/>
            </a:p>
          </p:txBody>
        </p:sp>
        <p:grpSp>
          <p:nvGrpSpPr>
            <p:cNvPr id="55303" name="组合 47"/>
            <p:cNvGrpSpPr/>
            <p:nvPr/>
          </p:nvGrpSpPr>
          <p:grpSpPr>
            <a:xfrm>
              <a:off x="8998446" y="2102179"/>
              <a:ext cx="2149312" cy="3780711"/>
              <a:chOff x="1108729" y="2253007"/>
              <a:chExt cx="2149312" cy="3780711"/>
            </a:xfrm>
          </p:grpSpPr>
          <p:grpSp>
            <p:nvGrpSpPr>
              <p:cNvPr id="55304" name="组合 48"/>
              <p:cNvGrpSpPr/>
              <p:nvPr/>
            </p:nvGrpSpPr>
            <p:grpSpPr>
              <a:xfrm>
                <a:off x="1108729" y="2253007"/>
                <a:ext cx="2149312" cy="2149312"/>
                <a:chOff x="1108729" y="2253007"/>
                <a:chExt cx="2149312" cy="2149312"/>
              </a:xfrm>
            </p:grpSpPr>
            <p:sp>
              <p:nvSpPr>
                <p:cNvPr id="52" name="椭圆 51"/>
                <p:cNvSpPr/>
                <p:nvPr/>
              </p:nvSpPr>
              <p:spPr>
                <a:xfrm>
                  <a:off x="1108729" y="2253007"/>
                  <a:ext cx="2149312" cy="214931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cxnSp>
              <p:nvCxnSpPr>
                <p:cNvPr id="53" name="直接连接符 52"/>
                <p:cNvCxnSpPr/>
                <p:nvPr/>
              </p:nvCxnSpPr>
              <p:spPr>
                <a:xfrm>
                  <a:off x="1527142" y="3487917"/>
                  <a:ext cx="13386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5309" name="矩形 53"/>
                <p:cNvSpPr/>
                <p:nvPr/>
              </p:nvSpPr>
              <p:spPr>
                <a:xfrm>
                  <a:off x="1778819" y="3604067"/>
                  <a:ext cx="1256614" cy="369332"/>
                </a:xfrm>
                <a:prstGeom prst="rect">
                  <a:avLst/>
                </a:prstGeom>
                <a:noFill/>
                <a:ln w="9525">
                  <a:noFill/>
                </a:ln>
              </p:spPr>
              <p:txBody>
                <a:bodyPr>
                  <a:spAutoFit/>
                </a:bodyPr>
                <a:p>
                  <a:pPr lvl="0" eaLnBrk="1" hangingPunct="1"/>
                  <a:r>
                    <a:rPr lang="zh-CN" altLang="en-US" b="1" dirty="0">
                      <a:solidFill>
                        <a:srgbClr val="FFFFFF"/>
                      </a:solidFill>
                      <a:latin typeface="微软雅黑" panose="020B0503020204020204" pitchFamily="34" charset="-122"/>
                      <a:ea typeface="微软雅黑" panose="020B0503020204020204" pitchFamily="34" charset="-122"/>
                    </a:rPr>
                    <a:t>关键词</a:t>
                  </a:r>
                  <a:endParaRPr lang="zh-CN" altLang="en-US" b="1" dirty="0">
                    <a:solidFill>
                      <a:srgbClr val="FFFFFF"/>
                    </a:solidFill>
                    <a:latin typeface="Calibri" panose="020F0502020204030204" pitchFamily="34" charset="0"/>
                    <a:ea typeface="宋体" panose="02010600030101010101" pitchFamily="2" charset="-122"/>
                  </a:endParaRPr>
                </a:p>
              </p:txBody>
            </p:sp>
          </p:grpSp>
          <p:sp>
            <p:nvSpPr>
              <p:cNvPr id="55305" name="矩形 49"/>
              <p:cNvSpPr/>
              <p:nvPr/>
            </p:nvSpPr>
            <p:spPr>
              <a:xfrm>
                <a:off x="1177861" y="5079611"/>
                <a:ext cx="2080180" cy="954107"/>
              </a:xfrm>
              <a:prstGeom prst="rect">
                <a:avLst/>
              </a:prstGeom>
              <a:noFill/>
              <a:ln w="9525">
                <a:noFill/>
              </a:ln>
            </p:spPr>
            <p:txBody>
              <a:bodyPr>
                <a:spAutoFit/>
              </a:bodyPr>
              <a:p>
                <a:pPr lvl="0" algn="ctr" eaLnBrk="1" hangingPunct="1"/>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模板的发布，并为您提供专业的</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个性定制服务。</a:t>
                </a:r>
                <a:endParaRPr lang="zh-CN" altLang="en-US" sz="1400" dirty="0">
                  <a:solidFill>
                    <a:srgbClr val="FFFFFF"/>
                  </a:solidFill>
                  <a:latin typeface="Calibri" panose="020F0502020204030204" pitchFamily="34" charset="0"/>
                  <a:ea typeface="宋体" panose="02010600030101010101" pitchFamily="2" charset="-122"/>
                </a:endParaRPr>
              </a:p>
            </p:txBody>
          </p:sp>
          <p:sp>
            <p:nvSpPr>
              <p:cNvPr id="55306" name="矩形 50"/>
              <p:cNvSpPr/>
              <p:nvPr/>
            </p:nvSpPr>
            <p:spPr>
              <a:xfrm>
                <a:off x="1480917" y="4741057"/>
                <a:ext cx="1474067" cy="338554"/>
              </a:xfrm>
              <a:prstGeom prst="rect">
                <a:avLst/>
              </a:prstGeom>
              <a:noFill/>
              <a:ln w="9525">
                <a:noFill/>
              </a:ln>
            </p:spPr>
            <p:txBody>
              <a:bodyPr>
                <a:spAutoFit/>
              </a:bodyPr>
              <a:p>
                <a:pPr lvl="0" eaLnBrk="1" hangingPunct="1"/>
                <a:r>
                  <a:rPr lang="zh-CN" altLang="en-US" sz="1600" b="1" dirty="0">
                    <a:solidFill>
                      <a:srgbClr val="404040"/>
                    </a:solidFill>
                    <a:latin typeface="微软雅黑" panose="020B0503020204020204" pitchFamily="34" charset="-122"/>
                    <a:ea typeface="微软雅黑" panose="020B0503020204020204" pitchFamily="34" charset="-122"/>
                  </a:rPr>
                  <a:t>单击添加标题</a:t>
                </a:r>
                <a:endParaRPr lang="zh-CN" altLang="en-US" sz="1600" b="1" dirty="0">
                  <a:solidFill>
                    <a:srgbClr val="404040"/>
                  </a:solidFill>
                  <a:latin typeface="Calibri" panose="020F0502020204030204" pitchFamily="34" charset="0"/>
                  <a:ea typeface="宋体" panose="02010600030101010101" pitchFamily="2" charset="-122"/>
                </a:endParaRPr>
              </a:p>
            </p:txBody>
          </p:sp>
        </p:grpSp>
      </p:grpSp>
    </p:spTree>
  </p:cSld>
  <p:clrMapOvr>
    <a:masterClrMapping/>
  </p:clrMapOvr>
  <p:transition spd="slow" advClick="0" advTm="3000">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6324"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56325"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56326" name="组合 63"/>
          <p:cNvGrpSpPr/>
          <p:nvPr/>
        </p:nvGrpSpPr>
        <p:grpSpPr>
          <a:xfrm>
            <a:off x="314325" y="301625"/>
            <a:ext cx="665163" cy="390525"/>
            <a:chOff x="907560" y="884624"/>
            <a:chExt cx="780449" cy="457236"/>
          </a:xfrm>
        </p:grpSpPr>
        <p:sp>
          <p:nvSpPr>
            <p:cNvPr id="56348"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18" name="右箭头 17"/>
          <p:cNvSpPr/>
          <p:nvPr/>
        </p:nvSpPr>
        <p:spPr>
          <a:xfrm>
            <a:off x="466725" y="2130425"/>
            <a:ext cx="11480800" cy="2222500"/>
          </a:xfrm>
          <a:prstGeom prst="rightArrow">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56328" name="组合 18"/>
          <p:cNvGrpSpPr/>
          <p:nvPr/>
        </p:nvGrpSpPr>
        <p:grpSpPr>
          <a:xfrm>
            <a:off x="8162925" y="2290763"/>
            <a:ext cx="1976438" cy="1943100"/>
            <a:chOff x="8280400" y="2509520"/>
            <a:chExt cx="1976797" cy="1943100"/>
          </a:xfrm>
        </p:grpSpPr>
        <p:sp>
          <p:nvSpPr>
            <p:cNvPr id="20" name="矩形 19"/>
            <p:cNvSpPr/>
            <p:nvPr/>
          </p:nvSpPr>
          <p:spPr>
            <a:xfrm>
              <a:off x="8280400" y="2509520"/>
              <a:ext cx="1943100" cy="1943100"/>
            </a:xfrm>
            <a:prstGeom prst="rect">
              <a:avLst/>
            </a:prstGeom>
            <a:solidFill>
              <a:schemeClr val="bg1"/>
            </a:solidFill>
            <a:ln w="12700">
              <a:solidFill>
                <a:srgbClr val="7AC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Freeform 168"/>
            <p:cNvSpPr>
              <a:spLocks noEditPoints="1"/>
            </p:cNvSpPr>
            <p:nvPr/>
          </p:nvSpPr>
          <p:spPr bwMode="auto">
            <a:xfrm>
              <a:off x="8989218" y="3036996"/>
              <a:ext cx="537302" cy="552023"/>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tx1">
                <a:lumMod val="75000"/>
                <a:lumOff val="25000"/>
              </a:schemeClr>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6347" name="文本框 21"/>
            <p:cNvSpPr txBox="1"/>
            <p:nvPr/>
          </p:nvSpPr>
          <p:spPr>
            <a:xfrm>
              <a:off x="8361960" y="3912541"/>
              <a:ext cx="1895237" cy="338554"/>
            </a:xfrm>
            <a:prstGeom prst="rect">
              <a:avLst/>
            </a:prstGeom>
            <a:noFill/>
            <a:ln w="9525">
              <a:noFill/>
            </a:ln>
          </p:spPr>
          <p:txBody>
            <a:bodyPr>
              <a:spAutoFit/>
            </a:bodyPr>
            <a:p>
              <a:pPr lvl="0" eaLnBrk="1" hangingPunct="1"/>
              <a:r>
                <a:rPr lang="zh-CN" altLang="en-US" sz="1600" b="1" dirty="0">
                  <a:solidFill>
                    <a:srgbClr val="7ACDEF"/>
                  </a:solidFill>
                  <a:latin typeface="微软雅黑" panose="020B0503020204020204" pitchFamily="34" charset="-122"/>
                  <a:ea typeface="微软雅黑" panose="020B0503020204020204" pitchFamily="34" charset="-122"/>
                </a:rPr>
                <a:t>单击此处添加文字</a:t>
              </a:r>
              <a:endParaRPr lang="zh-CN" altLang="en-US" sz="1600" b="1" dirty="0">
                <a:solidFill>
                  <a:srgbClr val="7ACDEF"/>
                </a:solidFill>
                <a:latin typeface="微软雅黑" panose="020B0503020204020204" pitchFamily="34" charset="-122"/>
                <a:ea typeface="微软雅黑" panose="020B0503020204020204" pitchFamily="34" charset="-122"/>
              </a:endParaRPr>
            </a:p>
          </p:txBody>
        </p:sp>
      </p:grpSp>
      <p:grpSp>
        <p:nvGrpSpPr>
          <p:cNvPr id="56329" name="组合 22"/>
          <p:cNvGrpSpPr/>
          <p:nvPr/>
        </p:nvGrpSpPr>
        <p:grpSpPr>
          <a:xfrm>
            <a:off x="5838825" y="2290763"/>
            <a:ext cx="2014538" cy="1943100"/>
            <a:chOff x="5956300" y="2509520"/>
            <a:chExt cx="2014896" cy="1943100"/>
          </a:xfrm>
        </p:grpSpPr>
        <p:sp>
          <p:nvSpPr>
            <p:cNvPr id="24" name="矩形 23"/>
            <p:cNvSpPr/>
            <p:nvPr/>
          </p:nvSpPr>
          <p:spPr>
            <a:xfrm>
              <a:off x="5956300" y="2509520"/>
              <a:ext cx="1943100" cy="1943100"/>
            </a:xfrm>
            <a:prstGeom prst="rect">
              <a:avLst/>
            </a:prstGeom>
            <a:solidFill>
              <a:schemeClr val="bg1"/>
            </a:solidFill>
            <a:ln w="12700">
              <a:solidFill>
                <a:srgbClr val="7AC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5" name="Freeform 108"/>
            <p:cNvSpPr>
              <a:spLocks noEditPoints="1"/>
            </p:cNvSpPr>
            <p:nvPr/>
          </p:nvSpPr>
          <p:spPr bwMode="auto">
            <a:xfrm>
              <a:off x="6696144" y="3128039"/>
              <a:ext cx="422206" cy="460980"/>
            </a:xfrm>
            <a:custGeom>
              <a:avLst/>
              <a:gdLst>
                <a:gd name="T0" fmla="*/ 74 w 86"/>
                <a:gd name="T1" fmla="*/ 63 h 94"/>
                <a:gd name="T2" fmla="*/ 70 w 86"/>
                <a:gd name="T3" fmla="*/ 62 h 94"/>
                <a:gd name="T4" fmla="*/ 72 w 86"/>
                <a:gd name="T5" fmla="*/ 57 h 94"/>
                <a:gd name="T6" fmla="*/ 76 w 86"/>
                <a:gd name="T7" fmla="*/ 53 h 94"/>
                <a:gd name="T8" fmla="*/ 80 w 86"/>
                <a:gd name="T9" fmla="*/ 50 h 94"/>
                <a:gd name="T10" fmla="*/ 83 w 86"/>
                <a:gd name="T11" fmla="*/ 48 h 94"/>
                <a:gd name="T12" fmla="*/ 85 w 86"/>
                <a:gd name="T13" fmla="*/ 49 h 94"/>
                <a:gd name="T14" fmla="*/ 85 w 86"/>
                <a:gd name="T15" fmla="*/ 58 h 94"/>
                <a:gd name="T16" fmla="*/ 85 w 86"/>
                <a:gd name="T17" fmla="*/ 64 h 94"/>
                <a:gd name="T18" fmla="*/ 83 w 86"/>
                <a:gd name="T19" fmla="*/ 68 h 94"/>
                <a:gd name="T20" fmla="*/ 80 w 86"/>
                <a:gd name="T21" fmla="*/ 67 h 94"/>
                <a:gd name="T22" fmla="*/ 65 w 86"/>
                <a:gd name="T23" fmla="*/ 84 h 94"/>
                <a:gd name="T24" fmla="*/ 44 w 86"/>
                <a:gd name="T25" fmla="*/ 93 h 94"/>
                <a:gd name="T26" fmla="*/ 43 w 86"/>
                <a:gd name="T27" fmla="*/ 94 h 94"/>
                <a:gd name="T28" fmla="*/ 41 w 86"/>
                <a:gd name="T29" fmla="*/ 93 h 94"/>
                <a:gd name="T30" fmla="*/ 20 w 86"/>
                <a:gd name="T31" fmla="*/ 84 h 94"/>
                <a:gd name="T32" fmla="*/ 6 w 86"/>
                <a:gd name="T33" fmla="*/ 67 h 94"/>
                <a:gd name="T34" fmla="*/ 3 w 86"/>
                <a:gd name="T35" fmla="*/ 68 h 94"/>
                <a:gd name="T36" fmla="*/ 1 w 86"/>
                <a:gd name="T37" fmla="*/ 64 h 94"/>
                <a:gd name="T38" fmla="*/ 0 w 86"/>
                <a:gd name="T39" fmla="*/ 58 h 94"/>
                <a:gd name="T40" fmla="*/ 0 w 86"/>
                <a:gd name="T41" fmla="*/ 49 h 94"/>
                <a:gd name="T42" fmla="*/ 3 w 86"/>
                <a:gd name="T43" fmla="*/ 48 h 94"/>
                <a:gd name="T44" fmla="*/ 6 w 86"/>
                <a:gd name="T45" fmla="*/ 50 h 94"/>
                <a:gd name="T46" fmla="*/ 9 w 86"/>
                <a:gd name="T47" fmla="*/ 53 h 94"/>
                <a:gd name="T48" fmla="*/ 14 w 86"/>
                <a:gd name="T49" fmla="*/ 57 h 94"/>
                <a:gd name="T50" fmla="*/ 16 w 86"/>
                <a:gd name="T51" fmla="*/ 62 h 94"/>
                <a:gd name="T52" fmla="*/ 12 w 86"/>
                <a:gd name="T53" fmla="*/ 63 h 94"/>
                <a:gd name="T54" fmla="*/ 37 w 86"/>
                <a:gd name="T55" fmla="*/ 78 h 94"/>
                <a:gd name="T56" fmla="*/ 37 w 86"/>
                <a:gd name="T57" fmla="*/ 36 h 94"/>
                <a:gd name="T58" fmla="*/ 27 w 86"/>
                <a:gd name="T59" fmla="*/ 36 h 94"/>
                <a:gd name="T60" fmla="*/ 23 w 86"/>
                <a:gd name="T61" fmla="*/ 38 h 94"/>
                <a:gd name="T62" fmla="*/ 17 w 86"/>
                <a:gd name="T63" fmla="*/ 32 h 94"/>
                <a:gd name="T64" fmla="*/ 23 w 86"/>
                <a:gd name="T65" fmla="*/ 26 h 94"/>
                <a:gd name="T66" fmla="*/ 28 w 86"/>
                <a:gd name="T67" fmla="*/ 28 h 94"/>
                <a:gd name="T68" fmla="*/ 37 w 86"/>
                <a:gd name="T69" fmla="*/ 28 h 94"/>
                <a:gd name="T70" fmla="*/ 37 w 86"/>
                <a:gd name="T71" fmla="*/ 23 h 94"/>
                <a:gd name="T72" fmla="*/ 30 w 86"/>
                <a:gd name="T73" fmla="*/ 12 h 94"/>
                <a:gd name="T74" fmla="*/ 42 w 86"/>
                <a:gd name="T75" fmla="*/ 0 h 94"/>
                <a:gd name="T76" fmla="*/ 55 w 86"/>
                <a:gd name="T77" fmla="*/ 12 h 94"/>
                <a:gd name="T78" fmla="*/ 48 w 86"/>
                <a:gd name="T79" fmla="*/ 23 h 94"/>
                <a:gd name="T80" fmla="*/ 48 w 86"/>
                <a:gd name="T81" fmla="*/ 28 h 94"/>
                <a:gd name="T82" fmla="*/ 57 w 86"/>
                <a:gd name="T83" fmla="*/ 28 h 94"/>
                <a:gd name="T84" fmla="*/ 62 w 86"/>
                <a:gd name="T85" fmla="*/ 26 h 94"/>
                <a:gd name="T86" fmla="*/ 68 w 86"/>
                <a:gd name="T87" fmla="*/ 32 h 94"/>
                <a:gd name="T88" fmla="*/ 62 w 86"/>
                <a:gd name="T89" fmla="*/ 38 h 94"/>
                <a:gd name="T90" fmla="*/ 58 w 86"/>
                <a:gd name="T91" fmla="*/ 36 h 94"/>
                <a:gd name="T92" fmla="*/ 48 w 86"/>
                <a:gd name="T93" fmla="*/ 36 h 94"/>
                <a:gd name="T94" fmla="*/ 48 w 86"/>
                <a:gd name="T95" fmla="*/ 78 h 94"/>
                <a:gd name="T96" fmla="*/ 74 w 86"/>
                <a:gd name="T97" fmla="*/ 63 h 94"/>
                <a:gd name="T98" fmla="*/ 42 w 86"/>
                <a:gd name="T99" fmla="*/ 7 h 94"/>
                <a:gd name="T100" fmla="*/ 38 w 86"/>
                <a:gd name="T101" fmla="*/ 12 h 94"/>
                <a:gd name="T102" fmla="*/ 42 w 86"/>
                <a:gd name="T103" fmla="*/ 17 h 94"/>
                <a:gd name="T104" fmla="*/ 47 w 86"/>
                <a:gd name="T105" fmla="*/ 12 h 94"/>
                <a:gd name="T106" fmla="*/ 42 w 86"/>
                <a:gd name="T107"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chemeClr val="tx1">
                <a:lumMod val="75000"/>
                <a:lumOff val="25000"/>
              </a:schemeClr>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6344" name="文本框 25"/>
            <p:cNvSpPr txBox="1"/>
            <p:nvPr/>
          </p:nvSpPr>
          <p:spPr>
            <a:xfrm>
              <a:off x="6075959" y="3910677"/>
              <a:ext cx="1895237" cy="338554"/>
            </a:xfrm>
            <a:prstGeom prst="rect">
              <a:avLst/>
            </a:prstGeom>
            <a:noFill/>
            <a:ln w="9525">
              <a:noFill/>
            </a:ln>
          </p:spPr>
          <p:txBody>
            <a:bodyPr>
              <a:spAutoFit/>
            </a:bodyPr>
            <a:p>
              <a:pPr lvl="0" eaLnBrk="1" hangingPunct="1"/>
              <a:r>
                <a:rPr lang="zh-CN" altLang="en-US" sz="1600" b="1" dirty="0">
                  <a:solidFill>
                    <a:srgbClr val="7ACDEF"/>
                  </a:solidFill>
                  <a:latin typeface="微软雅黑" panose="020B0503020204020204" pitchFamily="34" charset="-122"/>
                  <a:ea typeface="微软雅黑" panose="020B0503020204020204" pitchFamily="34" charset="-122"/>
                </a:rPr>
                <a:t>单击此处添加文字</a:t>
              </a:r>
              <a:endParaRPr lang="zh-CN" altLang="en-US" sz="1600" b="1" dirty="0">
                <a:solidFill>
                  <a:srgbClr val="7ACDEF"/>
                </a:solidFill>
                <a:latin typeface="微软雅黑" panose="020B0503020204020204" pitchFamily="34" charset="-122"/>
                <a:ea typeface="微软雅黑" panose="020B0503020204020204" pitchFamily="34" charset="-122"/>
              </a:endParaRPr>
            </a:p>
          </p:txBody>
        </p:sp>
      </p:grpSp>
      <p:grpSp>
        <p:nvGrpSpPr>
          <p:cNvPr id="56330" name="组合 26"/>
          <p:cNvGrpSpPr/>
          <p:nvPr/>
        </p:nvGrpSpPr>
        <p:grpSpPr>
          <a:xfrm>
            <a:off x="3514725" y="2290763"/>
            <a:ext cx="1960563" cy="1943100"/>
            <a:chOff x="3632200" y="2509520"/>
            <a:chExt cx="1960644" cy="1943100"/>
          </a:xfrm>
        </p:grpSpPr>
        <p:sp>
          <p:nvSpPr>
            <p:cNvPr id="28" name="矩形 27"/>
            <p:cNvSpPr/>
            <p:nvPr/>
          </p:nvSpPr>
          <p:spPr>
            <a:xfrm>
              <a:off x="3632200" y="2509520"/>
              <a:ext cx="1943100" cy="1943100"/>
            </a:xfrm>
            <a:prstGeom prst="rect">
              <a:avLst/>
            </a:prstGeom>
            <a:solidFill>
              <a:schemeClr val="bg1"/>
            </a:solidFill>
            <a:ln w="12700">
              <a:solidFill>
                <a:srgbClr val="7AC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9" name="Freeform 147"/>
            <p:cNvSpPr>
              <a:spLocks noEditPoints="1"/>
            </p:cNvSpPr>
            <p:nvPr/>
          </p:nvSpPr>
          <p:spPr bwMode="auto">
            <a:xfrm>
              <a:off x="4481512" y="3129667"/>
              <a:ext cx="327428" cy="466614"/>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tx1">
                <a:lumMod val="75000"/>
                <a:lumOff val="25000"/>
              </a:schemeClr>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6341" name="文本框 29"/>
            <p:cNvSpPr txBox="1"/>
            <p:nvPr/>
          </p:nvSpPr>
          <p:spPr>
            <a:xfrm>
              <a:off x="3697607" y="3910677"/>
              <a:ext cx="1895237" cy="338554"/>
            </a:xfrm>
            <a:prstGeom prst="rect">
              <a:avLst/>
            </a:prstGeom>
            <a:noFill/>
            <a:ln w="9525">
              <a:noFill/>
            </a:ln>
          </p:spPr>
          <p:txBody>
            <a:bodyPr>
              <a:spAutoFit/>
            </a:bodyPr>
            <a:p>
              <a:pPr lvl="0" eaLnBrk="1" hangingPunct="1"/>
              <a:r>
                <a:rPr lang="zh-CN" altLang="en-US" sz="1600" b="1" dirty="0">
                  <a:solidFill>
                    <a:srgbClr val="7ACDEF"/>
                  </a:solidFill>
                  <a:latin typeface="微软雅黑" panose="020B0503020204020204" pitchFamily="34" charset="-122"/>
                  <a:ea typeface="微软雅黑" panose="020B0503020204020204" pitchFamily="34" charset="-122"/>
                </a:rPr>
                <a:t>单击此处添加文字</a:t>
              </a:r>
              <a:endParaRPr lang="zh-CN" altLang="en-US" sz="1600" b="1" dirty="0">
                <a:solidFill>
                  <a:srgbClr val="7ACDEF"/>
                </a:solidFill>
                <a:latin typeface="微软雅黑" panose="020B0503020204020204" pitchFamily="34" charset="-122"/>
                <a:ea typeface="微软雅黑" panose="020B0503020204020204" pitchFamily="34" charset="-122"/>
              </a:endParaRPr>
            </a:p>
          </p:txBody>
        </p:sp>
      </p:grpSp>
      <p:sp>
        <p:nvSpPr>
          <p:cNvPr id="56331" name="文本框 30"/>
          <p:cNvSpPr txBox="1"/>
          <p:nvPr/>
        </p:nvSpPr>
        <p:spPr>
          <a:xfrm>
            <a:off x="1168400" y="4624388"/>
            <a:ext cx="1985963" cy="954087"/>
          </a:xfrm>
          <a:prstGeom prst="rect">
            <a:avLst/>
          </a:prstGeom>
          <a:noFill/>
          <a:ln w="9525">
            <a:noFill/>
          </a:ln>
        </p:spPr>
        <p:txBody>
          <a:bodyPr>
            <a:spAutoFit/>
          </a:bodyPr>
          <a:p>
            <a:pPr lvl="0" eaLnBrk="1" hangingPunct="1"/>
            <a:r>
              <a:rPr lang="zh-CN" altLang="en-US" sz="1400" dirty="0">
                <a:solidFill>
                  <a:srgbClr val="000000"/>
                </a:solidFill>
                <a:latin typeface="微软雅黑" panose="020B0503020204020204" pitchFamily="34" charset="-122"/>
                <a:ea typeface="微软雅黑" panose="020B0503020204020204" pitchFamily="34" charset="-122"/>
              </a:rPr>
              <a:t>我们工作室致力于专业</a:t>
            </a:r>
            <a:r>
              <a:rPr lang="en-US" altLang="zh-CN" sz="1400" dirty="0">
                <a:solidFill>
                  <a:srgbClr val="000000"/>
                </a:solidFill>
                <a:latin typeface="微软雅黑" panose="020B0503020204020204" pitchFamily="34" charset="-122"/>
                <a:ea typeface="微软雅黑" panose="020B0503020204020204" pitchFamily="34" charset="-122"/>
              </a:rPr>
              <a:t>PPT</a:t>
            </a:r>
            <a:r>
              <a:rPr lang="zh-CN" altLang="en-US" sz="1400" dirty="0">
                <a:solidFill>
                  <a:srgbClr val="000000"/>
                </a:solidFill>
                <a:latin typeface="微软雅黑" panose="020B0503020204020204" pitchFamily="34" charset="-122"/>
                <a:ea typeface="微软雅黑" panose="020B0503020204020204" pitchFamily="34" charset="-122"/>
              </a:rPr>
              <a:t>模板的发布，并为您提供专业的</a:t>
            </a:r>
            <a:r>
              <a:rPr lang="en-US" altLang="zh-CN" sz="1400" dirty="0">
                <a:solidFill>
                  <a:srgbClr val="000000"/>
                </a:solidFill>
                <a:latin typeface="微软雅黑" panose="020B0503020204020204" pitchFamily="34" charset="-122"/>
                <a:ea typeface="微软雅黑" panose="020B0503020204020204" pitchFamily="34" charset="-122"/>
              </a:rPr>
              <a:t>PPT</a:t>
            </a:r>
            <a:r>
              <a:rPr lang="zh-CN" altLang="en-US" sz="1400" dirty="0">
                <a:solidFill>
                  <a:srgbClr val="000000"/>
                </a:solidFill>
                <a:latin typeface="微软雅黑" panose="020B0503020204020204" pitchFamily="34" charset="-122"/>
                <a:ea typeface="微软雅黑" panose="020B0503020204020204" pitchFamily="34" charset="-122"/>
              </a:rPr>
              <a:t>个性定制服务</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56332" name="文本框 31"/>
          <p:cNvSpPr txBox="1"/>
          <p:nvPr/>
        </p:nvSpPr>
        <p:spPr>
          <a:xfrm>
            <a:off x="8145463" y="4618038"/>
            <a:ext cx="1960562" cy="954087"/>
          </a:xfrm>
          <a:prstGeom prst="rect">
            <a:avLst/>
          </a:prstGeom>
          <a:noFill/>
          <a:ln w="9525">
            <a:noFill/>
          </a:ln>
        </p:spPr>
        <p:txBody>
          <a:bodyPr>
            <a:spAutoFit/>
          </a:bodyPr>
          <a:p>
            <a:pPr lvl="0" eaLnBrk="1" hangingPunct="1"/>
            <a:r>
              <a:rPr lang="zh-CN" altLang="en-US" sz="1400" dirty="0">
                <a:solidFill>
                  <a:srgbClr val="000000"/>
                </a:solidFill>
                <a:latin typeface="微软雅黑" panose="020B0503020204020204" pitchFamily="34" charset="-122"/>
                <a:ea typeface="微软雅黑" panose="020B0503020204020204" pitchFamily="34" charset="-122"/>
              </a:rPr>
              <a:t>我们工作室致力于专业</a:t>
            </a:r>
            <a:r>
              <a:rPr lang="en-US" altLang="zh-CN" sz="1400" dirty="0">
                <a:solidFill>
                  <a:srgbClr val="000000"/>
                </a:solidFill>
                <a:latin typeface="微软雅黑" panose="020B0503020204020204" pitchFamily="34" charset="-122"/>
                <a:ea typeface="微软雅黑" panose="020B0503020204020204" pitchFamily="34" charset="-122"/>
              </a:rPr>
              <a:t>PPT</a:t>
            </a:r>
            <a:r>
              <a:rPr lang="zh-CN" altLang="en-US" sz="1400" dirty="0">
                <a:solidFill>
                  <a:srgbClr val="000000"/>
                </a:solidFill>
                <a:latin typeface="微软雅黑" panose="020B0503020204020204" pitchFamily="34" charset="-122"/>
                <a:ea typeface="微软雅黑" panose="020B0503020204020204" pitchFamily="34" charset="-122"/>
              </a:rPr>
              <a:t>模板的发布，并为您提供专业的</a:t>
            </a:r>
            <a:r>
              <a:rPr lang="en-US" altLang="zh-CN" sz="1400" dirty="0">
                <a:solidFill>
                  <a:srgbClr val="000000"/>
                </a:solidFill>
                <a:latin typeface="微软雅黑" panose="020B0503020204020204" pitchFamily="34" charset="-122"/>
                <a:ea typeface="微软雅黑" panose="020B0503020204020204" pitchFamily="34" charset="-122"/>
              </a:rPr>
              <a:t>PPT</a:t>
            </a:r>
            <a:r>
              <a:rPr lang="zh-CN" altLang="en-US" sz="1400" dirty="0">
                <a:solidFill>
                  <a:srgbClr val="000000"/>
                </a:solidFill>
                <a:latin typeface="微软雅黑" panose="020B0503020204020204" pitchFamily="34" charset="-122"/>
                <a:ea typeface="微软雅黑" panose="020B0503020204020204" pitchFamily="34" charset="-122"/>
              </a:rPr>
              <a:t>个性定制服务</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56333" name="文本框 32"/>
          <p:cNvSpPr txBox="1"/>
          <p:nvPr/>
        </p:nvSpPr>
        <p:spPr>
          <a:xfrm>
            <a:off x="5838825" y="4624388"/>
            <a:ext cx="1943100" cy="954087"/>
          </a:xfrm>
          <a:prstGeom prst="rect">
            <a:avLst/>
          </a:prstGeom>
          <a:noFill/>
          <a:ln w="9525">
            <a:noFill/>
          </a:ln>
        </p:spPr>
        <p:txBody>
          <a:bodyPr>
            <a:spAutoFit/>
          </a:bodyPr>
          <a:p>
            <a:pPr lvl="0" eaLnBrk="1" hangingPunct="1"/>
            <a:r>
              <a:rPr lang="zh-CN" altLang="en-US" sz="1400" dirty="0">
                <a:solidFill>
                  <a:srgbClr val="000000"/>
                </a:solidFill>
                <a:latin typeface="微软雅黑" panose="020B0503020204020204" pitchFamily="34" charset="-122"/>
                <a:ea typeface="微软雅黑" panose="020B0503020204020204" pitchFamily="34" charset="-122"/>
              </a:rPr>
              <a:t>我们工作室致力于专业</a:t>
            </a:r>
            <a:r>
              <a:rPr lang="en-US" altLang="zh-CN" sz="1400" dirty="0">
                <a:solidFill>
                  <a:srgbClr val="000000"/>
                </a:solidFill>
                <a:latin typeface="微软雅黑" panose="020B0503020204020204" pitchFamily="34" charset="-122"/>
                <a:ea typeface="微软雅黑" panose="020B0503020204020204" pitchFamily="34" charset="-122"/>
              </a:rPr>
              <a:t>PPT</a:t>
            </a:r>
            <a:r>
              <a:rPr lang="zh-CN" altLang="en-US" sz="1400" dirty="0">
                <a:solidFill>
                  <a:srgbClr val="000000"/>
                </a:solidFill>
                <a:latin typeface="微软雅黑" panose="020B0503020204020204" pitchFamily="34" charset="-122"/>
                <a:ea typeface="微软雅黑" panose="020B0503020204020204" pitchFamily="34" charset="-122"/>
              </a:rPr>
              <a:t>模板的发布，并为您提供专业的</a:t>
            </a:r>
            <a:r>
              <a:rPr lang="en-US" altLang="zh-CN" sz="1400" dirty="0">
                <a:solidFill>
                  <a:srgbClr val="000000"/>
                </a:solidFill>
                <a:latin typeface="微软雅黑" panose="020B0503020204020204" pitchFamily="34" charset="-122"/>
                <a:ea typeface="微软雅黑" panose="020B0503020204020204" pitchFamily="34" charset="-122"/>
              </a:rPr>
              <a:t>PPT</a:t>
            </a:r>
            <a:r>
              <a:rPr lang="zh-CN" altLang="en-US" sz="1400" dirty="0">
                <a:solidFill>
                  <a:srgbClr val="000000"/>
                </a:solidFill>
                <a:latin typeface="微软雅黑" panose="020B0503020204020204" pitchFamily="34" charset="-122"/>
                <a:ea typeface="微软雅黑" panose="020B0503020204020204" pitchFamily="34" charset="-122"/>
              </a:rPr>
              <a:t>个性定制服务</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56334" name="文本框 33"/>
          <p:cNvSpPr txBox="1"/>
          <p:nvPr/>
        </p:nvSpPr>
        <p:spPr>
          <a:xfrm>
            <a:off x="3506788" y="4624388"/>
            <a:ext cx="1968500" cy="954087"/>
          </a:xfrm>
          <a:prstGeom prst="rect">
            <a:avLst/>
          </a:prstGeom>
          <a:noFill/>
          <a:ln w="9525">
            <a:noFill/>
          </a:ln>
        </p:spPr>
        <p:txBody>
          <a:bodyPr>
            <a:spAutoFit/>
          </a:bodyPr>
          <a:p>
            <a:pPr lvl="0" eaLnBrk="1" hangingPunct="1"/>
            <a:r>
              <a:rPr lang="zh-CN" altLang="en-US" sz="1400" dirty="0">
                <a:solidFill>
                  <a:srgbClr val="000000"/>
                </a:solidFill>
                <a:latin typeface="微软雅黑" panose="020B0503020204020204" pitchFamily="34" charset="-122"/>
                <a:ea typeface="微软雅黑" panose="020B0503020204020204" pitchFamily="34" charset="-122"/>
              </a:rPr>
              <a:t>我们工作室致力于专业</a:t>
            </a:r>
            <a:r>
              <a:rPr lang="en-US" altLang="zh-CN" sz="1400" dirty="0">
                <a:solidFill>
                  <a:srgbClr val="000000"/>
                </a:solidFill>
                <a:latin typeface="微软雅黑" panose="020B0503020204020204" pitchFamily="34" charset="-122"/>
                <a:ea typeface="微软雅黑" panose="020B0503020204020204" pitchFamily="34" charset="-122"/>
              </a:rPr>
              <a:t>PPT</a:t>
            </a:r>
            <a:r>
              <a:rPr lang="zh-CN" altLang="en-US" sz="1400" dirty="0">
                <a:solidFill>
                  <a:srgbClr val="000000"/>
                </a:solidFill>
                <a:latin typeface="微软雅黑" panose="020B0503020204020204" pitchFamily="34" charset="-122"/>
                <a:ea typeface="微软雅黑" panose="020B0503020204020204" pitchFamily="34" charset="-122"/>
              </a:rPr>
              <a:t>模板的发布，并为您提供专业的</a:t>
            </a:r>
            <a:r>
              <a:rPr lang="en-US" altLang="zh-CN" sz="1400" dirty="0">
                <a:solidFill>
                  <a:srgbClr val="000000"/>
                </a:solidFill>
                <a:latin typeface="微软雅黑" panose="020B0503020204020204" pitchFamily="34" charset="-122"/>
                <a:ea typeface="微软雅黑" panose="020B0503020204020204" pitchFamily="34" charset="-122"/>
              </a:rPr>
              <a:t>PPT</a:t>
            </a:r>
            <a:r>
              <a:rPr lang="zh-CN" altLang="en-US" sz="1400" dirty="0">
                <a:solidFill>
                  <a:srgbClr val="000000"/>
                </a:solidFill>
                <a:latin typeface="微软雅黑" panose="020B0503020204020204" pitchFamily="34" charset="-122"/>
                <a:ea typeface="微软雅黑" panose="020B0503020204020204" pitchFamily="34" charset="-122"/>
              </a:rPr>
              <a:t>个性定制服务</a:t>
            </a:r>
            <a:endParaRPr lang="zh-CN" altLang="en-US" sz="1400" dirty="0">
              <a:solidFill>
                <a:srgbClr val="000000"/>
              </a:solidFill>
              <a:latin typeface="微软雅黑" panose="020B0503020204020204" pitchFamily="34" charset="-122"/>
              <a:ea typeface="微软雅黑" panose="020B0503020204020204" pitchFamily="34" charset="-122"/>
            </a:endParaRPr>
          </a:p>
        </p:txBody>
      </p:sp>
      <p:grpSp>
        <p:nvGrpSpPr>
          <p:cNvPr id="56335" name="组合 34"/>
          <p:cNvGrpSpPr/>
          <p:nvPr/>
        </p:nvGrpSpPr>
        <p:grpSpPr>
          <a:xfrm>
            <a:off x="1190625" y="2290763"/>
            <a:ext cx="1963738" cy="1943100"/>
            <a:chOff x="1308100" y="2509520"/>
            <a:chExt cx="1964753" cy="1943100"/>
          </a:xfrm>
        </p:grpSpPr>
        <p:sp>
          <p:nvSpPr>
            <p:cNvPr id="36" name="矩形 35"/>
            <p:cNvSpPr/>
            <p:nvPr/>
          </p:nvSpPr>
          <p:spPr>
            <a:xfrm>
              <a:off x="1308100" y="2509520"/>
              <a:ext cx="1943100" cy="1943100"/>
            </a:xfrm>
            <a:prstGeom prst="rect">
              <a:avLst/>
            </a:prstGeom>
            <a:solidFill>
              <a:schemeClr val="bg1"/>
            </a:solidFill>
            <a:ln w="12700">
              <a:solidFill>
                <a:srgbClr val="7AC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6337" name="文本框 36"/>
            <p:cNvSpPr txBox="1"/>
            <p:nvPr/>
          </p:nvSpPr>
          <p:spPr>
            <a:xfrm>
              <a:off x="1377616" y="3910677"/>
              <a:ext cx="1895237" cy="338554"/>
            </a:xfrm>
            <a:prstGeom prst="rect">
              <a:avLst/>
            </a:prstGeom>
            <a:noFill/>
            <a:ln w="9525">
              <a:noFill/>
            </a:ln>
          </p:spPr>
          <p:txBody>
            <a:bodyPr>
              <a:spAutoFit/>
            </a:bodyPr>
            <a:p>
              <a:pPr lvl="0" eaLnBrk="1" hangingPunct="1"/>
              <a:r>
                <a:rPr lang="zh-CN" altLang="en-US" sz="1600" b="1" dirty="0">
                  <a:solidFill>
                    <a:srgbClr val="7ACDEF"/>
                  </a:solidFill>
                  <a:latin typeface="微软雅黑" panose="020B0503020204020204" pitchFamily="34" charset="-122"/>
                  <a:ea typeface="微软雅黑" panose="020B0503020204020204" pitchFamily="34" charset="-122"/>
                </a:rPr>
                <a:t>单击此处添加文字</a:t>
              </a:r>
              <a:endParaRPr lang="zh-CN" altLang="en-US" sz="1600" b="1" dirty="0">
                <a:solidFill>
                  <a:srgbClr val="7ACDEF"/>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2049635" y="3036995"/>
              <a:ext cx="414162" cy="552216"/>
              <a:chOff x="7934326" y="4189413"/>
              <a:chExt cx="523873" cy="698498"/>
            </a:xfrm>
            <a:solidFill>
              <a:srgbClr val="00700A"/>
            </a:solidFill>
          </p:grpSpPr>
          <p:sp>
            <p:nvSpPr>
              <p:cNvPr id="39" name="Freeform 112"/>
              <p:cNvSpPr/>
              <p:nvPr/>
            </p:nvSpPr>
            <p:spPr bwMode="auto">
              <a:xfrm>
                <a:off x="7947025" y="4295775"/>
                <a:ext cx="295275" cy="498475"/>
              </a:xfrm>
              <a:custGeom>
                <a:avLst/>
                <a:gdLst>
                  <a:gd name="T0" fmla="*/ 2 w 67"/>
                  <a:gd name="T1" fmla="*/ 0 h 113"/>
                  <a:gd name="T2" fmla="*/ 3 w 67"/>
                  <a:gd name="T3" fmla="*/ 25 h 113"/>
                  <a:gd name="T4" fmla="*/ 21 w 67"/>
                  <a:gd name="T5" fmla="*/ 69 h 113"/>
                  <a:gd name="T6" fmla="*/ 38 w 67"/>
                  <a:gd name="T7" fmla="*/ 94 h 113"/>
                  <a:gd name="T8" fmla="*/ 58 w 67"/>
                  <a:gd name="T9" fmla="*/ 113 h 113"/>
                  <a:gd name="T10" fmla="*/ 67 w 67"/>
                  <a:gd name="T11" fmla="*/ 111 h 113"/>
                  <a:gd name="T12" fmla="*/ 2 w 67"/>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67" h="113">
                    <a:moveTo>
                      <a:pt x="2" y="0"/>
                    </a:moveTo>
                    <a:cubicBezTo>
                      <a:pt x="2" y="0"/>
                      <a:pt x="0" y="11"/>
                      <a:pt x="3" y="25"/>
                    </a:cubicBezTo>
                    <a:cubicBezTo>
                      <a:pt x="7" y="38"/>
                      <a:pt x="20" y="68"/>
                      <a:pt x="21" y="69"/>
                    </a:cubicBezTo>
                    <a:cubicBezTo>
                      <a:pt x="21" y="69"/>
                      <a:pt x="38" y="94"/>
                      <a:pt x="38" y="94"/>
                    </a:cubicBezTo>
                    <a:cubicBezTo>
                      <a:pt x="58" y="113"/>
                      <a:pt x="58" y="113"/>
                      <a:pt x="58" y="113"/>
                    </a:cubicBezTo>
                    <a:cubicBezTo>
                      <a:pt x="67" y="111"/>
                      <a:pt x="67" y="111"/>
                      <a:pt x="67" y="11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0" name="Freeform 113"/>
              <p:cNvSpPr>
                <a:spLocks noEditPoints="1"/>
              </p:cNvSpPr>
              <p:nvPr/>
            </p:nvSpPr>
            <p:spPr bwMode="auto">
              <a:xfrm>
                <a:off x="7934326" y="4203699"/>
                <a:ext cx="501650" cy="684212"/>
              </a:xfrm>
              <a:custGeom>
                <a:avLst/>
                <a:gdLst>
                  <a:gd name="T0" fmla="*/ 7 w 114"/>
                  <a:gd name="T1" fmla="*/ 10 h 155"/>
                  <a:gd name="T2" fmla="*/ 6 w 114"/>
                  <a:gd name="T3" fmla="*/ 10 h 155"/>
                  <a:gd name="T4" fmla="*/ 6 w 114"/>
                  <a:gd name="T5" fmla="*/ 49 h 155"/>
                  <a:gd name="T6" fmla="*/ 61 w 114"/>
                  <a:gd name="T7" fmla="*/ 137 h 155"/>
                  <a:gd name="T8" fmla="*/ 97 w 114"/>
                  <a:gd name="T9" fmla="*/ 154 h 155"/>
                  <a:gd name="T10" fmla="*/ 97 w 114"/>
                  <a:gd name="T11" fmla="*/ 153 h 155"/>
                  <a:gd name="T12" fmla="*/ 101 w 114"/>
                  <a:gd name="T13" fmla="*/ 152 h 155"/>
                  <a:gd name="T14" fmla="*/ 105 w 114"/>
                  <a:gd name="T15" fmla="*/ 149 h 155"/>
                  <a:gd name="T16" fmla="*/ 109 w 114"/>
                  <a:gd name="T17" fmla="*/ 147 h 155"/>
                  <a:gd name="T18" fmla="*/ 110 w 114"/>
                  <a:gd name="T19" fmla="*/ 138 h 155"/>
                  <a:gd name="T20" fmla="*/ 102 w 114"/>
                  <a:gd name="T21" fmla="*/ 126 h 155"/>
                  <a:gd name="T22" fmla="*/ 95 w 114"/>
                  <a:gd name="T23" fmla="*/ 114 h 155"/>
                  <a:gd name="T24" fmla="*/ 86 w 114"/>
                  <a:gd name="T25" fmla="*/ 111 h 155"/>
                  <a:gd name="T26" fmla="*/ 81 w 114"/>
                  <a:gd name="T27" fmla="*/ 113 h 155"/>
                  <a:gd name="T28" fmla="*/ 77 w 114"/>
                  <a:gd name="T29" fmla="*/ 115 h 155"/>
                  <a:gd name="T30" fmla="*/ 32 w 114"/>
                  <a:gd name="T31" fmla="*/ 44 h 155"/>
                  <a:gd name="T32" fmla="*/ 33 w 114"/>
                  <a:gd name="T33" fmla="*/ 44 h 155"/>
                  <a:gd name="T34" fmla="*/ 37 w 114"/>
                  <a:gd name="T35" fmla="*/ 41 h 155"/>
                  <a:gd name="T36" fmla="*/ 42 w 114"/>
                  <a:gd name="T37" fmla="*/ 39 h 155"/>
                  <a:gd name="T38" fmla="*/ 43 w 114"/>
                  <a:gd name="T39" fmla="*/ 29 h 155"/>
                  <a:gd name="T40" fmla="*/ 35 w 114"/>
                  <a:gd name="T41" fmla="*/ 18 h 155"/>
                  <a:gd name="T42" fmla="*/ 27 w 114"/>
                  <a:gd name="T43" fmla="*/ 6 h 155"/>
                  <a:gd name="T44" fmla="*/ 18 w 114"/>
                  <a:gd name="T45" fmla="*/ 2 h 155"/>
                  <a:gd name="T46" fmla="*/ 14 w 114"/>
                  <a:gd name="T47" fmla="*/ 5 h 155"/>
                  <a:gd name="T48" fmla="*/ 10 w 114"/>
                  <a:gd name="T49" fmla="*/ 7 h 155"/>
                  <a:gd name="T50" fmla="*/ 7 w 114"/>
                  <a:gd name="T51" fmla="*/ 10 h 155"/>
                  <a:gd name="T52" fmla="*/ 11 w 114"/>
                  <a:gd name="T53" fmla="*/ 46 h 155"/>
                  <a:gd name="T54" fmla="*/ 60 w 114"/>
                  <a:gd name="T55" fmla="*/ 131 h 155"/>
                  <a:gd name="T56" fmla="*/ 9 w 114"/>
                  <a:gd name="T57" fmla="*/ 47 h 155"/>
                  <a:gd name="T58" fmla="*/ 5 w 114"/>
                  <a:gd name="T59" fmla="*/ 24 h 155"/>
                  <a:gd name="T60" fmla="*/ 11 w 114"/>
                  <a:gd name="T61" fmla="*/ 4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4" h="155">
                    <a:moveTo>
                      <a:pt x="7" y="10"/>
                    </a:moveTo>
                    <a:cubicBezTo>
                      <a:pt x="7" y="10"/>
                      <a:pt x="6" y="10"/>
                      <a:pt x="6" y="10"/>
                    </a:cubicBezTo>
                    <a:cubicBezTo>
                      <a:pt x="4" y="11"/>
                      <a:pt x="0" y="24"/>
                      <a:pt x="6" y="49"/>
                    </a:cubicBezTo>
                    <a:cubicBezTo>
                      <a:pt x="13" y="75"/>
                      <a:pt x="33" y="115"/>
                      <a:pt x="61" y="137"/>
                    </a:cubicBezTo>
                    <a:cubicBezTo>
                      <a:pt x="79" y="150"/>
                      <a:pt x="94" y="155"/>
                      <a:pt x="97" y="154"/>
                    </a:cubicBezTo>
                    <a:cubicBezTo>
                      <a:pt x="97" y="153"/>
                      <a:pt x="97" y="153"/>
                      <a:pt x="97" y="153"/>
                    </a:cubicBezTo>
                    <a:cubicBezTo>
                      <a:pt x="98" y="153"/>
                      <a:pt x="99" y="153"/>
                      <a:pt x="101" y="152"/>
                    </a:cubicBezTo>
                    <a:cubicBezTo>
                      <a:pt x="101" y="152"/>
                      <a:pt x="103" y="151"/>
                      <a:pt x="105" y="149"/>
                    </a:cubicBezTo>
                    <a:cubicBezTo>
                      <a:pt x="107" y="148"/>
                      <a:pt x="108" y="147"/>
                      <a:pt x="109" y="147"/>
                    </a:cubicBezTo>
                    <a:cubicBezTo>
                      <a:pt x="114" y="144"/>
                      <a:pt x="113" y="142"/>
                      <a:pt x="110" y="138"/>
                    </a:cubicBezTo>
                    <a:cubicBezTo>
                      <a:pt x="110" y="137"/>
                      <a:pt x="107" y="132"/>
                      <a:pt x="102" y="126"/>
                    </a:cubicBezTo>
                    <a:cubicBezTo>
                      <a:pt x="98" y="120"/>
                      <a:pt x="95" y="115"/>
                      <a:pt x="95" y="114"/>
                    </a:cubicBezTo>
                    <a:cubicBezTo>
                      <a:pt x="92" y="110"/>
                      <a:pt x="90" y="108"/>
                      <a:pt x="86" y="111"/>
                    </a:cubicBezTo>
                    <a:cubicBezTo>
                      <a:pt x="85" y="111"/>
                      <a:pt x="83" y="112"/>
                      <a:pt x="81" y="113"/>
                    </a:cubicBezTo>
                    <a:cubicBezTo>
                      <a:pt x="80" y="114"/>
                      <a:pt x="78" y="115"/>
                      <a:pt x="77" y="115"/>
                    </a:cubicBezTo>
                    <a:cubicBezTo>
                      <a:pt x="63" y="102"/>
                      <a:pt x="38" y="63"/>
                      <a:pt x="32" y="44"/>
                    </a:cubicBezTo>
                    <a:cubicBezTo>
                      <a:pt x="33" y="44"/>
                      <a:pt x="33" y="44"/>
                      <a:pt x="33" y="44"/>
                    </a:cubicBezTo>
                    <a:cubicBezTo>
                      <a:pt x="34" y="43"/>
                      <a:pt x="35" y="42"/>
                      <a:pt x="37" y="41"/>
                    </a:cubicBezTo>
                    <a:cubicBezTo>
                      <a:pt x="39" y="40"/>
                      <a:pt x="41" y="39"/>
                      <a:pt x="42" y="39"/>
                    </a:cubicBezTo>
                    <a:cubicBezTo>
                      <a:pt x="46" y="36"/>
                      <a:pt x="45" y="33"/>
                      <a:pt x="43" y="29"/>
                    </a:cubicBezTo>
                    <a:cubicBezTo>
                      <a:pt x="42" y="28"/>
                      <a:pt x="39" y="24"/>
                      <a:pt x="35" y="18"/>
                    </a:cubicBezTo>
                    <a:cubicBezTo>
                      <a:pt x="31" y="11"/>
                      <a:pt x="28" y="7"/>
                      <a:pt x="27" y="6"/>
                    </a:cubicBezTo>
                    <a:cubicBezTo>
                      <a:pt x="25" y="2"/>
                      <a:pt x="23" y="0"/>
                      <a:pt x="18" y="2"/>
                    </a:cubicBezTo>
                    <a:cubicBezTo>
                      <a:pt x="17" y="3"/>
                      <a:pt x="16" y="4"/>
                      <a:pt x="14" y="5"/>
                    </a:cubicBezTo>
                    <a:cubicBezTo>
                      <a:pt x="12" y="6"/>
                      <a:pt x="10" y="7"/>
                      <a:pt x="10" y="7"/>
                    </a:cubicBezTo>
                    <a:cubicBezTo>
                      <a:pt x="8" y="8"/>
                      <a:pt x="7" y="9"/>
                      <a:pt x="7" y="10"/>
                    </a:cubicBezTo>
                    <a:close/>
                    <a:moveTo>
                      <a:pt x="11" y="46"/>
                    </a:moveTo>
                    <a:cubicBezTo>
                      <a:pt x="19" y="69"/>
                      <a:pt x="37" y="104"/>
                      <a:pt x="60" y="131"/>
                    </a:cubicBezTo>
                    <a:cubicBezTo>
                      <a:pt x="33" y="109"/>
                      <a:pt x="15" y="71"/>
                      <a:pt x="9" y="47"/>
                    </a:cubicBezTo>
                    <a:cubicBezTo>
                      <a:pt x="6" y="38"/>
                      <a:pt x="6" y="30"/>
                      <a:pt x="5" y="24"/>
                    </a:cubicBezTo>
                    <a:cubicBezTo>
                      <a:pt x="6" y="30"/>
                      <a:pt x="8" y="38"/>
                      <a:pt x="11" y="46"/>
                    </a:cubicBezTo>
                    <a:close/>
                  </a:path>
                </a:pathLst>
              </a:custGeom>
              <a:solidFill>
                <a:schemeClr val="tx1">
                  <a:lumMod val="75000"/>
                  <a:lumOff val="25000"/>
                </a:schemeClr>
              </a:solidFill>
              <a:ln w="9525">
                <a:solidFill>
                  <a:srgbClr val="000000"/>
                </a:solidFill>
                <a:round/>
              </a:ln>
            </p:spPr>
            <p:txBody>
              <a:bodyPr vert="horz" wrap="square" lIns="80296" tIns="40148" rIns="80296" bIns="4014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1" name="Freeform 114"/>
              <p:cNvSpPr/>
              <p:nvPr/>
            </p:nvSpPr>
            <p:spPr bwMode="auto">
              <a:xfrm>
                <a:off x="8326437" y="4667250"/>
                <a:ext cx="131762" cy="176212"/>
              </a:xfrm>
              <a:custGeom>
                <a:avLst/>
                <a:gdLst>
                  <a:gd name="T0" fmla="*/ 22 w 30"/>
                  <a:gd name="T1" fmla="*/ 40 h 40"/>
                  <a:gd name="T2" fmla="*/ 25 w 30"/>
                  <a:gd name="T3" fmla="*/ 38 h 40"/>
                  <a:gd name="T4" fmla="*/ 27 w 30"/>
                  <a:gd name="T5" fmla="*/ 29 h 40"/>
                  <a:gd name="T6" fmla="*/ 19 w 30"/>
                  <a:gd name="T7" fmla="*/ 18 h 40"/>
                  <a:gd name="T8" fmla="*/ 12 w 30"/>
                  <a:gd name="T9" fmla="*/ 6 h 40"/>
                  <a:gd name="T10" fmla="*/ 3 w 30"/>
                  <a:gd name="T11" fmla="*/ 3 h 40"/>
                  <a:gd name="T12" fmla="*/ 0 w 30"/>
                  <a:gd name="T13" fmla="*/ 4 h 40"/>
                  <a:gd name="T14" fmla="*/ 22 w 30"/>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0">
                    <a:moveTo>
                      <a:pt x="22" y="40"/>
                    </a:moveTo>
                    <a:cubicBezTo>
                      <a:pt x="24" y="39"/>
                      <a:pt x="25" y="39"/>
                      <a:pt x="25" y="38"/>
                    </a:cubicBezTo>
                    <a:cubicBezTo>
                      <a:pt x="30" y="35"/>
                      <a:pt x="29" y="33"/>
                      <a:pt x="27" y="29"/>
                    </a:cubicBezTo>
                    <a:cubicBezTo>
                      <a:pt x="26" y="28"/>
                      <a:pt x="23" y="24"/>
                      <a:pt x="19" y="18"/>
                    </a:cubicBezTo>
                    <a:cubicBezTo>
                      <a:pt x="15" y="11"/>
                      <a:pt x="12" y="7"/>
                      <a:pt x="12" y="6"/>
                    </a:cubicBezTo>
                    <a:cubicBezTo>
                      <a:pt x="9" y="2"/>
                      <a:pt x="7" y="0"/>
                      <a:pt x="3" y="3"/>
                    </a:cubicBezTo>
                    <a:cubicBezTo>
                      <a:pt x="2" y="3"/>
                      <a:pt x="1" y="4"/>
                      <a:pt x="0" y="4"/>
                    </a:cubicBezTo>
                    <a:lnTo>
                      <a:pt x="22"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2" name="Freeform 115"/>
              <p:cNvSpPr/>
              <p:nvPr/>
            </p:nvSpPr>
            <p:spPr bwMode="auto">
              <a:xfrm>
                <a:off x="8026400" y="4189413"/>
                <a:ext cx="131762" cy="177800"/>
              </a:xfrm>
              <a:custGeom>
                <a:avLst/>
                <a:gdLst>
                  <a:gd name="T0" fmla="*/ 23 w 30"/>
                  <a:gd name="T1" fmla="*/ 40 h 40"/>
                  <a:gd name="T2" fmla="*/ 26 w 30"/>
                  <a:gd name="T3" fmla="*/ 38 h 40"/>
                  <a:gd name="T4" fmla="*/ 27 w 30"/>
                  <a:gd name="T5" fmla="*/ 29 h 40"/>
                  <a:gd name="T6" fmla="*/ 19 w 30"/>
                  <a:gd name="T7" fmla="*/ 18 h 40"/>
                  <a:gd name="T8" fmla="*/ 12 w 30"/>
                  <a:gd name="T9" fmla="*/ 6 h 40"/>
                  <a:gd name="T10" fmla="*/ 3 w 30"/>
                  <a:gd name="T11" fmla="*/ 3 h 40"/>
                  <a:gd name="T12" fmla="*/ 0 w 30"/>
                  <a:gd name="T13" fmla="*/ 4 h 40"/>
                  <a:gd name="T14" fmla="*/ 23 w 30"/>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0">
                    <a:moveTo>
                      <a:pt x="23" y="40"/>
                    </a:moveTo>
                    <a:cubicBezTo>
                      <a:pt x="24" y="39"/>
                      <a:pt x="25" y="39"/>
                      <a:pt x="26" y="38"/>
                    </a:cubicBezTo>
                    <a:cubicBezTo>
                      <a:pt x="30" y="35"/>
                      <a:pt x="29" y="33"/>
                      <a:pt x="27" y="29"/>
                    </a:cubicBezTo>
                    <a:cubicBezTo>
                      <a:pt x="26" y="28"/>
                      <a:pt x="23" y="24"/>
                      <a:pt x="19" y="18"/>
                    </a:cubicBezTo>
                    <a:cubicBezTo>
                      <a:pt x="15" y="11"/>
                      <a:pt x="13" y="7"/>
                      <a:pt x="12" y="6"/>
                    </a:cubicBezTo>
                    <a:cubicBezTo>
                      <a:pt x="9" y="2"/>
                      <a:pt x="7" y="0"/>
                      <a:pt x="3" y="3"/>
                    </a:cubicBezTo>
                    <a:cubicBezTo>
                      <a:pt x="2" y="3"/>
                      <a:pt x="1" y="4"/>
                      <a:pt x="0" y="4"/>
                    </a:cubicBezTo>
                    <a:lnTo>
                      <a:pt x="23"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spTree>
  </p:cSld>
  <p:clrMapOvr>
    <a:masterClrMapping/>
  </p:clrMapOvr>
  <p:transition spd="slow" advClick="0" advTm="3000">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7348"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57349"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57350" name="组合 63"/>
          <p:cNvGrpSpPr/>
          <p:nvPr/>
        </p:nvGrpSpPr>
        <p:grpSpPr>
          <a:xfrm>
            <a:off x="314325" y="301625"/>
            <a:ext cx="665163" cy="390525"/>
            <a:chOff x="907560" y="884624"/>
            <a:chExt cx="780449" cy="457236"/>
          </a:xfrm>
        </p:grpSpPr>
        <p:sp>
          <p:nvSpPr>
            <p:cNvPr id="57371"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57351" name="组合 17"/>
          <p:cNvGrpSpPr/>
          <p:nvPr/>
        </p:nvGrpSpPr>
        <p:grpSpPr>
          <a:xfrm>
            <a:off x="4078288" y="1641475"/>
            <a:ext cx="1814512" cy="1814513"/>
            <a:chOff x="4188243" y="1494973"/>
            <a:chExt cx="1814286" cy="1814286"/>
          </a:xfrm>
        </p:grpSpPr>
        <p:sp>
          <p:nvSpPr>
            <p:cNvPr id="19" name="泪滴形 18"/>
            <p:cNvSpPr/>
            <p:nvPr/>
          </p:nvSpPr>
          <p:spPr>
            <a:xfrm rot="5400000">
              <a:off x="4188243" y="1494973"/>
              <a:ext cx="1814286" cy="1814286"/>
            </a:xfrm>
            <a:prstGeom prst="teardrop">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lt"/>
                <a:ea typeface="微软雅黑" panose="020B0503020204020204" pitchFamily="34" charset="-122"/>
                <a:cs typeface="+mn-cs"/>
              </a:endParaRPr>
            </a:p>
          </p:txBody>
        </p:sp>
        <p:sp>
          <p:nvSpPr>
            <p:cNvPr id="57369" name="Freeform 112"/>
            <p:cNvSpPr>
              <a:spLocks noEditPoints="1"/>
            </p:cNvSpPr>
            <p:nvPr/>
          </p:nvSpPr>
          <p:spPr>
            <a:xfrm>
              <a:off x="4869634" y="2025605"/>
              <a:ext cx="481202" cy="484153"/>
            </a:xfrm>
            <a:custGeom>
              <a:avLst/>
              <a:gdLst/>
              <a:ahLst/>
              <a:cxnLst>
                <a:cxn ang="0">
                  <a:pos x="299080" y="201730"/>
                </a:cxn>
                <a:cxn ang="0">
                  <a:pos x="305764" y="154660"/>
                </a:cxn>
                <a:cxn ang="0">
                  <a:pos x="153717" y="0"/>
                </a:cxn>
                <a:cxn ang="0">
                  <a:pos x="0" y="154660"/>
                </a:cxn>
                <a:cxn ang="0">
                  <a:pos x="153717" y="307639"/>
                </a:cxn>
                <a:cxn ang="0">
                  <a:pos x="202172" y="299233"/>
                </a:cxn>
                <a:cxn ang="0">
                  <a:pos x="237259" y="334536"/>
                </a:cxn>
                <a:cxn ang="0">
                  <a:pos x="310776" y="334536"/>
                </a:cxn>
                <a:cxn ang="0">
                  <a:pos x="310776" y="410185"/>
                </a:cxn>
                <a:cxn ang="0">
                  <a:pos x="310776" y="410185"/>
                </a:cxn>
                <a:cxn ang="0">
                  <a:pos x="384293" y="410185"/>
                </a:cxn>
                <a:cxn ang="0">
                  <a:pos x="384293" y="484153"/>
                </a:cxn>
                <a:cxn ang="0">
                  <a:pos x="384293" y="484153"/>
                </a:cxn>
                <a:cxn ang="0">
                  <a:pos x="481202" y="484153"/>
                </a:cxn>
                <a:cxn ang="0">
                  <a:pos x="481202" y="484153"/>
                </a:cxn>
                <a:cxn ang="0">
                  <a:pos x="481202" y="484153"/>
                </a:cxn>
                <a:cxn ang="0">
                  <a:pos x="481202" y="386650"/>
                </a:cxn>
                <a:cxn ang="0">
                  <a:pos x="299080" y="201730"/>
                </a:cxn>
                <a:cxn ang="0">
                  <a:pos x="121971" y="173152"/>
                </a:cxn>
                <a:cxn ang="0">
                  <a:pos x="70175" y="121038"/>
                </a:cxn>
                <a:cxn ang="0">
                  <a:pos x="121971" y="68925"/>
                </a:cxn>
                <a:cxn ang="0">
                  <a:pos x="173767" y="121038"/>
                </a:cxn>
                <a:cxn ang="0">
                  <a:pos x="121971" y="173152"/>
                </a:cxn>
              </a:cxnLst>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alpha val="100000"/>
              </a:schemeClr>
            </a:solidFill>
            <a:ln w="9525">
              <a:noFill/>
            </a:ln>
          </p:spPr>
          <p:txBody>
            <a:bodyPr/>
            <a:p>
              <a:endParaRPr lang="zh-CN" altLang="en-US"/>
            </a:p>
          </p:txBody>
        </p:sp>
        <p:sp>
          <p:nvSpPr>
            <p:cNvPr id="57370" name="文本框 20"/>
            <p:cNvSpPr txBox="1"/>
            <p:nvPr/>
          </p:nvSpPr>
          <p:spPr>
            <a:xfrm>
              <a:off x="4790025" y="2640280"/>
              <a:ext cx="878972" cy="400110"/>
            </a:xfrm>
            <a:prstGeom prst="rect">
              <a:avLst/>
            </a:prstGeom>
            <a:noFill/>
            <a:ln w="9525">
              <a:noFill/>
            </a:ln>
          </p:spPr>
          <p:txBody>
            <a:bodyPr>
              <a:spAutoFit/>
            </a:bodyPr>
            <a:p>
              <a:pPr lvl="0" eaLnBrk="1" hangingPunct="1"/>
              <a:r>
                <a:rPr lang="en-US" altLang="zh-CN" sz="2000" dirty="0">
                  <a:solidFill>
                    <a:srgbClr val="FFFFFF"/>
                  </a:solidFill>
                  <a:latin typeface="微软雅黑" panose="020B0503020204020204" pitchFamily="34" charset="-122"/>
                  <a:ea typeface="微软雅黑" panose="020B0503020204020204" pitchFamily="34" charset="-122"/>
                </a:rPr>
                <a:t>ONE</a:t>
              </a:r>
              <a:endParaRPr lang="zh-CN" altLang="en-US" sz="2000" dirty="0">
                <a:solidFill>
                  <a:srgbClr val="FFFFFF"/>
                </a:solidFill>
                <a:latin typeface="微软雅黑" panose="020B0503020204020204" pitchFamily="34" charset="-122"/>
                <a:ea typeface="微软雅黑" panose="020B0503020204020204" pitchFamily="34" charset="-122"/>
              </a:endParaRPr>
            </a:p>
          </p:txBody>
        </p:sp>
      </p:grpSp>
      <p:grpSp>
        <p:nvGrpSpPr>
          <p:cNvPr id="57352" name="组合 21"/>
          <p:cNvGrpSpPr/>
          <p:nvPr/>
        </p:nvGrpSpPr>
        <p:grpSpPr>
          <a:xfrm>
            <a:off x="6103938" y="1641475"/>
            <a:ext cx="1814512" cy="1814513"/>
            <a:chOff x="6214437" y="1494973"/>
            <a:chExt cx="1814286" cy="1814286"/>
          </a:xfrm>
        </p:grpSpPr>
        <p:sp>
          <p:nvSpPr>
            <p:cNvPr id="23" name="泪滴形 22"/>
            <p:cNvSpPr/>
            <p:nvPr/>
          </p:nvSpPr>
          <p:spPr>
            <a:xfrm rot="10800000">
              <a:off x="6214437" y="1494973"/>
              <a:ext cx="1814286" cy="1814286"/>
            </a:xfrm>
            <a:prstGeom prst="teardrop">
              <a:avLst/>
            </a:prstGeom>
            <a:noFill/>
            <a:ln w="12700">
              <a:solidFill>
                <a:srgbClr val="7AC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lt"/>
                <a:ea typeface="微软雅黑" panose="020B0503020204020204" pitchFamily="34" charset="-122"/>
                <a:cs typeface="+mn-cs"/>
              </a:endParaRPr>
            </a:p>
          </p:txBody>
        </p:sp>
        <p:sp>
          <p:nvSpPr>
            <p:cNvPr id="24" name="Freeform 92"/>
            <p:cNvSpPr>
              <a:spLocks noEditPoints="1"/>
            </p:cNvSpPr>
            <p:nvPr/>
          </p:nvSpPr>
          <p:spPr bwMode="auto">
            <a:xfrm>
              <a:off x="6880978" y="1999314"/>
              <a:ext cx="481202" cy="48415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85 w 288"/>
                <a:gd name="T11" fmla="*/ 226 h 288"/>
                <a:gd name="T12" fmla="*/ 104 w 288"/>
                <a:gd name="T13" fmla="*/ 226 h 288"/>
                <a:gd name="T14" fmla="*/ 124 w 288"/>
                <a:gd name="T15" fmla="*/ 139 h 288"/>
                <a:gd name="T16" fmla="*/ 104 w 288"/>
                <a:gd name="T17" fmla="*/ 104 h 288"/>
                <a:gd name="T18" fmla="*/ 145 w 288"/>
                <a:gd name="T19" fmla="*/ 63 h 288"/>
                <a:gd name="T20" fmla="*/ 185 w 288"/>
                <a:gd name="T21" fmla="*/ 104 h 288"/>
                <a:gd name="T22" fmla="*/ 165 w 288"/>
                <a:gd name="T23" fmla="*/ 139 h 288"/>
                <a:gd name="T24" fmla="*/ 185 w 288"/>
                <a:gd name="T25" fmla="*/ 2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85" y="226"/>
                  </a:moveTo>
                  <a:cubicBezTo>
                    <a:pt x="104" y="226"/>
                    <a:pt x="104" y="226"/>
                    <a:pt x="104" y="226"/>
                  </a:cubicBezTo>
                  <a:cubicBezTo>
                    <a:pt x="124" y="139"/>
                    <a:pt x="124" y="139"/>
                    <a:pt x="124" y="139"/>
                  </a:cubicBezTo>
                  <a:cubicBezTo>
                    <a:pt x="112" y="132"/>
                    <a:pt x="104" y="119"/>
                    <a:pt x="104" y="104"/>
                  </a:cubicBezTo>
                  <a:cubicBezTo>
                    <a:pt x="104" y="81"/>
                    <a:pt x="122" y="63"/>
                    <a:pt x="145" y="63"/>
                  </a:cubicBezTo>
                  <a:cubicBezTo>
                    <a:pt x="167" y="63"/>
                    <a:pt x="185" y="81"/>
                    <a:pt x="185" y="104"/>
                  </a:cubicBezTo>
                  <a:cubicBezTo>
                    <a:pt x="185" y="119"/>
                    <a:pt x="177" y="132"/>
                    <a:pt x="165" y="139"/>
                  </a:cubicBezTo>
                  <a:lnTo>
                    <a:pt x="185" y="226"/>
                  </a:ln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mn-lt"/>
                <a:ea typeface="微软雅黑" panose="020B0503020204020204" pitchFamily="34" charset="-122"/>
                <a:cs typeface="+mn-cs"/>
              </a:endParaRPr>
            </a:p>
          </p:txBody>
        </p:sp>
        <p:sp>
          <p:nvSpPr>
            <p:cNvPr id="57367" name="文本框 24"/>
            <p:cNvSpPr txBox="1"/>
            <p:nvPr/>
          </p:nvSpPr>
          <p:spPr>
            <a:xfrm>
              <a:off x="6726490" y="2613770"/>
              <a:ext cx="878972" cy="400110"/>
            </a:xfrm>
            <a:prstGeom prst="rect">
              <a:avLst/>
            </a:prstGeom>
            <a:noFill/>
            <a:ln w="9525">
              <a:noFill/>
            </a:ln>
          </p:spPr>
          <p:txBody>
            <a:bodyPr>
              <a:spAutoFit/>
            </a:bodyPr>
            <a:p>
              <a:pPr lvl="0" eaLnBrk="1" hangingPunct="1"/>
              <a:r>
                <a:rPr lang="en-US" altLang="zh-CN" sz="2000" dirty="0">
                  <a:solidFill>
                    <a:srgbClr val="3B3838"/>
                  </a:solidFill>
                  <a:latin typeface="微软雅黑" panose="020B0503020204020204" pitchFamily="34" charset="-122"/>
                  <a:ea typeface="微软雅黑" panose="020B0503020204020204" pitchFamily="34" charset="-122"/>
                </a:rPr>
                <a:t>TWO</a:t>
              </a:r>
              <a:endParaRPr lang="zh-CN" altLang="en-US" sz="2000" dirty="0">
                <a:solidFill>
                  <a:srgbClr val="3B3838"/>
                </a:solidFill>
                <a:latin typeface="微软雅黑" panose="020B0503020204020204" pitchFamily="34" charset="-122"/>
                <a:ea typeface="微软雅黑" panose="020B0503020204020204" pitchFamily="34" charset="-122"/>
              </a:endParaRPr>
            </a:p>
          </p:txBody>
        </p:sp>
      </p:grpSp>
      <p:grpSp>
        <p:nvGrpSpPr>
          <p:cNvPr id="57353" name="组合 25"/>
          <p:cNvGrpSpPr/>
          <p:nvPr/>
        </p:nvGrpSpPr>
        <p:grpSpPr>
          <a:xfrm>
            <a:off x="4078288" y="3716338"/>
            <a:ext cx="1814512" cy="1814512"/>
            <a:chOff x="4188243" y="3570515"/>
            <a:chExt cx="1814286" cy="1814286"/>
          </a:xfrm>
        </p:grpSpPr>
        <p:sp>
          <p:nvSpPr>
            <p:cNvPr id="27" name="泪滴形 26"/>
            <p:cNvSpPr/>
            <p:nvPr/>
          </p:nvSpPr>
          <p:spPr>
            <a:xfrm>
              <a:off x="4188243" y="3570515"/>
              <a:ext cx="1814286" cy="1814286"/>
            </a:xfrm>
            <a:prstGeom prst="teardrop">
              <a:avLst/>
            </a:prstGeom>
            <a:noFill/>
            <a:ln w="12700">
              <a:solidFill>
                <a:srgbClr val="7AC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lt"/>
                <a:ea typeface="微软雅黑" panose="020B0503020204020204" pitchFamily="34" charset="-122"/>
                <a:cs typeface="+mn-cs"/>
              </a:endParaRPr>
            </a:p>
          </p:txBody>
        </p:sp>
        <p:sp>
          <p:nvSpPr>
            <p:cNvPr id="28" name="Freeform 207"/>
            <p:cNvSpPr>
              <a:spLocks noEditPoints="1"/>
            </p:cNvSpPr>
            <p:nvPr/>
          </p:nvSpPr>
          <p:spPr bwMode="auto">
            <a:xfrm>
              <a:off x="4902109" y="3980197"/>
              <a:ext cx="448727" cy="484153"/>
            </a:xfrm>
            <a:custGeom>
              <a:avLst/>
              <a:gdLst>
                <a:gd name="T0" fmla="*/ 267 w 267"/>
                <a:gd name="T1" fmla="*/ 70 h 288"/>
                <a:gd name="T2" fmla="*/ 144 w 267"/>
                <a:gd name="T3" fmla="*/ 0 h 288"/>
                <a:gd name="T4" fmla="*/ 0 w 267"/>
                <a:gd name="T5" fmla="*/ 144 h 288"/>
                <a:gd name="T6" fmla="*/ 144 w 267"/>
                <a:gd name="T7" fmla="*/ 288 h 288"/>
                <a:gd name="T8" fmla="*/ 266 w 267"/>
                <a:gd name="T9" fmla="*/ 219 h 288"/>
                <a:gd name="T10" fmla="*/ 142 w 267"/>
                <a:gd name="T11" fmla="*/ 145 h 288"/>
                <a:gd name="T12" fmla="*/ 267 w 267"/>
                <a:gd name="T13" fmla="*/ 70 h 288"/>
                <a:gd name="T14" fmla="*/ 169 w 267"/>
                <a:gd name="T15" fmla="*/ 39 h 288"/>
                <a:gd name="T16" fmla="*/ 192 w 267"/>
                <a:gd name="T17" fmla="*/ 62 h 288"/>
                <a:gd name="T18" fmla="*/ 169 w 267"/>
                <a:gd name="T19" fmla="*/ 85 h 288"/>
                <a:gd name="T20" fmla="*/ 146 w 267"/>
                <a:gd name="T21" fmla="*/ 62 h 288"/>
                <a:gd name="T22" fmla="*/ 169 w 267"/>
                <a:gd name="T23" fmla="*/ 3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7" h="288">
                  <a:moveTo>
                    <a:pt x="267" y="70"/>
                  </a:moveTo>
                  <a:cubicBezTo>
                    <a:pt x="242" y="28"/>
                    <a:pt x="196" y="0"/>
                    <a:pt x="144" y="0"/>
                  </a:cubicBezTo>
                  <a:cubicBezTo>
                    <a:pt x="64" y="0"/>
                    <a:pt x="0" y="64"/>
                    <a:pt x="0" y="144"/>
                  </a:cubicBezTo>
                  <a:cubicBezTo>
                    <a:pt x="0" y="224"/>
                    <a:pt x="64" y="288"/>
                    <a:pt x="144" y="288"/>
                  </a:cubicBezTo>
                  <a:cubicBezTo>
                    <a:pt x="195" y="288"/>
                    <a:pt x="241" y="261"/>
                    <a:pt x="266" y="219"/>
                  </a:cubicBezTo>
                  <a:cubicBezTo>
                    <a:pt x="142" y="145"/>
                    <a:pt x="142" y="145"/>
                    <a:pt x="142" y="145"/>
                  </a:cubicBezTo>
                  <a:lnTo>
                    <a:pt x="267" y="70"/>
                  </a:lnTo>
                  <a:close/>
                  <a:moveTo>
                    <a:pt x="169" y="39"/>
                  </a:moveTo>
                  <a:cubicBezTo>
                    <a:pt x="182" y="39"/>
                    <a:pt x="192" y="49"/>
                    <a:pt x="192" y="62"/>
                  </a:cubicBezTo>
                  <a:cubicBezTo>
                    <a:pt x="192" y="74"/>
                    <a:pt x="182" y="85"/>
                    <a:pt x="169" y="85"/>
                  </a:cubicBezTo>
                  <a:cubicBezTo>
                    <a:pt x="156" y="85"/>
                    <a:pt x="146" y="74"/>
                    <a:pt x="146" y="62"/>
                  </a:cubicBezTo>
                  <a:cubicBezTo>
                    <a:pt x="146" y="49"/>
                    <a:pt x="156" y="39"/>
                    <a:pt x="169" y="39"/>
                  </a:cubicBez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mn-lt"/>
                <a:ea typeface="微软雅黑" panose="020B0503020204020204" pitchFamily="34" charset="-122"/>
                <a:cs typeface="+mn-cs"/>
              </a:endParaRPr>
            </a:p>
          </p:txBody>
        </p:sp>
        <p:sp>
          <p:nvSpPr>
            <p:cNvPr id="57364" name="文本框 28"/>
            <p:cNvSpPr txBox="1"/>
            <p:nvPr/>
          </p:nvSpPr>
          <p:spPr>
            <a:xfrm>
              <a:off x="4676931" y="4640237"/>
              <a:ext cx="992066" cy="400110"/>
            </a:xfrm>
            <a:prstGeom prst="rect">
              <a:avLst/>
            </a:prstGeom>
            <a:noFill/>
            <a:ln w="9525">
              <a:noFill/>
            </a:ln>
          </p:spPr>
          <p:txBody>
            <a:bodyPr>
              <a:spAutoFit/>
            </a:bodyPr>
            <a:p>
              <a:pPr lvl="0" eaLnBrk="1" hangingPunct="1"/>
              <a:r>
                <a:rPr lang="en-US" altLang="zh-CN" sz="2000" dirty="0">
                  <a:solidFill>
                    <a:srgbClr val="3B3838"/>
                  </a:solidFill>
                  <a:latin typeface="微软雅黑" panose="020B0503020204020204" pitchFamily="34" charset="-122"/>
                  <a:ea typeface="微软雅黑" panose="020B0503020204020204" pitchFamily="34" charset="-122"/>
                </a:rPr>
                <a:t>THREE</a:t>
              </a:r>
              <a:endParaRPr lang="zh-CN" altLang="en-US" sz="2000" dirty="0">
                <a:solidFill>
                  <a:srgbClr val="3B3838"/>
                </a:solidFill>
                <a:latin typeface="微软雅黑" panose="020B0503020204020204" pitchFamily="34" charset="-122"/>
                <a:ea typeface="微软雅黑" panose="020B0503020204020204" pitchFamily="34" charset="-122"/>
              </a:endParaRPr>
            </a:p>
          </p:txBody>
        </p:sp>
      </p:grpSp>
      <p:grpSp>
        <p:nvGrpSpPr>
          <p:cNvPr id="57354" name="组合 29"/>
          <p:cNvGrpSpPr/>
          <p:nvPr/>
        </p:nvGrpSpPr>
        <p:grpSpPr>
          <a:xfrm>
            <a:off x="6103938" y="3716338"/>
            <a:ext cx="1814512" cy="1814512"/>
            <a:chOff x="6214437" y="3570515"/>
            <a:chExt cx="1814286" cy="1814286"/>
          </a:xfrm>
        </p:grpSpPr>
        <p:sp>
          <p:nvSpPr>
            <p:cNvPr id="31" name="泪滴形 30"/>
            <p:cNvSpPr/>
            <p:nvPr/>
          </p:nvSpPr>
          <p:spPr>
            <a:xfrm rot="10800000" flipV="1">
              <a:off x="6214437" y="3570515"/>
              <a:ext cx="1814286" cy="1814286"/>
            </a:xfrm>
            <a:prstGeom prst="teardrop">
              <a:avLst/>
            </a:prstGeom>
            <a:noFill/>
            <a:ln w="12700">
              <a:solidFill>
                <a:srgbClr val="7ACD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lt"/>
                <a:ea typeface="微软雅黑" panose="020B0503020204020204" pitchFamily="34" charset="-122"/>
                <a:cs typeface="+mn-cs"/>
              </a:endParaRPr>
            </a:p>
          </p:txBody>
        </p:sp>
        <p:sp>
          <p:nvSpPr>
            <p:cNvPr id="32" name="Freeform 213"/>
            <p:cNvSpPr/>
            <p:nvPr/>
          </p:nvSpPr>
          <p:spPr bwMode="auto">
            <a:xfrm>
              <a:off x="6880978" y="3888999"/>
              <a:ext cx="481202" cy="481202"/>
            </a:xfrm>
            <a:custGeom>
              <a:avLst/>
              <a:gdLst>
                <a:gd name="T0" fmla="*/ 96 w 288"/>
                <a:gd name="T1" fmla="*/ 0 h 288"/>
                <a:gd name="T2" fmla="*/ 144 w 288"/>
                <a:gd name="T3" fmla="*/ 40 h 288"/>
                <a:gd name="T4" fmla="*/ 192 w 288"/>
                <a:gd name="T5" fmla="*/ 0 h 288"/>
                <a:gd name="T6" fmla="*/ 288 w 288"/>
                <a:gd name="T7" fmla="*/ 36 h 288"/>
                <a:gd name="T8" fmla="*/ 288 w 288"/>
                <a:gd name="T9" fmla="*/ 108 h 288"/>
                <a:gd name="T10" fmla="*/ 224 w 288"/>
                <a:gd name="T11" fmla="*/ 90 h 288"/>
                <a:gd name="T12" fmla="*/ 224 w 288"/>
                <a:gd name="T13" fmla="*/ 288 h 288"/>
                <a:gd name="T14" fmla="*/ 64 w 288"/>
                <a:gd name="T15" fmla="*/ 288 h 288"/>
                <a:gd name="T16" fmla="*/ 64 w 288"/>
                <a:gd name="T17" fmla="*/ 90 h 288"/>
                <a:gd name="T18" fmla="*/ 0 w 288"/>
                <a:gd name="T19" fmla="*/ 108 h 288"/>
                <a:gd name="T20" fmla="*/ 0 w 288"/>
                <a:gd name="T21" fmla="*/ 36 h 288"/>
                <a:gd name="T22" fmla="*/ 96 w 288"/>
                <a:gd name="T23"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288">
                  <a:moveTo>
                    <a:pt x="96" y="0"/>
                  </a:moveTo>
                  <a:cubicBezTo>
                    <a:pt x="96" y="0"/>
                    <a:pt x="109" y="40"/>
                    <a:pt x="144" y="40"/>
                  </a:cubicBezTo>
                  <a:cubicBezTo>
                    <a:pt x="179" y="40"/>
                    <a:pt x="192" y="0"/>
                    <a:pt x="192" y="0"/>
                  </a:cubicBezTo>
                  <a:cubicBezTo>
                    <a:pt x="288" y="36"/>
                    <a:pt x="288" y="36"/>
                    <a:pt x="288" y="36"/>
                  </a:cubicBezTo>
                  <a:cubicBezTo>
                    <a:pt x="288" y="108"/>
                    <a:pt x="288" y="108"/>
                    <a:pt x="288" y="108"/>
                  </a:cubicBezTo>
                  <a:cubicBezTo>
                    <a:pt x="224" y="90"/>
                    <a:pt x="224" y="90"/>
                    <a:pt x="224" y="90"/>
                  </a:cubicBezTo>
                  <a:cubicBezTo>
                    <a:pt x="224" y="288"/>
                    <a:pt x="224" y="288"/>
                    <a:pt x="224" y="288"/>
                  </a:cubicBezTo>
                  <a:cubicBezTo>
                    <a:pt x="64" y="288"/>
                    <a:pt x="64" y="288"/>
                    <a:pt x="64" y="288"/>
                  </a:cubicBezTo>
                  <a:cubicBezTo>
                    <a:pt x="64" y="90"/>
                    <a:pt x="64" y="90"/>
                    <a:pt x="64" y="90"/>
                  </a:cubicBezTo>
                  <a:cubicBezTo>
                    <a:pt x="0" y="108"/>
                    <a:pt x="0" y="108"/>
                    <a:pt x="0" y="108"/>
                  </a:cubicBezTo>
                  <a:cubicBezTo>
                    <a:pt x="0" y="36"/>
                    <a:pt x="0" y="36"/>
                    <a:pt x="0" y="36"/>
                  </a:cubicBezTo>
                  <a:lnTo>
                    <a:pt x="96" y="0"/>
                  </a:ln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mn-lt"/>
                <a:ea typeface="微软雅黑" panose="020B0503020204020204" pitchFamily="34" charset="-122"/>
                <a:cs typeface="+mn-cs"/>
              </a:endParaRPr>
            </a:p>
          </p:txBody>
        </p:sp>
        <p:sp>
          <p:nvSpPr>
            <p:cNvPr id="57361" name="文本框 32"/>
            <p:cNvSpPr txBox="1"/>
            <p:nvPr/>
          </p:nvSpPr>
          <p:spPr>
            <a:xfrm>
              <a:off x="6669943" y="4619982"/>
              <a:ext cx="992066" cy="400110"/>
            </a:xfrm>
            <a:prstGeom prst="rect">
              <a:avLst/>
            </a:prstGeom>
            <a:noFill/>
            <a:ln w="9525">
              <a:noFill/>
            </a:ln>
          </p:spPr>
          <p:txBody>
            <a:bodyPr>
              <a:spAutoFit/>
            </a:bodyPr>
            <a:p>
              <a:pPr lvl="0" eaLnBrk="1" hangingPunct="1"/>
              <a:r>
                <a:rPr lang="en-US" altLang="zh-CN" sz="2000" dirty="0">
                  <a:solidFill>
                    <a:srgbClr val="3B3838"/>
                  </a:solidFill>
                  <a:latin typeface="微软雅黑" panose="020B0503020204020204" pitchFamily="34" charset="-122"/>
                  <a:ea typeface="微软雅黑" panose="020B0503020204020204" pitchFamily="34" charset="-122"/>
                </a:rPr>
                <a:t>FOUR</a:t>
              </a:r>
              <a:endParaRPr lang="zh-CN" altLang="en-US" sz="2000" dirty="0">
                <a:solidFill>
                  <a:srgbClr val="3B3838"/>
                </a:solidFill>
                <a:latin typeface="微软雅黑" panose="020B0503020204020204" pitchFamily="34" charset="-122"/>
                <a:ea typeface="微软雅黑" panose="020B0503020204020204" pitchFamily="34" charset="-122"/>
              </a:endParaRPr>
            </a:p>
          </p:txBody>
        </p:sp>
      </p:grpSp>
      <p:sp>
        <p:nvSpPr>
          <p:cNvPr id="34" name="矩形 33"/>
          <p:cNvSpPr/>
          <p:nvPr/>
        </p:nvSpPr>
        <p:spPr>
          <a:xfrm>
            <a:off x="1001713" y="2071688"/>
            <a:ext cx="2970213" cy="9540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我们工作室致力于专业</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模板的发布，课件及汇报</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的美化，并为您提供专业的</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个性定制服务。我们秉承</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给您演示的光和热</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的</a:t>
            </a:r>
            <a:r>
              <a:rPr kumimoji="0" lang="zh-CN" altLang="zh-CN" sz="1400" b="0" i="0" u="none" strike="noStrike" kern="0" cap="none" spc="0" normalizeH="0" baseline="0" noProof="0" dirty="0" smtClean="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理念</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endParaRPr kumimoji="0" lang="zh-CN" altLang="en-US" sz="1400" b="0" i="0" u="none" strike="noStrike" kern="1200" cap="none" spc="0" normalizeH="0" baseline="0" noProof="0" dirty="0">
              <a:ln>
                <a:noFill/>
              </a:ln>
              <a:solidFill>
                <a:srgbClr val="E7E6E6">
                  <a:lumMod val="25000"/>
                </a:srgbClr>
              </a:solidFill>
              <a:effectLst/>
              <a:uLnTx/>
              <a:uFillTx/>
              <a:latin typeface="+mn-lt"/>
              <a:ea typeface="微软雅黑" panose="020B0503020204020204" pitchFamily="34" charset="-122"/>
              <a:cs typeface="+mn-cs"/>
            </a:endParaRPr>
          </a:p>
        </p:txBody>
      </p:sp>
      <p:sp>
        <p:nvSpPr>
          <p:cNvPr id="35" name="矩形 34"/>
          <p:cNvSpPr/>
          <p:nvPr/>
        </p:nvSpPr>
        <p:spPr>
          <a:xfrm>
            <a:off x="966788" y="4125913"/>
            <a:ext cx="2971800" cy="9540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我们工作室致力于专业</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模板的发布，课件及汇报</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的美化，并为您提供专业的</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个性定制服务。我们秉承</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给您演示的光和热</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的</a:t>
            </a:r>
            <a:r>
              <a:rPr kumimoji="0" lang="zh-CN" altLang="zh-CN" sz="1400" b="0" i="0" u="none" strike="noStrike" kern="0" cap="none" spc="0" normalizeH="0" baseline="0" noProof="0" dirty="0" smtClean="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理念</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endParaRPr kumimoji="0" lang="zh-CN" altLang="en-US" sz="1400" b="0" i="0" u="none" strike="noStrike" kern="1200" cap="none" spc="0" normalizeH="0" baseline="0" noProof="0" dirty="0">
              <a:ln>
                <a:noFill/>
              </a:ln>
              <a:solidFill>
                <a:srgbClr val="E7E6E6">
                  <a:lumMod val="25000"/>
                </a:srgbClr>
              </a:solidFill>
              <a:effectLst/>
              <a:uLnTx/>
              <a:uFillTx/>
              <a:latin typeface="+mn-lt"/>
              <a:ea typeface="微软雅黑" panose="020B0503020204020204" pitchFamily="34" charset="-122"/>
              <a:cs typeface="+mn-cs"/>
            </a:endParaRPr>
          </a:p>
        </p:txBody>
      </p:sp>
      <p:sp>
        <p:nvSpPr>
          <p:cNvPr id="36" name="矩形 35"/>
          <p:cNvSpPr/>
          <p:nvPr/>
        </p:nvSpPr>
        <p:spPr>
          <a:xfrm>
            <a:off x="8131175" y="2071688"/>
            <a:ext cx="2970213" cy="9540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我们工作室致力于专业</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模板的发布，课件及汇报</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的美化，并为您提供专业的</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个性定制服务。我们秉承</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给您演示的光和热</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的</a:t>
            </a:r>
            <a:r>
              <a:rPr kumimoji="0" lang="zh-CN" altLang="zh-CN" sz="1400" b="0" i="0" u="none" strike="noStrike" kern="0" cap="none" spc="0" normalizeH="0" baseline="0" noProof="0" dirty="0" smtClean="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理念</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endParaRPr kumimoji="0" lang="zh-CN" altLang="en-US" sz="1400" b="0" i="0" u="none" strike="noStrike" kern="1200" cap="none" spc="0" normalizeH="0" baseline="0" noProof="0" dirty="0">
              <a:ln>
                <a:noFill/>
              </a:ln>
              <a:solidFill>
                <a:srgbClr val="E7E6E6">
                  <a:lumMod val="25000"/>
                </a:srgbClr>
              </a:solidFill>
              <a:effectLst/>
              <a:uLnTx/>
              <a:uFillTx/>
              <a:latin typeface="+mn-lt"/>
              <a:ea typeface="微软雅黑" panose="020B0503020204020204" pitchFamily="34" charset="-122"/>
              <a:cs typeface="+mn-cs"/>
            </a:endParaRPr>
          </a:p>
        </p:txBody>
      </p:sp>
      <p:sp>
        <p:nvSpPr>
          <p:cNvPr id="37" name="矩形 36"/>
          <p:cNvSpPr/>
          <p:nvPr/>
        </p:nvSpPr>
        <p:spPr>
          <a:xfrm>
            <a:off x="8131175" y="4146550"/>
            <a:ext cx="2970213" cy="9540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我们工作室致力于专业</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模板的发布，课件及汇报</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的美化，并为您提供专业的</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PPT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个性定制服务。我们秉承</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给您演示的光和热</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r>
              <a:rPr kumimoji="0" lang="zh-CN"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的</a:t>
            </a:r>
            <a:r>
              <a:rPr kumimoji="0" lang="zh-CN" altLang="zh-CN" sz="1400" b="0" i="0" u="none" strike="noStrike" kern="0" cap="none" spc="0" normalizeH="0" baseline="0" noProof="0" dirty="0" smtClean="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理念</a:t>
            </a:r>
            <a:r>
              <a:rPr kumimoji="0" lang="en-US" altLang="zh-CN" sz="1400" b="0" i="0" u="none" strike="noStrike" kern="0" cap="none" spc="0" normalizeH="0" baseline="0" noProof="0" dirty="0">
                <a:ln>
                  <a:noFill/>
                </a:ln>
                <a:solidFill>
                  <a:srgbClr val="E7E6E6">
                    <a:lumMod val="25000"/>
                  </a:srgbClr>
                </a:solidFill>
                <a:effectLst/>
                <a:uLnTx/>
                <a:uFillTx/>
                <a:latin typeface="+mn-lt"/>
                <a:ea typeface="微软雅黑" panose="020B0503020204020204" pitchFamily="34" charset="-122"/>
                <a:cs typeface="宋体" panose="02010600030101010101" pitchFamily="2" charset="-122"/>
              </a:rPr>
              <a:t>.</a:t>
            </a:r>
            <a:endParaRPr kumimoji="0" lang="zh-CN" altLang="en-US" sz="1400" b="0" i="0" u="none" strike="noStrike" kern="1200" cap="none" spc="0" normalizeH="0" baseline="0" noProof="0" dirty="0">
              <a:ln>
                <a:noFill/>
              </a:ln>
              <a:solidFill>
                <a:srgbClr val="E7E6E6">
                  <a:lumMod val="25000"/>
                </a:srgbClr>
              </a:solidFill>
              <a:effectLst/>
              <a:uLnTx/>
              <a:uFillTx/>
              <a:latin typeface="+mn-lt"/>
              <a:ea typeface="微软雅黑" panose="020B0503020204020204" pitchFamily="34" charset="-122"/>
              <a:cs typeface="+mn-cs"/>
            </a:endParaRPr>
          </a:p>
        </p:txBody>
      </p:sp>
    </p:spTree>
  </p:cSld>
  <p:clrMapOvr>
    <a:masterClrMapping/>
  </p:clrMapOvr>
  <p:transition spd="slow" advClick="0" advTm="3000">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grpSp>
        <p:nvGrpSpPr>
          <p:cNvPr id="58370"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58371" name="组合 18"/>
          <p:cNvGrpSpPr/>
          <p:nvPr/>
        </p:nvGrpSpPr>
        <p:grpSpPr>
          <a:xfrm>
            <a:off x="0" y="6759575"/>
            <a:ext cx="12192000" cy="98425"/>
            <a:chOff x="0" y="6759296"/>
            <a:chExt cx="12192000" cy="98704"/>
          </a:xfrm>
        </p:grpSpPr>
        <p:sp>
          <p:nvSpPr>
            <p:cNvPr id="20" name="矩形 19"/>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矩形 20"/>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矩形 21"/>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3" name="任意多边形 22"/>
          <p:cNvSpPr/>
          <p:nvPr/>
        </p:nvSpPr>
        <p:spPr>
          <a:xfrm>
            <a:off x="0" y="2251075"/>
            <a:ext cx="12192000" cy="4606925"/>
          </a:xfrm>
          <a:custGeom>
            <a:avLst/>
            <a:gdLst>
              <a:gd name="connsiteX0" fmla="*/ 12192000 w 12192000"/>
              <a:gd name="connsiteY0" fmla="*/ 0 h 5703593"/>
              <a:gd name="connsiteX1" fmla="*/ 12192000 w 12192000"/>
              <a:gd name="connsiteY1" fmla="*/ 5703593 h 5703593"/>
              <a:gd name="connsiteX2" fmla="*/ 0 w 12192000"/>
              <a:gd name="connsiteY2" fmla="*/ 5703593 h 5703593"/>
              <a:gd name="connsiteX3" fmla="*/ 0 w 12192000"/>
              <a:gd name="connsiteY3" fmla="*/ 79836 h 5703593"/>
              <a:gd name="connsiteX4" fmla="*/ 126382 w 12192000"/>
              <a:gd name="connsiteY4" fmla="*/ 130156 h 5703593"/>
              <a:gd name="connsiteX5" fmla="*/ 6004560 w 12192000"/>
              <a:gd name="connsiteY5" fmla="*/ 887753 h 5703593"/>
              <a:gd name="connsiteX6" fmla="*/ 12048237 w 12192000"/>
              <a:gd name="connsiteY6" fmla="*/ 64261 h 570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703593">
                <a:moveTo>
                  <a:pt x="12192000" y="0"/>
                </a:moveTo>
                <a:lnTo>
                  <a:pt x="12192000" y="5703593"/>
                </a:lnTo>
                <a:lnTo>
                  <a:pt x="0" y="5703593"/>
                </a:lnTo>
                <a:lnTo>
                  <a:pt x="0" y="79836"/>
                </a:lnTo>
                <a:lnTo>
                  <a:pt x="126382" y="130156"/>
                </a:lnTo>
                <a:cubicBezTo>
                  <a:pt x="1331861" y="584353"/>
                  <a:pt x="3513444" y="887753"/>
                  <a:pt x="6004560" y="887753"/>
                </a:cubicBezTo>
                <a:cubicBezTo>
                  <a:pt x="8614300" y="887753"/>
                  <a:pt x="10884328" y="554770"/>
                  <a:pt x="12048237" y="64261"/>
                </a:cubicBezTo>
                <a:close/>
              </a:path>
            </a:pathLst>
          </a:cu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58373" name="组合 1"/>
          <p:cNvGrpSpPr/>
          <p:nvPr/>
        </p:nvGrpSpPr>
        <p:grpSpPr>
          <a:xfrm>
            <a:off x="4770438" y="141288"/>
            <a:ext cx="2925762" cy="895350"/>
            <a:chOff x="4770120" y="141962"/>
            <a:chExt cx="2926080" cy="894358"/>
          </a:xfrm>
        </p:grpSpPr>
        <p:cxnSp>
          <p:nvCxnSpPr>
            <p:cNvPr id="24" name="直接连接符 23"/>
            <p:cNvCxnSpPr/>
            <p:nvPr/>
          </p:nvCxnSpPr>
          <p:spPr>
            <a:xfrm flipH="1">
              <a:off x="5867400" y="141962"/>
              <a:ext cx="388620" cy="28668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6290310" y="162030"/>
              <a:ext cx="336872" cy="26661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770120" y="428644"/>
              <a:ext cx="2926080" cy="607676"/>
            </a:xfrm>
            <a:prstGeom prst="rect">
              <a:avLst/>
            </a:prstGeom>
            <a:solidFill>
              <a:srgbClr val="7ACDEF"/>
            </a:solidFill>
            <a:ln>
              <a:noFill/>
            </a:ln>
            <a:effectLst>
              <a:outerShdw blurRad="152400" dist="25400" dir="5400000" sy="-23000" kx="-8004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8403" name="文本框 26"/>
            <p:cNvSpPr txBox="1"/>
            <p:nvPr/>
          </p:nvSpPr>
          <p:spPr>
            <a:xfrm>
              <a:off x="5502573" y="546732"/>
              <a:ext cx="1705014" cy="461665"/>
            </a:xfrm>
            <a:prstGeom prst="rect">
              <a:avLst/>
            </a:prstGeom>
            <a:noFill/>
            <a:ln w="9525">
              <a:noFill/>
            </a:ln>
          </p:spPr>
          <p:txBody>
            <a:bodyPr>
              <a:spAutoFit/>
            </a:bodyPr>
            <a:p>
              <a:pPr lvl="0" eaLnBrk="1" hangingPunct="1"/>
              <a:r>
                <a:rPr lang="zh-CN" altLang="en-US" sz="2400" b="1" dirty="0">
                  <a:solidFill>
                    <a:srgbClr val="FFFFFF"/>
                  </a:solidFill>
                  <a:latin typeface="微软雅黑" panose="020B0503020204020204" pitchFamily="34" charset="-122"/>
                  <a:ea typeface="微软雅黑" panose="020B0503020204020204" pitchFamily="34" charset="-122"/>
                </a:rPr>
                <a:t>添加标题</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grpSp>
      <p:grpSp>
        <p:nvGrpSpPr>
          <p:cNvPr id="58374" name="组合 27"/>
          <p:cNvGrpSpPr/>
          <p:nvPr/>
        </p:nvGrpSpPr>
        <p:grpSpPr>
          <a:xfrm>
            <a:off x="992188" y="3402013"/>
            <a:ext cx="1660525" cy="2286000"/>
            <a:chOff x="2094450" y="3392752"/>
            <a:chExt cx="1660970" cy="2285983"/>
          </a:xfrm>
        </p:grpSpPr>
        <p:pic>
          <p:nvPicPr>
            <p:cNvPr id="29" name="图片 28"/>
            <p:cNvPicPr>
              <a:picLocks noChangeAspect="1"/>
            </p:cNvPicPr>
            <p:nvPr/>
          </p:nvPicPr>
          <p:blipFill>
            <a:blip r:embed="rId2"/>
            <a:srcRect l="34203" t="3327" r="17465" b="3327"/>
            <a:stretch>
              <a:fillRect/>
            </a:stretch>
          </p:blipFill>
          <p:spPr>
            <a:xfrm>
              <a:off x="2094450" y="3392752"/>
              <a:ext cx="1652886" cy="2278947"/>
            </a:xfrm>
            <a:custGeom>
              <a:avLst/>
              <a:gdLst>
                <a:gd name="connsiteX0" fmla="*/ 311637 w 2361063"/>
                <a:gd name="connsiteY0" fmla="*/ 0 h 3255359"/>
                <a:gd name="connsiteX1" fmla="*/ 2049426 w 2361063"/>
                <a:gd name="connsiteY1" fmla="*/ 0 h 3255359"/>
                <a:gd name="connsiteX2" fmla="*/ 2361063 w 2361063"/>
                <a:gd name="connsiteY2" fmla="*/ 311637 h 3255359"/>
                <a:gd name="connsiteX3" fmla="*/ 2361063 w 2361063"/>
                <a:gd name="connsiteY3" fmla="*/ 2943722 h 3255359"/>
                <a:gd name="connsiteX4" fmla="*/ 2049426 w 2361063"/>
                <a:gd name="connsiteY4" fmla="*/ 3255359 h 3255359"/>
                <a:gd name="connsiteX5" fmla="*/ 311637 w 2361063"/>
                <a:gd name="connsiteY5" fmla="*/ 3255359 h 3255359"/>
                <a:gd name="connsiteX6" fmla="*/ 0 w 2361063"/>
                <a:gd name="connsiteY6" fmla="*/ 2943722 h 3255359"/>
                <a:gd name="connsiteX7" fmla="*/ 0 w 2361063"/>
                <a:gd name="connsiteY7" fmla="*/ 311637 h 3255359"/>
                <a:gd name="connsiteX8" fmla="*/ 311637 w 2361063"/>
                <a:gd name="connsiteY8" fmla="*/ 0 h 325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1063" h="3255359">
                  <a:moveTo>
                    <a:pt x="311637" y="0"/>
                  </a:moveTo>
                  <a:lnTo>
                    <a:pt x="2049426" y="0"/>
                  </a:lnTo>
                  <a:cubicBezTo>
                    <a:pt x="2221538" y="0"/>
                    <a:pt x="2361063" y="139525"/>
                    <a:pt x="2361063" y="311637"/>
                  </a:cubicBezTo>
                  <a:lnTo>
                    <a:pt x="2361063" y="2943722"/>
                  </a:lnTo>
                  <a:cubicBezTo>
                    <a:pt x="2361063" y="3115834"/>
                    <a:pt x="2221538" y="3255359"/>
                    <a:pt x="2049426" y="3255359"/>
                  </a:cubicBezTo>
                  <a:lnTo>
                    <a:pt x="311637" y="3255359"/>
                  </a:lnTo>
                  <a:cubicBezTo>
                    <a:pt x="139525" y="3255359"/>
                    <a:pt x="0" y="3115834"/>
                    <a:pt x="0" y="2943722"/>
                  </a:cubicBezTo>
                  <a:lnTo>
                    <a:pt x="0" y="311637"/>
                  </a:lnTo>
                  <a:cubicBezTo>
                    <a:pt x="0" y="139525"/>
                    <a:pt x="139525" y="0"/>
                    <a:pt x="311637" y="0"/>
                  </a:cubicBezTo>
                  <a:close/>
                </a:path>
              </a:pathLst>
            </a:custGeom>
          </p:spPr>
        </p:pic>
        <p:sp>
          <p:nvSpPr>
            <p:cNvPr id="30" name="任意多边形 29"/>
            <p:cNvSpPr/>
            <p:nvPr/>
          </p:nvSpPr>
          <p:spPr>
            <a:xfrm>
              <a:off x="2102534" y="5320193"/>
              <a:ext cx="1652886" cy="358542"/>
            </a:xfrm>
            <a:custGeom>
              <a:avLst/>
              <a:gdLst>
                <a:gd name="connsiteX0" fmla="*/ 0 w 2361063"/>
                <a:gd name="connsiteY0" fmla="*/ 0 h 512159"/>
                <a:gd name="connsiteX1" fmla="*/ 2361063 w 2361063"/>
                <a:gd name="connsiteY1" fmla="*/ 0 h 512159"/>
                <a:gd name="connsiteX2" fmla="*/ 2361063 w 2361063"/>
                <a:gd name="connsiteY2" fmla="*/ 200522 h 512159"/>
                <a:gd name="connsiteX3" fmla="*/ 2049426 w 2361063"/>
                <a:gd name="connsiteY3" fmla="*/ 512159 h 512159"/>
                <a:gd name="connsiteX4" fmla="*/ 311637 w 2361063"/>
                <a:gd name="connsiteY4" fmla="*/ 512159 h 512159"/>
                <a:gd name="connsiteX5" fmla="*/ 0 w 2361063"/>
                <a:gd name="connsiteY5" fmla="*/ 200522 h 512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1063" h="512159">
                  <a:moveTo>
                    <a:pt x="0" y="0"/>
                  </a:moveTo>
                  <a:lnTo>
                    <a:pt x="2361063" y="0"/>
                  </a:lnTo>
                  <a:lnTo>
                    <a:pt x="2361063" y="200522"/>
                  </a:lnTo>
                  <a:cubicBezTo>
                    <a:pt x="2361063" y="372634"/>
                    <a:pt x="2221538" y="512159"/>
                    <a:pt x="2049426" y="512159"/>
                  </a:cubicBezTo>
                  <a:lnTo>
                    <a:pt x="311637" y="512159"/>
                  </a:lnTo>
                  <a:cubicBezTo>
                    <a:pt x="139525" y="512159"/>
                    <a:pt x="0" y="372634"/>
                    <a:pt x="0" y="200522"/>
                  </a:cubicBezTo>
                  <a:close/>
                </a:path>
              </a:pathLst>
            </a:cu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8399" name="文本框 30"/>
            <p:cNvSpPr txBox="1"/>
            <p:nvPr/>
          </p:nvSpPr>
          <p:spPr>
            <a:xfrm>
              <a:off x="2518114" y="5391262"/>
              <a:ext cx="805557" cy="276999"/>
            </a:xfrm>
            <a:prstGeom prst="rect">
              <a:avLst/>
            </a:prstGeom>
            <a:noFill/>
            <a:ln w="9525">
              <a:noFill/>
            </a:ln>
          </p:spPr>
          <p:txBody>
            <a:bodyPr>
              <a:spAutoFit/>
            </a:bodyPr>
            <a:p>
              <a:pPr lvl="0" eaLnBrk="1" hangingPunct="1"/>
              <a:r>
                <a:rPr lang="zh-CN" altLang="en-US" sz="1200" b="1" dirty="0">
                  <a:solidFill>
                    <a:srgbClr val="FFFFFF"/>
                  </a:solidFill>
                  <a:latin typeface="微软雅黑" panose="020B0503020204020204" pitchFamily="34" charset="-122"/>
                  <a:ea typeface="微软雅黑" panose="020B0503020204020204" pitchFamily="34" charset="-122"/>
                </a:rPr>
                <a:t>添加标题</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grpSp>
      <p:grpSp>
        <p:nvGrpSpPr>
          <p:cNvPr id="58375" name="组合 31"/>
          <p:cNvGrpSpPr/>
          <p:nvPr/>
        </p:nvGrpSpPr>
        <p:grpSpPr>
          <a:xfrm>
            <a:off x="3835400" y="3400425"/>
            <a:ext cx="1655763" cy="2286000"/>
            <a:chOff x="4136851" y="3390234"/>
            <a:chExt cx="1655561" cy="2285984"/>
          </a:xfrm>
        </p:grpSpPr>
        <p:pic>
          <p:nvPicPr>
            <p:cNvPr id="33" name="图片 32"/>
            <p:cNvPicPr>
              <a:picLocks noChangeAspect="1"/>
            </p:cNvPicPr>
            <p:nvPr/>
          </p:nvPicPr>
          <p:blipFill>
            <a:blip r:embed="rId3"/>
            <a:srcRect l="49873" t="2325" r="4876" b="2325"/>
            <a:stretch>
              <a:fillRect/>
            </a:stretch>
          </p:blipFill>
          <p:spPr>
            <a:xfrm>
              <a:off x="4136851" y="3390234"/>
              <a:ext cx="1652886" cy="2278947"/>
            </a:xfrm>
            <a:custGeom>
              <a:avLst/>
              <a:gdLst>
                <a:gd name="connsiteX0" fmla="*/ 311637 w 2361063"/>
                <a:gd name="connsiteY0" fmla="*/ 0 h 3255359"/>
                <a:gd name="connsiteX1" fmla="*/ 2049426 w 2361063"/>
                <a:gd name="connsiteY1" fmla="*/ 0 h 3255359"/>
                <a:gd name="connsiteX2" fmla="*/ 2361063 w 2361063"/>
                <a:gd name="connsiteY2" fmla="*/ 311637 h 3255359"/>
                <a:gd name="connsiteX3" fmla="*/ 2361063 w 2361063"/>
                <a:gd name="connsiteY3" fmla="*/ 2943722 h 3255359"/>
                <a:gd name="connsiteX4" fmla="*/ 2049426 w 2361063"/>
                <a:gd name="connsiteY4" fmla="*/ 3255359 h 3255359"/>
                <a:gd name="connsiteX5" fmla="*/ 311637 w 2361063"/>
                <a:gd name="connsiteY5" fmla="*/ 3255359 h 3255359"/>
                <a:gd name="connsiteX6" fmla="*/ 0 w 2361063"/>
                <a:gd name="connsiteY6" fmla="*/ 2943722 h 3255359"/>
                <a:gd name="connsiteX7" fmla="*/ 0 w 2361063"/>
                <a:gd name="connsiteY7" fmla="*/ 311637 h 3255359"/>
                <a:gd name="connsiteX8" fmla="*/ 311637 w 2361063"/>
                <a:gd name="connsiteY8" fmla="*/ 0 h 325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1063" h="3255359">
                  <a:moveTo>
                    <a:pt x="311637" y="0"/>
                  </a:moveTo>
                  <a:lnTo>
                    <a:pt x="2049426" y="0"/>
                  </a:lnTo>
                  <a:cubicBezTo>
                    <a:pt x="2221538" y="0"/>
                    <a:pt x="2361063" y="139525"/>
                    <a:pt x="2361063" y="311637"/>
                  </a:cubicBezTo>
                  <a:lnTo>
                    <a:pt x="2361063" y="2943722"/>
                  </a:lnTo>
                  <a:cubicBezTo>
                    <a:pt x="2361063" y="3115834"/>
                    <a:pt x="2221538" y="3255359"/>
                    <a:pt x="2049426" y="3255359"/>
                  </a:cubicBezTo>
                  <a:lnTo>
                    <a:pt x="311637" y="3255359"/>
                  </a:lnTo>
                  <a:cubicBezTo>
                    <a:pt x="139525" y="3255359"/>
                    <a:pt x="0" y="3115834"/>
                    <a:pt x="0" y="2943722"/>
                  </a:cubicBezTo>
                  <a:lnTo>
                    <a:pt x="0" y="311637"/>
                  </a:lnTo>
                  <a:cubicBezTo>
                    <a:pt x="0" y="139525"/>
                    <a:pt x="139525" y="0"/>
                    <a:pt x="311637" y="0"/>
                  </a:cubicBezTo>
                  <a:close/>
                </a:path>
              </a:pathLst>
            </a:custGeom>
          </p:spPr>
        </p:pic>
        <p:sp>
          <p:nvSpPr>
            <p:cNvPr id="34" name="任意多边形 33"/>
            <p:cNvSpPr/>
            <p:nvPr/>
          </p:nvSpPr>
          <p:spPr>
            <a:xfrm>
              <a:off x="4139526" y="5317676"/>
              <a:ext cx="1652886" cy="358542"/>
            </a:xfrm>
            <a:custGeom>
              <a:avLst/>
              <a:gdLst>
                <a:gd name="connsiteX0" fmla="*/ 0 w 2361063"/>
                <a:gd name="connsiteY0" fmla="*/ 0 h 512159"/>
                <a:gd name="connsiteX1" fmla="*/ 2361063 w 2361063"/>
                <a:gd name="connsiteY1" fmla="*/ 0 h 512159"/>
                <a:gd name="connsiteX2" fmla="*/ 2361063 w 2361063"/>
                <a:gd name="connsiteY2" fmla="*/ 200522 h 512159"/>
                <a:gd name="connsiteX3" fmla="*/ 2049426 w 2361063"/>
                <a:gd name="connsiteY3" fmla="*/ 512159 h 512159"/>
                <a:gd name="connsiteX4" fmla="*/ 311637 w 2361063"/>
                <a:gd name="connsiteY4" fmla="*/ 512159 h 512159"/>
                <a:gd name="connsiteX5" fmla="*/ 0 w 2361063"/>
                <a:gd name="connsiteY5" fmla="*/ 200522 h 512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1063" h="512159">
                  <a:moveTo>
                    <a:pt x="0" y="0"/>
                  </a:moveTo>
                  <a:lnTo>
                    <a:pt x="2361063" y="0"/>
                  </a:lnTo>
                  <a:lnTo>
                    <a:pt x="2361063" y="200522"/>
                  </a:lnTo>
                  <a:cubicBezTo>
                    <a:pt x="2361063" y="372634"/>
                    <a:pt x="2221538" y="512159"/>
                    <a:pt x="2049426" y="512159"/>
                  </a:cubicBezTo>
                  <a:lnTo>
                    <a:pt x="311637" y="512159"/>
                  </a:lnTo>
                  <a:cubicBezTo>
                    <a:pt x="139525" y="512159"/>
                    <a:pt x="0" y="372634"/>
                    <a:pt x="0" y="200522"/>
                  </a:cubicBezTo>
                  <a:close/>
                </a:path>
              </a:pathLst>
            </a:cu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8396" name="文本框 34"/>
            <p:cNvSpPr txBox="1"/>
            <p:nvPr/>
          </p:nvSpPr>
          <p:spPr>
            <a:xfrm>
              <a:off x="4558889" y="5391262"/>
              <a:ext cx="805557" cy="276999"/>
            </a:xfrm>
            <a:prstGeom prst="rect">
              <a:avLst/>
            </a:prstGeom>
            <a:noFill/>
            <a:ln w="9525">
              <a:noFill/>
            </a:ln>
          </p:spPr>
          <p:txBody>
            <a:bodyPr>
              <a:spAutoFit/>
            </a:bodyPr>
            <a:p>
              <a:pPr lvl="0" eaLnBrk="1" hangingPunct="1"/>
              <a:r>
                <a:rPr lang="zh-CN" altLang="en-US" sz="1200" b="1" dirty="0">
                  <a:solidFill>
                    <a:srgbClr val="FFFFFF"/>
                  </a:solidFill>
                  <a:latin typeface="微软雅黑" panose="020B0503020204020204" pitchFamily="34" charset="-122"/>
                  <a:ea typeface="微软雅黑" panose="020B0503020204020204" pitchFamily="34" charset="-122"/>
                </a:rPr>
                <a:t>添加标题</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grpSp>
      <p:grpSp>
        <p:nvGrpSpPr>
          <p:cNvPr id="58376" name="组合 35"/>
          <p:cNvGrpSpPr/>
          <p:nvPr/>
        </p:nvGrpSpPr>
        <p:grpSpPr>
          <a:xfrm>
            <a:off x="6737350" y="3403600"/>
            <a:ext cx="1655763" cy="2284413"/>
            <a:chOff x="6176519" y="3382555"/>
            <a:chExt cx="1655619" cy="2284114"/>
          </a:xfrm>
        </p:grpSpPr>
        <p:pic>
          <p:nvPicPr>
            <p:cNvPr id="37" name="图片 36"/>
            <p:cNvPicPr>
              <a:picLocks noChangeAspect="1"/>
            </p:cNvPicPr>
            <p:nvPr/>
          </p:nvPicPr>
          <p:blipFill>
            <a:blip r:embed="rId4"/>
            <a:srcRect l="39960" t="2663" r="15457" b="2663"/>
            <a:stretch>
              <a:fillRect/>
            </a:stretch>
          </p:blipFill>
          <p:spPr>
            <a:xfrm>
              <a:off x="6179252" y="3382555"/>
              <a:ext cx="1652886" cy="2278947"/>
            </a:xfrm>
            <a:custGeom>
              <a:avLst/>
              <a:gdLst>
                <a:gd name="connsiteX0" fmla="*/ 311637 w 2361063"/>
                <a:gd name="connsiteY0" fmla="*/ 0 h 3255359"/>
                <a:gd name="connsiteX1" fmla="*/ 2049426 w 2361063"/>
                <a:gd name="connsiteY1" fmla="*/ 0 h 3255359"/>
                <a:gd name="connsiteX2" fmla="*/ 2361063 w 2361063"/>
                <a:gd name="connsiteY2" fmla="*/ 311637 h 3255359"/>
                <a:gd name="connsiteX3" fmla="*/ 2361063 w 2361063"/>
                <a:gd name="connsiteY3" fmla="*/ 2943722 h 3255359"/>
                <a:gd name="connsiteX4" fmla="*/ 2049426 w 2361063"/>
                <a:gd name="connsiteY4" fmla="*/ 3255359 h 3255359"/>
                <a:gd name="connsiteX5" fmla="*/ 311637 w 2361063"/>
                <a:gd name="connsiteY5" fmla="*/ 3255359 h 3255359"/>
                <a:gd name="connsiteX6" fmla="*/ 0 w 2361063"/>
                <a:gd name="connsiteY6" fmla="*/ 2943722 h 3255359"/>
                <a:gd name="connsiteX7" fmla="*/ 0 w 2361063"/>
                <a:gd name="connsiteY7" fmla="*/ 311637 h 3255359"/>
                <a:gd name="connsiteX8" fmla="*/ 311637 w 2361063"/>
                <a:gd name="connsiteY8" fmla="*/ 0 h 325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1063" h="3255359">
                  <a:moveTo>
                    <a:pt x="311637" y="0"/>
                  </a:moveTo>
                  <a:lnTo>
                    <a:pt x="2049426" y="0"/>
                  </a:lnTo>
                  <a:cubicBezTo>
                    <a:pt x="2221538" y="0"/>
                    <a:pt x="2361063" y="139525"/>
                    <a:pt x="2361063" y="311637"/>
                  </a:cubicBezTo>
                  <a:lnTo>
                    <a:pt x="2361063" y="2943722"/>
                  </a:lnTo>
                  <a:cubicBezTo>
                    <a:pt x="2361063" y="3115834"/>
                    <a:pt x="2221538" y="3255359"/>
                    <a:pt x="2049426" y="3255359"/>
                  </a:cubicBezTo>
                  <a:lnTo>
                    <a:pt x="311637" y="3255359"/>
                  </a:lnTo>
                  <a:cubicBezTo>
                    <a:pt x="139525" y="3255359"/>
                    <a:pt x="0" y="3115834"/>
                    <a:pt x="0" y="2943722"/>
                  </a:cubicBezTo>
                  <a:lnTo>
                    <a:pt x="0" y="311637"/>
                  </a:lnTo>
                  <a:cubicBezTo>
                    <a:pt x="0" y="139525"/>
                    <a:pt x="139525" y="0"/>
                    <a:pt x="311637" y="0"/>
                  </a:cubicBezTo>
                  <a:close/>
                </a:path>
              </a:pathLst>
            </a:custGeom>
          </p:spPr>
        </p:pic>
        <p:sp>
          <p:nvSpPr>
            <p:cNvPr id="38" name="任意多边形 37"/>
            <p:cNvSpPr/>
            <p:nvPr/>
          </p:nvSpPr>
          <p:spPr>
            <a:xfrm>
              <a:off x="6176519" y="5304178"/>
              <a:ext cx="1652886" cy="358542"/>
            </a:xfrm>
            <a:custGeom>
              <a:avLst/>
              <a:gdLst>
                <a:gd name="connsiteX0" fmla="*/ 0 w 2361063"/>
                <a:gd name="connsiteY0" fmla="*/ 0 h 512159"/>
                <a:gd name="connsiteX1" fmla="*/ 2361063 w 2361063"/>
                <a:gd name="connsiteY1" fmla="*/ 0 h 512159"/>
                <a:gd name="connsiteX2" fmla="*/ 2361063 w 2361063"/>
                <a:gd name="connsiteY2" fmla="*/ 200522 h 512159"/>
                <a:gd name="connsiteX3" fmla="*/ 2049426 w 2361063"/>
                <a:gd name="connsiteY3" fmla="*/ 512159 h 512159"/>
                <a:gd name="connsiteX4" fmla="*/ 311637 w 2361063"/>
                <a:gd name="connsiteY4" fmla="*/ 512159 h 512159"/>
                <a:gd name="connsiteX5" fmla="*/ 0 w 2361063"/>
                <a:gd name="connsiteY5" fmla="*/ 200522 h 512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1063" h="512159">
                  <a:moveTo>
                    <a:pt x="0" y="0"/>
                  </a:moveTo>
                  <a:lnTo>
                    <a:pt x="2361063" y="0"/>
                  </a:lnTo>
                  <a:lnTo>
                    <a:pt x="2361063" y="200522"/>
                  </a:lnTo>
                  <a:cubicBezTo>
                    <a:pt x="2361063" y="372634"/>
                    <a:pt x="2221538" y="512159"/>
                    <a:pt x="2049426" y="512159"/>
                  </a:cubicBezTo>
                  <a:lnTo>
                    <a:pt x="311637" y="512159"/>
                  </a:lnTo>
                  <a:cubicBezTo>
                    <a:pt x="139525" y="512159"/>
                    <a:pt x="0" y="372634"/>
                    <a:pt x="0" y="200522"/>
                  </a:cubicBezTo>
                  <a:close/>
                </a:path>
              </a:pathLst>
            </a:cu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8393" name="文本框 38"/>
            <p:cNvSpPr txBox="1"/>
            <p:nvPr/>
          </p:nvSpPr>
          <p:spPr>
            <a:xfrm>
              <a:off x="6602931" y="5389670"/>
              <a:ext cx="805557" cy="276999"/>
            </a:xfrm>
            <a:prstGeom prst="rect">
              <a:avLst/>
            </a:prstGeom>
            <a:noFill/>
            <a:ln w="9525">
              <a:noFill/>
            </a:ln>
          </p:spPr>
          <p:txBody>
            <a:bodyPr>
              <a:spAutoFit/>
            </a:bodyPr>
            <a:p>
              <a:pPr lvl="0" eaLnBrk="1" hangingPunct="1"/>
              <a:r>
                <a:rPr lang="zh-CN" altLang="en-US" sz="1200" b="1" dirty="0">
                  <a:solidFill>
                    <a:srgbClr val="FFFFFF"/>
                  </a:solidFill>
                  <a:latin typeface="微软雅黑" panose="020B0503020204020204" pitchFamily="34" charset="-122"/>
                  <a:ea typeface="微软雅黑" panose="020B0503020204020204" pitchFamily="34" charset="-122"/>
                </a:rPr>
                <a:t>添加标题</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grpSp>
      <p:grpSp>
        <p:nvGrpSpPr>
          <p:cNvPr id="58377" name="组合 39"/>
          <p:cNvGrpSpPr/>
          <p:nvPr/>
        </p:nvGrpSpPr>
        <p:grpSpPr>
          <a:xfrm>
            <a:off x="9683750" y="3406775"/>
            <a:ext cx="1652588" cy="2279650"/>
            <a:chOff x="8224359" y="3382554"/>
            <a:chExt cx="1652887" cy="2278947"/>
          </a:xfrm>
        </p:grpSpPr>
        <p:pic>
          <p:nvPicPr>
            <p:cNvPr id="41" name="图片 40"/>
            <p:cNvPicPr>
              <a:picLocks noChangeAspect="1"/>
            </p:cNvPicPr>
            <p:nvPr/>
          </p:nvPicPr>
          <p:blipFill>
            <a:blip r:embed="rId5"/>
            <a:srcRect l="31796" t="391" r="19915" b="209"/>
            <a:stretch>
              <a:fillRect/>
            </a:stretch>
          </p:blipFill>
          <p:spPr>
            <a:xfrm>
              <a:off x="8224360" y="3382554"/>
              <a:ext cx="1652886" cy="2278947"/>
            </a:xfrm>
            <a:custGeom>
              <a:avLst/>
              <a:gdLst>
                <a:gd name="connsiteX0" fmla="*/ 311637 w 2361063"/>
                <a:gd name="connsiteY0" fmla="*/ 0 h 3255359"/>
                <a:gd name="connsiteX1" fmla="*/ 2049426 w 2361063"/>
                <a:gd name="connsiteY1" fmla="*/ 0 h 3255359"/>
                <a:gd name="connsiteX2" fmla="*/ 2361063 w 2361063"/>
                <a:gd name="connsiteY2" fmla="*/ 311637 h 3255359"/>
                <a:gd name="connsiteX3" fmla="*/ 2361063 w 2361063"/>
                <a:gd name="connsiteY3" fmla="*/ 2943722 h 3255359"/>
                <a:gd name="connsiteX4" fmla="*/ 2049426 w 2361063"/>
                <a:gd name="connsiteY4" fmla="*/ 3255359 h 3255359"/>
                <a:gd name="connsiteX5" fmla="*/ 311637 w 2361063"/>
                <a:gd name="connsiteY5" fmla="*/ 3255359 h 3255359"/>
                <a:gd name="connsiteX6" fmla="*/ 0 w 2361063"/>
                <a:gd name="connsiteY6" fmla="*/ 2943722 h 3255359"/>
                <a:gd name="connsiteX7" fmla="*/ 0 w 2361063"/>
                <a:gd name="connsiteY7" fmla="*/ 311637 h 3255359"/>
                <a:gd name="connsiteX8" fmla="*/ 311637 w 2361063"/>
                <a:gd name="connsiteY8" fmla="*/ 0 h 325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1063" h="3255359">
                  <a:moveTo>
                    <a:pt x="311637" y="0"/>
                  </a:moveTo>
                  <a:lnTo>
                    <a:pt x="2049426" y="0"/>
                  </a:lnTo>
                  <a:cubicBezTo>
                    <a:pt x="2221538" y="0"/>
                    <a:pt x="2361063" y="139525"/>
                    <a:pt x="2361063" y="311637"/>
                  </a:cubicBezTo>
                  <a:lnTo>
                    <a:pt x="2361063" y="2943722"/>
                  </a:lnTo>
                  <a:cubicBezTo>
                    <a:pt x="2361063" y="3115834"/>
                    <a:pt x="2221538" y="3255359"/>
                    <a:pt x="2049426" y="3255359"/>
                  </a:cubicBezTo>
                  <a:lnTo>
                    <a:pt x="311637" y="3255359"/>
                  </a:lnTo>
                  <a:cubicBezTo>
                    <a:pt x="139525" y="3255359"/>
                    <a:pt x="0" y="3115834"/>
                    <a:pt x="0" y="2943722"/>
                  </a:cubicBezTo>
                  <a:lnTo>
                    <a:pt x="0" y="311637"/>
                  </a:lnTo>
                  <a:cubicBezTo>
                    <a:pt x="0" y="139525"/>
                    <a:pt x="139525" y="0"/>
                    <a:pt x="311637" y="0"/>
                  </a:cubicBezTo>
                  <a:close/>
                </a:path>
              </a:pathLst>
            </a:custGeom>
          </p:spPr>
        </p:pic>
        <p:sp>
          <p:nvSpPr>
            <p:cNvPr id="42" name="任意多边形 41"/>
            <p:cNvSpPr/>
            <p:nvPr/>
          </p:nvSpPr>
          <p:spPr>
            <a:xfrm>
              <a:off x="8224359" y="5302215"/>
              <a:ext cx="1652886" cy="358542"/>
            </a:xfrm>
            <a:custGeom>
              <a:avLst/>
              <a:gdLst>
                <a:gd name="connsiteX0" fmla="*/ 0 w 2361063"/>
                <a:gd name="connsiteY0" fmla="*/ 0 h 512159"/>
                <a:gd name="connsiteX1" fmla="*/ 2361063 w 2361063"/>
                <a:gd name="connsiteY1" fmla="*/ 0 h 512159"/>
                <a:gd name="connsiteX2" fmla="*/ 2361063 w 2361063"/>
                <a:gd name="connsiteY2" fmla="*/ 200522 h 512159"/>
                <a:gd name="connsiteX3" fmla="*/ 2049426 w 2361063"/>
                <a:gd name="connsiteY3" fmla="*/ 512159 h 512159"/>
                <a:gd name="connsiteX4" fmla="*/ 311637 w 2361063"/>
                <a:gd name="connsiteY4" fmla="*/ 512159 h 512159"/>
                <a:gd name="connsiteX5" fmla="*/ 0 w 2361063"/>
                <a:gd name="connsiteY5" fmla="*/ 200522 h 512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1063" h="512159">
                  <a:moveTo>
                    <a:pt x="0" y="0"/>
                  </a:moveTo>
                  <a:lnTo>
                    <a:pt x="2361063" y="0"/>
                  </a:lnTo>
                  <a:lnTo>
                    <a:pt x="2361063" y="200522"/>
                  </a:lnTo>
                  <a:cubicBezTo>
                    <a:pt x="2361063" y="372634"/>
                    <a:pt x="2221538" y="512159"/>
                    <a:pt x="2049426" y="512159"/>
                  </a:cubicBezTo>
                  <a:lnTo>
                    <a:pt x="311637" y="512159"/>
                  </a:lnTo>
                  <a:cubicBezTo>
                    <a:pt x="139525" y="512159"/>
                    <a:pt x="0" y="372634"/>
                    <a:pt x="0" y="200522"/>
                  </a:cubicBezTo>
                  <a:close/>
                </a:path>
              </a:pathLst>
            </a:custGeom>
            <a:solidFill>
              <a:schemeClr val="tx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8390" name="文本框 42"/>
            <p:cNvSpPr txBox="1"/>
            <p:nvPr/>
          </p:nvSpPr>
          <p:spPr>
            <a:xfrm>
              <a:off x="8645325" y="5367669"/>
              <a:ext cx="805557" cy="276999"/>
            </a:xfrm>
            <a:prstGeom prst="rect">
              <a:avLst/>
            </a:prstGeom>
            <a:noFill/>
            <a:ln w="9525">
              <a:noFill/>
            </a:ln>
          </p:spPr>
          <p:txBody>
            <a:bodyPr>
              <a:spAutoFit/>
            </a:bodyPr>
            <a:p>
              <a:pPr lvl="0" eaLnBrk="1" hangingPunct="1"/>
              <a:r>
                <a:rPr lang="zh-CN" altLang="en-US" sz="1200" b="1" dirty="0">
                  <a:solidFill>
                    <a:srgbClr val="FFFFFF"/>
                  </a:solidFill>
                  <a:latin typeface="微软雅黑" panose="020B0503020204020204" pitchFamily="34" charset="-122"/>
                  <a:ea typeface="微软雅黑" panose="020B0503020204020204" pitchFamily="34" charset="-122"/>
                </a:rPr>
                <a:t>添加标题</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grpSp>
      <p:grpSp>
        <p:nvGrpSpPr>
          <p:cNvPr id="58378" name="组合 43"/>
          <p:cNvGrpSpPr/>
          <p:nvPr/>
        </p:nvGrpSpPr>
        <p:grpSpPr>
          <a:xfrm>
            <a:off x="0" y="5891213"/>
            <a:ext cx="12192000" cy="825500"/>
            <a:chOff x="0" y="5926349"/>
            <a:chExt cx="12192000" cy="825268"/>
          </a:xfrm>
        </p:grpSpPr>
        <p:cxnSp>
          <p:nvCxnSpPr>
            <p:cNvPr id="45" name="直接连接符 44"/>
            <p:cNvCxnSpPr/>
            <p:nvPr/>
          </p:nvCxnSpPr>
          <p:spPr>
            <a:xfrm>
              <a:off x="0" y="6117418"/>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1557036" y="5926349"/>
              <a:ext cx="382138" cy="382138"/>
            </a:xfrm>
            <a:prstGeom prst="ellipse">
              <a:avLst/>
            </a:prstGeom>
            <a:solidFill>
              <a:srgbClr val="62B8BB"/>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7" name="椭圆 46"/>
            <p:cNvSpPr/>
            <p:nvPr/>
          </p:nvSpPr>
          <p:spPr>
            <a:xfrm>
              <a:off x="4474501" y="5926349"/>
              <a:ext cx="382138" cy="382138"/>
            </a:xfrm>
            <a:prstGeom prst="ellipse">
              <a:avLst/>
            </a:prstGeom>
            <a:solidFill>
              <a:srgbClr val="DFCF5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8" name="椭圆 47"/>
            <p:cNvSpPr/>
            <p:nvPr/>
          </p:nvSpPr>
          <p:spPr>
            <a:xfrm>
              <a:off x="7391967" y="5926349"/>
              <a:ext cx="382138" cy="382138"/>
            </a:xfrm>
            <a:prstGeom prst="ellipse">
              <a:avLst/>
            </a:prstGeom>
            <a:solidFill>
              <a:srgbClr val="CB898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9" name="椭圆 48"/>
            <p:cNvSpPr/>
            <p:nvPr/>
          </p:nvSpPr>
          <p:spPr>
            <a:xfrm>
              <a:off x="10319302" y="5926349"/>
              <a:ext cx="382138" cy="382138"/>
            </a:xfrm>
            <a:prstGeom prst="ellipse">
              <a:avLst/>
            </a:prstGeom>
            <a:solidFill>
              <a:srgbClr val="95CC6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8384" name="文本框 49"/>
            <p:cNvSpPr txBox="1"/>
            <p:nvPr/>
          </p:nvSpPr>
          <p:spPr>
            <a:xfrm>
              <a:off x="1427786" y="6382285"/>
              <a:ext cx="780842" cy="369332"/>
            </a:xfrm>
            <a:prstGeom prst="rect">
              <a:avLst/>
            </a:prstGeom>
            <a:noFill/>
            <a:ln w="9525">
              <a:noFill/>
            </a:ln>
          </p:spPr>
          <p:txBody>
            <a:bodyPr>
              <a:spAutoFit/>
            </a:bodyPr>
            <a:p>
              <a:pPr lvl="0" eaLnBrk="1" hangingPunct="1"/>
              <a:r>
                <a:rPr lang="en-US" altLang="zh-CN" dirty="0">
                  <a:solidFill>
                    <a:srgbClr val="FFFFFF"/>
                  </a:solidFill>
                  <a:latin typeface="微软雅黑" panose="020B0503020204020204" pitchFamily="34" charset="-122"/>
                  <a:ea typeface="微软雅黑" panose="020B0503020204020204" pitchFamily="34" charset="-122"/>
                </a:rPr>
                <a:t>2012</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58385" name="文本框 50"/>
            <p:cNvSpPr txBox="1"/>
            <p:nvPr/>
          </p:nvSpPr>
          <p:spPr>
            <a:xfrm>
              <a:off x="4272826" y="6382285"/>
              <a:ext cx="780842" cy="369332"/>
            </a:xfrm>
            <a:prstGeom prst="rect">
              <a:avLst/>
            </a:prstGeom>
            <a:noFill/>
            <a:ln w="9525">
              <a:noFill/>
            </a:ln>
          </p:spPr>
          <p:txBody>
            <a:bodyPr>
              <a:spAutoFit/>
            </a:bodyPr>
            <a:p>
              <a:pPr lvl="0" eaLnBrk="1" hangingPunct="1"/>
              <a:r>
                <a:rPr lang="en-US" altLang="zh-CN" dirty="0">
                  <a:solidFill>
                    <a:srgbClr val="FFFFFF"/>
                  </a:solidFill>
                  <a:latin typeface="微软雅黑" panose="020B0503020204020204" pitchFamily="34" charset="-122"/>
                  <a:ea typeface="微软雅黑" panose="020B0503020204020204" pitchFamily="34" charset="-122"/>
                </a:rPr>
                <a:t>2013</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58386" name="文本框 51"/>
            <p:cNvSpPr txBox="1"/>
            <p:nvPr/>
          </p:nvSpPr>
          <p:spPr>
            <a:xfrm>
              <a:off x="7174920" y="6373080"/>
              <a:ext cx="780842" cy="369332"/>
            </a:xfrm>
            <a:prstGeom prst="rect">
              <a:avLst/>
            </a:prstGeom>
            <a:noFill/>
            <a:ln w="9525">
              <a:noFill/>
            </a:ln>
          </p:spPr>
          <p:txBody>
            <a:bodyPr>
              <a:spAutoFit/>
            </a:bodyPr>
            <a:p>
              <a:pPr lvl="0" eaLnBrk="1" hangingPunct="1"/>
              <a:r>
                <a:rPr lang="en-US" altLang="zh-CN" dirty="0">
                  <a:solidFill>
                    <a:srgbClr val="FFFFFF"/>
                  </a:solidFill>
                  <a:latin typeface="微软雅黑" panose="020B0503020204020204" pitchFamily="34" charset="-122"/>
                  <a:ea typeface="微软雅黑" panose="020B0503020204020204" pitchFamily="34" charset="-122"/>
                </a:rPr>
                <a:t>2014</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58387" name="文本框 52"/>
            <p:cNvSpPr txBox="1"/>
            <p:nvPr/>
          </p:nvSpPr>
          <p:spPr>
            <a:xfrm>
              <a:off x="10119950" y="6373080"/>
              <a:ext cx="780842" cy="369332"/>
            </a:xfrm>
            <a:prstGeom prst="rect">
              <a:avLst/>
            </a:prstGeom>
            <a:noFill/>
            <a:ln w="9525">
              <a:noFill/>
            </a:ln>
          </p:spPr>
          <p:txBody>
            <a:bodyPr>
              <a:spAutoFit/>
            </a:bodyPr>
            <a:p>
              <a:pPr lvl="0" eaLnBrk="1" hangingPunct="1"/>
              <a:r>
                <a:rPr lang="en-US" altLang="zh-CN" dirty="0">
                  <a:solidFill>
                    <a:srgbClr val="FFFFFF"/>
                  </a:solidFill>
                  <a:latin typeface="微软雅黑" panose="020B0503020204020204" pitchFamily="34" charset="-122"/>
                  <a:ea typeface="微软雅黑" panose="020B0503020204020204" pitchFamily="34" charset="-122"/>
                </a:rPr>
                <a:t>2015</a:t>
              </a:r>
              <a:endParaRPr lang="zh-CN" altLang="en-US"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grpSp>
        <p:nvGrpSpPr>
          <p:cNvPr id="59394"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8" name="六边形 17"/>
          <p:cNvSpPr/>
          <p:nvPr/>
        </p:nvSpPr>
        <p:spPr>
          <a:xfrm rot="5400000">
            <a:off x="4002881" y="4782344"/>
            <a:ext cx="1787525" cy="1541463"/>
          </a:xfrm>
          <a:prstGeom prst="hexagon">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任意多边形 18"/>
          <p:cNvSpPr/>
          <p:nvPr/>
        </p:nvSpPr>
        <p:spPr>
          <a:xfrm rot="5400000">
            <a:off x="3717131" y="-392906"/>
            <a:ext cx="2360613" cy="3146425"/>
          </a:xfrm>
          <a:custGeom>
            <a:avLst/>
            <a:gdLst>
              <a:gd name="connsiteX0" fmla="*/ 0 w 2361069"/>
              <a:gd name="connsiteY0" fmla="*/ 3147643 h 3147643"/>
              <a:gd name="connsiteX1" fmla="*/ 0 w 2361069"/>
              <a:gd name="connsiteY1" fmla="*/ 0 h 3147643"/>
              <a:gd name="connsiteX2" fmla="*/ 1574158 w 2361069"/>
              <a:gd name="connsiteY2" fmla="*/ 0 h 3147643"/>
              <a:gd name="connsiteX3" fmla="*/ 2361069 w 2361069"/>
              <a:gd name="connsiteY3" fmla="*/ 1573822 h 3147643"/>
              <a:gd name="connsiteX4" fmla="*/ 1574158 w 2361069"/>
              <a:gd name="connsiteY4" fmla="*/ 3147643 h 3147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1069" h="3147643">
                <a:moveTo>
                  <a:pt x="0" y="3147643"/>
                </a:moveTo>
                <a:lnTo>
                  <a:pt x="0" y="0"/>
                </a:lnTo>
                <a:lnTo>
                  <a:pt x="1574158" y="0"/>
                </a:lnTo>
                <a:lnTo>
                  <a:pt x="2361069" y="1573822"/>
                </a:lnTo>
                <a:lnTo>
                  <a:pt x="1574158" y="3147643"/>
                </a:lnTo>
                <a:close/>
              </a:path>
            </a:pathLst>
          </a:cu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六边形 19"/>
          <p:cNvSpPr/>
          <p:nvPr/>
        </p:nvSpPr>
        <p:spPr>
          <a:xfrm rot="5400000">
            <a:off x="1199356" y="1370806"/>
            <a:ext cx="1100138" cy="949325"/>
          </a:xfrm>
          <a:prstGeom prst="hexagon">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任意多边形 20"/>
          <p:cNvSpPr/>
          <p:nvPr/>
        </p:nvSpPr>
        <p:spPr>
          <a:xfrm rot="5400000">
            <a:off x="-575469" y="3912394"/>
            <a:ext cx="1909763" cy="758825"/>
          </a:xfrm>
          <a:custGeom>
            <a:avLst/>
            <a:gdLst>
              <a:gd name="connsiteX0" fmla="*/ 0 w 1909197"/>
              <a:gd name="connsiteY0" fmla="*/ 758978 h 758978"/>
              <a:gd name="connsiteX1" fmla="*/ 379489 w 1909197"/>
              <a:gd name="connsiteY1" fmla="*/ 0 h 758978"/>
              <a:gd name="connsiteX2" fmla="*/ 1529708 w 1909197"/>
              <a:gd name="connsiteY2" fmla="*/ 0 h 758978"/>
              <a:gd name="connsiteX3" fmla="*/ 1909197 w 1909197"/>
              <a:gd name="connsiteY3" fmla="*/ 758978 h 758978"/>
            </a:gdLst>
            <a:ahLst/>
            <a:cxnLst>
              <a:cxn ang="0">
                <a:pos x="connsiteX0" y="connsiteY0"/>
              </a:cxn>
              <a:cxn ang="0">
                <a:pos x="connsiteX1" y="connsiteY1"/>
              </a:cxn>
              <a:cxn ang="0">
                <a:pos x="connsiteX2" y="connsiteY2"/>
              </a:cxn>
              <a:cxn ang="0">
                <a:pos x="connsiteX3" y="connsiteY3"/>
              </a:cxn>
            </a:cxnLst>
            <a:rect l="l" t="t" r="r" b="b"/>
            <a:pathLst>
              <a:path w="1909197" h="758978">
                <a:moveTo>
                  <a:pt x="0" y="758978"/>
                </a:moveTo>
                <a:lnTo>
                  <a:pt x="379489" y="0"/>
                </a:lnTo>
                <a:lnTo>
                  <a:pt x="1529708" y="0"/>
                </a:lnTo>
                <a:lnTo>
                  <a:pt x="1909197" y="758978"/>
                </a:lnTo>
                <a:close/>
              </a:path>
            </a:pathLst>
          </a:custGeom>
          <a:solidFill>
            <a:srgbClr val="6C93E7">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任意多边形 21"/>
          <p:cNvSpPr/>
          <p:nvPr/>
        </p:nvSpPr>
        <p:spPr>
          <a:xfrm rot="5400000">
            <a:off x="-330200" y="3446463"/>
            <a:ext cx="790575" cy="130175"/>
          </a:xfrm>
          <a:custGeom>
            <a:avLst/>
            <a:gdLst>
              <a:gd name="connsiteX0" fmla="*/ 0 w 790155"/>
              <a:gd name="connsiteY0" fmla="*/ 130000 h 130000"/>
              <a:gd name="connsiteX1" fmla="*/ 65000 w 790155"/>
              <a:gd name="connsiteY1" fmla="*/ 0 h 130000"/>
              <a:gd name="connsiteX2" fmla="*/ 725155 w 790155"/>
              <a:gd name="connsiteY2" fmla="*/ 0 h 130000"/>
              <a:gd name="connsiteX3" fmla="*/ 790155 w 790155"/>
              <a:gd name="connsiteY3" fmla="*/ 130000 h 130000"/>
            </a:gdLst>
            <a:ahLst/>
            <a:cxnLst>
              <a:cxn ang="0">
                <a:pos x="connsiteX0" y="connsiteY0"/>
              </a:cxn>
              <a:cxn ang="0">
                <a:pos x="connsiteX1" y="connsiteY1"/>
              </a:cxn>
              <a:cxn ang="0">
                <a:pos x="connsiteX2" y="connsiteY2"/>
              </a:cxn>
              <a:cxn ang="0">
                <a:pos x="connsiteX3" y="connsiteY3"/>
              </a:cxn>
            </a:cxnLst>
            <a:rect l="l" t="t" r="r" b="b"/>
            <a:pathLst>
              <a:path w="790155" h="130000">
                <a:moveTo>
                  <a:pt x="0" y="130000"/>
                </a:moveTo>
                <a:lnTo>
                  <a:pt x="65000" y="0"/>
                </a:lnTo>
                <a:lnTo>
                  <a:pt x="725155" y="0"/>
                </a:lnTo>
                <a:lnTo>
                  <a:pt x="790155" y="130000"/>
                </a:lnTo>
                <a:close/>
              </a:path>
            </a:pathLst>
          </a:custGeom>
          <a:solidFill>
            <a:srgbClr val="7ACDEF">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 name="六边形 22"/>
          <p:cNvSpPr/>
          <p:nvPr/>
        </p:nvSpPr>
        <p:spPr>
          <a:xfrm rot="5400000">
            <a:off x="4914900" y="2239963"/>
            <a:ext cx="1116013" cy="963613"/>
          </a:xfrm>
          <a:prstGeom prst="hexagon">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59401" name="图片 23"/>
          <p:cNvPicPr>
            <a:picLocks noChangeAspect="1"/>
          </p:cNvPicPr>
          <p:nvPr/>
        </p:nvPicPr>
        <p:blipFill>
          <a:blip r:embed="rId2"/>
          <a:stretch>
            <a:fillRect/>
          </a:stretch>
        </p:blipFill>
        <p:spPr>
          <a:xfrm>
            <a:off x="1760538" y="1685925"/>
            <a:ext cx="3144837" cy="3651250"/>
          </a:xfrm>
          <a:prstGeom prst="rect">
            <a:avLst/>
          </a:prstGeom>
          <a:noFill/>
          <a:ln w="9525">
            <a:noFill/>
          </a:ln>
        </p:spPr>
      </p:pic>
      <p:sp>
        <p:nvSpPr>
          <p:cNvPr id="25" name="六边形 24"/>
          <p:cNvSpPr/>
          <p:nvPr/>
        </p:nvSpPr>
        <p:spPr>
          <a:xfrm rot="5400000">
            <a:off x="5451475" y="3278188"/>
            <a:ext cx="539750" cy="466725"/>
          </a:xfrm>
          <a:prstGeom prst="hexagon">
            <a:avLst/>
          </a:prstGeom>
          <a:solidFill>
            <a:schemeClr val="bg1">
              <a:lumMod val="6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6" name="六边形 25"/>
          <p:cNvSpPr/>
          <p:nvPr/>
        </p:nvSpPr>
        <p:spPr>
          <a:xfrm rot="5400000">
            <a:off x="6077744" y="3258344"/>
            <a:ext cx="269875" cy="233363"/>
          </a:xfrm>
          <a:prstGeom prst="hexagon">
            <a:avLst/>
          </a:prstGeom>
          <a:solidFill>
            <a:srgbClr val="39C7DE">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9404" name="矩形 26"/>
          <p:cNvSpPr/>
          <p:nvPr/>
        </p:nvSpPr>
        <p:spPr>
          <a:xfrm>
            <a:off x="6807200" y="4659313"/>
            <a:ext cx="4511675" cy="1076325"/>
          </a:xfrm>
          <a:prstGeom prst="rect">
            <a:avLst/>
          </a:prstGeom>
          <a:noFill/>
          <a:ln w="9525">
            <a:noFill/>
          </a:ln>
        </p:spPr>
        <p:txBody>
          <a:bodyPr>
            <a:spAutoFit/>
          </a:bodyPr>
          <a:p>
            <a:pPr lvl="0" eaLnBrk="1" hangingPunct="1"/>
            <a:r>
              <a:rPr lang="zh-CN" altLang="en-US" sz="1600" dirty="0">
                <a:solidFill>
                  <a:srgbClr val="000000"/>
                </a:solidFill>
                <a:latin typeface="微软雅黑" panose="020B0503020204020204" pitchFamily="34" charset="-122"/>
                <a:ea typeface="微软雅黑" panose="020B0503020204020204" pitchFamily="34" charset="-122"/>
              </a:rPr>
              <a:t>我们工作室致力于专业</a:t>
            </a:r>
            <a:r>
              <a:rPr lang="en-US" altLang="zh-CN" sz="1600" dirty="0">
                <a:solidFill>
                  <a:srgbClr val="000000"/>
                </a:solidFill>
                <a:latin typeface="微软雅黑" panose="020B0503020204020204" pitchFamily="34" charset="-122"/>
                <a:ea typeface="微软雅黑" panose="020B0503020204020204" pitchFamily="34" charset="-122"/>
              </a:rPr>
              <a:t>PPT</a:t>
            </a:r>
            <a:r>
              <a:rPr lang="zh-CN" altLang="en-US" sz="1600" dirty="0">
                <a:solidFill>
                  <a:srgbClr val="000000"/>
                </a:solidFill>
                <a:latin typeface="微软雅黑" panose="020B0503020204020204" pitchFamily="34" charset="-122"/>
                <a:ea typeface="微软雅黑" panose="020B0503020204020204" pitchFamily="34" charset="-122"/>
              </a:rPr>
              <a:t>模板的发布，课件及汇报</a:t>
            </a:r>
            <a:r>
              <a:rPr lang="en-US" altLang="zh-CN" sz="1600" dirty="0">
                <a:solidFill>
                  <a:srgbClr val="000000"/>
                </a:solidFill>
                <a:latin typeface="微软雅黑" panose="020B0503020204020204" pitchFamily="34" charset="-122"/>
                <a:ea typeface="微软雅黑" panose="020B0503020204020204" pitchFamily="34" charset="-122"/>
              </a:rPr>
              <a:t>PPT</a:t>
            </a:r>
            <a:r>
              <a:rPr lang="zh-CN" altLang="en-US" sz="1600" dirty="0">
                <a:solidFill>
                  <a:srgbClr val="000000"/>
                </a:solidFill>
                <a:latin typeface="微软雅黑" panose="020B0503020204020204" pitchFamily="34" charset="-122"/>
                <a:ea typeface="微软雅黑" panose="020B0503020204020204" pitchFamily="34" charset="-122"/>
              </a:rPr>
              <a:t>的美化，并为您提供专业的</a:t>
            </a:r>
            <a:r>
              <a:rPr lang="en-US" altLang="zh-CN" sz="1600" dirty="0">
                <a:solidFill>
                  <a:srgbClr val="000000"/>
                </a:solidFill>
                <a:latin typeface="微软雅黑" panose="020B0503020204020204" pitchFamily="34" charset="-122"/>
                <a:ea typeface="微软雅黑" panose="020B0503020204020204" pitchFamily="34" charset="-122"/>
              </a:rPr>
              <a:t>PPT</a:t>
            </a:r>
            <a:r>
              <a:rPr lang="zh-CN" altLang="en-US" sz="1600" dirty="0">
                <a:solidFill>
                  <a:srgbClr val="000000"/>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dirty="0">
                <a:solidFill>
                  <a:srgbClr val="000000"/>
                </a:solidFill>
                <a:latin typeface="微软雅黑" panose="020B0503020204020204" pitchFamily="34" charset="-122"/>
                <a:ea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rPr>
              <a:t>让您的每一次亮相都信心澎湃。</a:t>
            </a:r>
            <a:endParaRPr lang="en-US" altLang="zh-CN" sz="1600" dirty="0">
              <a:solidFill>
                <a:srgbClr val="000000"/>
              </a:solidFill>
              <a:latin typeface="微软雅黑" panose="020B0503020204020204" pitchFamily="34" charset="-122"/>
              <a:ea typeface="微软雅黑" panose="020B0503020204020204" pitchFamily="34" charset="-122"/>
            </a:endParaRPr>
          </a:p>
        </p:txBody>
      </p:sp>
      <p:sp>
        <p:nvSpPr>
          <p:cNvPr id="59405" name="矩形 27"/>
          <p:cNvSpPr/>
          <p:nvPr/>
        </p:nvSpPr>
        <p:spPr>
          <a:xfrm>
            <a:off x="6807200" y="4206875"/>
            <a:ext cx="3390900" cy="401638"/>
          </a:xfrm>
          <a:prstGeom prst="rect">
            <a:avLst/>
          </a:prstGeom>
          <a:noFill/>
          <a:ln w="9525">
            <a:noFill/>
          </a:ln>
        </p:spPr>
        <p:txBody>
          <a:bodyPr>
            <a:spAutoFit/>
          </a:bodyPr>
          <a:p>
            <a:pPr lvl="0" eaLnBrk="1" hangingPunct="1"/>
            <a:r>
              <a:rPr lang="zh-CN" altLang="en-US" sz="2000" b="1" dirty="0">
                <a:solidFill>
                  <a:srgbClr val="39C7DE"/>
                </a:solidFill>
                <a:latin typeface="微软雅黑" panose="020B0503020204020204" pitchFamily="34" charset="-122"/>
                <a:ea typeface="微软雅黑" panose="020B0503020204020204" pitchFamily="34" charset="-122"/>
              </a:rPr>
              <a:t>单击此处添加标题</a:t>
            </a:r>
            <a:endParaRPr lang="zh-CN" altLang="en-US" sz="2000" b="1" dirty="0">
              <a:solidFill>
                <a:srgbClr val="39C7DE"/>
              </a:solidFill>
              <a:latin typeface="Calibri" panose="020F0502020204030204" pitchFamily="34" charset="0"/>
              <a:ea typeface="宋体" panose="02010600030101010101" pitchFamily="2" charset="-122"/>
            </a:endParaRPr>
          </a:p>
        </p:txBody>
      </p:sp>
    </p:spTree>
  </p:cSld>
  <p:clrMapOvr>
    <a:masterClrMapping/>
  </p:clrMapOvr>
  <p:transition spd="slow" advClick="0" advTm="3000">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grpSp>
        <p:nvGrpSpPr>
          <p:cNvPr id="60418" name="组合 17"/>
          <p:cNvGrpSpPr/>
          <p:nvPr/>
        </p:nvGrpSpPr>
        <p:grpSpPr>
          <a:xfrm>
            <a:off x="1325563" y="3460750"/>
            <a:ext cx="1717675" cy="1874838"/>
            <a:chOff x="807865" y="3033486"/>
            <a:chExt cx="1717621" cy="1875970"/>
          </a:xfrm>
        </p:grpSpPr>
        <p:grpSp>
          <p:nvGrpSpPr>
            <p:cNvPr id="60472" name="组合 18"/>
            <p:cNvGrpSpPr/>
            <p:nvPr/>
          </p:nvGrpSpPr>
          <p:grpSpPr>
            <a:xfrm>
              <a:off x="807865" y="4053113"/>
              <a:ext cx="856343" cy="856343"/>
              <a:chOff x="1946425" y="4372427"/>
              <a:chExt cx="856343" cy="856343"/>
            </a:xfrm>
          </p:grpSpPr>
          <p:sp>
            <p:nvSpPr>
              <p:cNvPr id="21" name="流程图: 联系 20"/>
              <p:cNvSpPr/>
              <p:nvPr/>
            </p:nvSpPr>
            <p:spPr>
              <a:xfrm>
                <a:off x="1946425" y="4372427"/>
                <a:ext cx="856343" cy="856343"/>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流程图: 联系 21"/>
              <p:cNvSpPr/>
              <p:nvPr/>
            </p:nvSpPr>
            <p:spPr>
              <a:xfrm>
                <a:off x="2014220" y="4430485"/>
                <a:ext cx="740228" cy="740228"/>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20" name="直接连接符 19"/>
            <p:cNvCxnSpPr/>
            <p:nvPr/>
          </p:nvCxnSpPr>
          <p:spPr>
            <a:xfrm flipV="1">
              <a:off x="1615888" y="3033486"/>
              <a:ext cx="909598" cy="1034142"/>
            </a:xfrm>
            <a:prstGeom prst="line">
              <a:avLst/>
            </a:prstGeom>
            <a:ln>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419" name="组合 22"/>
          <p:cNvGrpSpPr/>
          <p:nvPr/>
        </p:nvGrpSpPr>
        <p:grpSpPr>
          <a:xfrm>
            <a:off x="4664075" y="3460750"/>
            <a:ext cx="1717675" cy="1874838"/>
            <a:chOff x="4172956" y="3091544"/>
            <a:chExt cx="1717621" cy="1875970"/>
          </a:xfrm>
        </p:grpSpPr>
        <p:grpSp>
          <p:nvGrpSpPr>
            <p:cNvPr id="60468" name="组合 23"/>
            <p:cNvGrpSpPr/>
            <p:nvPr/>
          </p:nvGrpSpPr>
          <p:grpSpPr>
            <a:xfrm>
              <a:off x="4172956" y="4111171"/>
              <a:ext cx="856343" cy="856343"/>
              <a:chOff x="1946425" y="4372427"/>
              <a:chExt cx="856343" cy="856343"/>
            </a:xfrm>
          </p:grpSpPr>
          <p:sp>
            <p:nvSpPr>
              <p:cNvPr id="26" name="流程图: 联系 25"/>
              <p:cNvSpPr/>
              <p:nvPr/>
            </p:nvSpPr>
            <p:spPr>
              <a:xfrm>
                <a:off x="1946425" y="4372427"/>
                <a:ext cx="856343" cy="856343"/>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7" name="流程图: 联系 26"/>
              <p:cNvSpPr/>
              <p:nvPr/>
            </p:nvSpPr>
            <p:spPr>
              <a:xfrm>
                <a:off x="2014220" y="4430485"/>
                <a:ext cx="740228" cy="740228"/>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25" name="直接连接符 24"/>
            <p:cNvCxnSpPr/>
            <p:nvPr/>
          </p:nvCxnSpPr>
          <p:spPr>
            <a:xfrm flipV="1">
              <a:off x="4980979" y="3091544"/>
              <a:ext cx="909598" cy="1034142"/>
            </a:xfrm>
            <a:prstGeom prst="line">
              <a:avLst/>
            </a:prstGeom>
            <a:ln>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420" name="组合 27"/>
          <p:cNvGrpSpPr/>
          <p:nvPr/>
        </p:nvGrpSpPr>
        <p:grpSpPr>
          <a:xfrm>
            <a:off x="8002588" y="3460750"/>
            <a:ext cx="1717675" cy="1874838"/>
            <a:chOff x="807865" y="3033486"/>
            <a:chExt cx="1717621" cy="1875970"/>
          </a:xfrm>
        </p:grpSpPr>
        <p:grpSp>
          <p:nvGrpSpPr>
            <p:cNvPr id="60464" name="组合 28"/>
            <p:cNvGrpSpPr/>
            <p:nvPr/>
          </p:nvGrpSpPr>
          <p:grpSpPr>
            <a:xfrm>
              <a:off x="807865" y="4053113"/>
              <a:ext cx="856343" cy="856343"/>
              <a:chOff x="1946425" y="4372427"/>
              <a:chExt cx="856343" cy="856343"/>
            </a:xfrm>
          </p:grpSpPr>
          <p:sp>
            <p:nvSpPr>
              <p:cNvPr id="31" name="流程图: 联系 30"/>
              <p:cNvSpPr/>
              <p:nvPr/>
            </p:nvSpPr>
            <p:spPr>
              <a:xfrm>
                <a:off x="1946425" y="4372427"/>
                <a:ext cx="856343" cy="856343"/>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2" name="流程图: 联系 31"/>
              <p:cNvSpPr/>
              <p:nvPr/>
            </p:nvSpPr>
            <p:spPr>
              <a:xfrm>
                <a:off x="2014220" y="4430485"/>
                <a:ext cx="740228" cy="740228"/>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30" name="直接连接符 29"/>
            <p:cNvCxnSpPr/>
            <p:nvPr/>
          </p:nvCxnSpPr>
          <p:spPr>
            <a:xfrm flipV="1">
              <a:off x="1615888" y="3033486"/>
              <a:ext cx="909598" cy="1034142"/>
            </a:xfrm>
            <a:prstGeom prst="line">
              <a:avLst/>
            </a:prstGeom>
            <a:ln>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421" name="组合 32"/>
          <p:cNvGrpSpPr/>
          <p:nvPr/>
        </p:nvGrpSpPr>
        <p:grpSpPr>
          <a:xfrm rot="5400000">
            <a:off x="3148013" y="2638425"/>
            <a:ext cx="1717675" cy="1876425"/>
            <a:chOff x="807865" y="3033486"/>
            <a:chExt cx="1717621" cy="1875970"/>
          </a:xfrm>
        </p:grpSpPr>
        <p:grpSp>
          <p:nvGrpSpPr>
            <p:cNvPr id="60460" name="组合 33"/>
            <p:cNvGrpSpPr/>
            <p:nvPr/>
          </p:nvGrpSpPr>
          <p:grpSpPr>
            <a:xfrm>
              <a:off x="807865" y="4053113"/>
              <a:ext cx="856343" cy="856343"/>
              <a:chOff x="1946425" y="4372427"/>
              <a:chExt cx="856343" cy="856343"/>
            </a:xfrm>
          </p:grpSpPr>
          <p:sp>
            <p:nvSpPr>
              <p:cNvPr id="36" name="流程图: 联系 35"/>
              <p:cNvSpPr/>
              <p:nvPr/>
            </p:nvSpPr>
            <p:spPr>
              <a:xfrm>
                <a:off x="1946425" y="4372427"/>
                <a:ext cx="856343" cy="856343"/>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流程图: 联系 36"/>
              <p:cNvSpPr/>
              <p:nvPr/>
            </p:nvSpPr>
            <p:spPr>
              <a:xfrm>
                <a:off x="2014220" y="4430485"/>
                <a:ext cx="740228" cy="740228"/>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35" name="直接连接符 34"/>
            <p:cNvCxnSpPr/>
            <p:nvPr/>
          </p:nvCxnSpPr>
          <p:spPr>
            <a:xfrm flipV="1">
              <a:off x="1615888" y="3033486"/>
              <a:ext cx="909598" cy="1034142"/>
            </a:xfrm>
            <a:prstGeom prst="line">
              <a:avLst/>
            </a:prstGeom>
            <a:ln>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422" name="组合 37"/>
          <p:cNvGrpSpPr/>
          <p:nvPr/>
        </p:nvGrpSpPr>
        <p:grpSpPr>
          <a:xfrm rot="5400000">
            <a:off x="6486525" y="2638425"/>
            <a:ext cx="1717675" cy="1876425"/>
            <a:chOff x="4172956" y="3091544"/>
            <a:chExt cx="1717621" cy="1875970"/>
          </a:xfrm>
        </p:grpSpPr>
        <p:grpSp>
          <p:nvGrpSpPr>
            <p:cNvPr id="60456" name="组合 38"/>
            <p:cNvGrpSpPr/>
            <p:nvPr/>
          </p:nvGrpSpPr>
          <p:grpSpPr>
            <a:xfrm>
              <a:off x="4172956" y="4111171"/>
              <a:ext cx="856343" cy="856343"/>
              <a:chOff x="1946425" y="4372427"/>
              <a:chExt cx="856343" cy="856343"/>
            </a:xfrm>
          </p:grpSpPr>
          <p:sp>
            <p:nvSpPr>
              <p:cNvPr id="41" name="流程图: 联系 40"/>
              <p:cNvSpPr/>
              <p:nvPr/>
            </p:nvSpPr>
            <p:spPr>
              <a:xfrm>
                <a:off x="1946425" y="4372427"/>
                <a:ext cx="856343" cy="856343"/>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2" name="流程图: 联系 41"/>
              <p:cNvSpPr/>
              <p:nvPr/>
            </p:nvSpPr>
            <p:spPr>
              <a:xfrm>
                <a:off x="2014220" y="4430485"/>
                <a:ext cx="740228" cy="740228"/>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40" name="直接连接符 39"/>
            <p:cNvCxnSpPr/>
            <p:nvPr/>
          </p:nvCxnSpPr>
          <p:spPr>
            <a:xfrm flipV="1">
              <a:off x="4980979" y="3091544"/>
              <a:ext cx="909598" cy="1034142"/>
            </a:xfrm>
            <a:prstGeom prst="line">
              <a:avLst/>
            </a:prstGeom>
            <a:ln>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423" name="组合 42"/>
          <p:cNvGrpSpPr/>
          <p:nvPr/>
        </p:nvGrpSpPr>
        <p:grpSpPr>
          <a:xfrm rot="5400000">
            <a:off x="9745663" y="2717800"/>
            <a:ext cx="857250" cy="857250"/>
            <a:chOff x="1946425" y="4372427"/>
            <a:chExt cx="856343" cy="856343"/>
          </a:xfrm>
        </p:grpSpPr>
        <p:sp>
          <p:nvSpPr>
            <p:cNvPr id="44" name="流程图: 联系 43"/>
            <p:cNvSpPr/>
            <p:nvPr/>
          </p:nvSpPr>
          <p:spPr>
            <a:xfrm>
              <a:off x="1946425" y="4372427"/>
              <a:ext cx="856343" cy="856343"/>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5" name="流程图: 联系 44"/>
            <p:cNvSpPr/>
            <p:nvPr/>
          </p:nvSpPr>
          <p:spPr>
            <a:xfrm>
              <a:off x="2014220" y="4430485"/>
              <a:ext cx="740228" cy="740228"/>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60424" name="Freeform 122"/>
          <p:cNvSpPr/>
          <p:nvPr/>
        </p:nvSpPr>
        <p:spPr>
          <a:xfrm>
            <a:off x="8308975" y="4779963"/>
            <a:ext cx="261938" cy="261937"/>
          </a:xfrm>
          <a:custGeom>
            <a:avLst/>
            <a:gdLst/>
            <a:ahLst/>
            <a:cxnLst>
              <a:cxn ang="0">
                <a:pos x="242067" y="163485"/>
              </a:cxn>
              <a:cxn ang="0">
                <a:pos x="196002" y="168002"/>
              </a:cxn>
              <a:cxn ang="0">
                <a:pos x="143614" y="114711"/>
              </a:cxn>
              <a:cxn ang="0">
                <a:pos x="259228" y="45162"/>
              </a:cxn>
              <a:cxn ang="0">
                <a:pos x="239357" y="25291"/>
              </a:cxn>
              <a:cxn ang="0">
                <a:pos x="91227" y="63226"/>
              </a:cxn>
              <a:cxn ang="0">
                <a:pos x="37033" y="8129"/>
              </a:cxn>
              <a:cxn ang="0">
                <a:pos x="8129" y="8129"/>
              </a:cxn>
              <a:cxn ang="0">
                <a:pos x="8129" y="37033"/>
              </a:cxn>
              <a:cxn ang="0">
                <a:pos x="63226" y="91227"/>
              </a:cxn>
              <a:cxn ang="0">
                <a:pos x="25291" y="239357"/>
              </a:cxn>
              <a:cxn ang="0">
                <a:pos x="45162" y="259228"/>
              </a:cxn>
              <a:cxn ang="0">
                <a:pos x="114711" y="143614"/>
              </a:cxn>
              <a:cxn ang="0">
                <a:pos x="167098" y="196002"/>
              </a:cxn>
              <a:cxn ang="0">
                <a:pos x="163485" y="242970"/>
              </a:cxn>
              <a:cxn ang="0">
                <a:pos x="183357" y="261938"/>
              </a:cxn>
              <a:cxn ang="0">
                <a:pos x="211357" y="211357"/>
              </a:cxn>
              <a:cxn ang="0">
                <a:pos x="261938" y="183357"/>
              </a:cxn>
              <a:cxn ang="0">
                <a:pos x="242067" y="163485"/>
              </a:cxn>
            </a:cxnLst>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alpha val="100000"/>
            </a:schemeClr>
          </a:solidFill>
          <a:ln w="9525">
            <a:noFill/>
          </a:ln>
        </p:spPr>
        <p:txBody>
          <a:bodyPr/>
          <a:p>
            <a:endParaRPr lang="zh-CN" altLang="en-US"/>
          </a:p>
        </p:txBody>
      </p:sp>
      <p:sp>
        <p:nvSpPr>
          <p:cNvPr id="60425" name="Freeform 32"/>
          <p:cNvSpPr/>
          <p:nvPr/>
        </p:nvSpPr>
        <p:spPr>
          <a:xfrm>
            <a:off x="1646238" y="4778375"/>
            <a:ext cx="207962" cy="258763"/>
          </a:xfrm>
          <a:custGeom>
            <a:avLst/>
            <a:gdLst/>
            <a:ahLst/>
            <a:cxnLst>
              <a:cxn ang="0">
                <a:pos x="207963" y="0"/>
              </a:cxn>
              <a:cxn ang="0">
                <a:pos x="0" y="0"/>
              </a:cxn>
              <a:cxn ang="0">
                <a:pos x="89127" y="102427"/>
              </a:cxn>
              <a:cxn ang="0">
                <a:pos x="89127" y="218331"/>
              </a:cxn>
              <a:cxn ang="0">
                <a:pos x="41413" y="258763"/>
              </a:cxn>
              <a:cxn ang="0">
                <a:pos x="166550" y="258763"/>
              </a:cxn>
              <a:cxn ang="0">
                <a:pos x="118836" y="218331"/>
              </a:cxn>
              <a:cxn ang="0">
                <a:pos x="118836" y="102427"/>
              </a:cxn>
              <a:cxn ang="0">
                <a:pos x="207963" y="0"/>
              </a:cxn>
            </a:cxnLst>
            <a:pathLst>
              <a:path w="231" h="288">
                <a:moveTo>
                  <a:pt x="231" y="0"/>
                </a:moveTo>
                <a:cubicBezTo>
                  <a:pt x="0" y="0"/>
                  <a:pt x="0" y="0"/>
                  <a:pt x="0" y="0"/>
                </a:cubicBezTo>
                <a:cubicBezTo>
                  <a:pt x="0" y="58"/>
                  <a:pt x="43" y="106"/>
                  <a:pt x="99" y="114"/>
                </a:cubicBezTo>
                <a:cubicBezTo>
                  <a:pt x="99" y="243"/>
                  <a:pt x="99" y="243"/>
                  <a:pt x="99" y="243"/>
                </a:cubicBezTo>
                <a:cubicBezTo>
                  <a:pt x="68" y="248"/>
                  <a:pt x="46" y="266"/>
                  <a:pt x="46" y="288"/>
                </a:cubicBezTo>
                <a:cubicBezTo>
                  <a:pt x="185" y="288"/>
                  <a:pt x="185" y="288"/>
                  <a:pt x="185" y="288"/>
                </a:cubicBezTo>
                <a:cubicBezTo>
                  <a:pt x="185" y="266"/>
                  <a:pt x="162" y="248"/>
                  <a:pt x="132" y="243"/>
                </a:cubicBezTo>
                <a:cubicBezTo>
                  <a:pt x="132" y="114"/>
                  <a:pt x="132" y="114"/>
                  <a:pt x="132" y="114"/>
                </a:cubicBezTo>
                <a:cubicBezTo>
                  <a:pt x="188" y="106"/>
                  <a:pt x="231" y="58"/>
                  <a:pt x="231" y="0"/>
                </a:cubicBezTo>
                <a:close/>
              </a:path>
            </a:pathLst>
          </a:custGeom>
          <a:solidFill>
            <a:schemeClr val="bg1">
              <a:alpha val="100000"/>
            </a:schemeClr>
          </a:solidFill>
          <a:ln w="9525">
            <a:noFill/>
          </a:ln>
        </p:spPr>
        <p:txBody>
          <a:bodyPr/>
          <a:p>
            <a:endParaRPr lang="zh-CN" altLang="en-US"/>
          </a:p>
        </p:txBody>
      </p:sp>
      <p:sp>
        <p:nvSpPr>
          <p:cNvPr id="48" name="Freeform 114"/>
          <p:cNvSpPr>
            <a:spLocks noEditPoints="1"/>
          </p:cNvSpPr>
          <p:nvPr/>
        </p:nvSpPr>
        <p:spPr bwMode="auto">
          <a:xfrm>
            <a:off x="10044113" y="3003550"/>
            <a:ext cx="261938" cy="361950"/>
          </a:xfrm>
          <a:custGeom>
            <a:avLst/>
            <a:gdLst>
              <a:gd name="T0" fmla="*/ 37 w 73"/>
              <a:gd name="T1" fmla="*/ 0 h 100"/>
              <a:gd name="T2" fmla="*/ 63 w 73"/>
              <a:gd name="T3" fmla="*/ 9 h 100"/>
              <a:gd name="T4" fmla="*/ 73 w 73"/>
              <a:gd name="T5" fmla="*/ 33 h 100"/>
              <a:gd name="T6" fmla="*/ 73 w 73"/>
              <a:gd name="T7" fmla="*/ 40 h 100"/>
              <a:gd name="T8" fmla="*/ 70 w 73"/>
              <a:gd name="T9" fmla="*/ 47 h 100"/>
              <a:gd name="T10" fmla="*/ 50 w 73"/>
              <a:gd name="T11" fmla="*/ 74 h 100"/>
              <a:gd name="T12" fmla="*/ 48 w 73"/>
              <a:gd name="T13" fmla="*/ 76 h 100"/>
              <a:gd name="T14" fmla="*/ 48 w 73"/>
              <a:gd name="T15" fmla="*/ 80 h 100"/>
              <a:gd name="T16" fmla="*/ 46 w 73"/>
              <a:gd name="T17" fmla="*/ 80 h 100"/>
              <a:gd name="T18" fmla="*/ 44 w 73"/>
              <a:gd name="T19" fmla="*/ 80 h 100"/>
              <a:gd name="T20" fmla="*/ 38 w 73"/>
              <a:gd name="T21" fmla="*/ 80 h 100"/>
              <a:gd name="T22" fmla="*/ 36 w 73"/>
              <a:gd name="T23" fmla="*/ 80 h 100"/>
              <a:gd name="T24" fmla="*/ 31 w 73"/>
              <a:gd name="T25" fmla="*/ 80 h 100"/>
              <a:gd name="T26" fmla="*/ 29 w 73"/>
              <a:gd name="T27" fmla="*/ 80 h 100"/>
              <a:gd name="T28" fmla="*/ 27 w 73"/>
              <a:gd name="T29" fmla="*/ 80 h 100"/>
              <a:gd name="T30" fmla="*/ 27 w 73"/>
              <a:gd name="T31" fmla="*/ 80 h 100"/>
              <a:gd name="T32" fmla="*/ 27 w 73"/>
              <a:gd name="T33" fmla="*/ 76 h 100"/>
              <a:gd name="T34" fmla="*/ 21 w 73"/>
              <a:gd name="T35" fmla="*/ 70 h 100"/>
              <a:gd name="T36" fmla="*/ 0 w 73"/>
              <a:gd name="T37" fmla="*/ 33 h 100"/>
              <a:gd name="T38" fmla="*/ 11 w 73"/>
              <a:gd name="T39" fmla="*/ 9 h 100"/>
              <a:gd name="T40" fmla="*/ 37 w 73"/>
              <a:gd name="T41" fmla="*/ 0 h 100"/>
              <a:gd name="T42" fmla="*/ 45 w 73"/>
              <a:gd name="T43" fmla="*/ 86 h 100"/>
              <a:gd name="T44" fmla="*/ 43 w 73"/>
              <a:gd name="T45" fmla="*/ 100 h 100"/>
              <a:gd name="T46" fmla="*/ 31 w 73"/>
              <a:gd name="T47" fmla="*/ 100 h 100"/>
              <a:gd name="T48" fmla="*/ 30 w 73"/>
              <a:gd name="T49" fmla="*/ 86 h 100"/>
              <a:gd name="T50" fmla="*/ 45 w 73"/>
              <a:gd name="T51" fmla="*/ 86 h 100"/>
              <a:gd name="T52" fmla="*/ 37 w 73"/>
              <a:gd name="T53" fmla="*/ 74 h 100"/>
              <a:gd name="T54" fmla="*/ 43 w 73"/>
              <a:gd name="T55" fmla="*/ 74 h 100"/>
              <a:gd name="T56" fmla="*/ 48 w 73"/>
              <a:gd name="T57" fmla="*/ 6 h 100"/>
              <a:gd name="T58" fmla="*/ 37 w 73"/>
              <a:gd name="T59" fmla="*/ 4 h 100"/>
              <a:gd name="T60" fmla="*/ 36 w 73"/>
              <a:gd name="T61" fmla="*/ 4 h 100"/>
              <a:gd name="T62" fmla="*/ 37 w 73"/>
              <a:gd name="T63" fmla="*/ 74 h 100"/>
              <a:gd name="T64" fmla="*/ 17 w 73"/>
              <a:gd name="T65" fmla="*/ 10 h 100"/>
              <a:gd name="T66" fmla="*/ 16 w 73"/>
              <a:gd name="T67" fmla="*/ 58 h 100"/>
              <a:gd name="T68" fmla="*/ 25 w 73"/>
              <a:gd name="T69" fmla="*/ 67 h 100"/>
              <a:gd name="T70" fmla="*/ 30 w 73"/>
              <a:gd name="T71" fmla="*/ 72 h 100"/>
              <a:gd name="T72" fmla="*/ 27 w 73"/>
              <a:gd name="T73" fmla="*/ 5 h 100"/>
              <a:gd name="T74" fmla="*/ 17 w 73"/>
              <a:gd name="T75" fmla="*/ 10 h 100"/>
              <a:gd name="T76" fmla="*/ 60 w 73"/>
              <a:gd name="T77" fmla="*/ 13 h 100"/>
              <a:gd name="T78" fmla="*/ 56 w 73"/>
              <a:gd name="T79" fmla="*/ 60 h 100"/>
              <a:gd name="T80" fmla="*/ 66 w 73"/>
              <a:gd name="T81" fmla="*/ 45 h 100"/>
              <a:gd name="T82" fmla="*/ 68 w 73"/>
              <a:gd name="T83" fmla="*/ 39 h 100"/>
              <a:gd name="T84" fmla="*/ 69 w 73"/>
              <a:gd name="T85" fmla="*/ 33 h 100"/>
              <a:gd name="T86" fmla="*/ 60 w 73"/>
              <a:gd name="T8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 h="100">
                <a:moveTo>
                  <a:pt x="37" y="0"/>
                </a:moveTo>
                <a:cubicBezTo>
                  <a:pt x="47" y="0"/>
                  <a:pt x="56" y="3"/>
                  <a:pt x="63" y="9"/>
                </a:cubicBezTo>
                <a:cubicBezTo>
                  <a:pt x="69" y="15"/>
                  <a:pt x="73" y="24"/>
                  <a:pt x="73" y="33"/>
                </a:cubicBezTo>
                <a:cubicBezTo>
                  <a:pt x="73" y="36"/>
                  <a:pt x="73" y="38"/>
                  <a:pt x="73" y="40"/>
                </a:cubicBezTo>
                <a:cubicBezTo>
                  <a:pt x="72" y="43"/>
                  <a:pt x="71" y="45"/>
                  <a:pt x="70" y="47"/>
                </a:cubicBezTo>
                <a:cubicBezTo>
                  <a:pt x="68" y="53"/>
                  <a:pt x="56" y="67"/>
                  <a:pt x="50" y="74"/>
                </a:cubicBezTo>
                <a:cubicBezTo>
                  <a:pt x="49" y="75"/>
                  <a:pt x="48" y="75"/>
                  <a:pt x="48" y="76"/>
                </a:cubicBezTo>
                <a:cubicBezTo>
                  <a:pt x="48" y="80"/>
                  <a:pt x="48" y="80"/>
                  <a:pt x="48" y="80"/>
                </a:cubicBezTo>
                <a:cubicBezTo>
                  <a:pt x="46" y="80"/>
                  <a:pt x="46" y="80"/>
                  <a:pt x="46" y="80"/>
                </a:cubicBezTo>
                <a:cubicBezTo>
                  <a:pt x="44" y="80"/>
                  <a:pt x="44" y="80"/>
                  <a:pt x="44" y="80"/>
                </a:cubicBezTo>
                <a:cubicBezTo>
                  <a:pt x="38" y="80"/>
                  <a:pt x="38" y="80"/>
                  <a:pt x="38" y="80"/>
                </a:cubicBezTo>
                <a:cubicBezTo>
                  <a:pt x="36" y="80"/>
                  <a:pt x="36" y="80"/>
                  <a:pt x="36" y="80"/>
                </a:cubicBezTo>
                <a:cubicBezTo>
                  <a:pt x="31" y="80"/>
                  <a:pt x="31" y="80"/>
                  <a:pt x="31" y="80"/>
                </a:cubicBezTo>
                <a:cubicBezTo>
                  <a:pt x="29" y="80"/>
                  <a:pt x="29" y="80"/>
                  <a:pt x="29" y="80"/>
                </a:cubicBezTo>
                <a:cubicBezTo>
                  <a:pt x="27" y="80"/>
                  <a:pt x="27" y="80"/>
                  <a:pt x="27" y="80"/>
                </a:cubicBezTo>
                <a:cubicBezTo>
                  <a:pt x="27" y="80"/>
                  <a:pt x="27" y="80"/>
                  <a:pt x="27" y="80"/>
                </a:cubicBezTo>
                <a:cubicBezTo>
                  <a:pt x="27" y="76"/>
                  <a:pt x="27" y="76"/>
                  <a:pt x="27" y="76"/>
                </a:cubicBezTo>
                <a:cubicBezTo>
                  <a:pt x="25" y="74"/>
                  <a:pt x="23" y="72"/>
                  <a:pt x="21" y="70"/>
                </a:cubicBezTo>
                <a:cubicBezTo>
                  <a:pt x="11" y="60"/>
                  <a:pt x="0" y="48"/>
                  <a:pt x="0" y="33"/>
                </a:cubicBezTo>
                <a:cubicBezTo>
                  <a:pt x="0" y="24"/>
                  <a:pt x="4" y="15"/>
                  <a:pt x="11" y="9"/>
                </a:cubicBezTo>
                <a:cubicBezTo>
                  <a:pt x="18" y="3"/>
                  <a:pt x="27" y="0"/>
                  <a:pt x="37" y="0"/>
                </a:cubicBezTo>
                <a:close/>
                <a:moveTo>
                  <a:pt x="45" y="86"/>
                </a:moveTo>
                <a:cubicBezTo>
                  <a:pt x="43" y="100"/>
                  <a:pt x="43" y="100"/>
                  <a:pt x="43" y="100"/>
                </a:cubicBezTo>
                <a:cubicBezTo>
                  <a:pt x="31" y="100"/>
                  <a:pt x="31" y="100"/>
                  <a:pt x="31" y="100"/>
                </a:cubicBezTo>
                <a:cubicBezTo>
                  <a:pt x="30" y="86"/>
                  <a:pt x="30" y="86"/>
                  <a:pt x="30" y="86"/>
                </a:cubicBezTo>
                <a:cubicBezTo>
                  <a:pt x="45" y="86"/>
                  <a:pt x="45" y="86"/>
                  <a:pt x="45" y="86"/>
                </a:cubicBezTo>
                <a:close/>
                <a:moveTo>
                  <a:pt x="37" y="74"/>
                </a:moveTo>
                <a:cubicBezTo>
                  <a:pt x="43" y="74"/>
                  <a:pt x="43" y="74"/>
                  <a:pt x="43" y="74"/>
                </a:cubicBezTo>
                <a:cubicBezTo>
                  <a:pt x="49" y="49"/>
                  <a:pt x="54" y="27"/>
                  <a:pt x="48" y="6"/>
                </a:cubicBezTo>
                <a:cubicBezTo>
                  <a:pt x="44" y="5"/>
                  <a:pt x="41" y="4"/>
                  <a:pt x="37" y="4"/>
                </a:cubicBezTo>
                <a:cubicBezTo>
                  <a:pt x="37" y="4"/>
                  <a:pt x="36" y="4"/>
                  <a:pt x="36" y="4"/>
                </a:cubicBezTo>
                <a:cubicBezTo>
                  <a:pt x="34" y="27"/>
                  <a:pt x="36" y="51"/>
                  <a:pt x="37" y="74"/>
                </a:cubicBezTo>
                <a:close/>
                <a:moveTo>
                  <a:pt x="17" y="10"/>
                </a:moveTo>
                <a:cubicBezTo>
                  <a:pt x="5" y="25"/>
                  <a:pt x="6" y="41"/>
                  <a:pt x="16" y="58"/>
                </a:cubicBezTo>
                <a:cubicBezTo>
                  <a:pt x="19" y="61"/>
                  <a:pt x="22" y="64"/>
                  <a:pt x="25" y="67"/>
                </a:cubicBezTo>
                <a:cubicBezTo>
                  <a:pt x="26" y="69"/>
                  <a:pt x="28" y="70"/>
                  <a:pt x="30" y="72"/>
                </a:cubicBezTo>
                <a:cubicBezTo>
                  <a:pt x="24" y="52"/>
                  <a:pt x="13" y="25"/>
                  <a:pt x="27" y="5"/>
                </a:cubicBezTo>
                <a:cubicBezTo>
                  <a:pt x="23" y="6"/>
                  <a:pt x="20" y="8"/>
                  <a:pt x="17" y="10"/>
                </a:cubicBezTo>
                <a:close/>
                <a:moveTo>
                  <a:pt x="60" y="13"/>
                </a:moveTo>
                <a:cubicBezTo>
                  <a:pt x="66" y="27"/>
                  <a:pt x="63" y="45"/>
                  <a:pt x="56" y="60"/>
                </a:cubicBezTo>
                <a:cubicBezTo>
                  <a:pt x="60" y="54"/>
                  <a:pt x="65" y="49"/>
                  <a:pt x="66" y="45"/>
                </a:cubicBezTo>
                <a:cubicBezTo>
                  <a:pt x="67" y="43"/>
                  <a:pt x="67" y="41"/>
                  <a:pt x="68" y="39"/>
                </a:cubicBezTo>
                <a:cubicBezTo>
                  <a:pt x="68" y="37"/>
                  <a:pt x="69" y="35"/>
                  <a:pt x="69" y="33"/>
                </a:cubicBezTo>
                <a:cubicBezTo>
                  <a:pt x="69" y="25"/>
                  <a:pt x="65" y="18"/>
                  <a:pt x="60" y="13"/>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9" name="Freeform 145"/>
          <p:cNvSpPr>
            <a:spLocks noEditPoints="1"/>
          </p:cNvSpPr>
          <p:nvPr/>
        </p:nvSpPr>
        <p:spPr bwMode="auto">
          <a:xfrm>
            <a:off x="4914900" y="4768850"/>
            <a:ext cx="355600" cy="358775"/>
          </a:xfrm>
          <a:custGeom>
            <a:avLst/>
            <a:gdLst>
              <a:gd name="T0" fmla="*/ 43 w 98"/>
              <a:gd name="T1" fmla="*/ 76 h 99"/>
              <a:gd name="T2" fmla="*/ 40 w 98"/>
              <a:gd name="T3" fmla="*/ 70 h 99"/>
              <a:gd name="T4" fmla="*/ 37 w 98"/>
              <a:gd name="T5" fmla="*/ 74 h 99"/>
              <a:gd name="T6" fmla="*/ 35 w 98"/>
              <a:gd name="T7" fmla="*/ 76 h 99"/>
              <a:gd name="T8" fmla="*/ 32 w 98"/>
              <a:gd name="T9" fmla="*/ 75 h 99"/>
              <a:gd name="T10" fmla="*/ 2 w 98"/>
              <a:gd name="T11" fmla="*/ 45 h 99"/>
              <a:gd name="T12" fmla="*/ 7 w 98"/>
              <a:gd name="T13" fmla="*/ 10 h 99"/>
              <a:gd name="T14" fmla="*/ 40 w 98"/>
              <a:gd name="T15" fmla="*/ 26 h 99"/>
              <a:gd name="T16" fmla="*/ 71 w 98"/>
              <a:gd name="T17" fmla="*/ 0 h 99"/>
              <a:gd name="T18" fmla="*/ 48 w 98"/>
              <a:gd name="T19" fmla="*/ 79 h 99"/>
              <a:gd name="T20" fmla="*/ 35 w 98"/>
              <a:gd name="T21" fmla="*/ 99 h 99"/>
              <a:gd name="T22" fmla="*/ 29 w 98"/>
              <a:gd name="T23" fmla="*/ 95 h 99"/>
              <a:gd name="T24" fmla="*/ 43 w 98"/>
              <a:gd name="T25" fmla="*/ 76 h 99"/>
              <a:gd name="T26" fmla="*/ 47 w 98"/>
              <a:gd name="T27" fmla="*/ 57 h 99"/>
              <a:gd name="T28" fmla="*/ 50 w 98"/>
              <a:gd name="T29" fmla="*/ 63 h 99"/>
              <a:gd name="T30" fmla="*/ 65 w 98"/>
              <a:gd name="T31" fmla="*/ 18 h 99"/>
              <a:gd name="T32" fmla="*/ 47 w 98"/>
              <a:gd name="T33" fmla="*/ 32 h 99"/>
              <a:gd name="T34" fmla="*/ 46 w 98"/>
              <a:gd name="T35" fmla="*/ 34 h 99"/>
              <a:gd name="T36" fmla="*/ 47 w 98"/>
              <a:gd name="T37" fmla="*/ 57 h 99"/>
              <a:gd name="T38" fmla="*/ 28 w 98"/>
              <a:gd name="T39" fmla="*/ 63 h 99"/>
              <a:gd name="T40" fmla="*/ 16 w 98"/>
              <a:gd name="T41" fmla="*/ 24 h 99"/>
              <a:gd name="T42" fmla="*/ 16 w 98"/>
              <a:gd name="T43" fmla="*/ 24 h 99"/>
              <a:gd name="T44" fmla="*/ 33 w 98"/>
              <a:gd name="T45" fmla="*/ 61 h 99"/>
              <a:gd name="T46" fmla="*/ 13 w 98"/>
              <a:gd name="T47" fmla="*/ 21 h 99"/>
              <a:gd name="T48" fmla="*/ 10 w 98"/>
              <a:gd name="T49" fmla="*/ 44 h 99"/>
              <a:gd name="T50" fmla="*/ 28 w 98"/>
              <a:gd name="T51" fmla="*/ 63 h 99"/>
              <a:gd name="T52" fmla="*/ 55 w 98"/>
              <a:gd name="T53" fmla="*/ 64 h 99"/>
              <a:gd name="T54" fmla="*/ 68 w 98"/>
              <a:gd name="T55" fmla="*/ 18 h 99"/>
              <a:gd name="T56" fmla="*/ 55 w 98"/>
              <a:gd name="T57" fmla="*/ 6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99">
                <a:moveTo>
                  <a:pt x="43" y="76"/>
                </a:moveTo>
                <a:cubicBezTo>
                  <a:pt x="42" y="75"/>
                  <a:pt x="41" y="73"/>
                  <a:pt x="40" y="70"/>
                </a:cubicBezTo>
                <a:cubicBezTo>
                  <a:pt x="39" y="71"/>
                  <a:pt x="38" y="73"/>
                  <a:pt x="37" y="74"/>
                </a:cubicBezTo>
                <a:cubicBezTo>
                  <a:pt x="35" y="76"/>
                  <a:pt x="35" y="76"/>
                  <a:pt x="35" y="76"/>
                </a:cubicBezTo>
                <a:cubicBezTo>
                  <a:pt x="32" y="75"/>
                  <a:pt x="32" y="75"/>
                  <a:pt x="32" y="75"/>
                </a:cubicBezTo>
                <a:cubicBezTo>
                  <a:pt x="25" y="72"/>
                  <a:pt x="4" y="62"/>
                  <a:pt x="2" y="45"/>
                </a:cubicBezTo>
                <a:cubicBezTo>
                  <a:pt x="0" y="28"/>
                  <a:pt x="10" y="19"/>
                  <a:pt x="7" y="10"/>
                </a:cubicBezTo>
                <a:cubicBezTo>
                  <a:pt x="21" y="13"/>
                  <a:pt x="33" y="19"/>
                  <a:pt x="40" y="26"/>
                </a:cubicBezTo>
                <a:cubicBezTo>
                  <a:pt x="52" y="11"/>
                  <a:pt x="67" y="11"/>
                  <a:pt x="71" y="0"/>
                </a:cubicBezTo>
                <a:cubicBezTo>
                  <a:pt x="98" y="38"/>
                  <a:pt x="94" y="74"/>
                  <a:pt x="48" y="79"/>
                </a:cubicBezTo>
                <a:cubicBezTo>
                  <a:pt x="44" y="86"/>
                  <a:pt x="40" y="93"/>
                  <a:pt x="35" y="99"/>
                </a:cubicBezTo>
                <a:cubicBezTo>
                  <a:pt x="29" y="95"/>
                  <a:pt x="29" y="95"/>
                  <a:pt x="29" y="95"/>
                </a:cubicBezTo>
                <a:cubicBezTo>
                  <a:pt x="34" y="89"/>
                  <a:pt x="39" y="83"/>
                  <a:pt x="43" y="76"/>
                </a:cubicBezTo>
                <a:close/>
                <a:moveTo>
                  <a:pt x="47" y="57"/>
                </a:moveTo>
                <a:cubicBezTo>
                  <a:pt x="48" y="60"/>
                  <a:pt x="49" y="62"/>
                  <a:pt x="50" y="63"/>
                </a:cubicBezTo>
                <a:cubicBezTo>
                  <a:pt x="56" y="49"/>
                  <a:pt x="61" y="33"/>
                  <a:pt x="65" y="18"/>
                </a:cubicBezTo>
                <a:cubicBezTo>
                  <a:pt x="61" y="22"/>
                  <a:pt x="53" y="24"/>
                  <a:pt x="47" y="32"/>
                </a:cubicBezTo>
                <a:cubicBezTo>
                  <a:pt x="47" y="33"/>
                  <a:pt x="46" y="33"/>
                  <a:pt x="46" y="34"/>
                </a:cubicBezTo>
                <a:cubicBezTo>
                  <a:pt x="50" y="41"/>
                  <a:pt x="50" y="49"/>
                  <a:pt x="47" y="57"/>
                </a:cubicBezTo>
                <a:close/>
                <a:moveTo>
                  <a:pt x="28" y="63"/>
                </a:moveTo>
                <a:cubicBezTo>
                  <a:pt x="25" y="49"/>
                  <a:pt x="22" y="36"/>
                  <a:pt x="16" y="24"/>
                </a:cubicBezTo>
                <a:cubicBezTo>
                  <a:pt x="16" y="24"/>
                  <a:pt x="16" y="24"/>
                  <a:pt x="16" y="24"/>
                </a:cubicBezTo>
                <a:cubicBezTo>
                  <a:pt x="22" y="33"/>
                  <a:pt x="29" y="46"/>
                  <a:pt x="33" y="61"/>
                </a:cubicBezTo>
                <a:cubicBezTo>
                  <a:pt x="47" y="44"/>
                  <a:pt x="38" y="27"/>
                  <a:pt x="13" y="21"/>
                </a:cubicBezTo>
                <a:cubicBezTo>
                  <a:pt x="15" y="27"/>
                  <a:pt x="9" y="33"/>
                  <a:pt x="10" y="44"/>
                </a:cubicBezTo>
                <a:cubicBezTo>
                  <a:pt x="11" y="56"/>
                  <a:pt x="24" y="61"/>
                  <a:pt x="28" y="63"/>
                </a:cubicBezTo>
                <a:close/>
                <a:moveTo>
                  <a:pt x="55" y="64"/>
                </a:moveTo>
                <a:cubicBezTo>
                  <a:pt x="80" y="60"/>
                  <a:pt x="83" y="40"/>
                  <a:pt x="68" y="18"/>
                </a:cubicBezTo>
                <a:cubicBezTo>
                  <a:pt x="67" y="31"/>
                  <a:pt x="62" y="48"/>
                  <a:pt x="55" y="64"/>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0" name="Freeform 147"/>
          <p:cNvSpPr>
            <a:spLocks noEditPoints="1"/>
          </p:cNvSpPr>
          <p:nvPr/>
        </p:nvSpPr>
        <p:spPr bwMode="auto">
          <a:xfrm>
            <a:off x="3382963" y="2957513"/>
            <a:ext cx="244475" cy="384175"/>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1" name="Freeform 168"/>
          <p:cNvSpPr>
            <a:spLocks noEditPoints="1"/>
          </p:cNvSpPr>
          <p:nvPr/>
        </p:nvSpPr>
        <p:spPr bwMode="auto">
          <a:xfrm>
            <a:off x="6662738" y="2916238"/>
            <a:ext cx="347663" cy="357188"/>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nvGrpSpPr>
          <p:cNvPr id="60430" name="组合 51"/>
          <p:cNvGrpSpPr/>
          <p:nvPr/>
        </p:nvGrpSpPr>
        <p:grpSpPr>
          <a:xfrm>
            <a:off x="728663" y="5418138"/>
            <a:ext cx="2068512" cy="862012"/>
            <a:chOff x="9705875" y="1578131"/>
            <a:chExt cx="2068387" cy="861775"/>
          </a:xfrm>
        </p:grpSpPr>
        <p:sp>
          <p:nvSpPr>
            <p:cNvPr id="60452" name="文本框 52"/>
            <p:cNvSpPr txBox="1"/>
            <p:nvPr/>
          </p:nvSpPr>
          <p:spPr>
            <a:xfrm>
              <a:off x="9705875" y="1978241"/>
              <a:ext cx="2068387" cy="461665"/>
            </a:xfrm>
            <a:prstGeom prst="rect">
              <a:avLst/>
            </a:prstGeom>
            <a:noFill/>
            <a:ln w="9525">
              <a:noFill/>
            </a:ln>
          </p:spPr>
          <p:txBody>
            <a:bodyPr>
              <a:spAutoFit/>
            </a:bodyPr>
            <a:p>
              <a:pPr lvl="0" algn="ctr"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0453" name="文本框 53"/>
            <p:cNvSpPr txBox="1"/>
            <p:nvPr/>
          </p:nvSpPr>
          <p:spPr>
            <a:xfrm>
              <a:off x="10045760" y="1578131"/>
              <a:ext cx="1388618" cy="400110"/>
            </a:xfrm>
            <a:prstGeom prst="rect">
              <a:avLst/>
            </a:prstGeom>
            <a:noFill/>
            <a:ln w="9525">
              <a:noFill/>
            </a:ln>
          </p:spPr>
          <p:txBody>
            <a:bodyPr>
              <a:spAutoFit/>
            </a:bodyPr>
            <a:p>
              <a:pPr lvl="0" algn="ctr" eaLnBrk="1" hangingPunct="1"/>
              <a:r>
                <a:rPr lang="zh-CN" altLang="en-US" sz="2000" b="1" dirty="0">
                  <a:solidFill>
                    <a:srgbClr val="01B0F1"/>
                  </a:solidFill>
                  <a:latin typeface="微软雅黑" panose="020B0503020204020204" pitchFamily="34" charset="-122"/>
                  <a:ea typeface="微软雅黑" panose="020B0503020204020204" pitchFamily="34" charset="-122"/>
                </a:rPr>
                <a:t>添加标题</a:t>
              </a:r>
              <a:endParaRPr lang="zh-CN" altLang="en-US" sz="2000" b="1" dirty="0">
                <a:solidFill>
                  <a:srgbClr val="01B0F1"/>
                </a:solidFill>
                <a:latin typeface="微软雅黑" panose="020B0503020204020204" pitchFamily="34" charset="-122"/>
                <a:ea typeface="微软雅黑" panose="020B0503020204020204" pitchFamily="34" charset="-122"/>
              </a:endParaRPr>
            </a:p>
          </p:txBody>
        </p:sp>
      </p:grpSp>
      <p:grpSp>
        <p:nvGrpSpPr>
          <p:cNvPr id="60431" name="组合 54"/>
          <p:cNvGrpSpPr/>
          <p:nvPr/>
        </p:nvGrpSpPr>
        <p:grpSpPr>
          <a:xfrm>
            <a:off x="4067175" y="5418138"/>
            <a:ext cx="2068513" cy="1047750"/>
            <a:chOff x="9705875" y="1578131"/>
            <a:chExt cx="2068387" cy="1046441"/>
          </a:xfrm>
        </p:grpSpPr>
        <p:sp>
          <p:nvSpPr>
            <p:cNvPr id="60450" name="文本框 55"/>
            <p:cNvSpPr txBox="1"/>
            <p:nvPr/>
          </p:nvSpPr>
          <p:spPr>
            <a:xfrm>
              <a:off x="9705875" y="1978241"/>
              <a:ext cx="2068387" cy="646331"/>
            </a:xfrm>
            <a:prstGeom prst="rect">
              <a:avLst/>
            </a:prstGeom>
            <a:noFill/>
            <a:ln w="9525">
              <a:noFill/>
            </a:ln>
          </p:spPr>
          <p:txBody>
            <a:bodyPr>
              <a:spAutoFit/>
            </a:bodyPr>
            <a:p>
              <a:pPr lvl="0" algn="ctr"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模板的发布，并为您提供专业的</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个性定制服务。</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0451" name="文本框 56"/>
            <p:cNvSpPr txBox="1"/>
            <p:nvPr/>
          </p:nvSpPr>
          <p:spPr>
            <a:xfrm>
              <a:off x="10045760" y="1578131"/>
              <a:ext cx="1388618" cy="400110"/>
            </a:xfrm>
            <a:prstGeom prst="rect">
              <a:avLst/>
            </a:prstGeom>
            <a:noFill/>
            <a:ln w="9525">
              <a:noFill/>
            </a:ln>
          </p:spPr>
          <p:txBody>
            <a:bodyPr>
              <a:spAutoFit/>
            </a:bodyPr>
            <a:p>
              <a:pPr lvl="0" algn="ctr" eaLnBrk="1" hangingPunct="1"/>
              <a:r>
                <a:rPr lang="zh-CN" altLang="en-US" sz="2000" b="1" dirty="0">
                  <a:solidFill>
                    <a:srgbClr val="01B0F1"/>
                  </a:solidFill>
                  <a:latin typeface="微软雅黑" panose="020B0503020204020204" pitchFamily="34" charset="-122"/>
                  <a:ea typeface="微软雅黑" panose="020B0503020204020204" pitchFamily="34" charset="-122"/>
                </a:rPr>
                <a:t>添加标题</a:t>
              </a:r>
              <a:endParaRPr lang="zh-CN" altLang="en-US" sz="2000" b="1" dirty="0">
                <a:solidFill>
                  <a:srgbClr val="01B0F1"/>
                </a:solidFill>
                <a:latin typeface="微软雅黑" panose="020B0503020204020204" pitchFamily="34" charset="-122"/>
                <a:ea typeface="微软雅黑" panose="020B0503020204020204" pitchFamily="34" charset="-122"/>
              </a:endParaRPr>
            </a:p>
          </p:txBody>
        </p:sp>
      </p:grpSp>
      <p:grpSp>
        <p:nvGrpSpPr>
          <p:cNvPr id="60432" name="组合 57"/>
          <p:cNvGrpSpPr/>
          <p:nvPr/>
        </p:nvGrpSpPr>
        <p:grpSpPr>
          <a:xfrm>
            <a:off x="7405688" y="5418138"/>
            <a:ext cx="2068512" cy="862012"/>
            <a:chOff x="9705875" y="1578131"/>
            <a:chExt cx="2068387" cy="861775"/>
          </a:xfrm>
        </p:grpSpPr>
        <p:sp>
          <p:nvSpPr>
            <p:cNvPr id="60448" name="文本框 58"/>
            <p:cNvSpPr txBox="1"/>
            <p:nvPr/>
          </p:nvSpPr>
          <p:spPr>
            <a:xfrm>
              <a:off x="9705875" y="1978241"/>
              <a:ext cx="2068387" cy="461665"/>
            </a:xfrm>
            <a:prstGeom prst="rect">
              <a:avLst/>
            </a:prstGeom>
            <a:noFill/>
            <a:ln w="9525">
              <a:noFill/>
            </a:ln>
          </p:spPr>
          <p:txBody>
            <a:bodyPr>
              <a:spAutoFit/>
            </a:bodyPr>
            <a:p>
              <a:pPr lvl="0" algn="ctr"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0449" name="文本框 59"/>
            <p:cNvSpPr txBox="1"/>
            <p:nvPr/>
          </p:nvSpPr>
          <p:spPr>
            <a:xfrm>
              <a:off x="10045760" y="1578131"/>
              <a:ext cx="1388618" cy="400110"/>
            </a:xfrm>
            <a:prstGeom prst="rect">
              <a:avLst/>
            </a:prstGeom>
            <a:noFill/>
            <a:ln w="9525">
              <a:noFill/>
            </a:ln>
          </p:spPr>
          <p:txBody>
            <a:bodyPr>
              <a:spAutoFit/>
            </a:bodyPr>
            <a:p>
              <a:pPr lvl="0" algn="ctr" eaLnBrk="1" hangingPunct="1"/>
              <a:r>
                <a:rPr lang="zh-CN" altLang="en-US" sz="2000" b="1" dirty="0">
                  <a:solidFill>
                    <a:srgbClr val="01B0F1"/>
                  </a:solidFill>
                  <a:latin typeface="微软雅黑" panose="020B0503020204020204" pitchFamily="34" charset="-122"/>
                  <a:ea typeface="微软雅黑" panose="020B0503020204020204" pitchFamily="34" charset="-122"/>
                </a:rPr>
                <a:t>添加标题</a:t>
              </a:r>
              <a:endParaRPr lang="zh-CN" altLang="en-US" sz="2000" b="1" dirty="0">
                <a:solidFill>
                  <a:srgbClr val="01B0F1"/>
                </a:solidFill>
                <a:latin typeface="微软雅黑" panose="020B0503020204020204" pitchFamily="34" charset="-122"/>
                <a:ea typeface="微软雅黑" panose="020B0503020204020204" pitchFamily="34" charset="-122"/>
              </a:endParaRPr>
            </a:p>
          </p:txBody>
        </p:sp>
      </p:grpSp>
      <p:grpSp>
        <p:nvGrpSpPr>
          <p:cNvPr id="60433" name="组合 60"/>
          <p:cNvGrpSpPr/>
          <p:nvPr/>
        </p:nvGrpSpPr>
        <p:grpSpPr>
          <a:xfrm>
            <a:off x="2470150" y="1603375"/>
            <a:ext cx="2068513" cy="862013"/>
            <a:chOff x="9705875" y="1578131"/>
            <a:chExt cx="2068387" cy="861775"/>
          </a:xfrm>
        </p:grpSpPr>
        <p:sp>
          <p:nvSpPr>
            <p:cNvPr id="60446" name="文本框 61"/>
            <p:cNvSpPr txBox="1"/>
            <p:nvPr/>
          </p:nvSpPr>
          <p:spPr>
            <a:xfrm>
              <a:off x="9705875" y="1978241"/>
              <a:ext cx="2068387" cy="461665"/>
            </a:xfrm>
            <a:prstGeom prst="rect">
              <a:avLst/>
            </a:prstGeom>
            <a:noFill/>
            <a:ln w="9525">
              <a:noFill/>
            </a:ln>
          </p:spPr>
          <p:txBody>
            <a:bodyPr>
              <a:spAutoFit/>
            </a:bodyPr>
            <a:p>
              <a:pPr lvl="0" algn="ctr"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0447" name="文本框 62"/>
            <p:cNvSpPr txBox="1"/>
            <p:nvPr/>
          </p:nvSpPr>
          <p:spPr>
            <a:xfrm>
              <a:off x="10045760" y="1578131"/>
              <a:ext cx="1388618" cy="400110"/>
            </a:xfrm>
            <a:prstGeom prst="rect">
              <a:avLst/>
            </a:prstGeom>
            <a:noFill/>
            <a:ln w="9525">
              <a:noFill/>
            </a:ln>
          </p:spPr>
          <p:txBody>
            <a:bodyPr>
              <a:spAutoFit/>
            </a:bodyPr>
            <a:p>
              <a:pPr lvl="0" algn="ctr" eaLnBrk="1" hangingPunct="1"/>
              <a:r>
                <a:rPr lang="zh-CN" altLang="en-US" sz="2000" b="1" dirty="0">
                  <a:solidFill>
                    <a:srgbClr val="01B0F1"/>
                  </a:solidFill>
                  <a:latin typeface="微软雅黑" panose="020B0503020204020204" pitchFamily="34" charset="-122"/>
                  <a:ea typeface="微软雅黑" panose="020B0503020204020204" pitchFamily="34" charset="-122"/>
                </a:rPr>
                <a:t>添加标题</a:t>
              </a:r>
              <a:endParaRPr lang="zh-CN" altLang="en-US" sz="2000" b="1" dirty="0">
                <a:solidFill>
                  <a:srgbClr val="01B0F1"/>
                </a:solidFill>
                <a:latin typeface="微软雅黑" panose="020B0503020204020204" pitchFamily="34" charset="-122"/>
                <a:ea typeface="微软雅黑" panose="020B0503020204020204" pitchFamily="34" charset="-122"/>
              </a:endParaRPr>
            </a:p>
          </p:txBody>
        </p:sp>
      </p:grpSp>
      <p:grpSp>
        <p:nvGrpSpPr>
          <p:cNvPr id="60434" name="组合 66"/>
          <p:cNvGrpSpPr/>
          <p:nvPr/>
        </p:nvGrpSpPr>
        <p:grpSpPr>
          <a:xfrm>
            <a:off x="5802313" y="1603375"/>
            <a:ext cx="2068512" cy="862013"/>
            <a:chOff x="9705875" y="1578131"/>
            <a:chExt cx="2068387" cy="861775"/>
          </a:xfrm>
        </p:grpSpPr>
        <p:sp>
          <p:nvSpPr>
            <p:cNvPr id="60444" name="文本框 67"/>
            <p:cNvSpPr txBox="1"/>
            <p:nvPr/>
          </p:nvSpPr>
          <p:spPr>
            <a:xfrm>
              <a:off x="9705875" y="1978241"/>
              <a:ext cx="2068387" cy="461665"/>
            </a:xfrm>
            <a:prstGeom prst="rect">
              <a:avLst/>
            </a:prstGeom>
            <a:noFill/>
            <a:ln w="9525">
              <a:noFill/>
            </a:ln>
          </p:spPr>
          <p:txBody>
            <a:bodyPr>
              <a:spAutoFit/>
            </a:bodyPr>
            <a:p>
              <a:pPr lvl="0" algn="ctr"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0445" name="文本框 68"/>
            <p:cNvSpPr txBox="1"/>
            <p:nvPr/>
          </p:nvSpPr>
          <p:spPr>
            <a:xfrm>
              <a:off x="10045760" y="1578131"/>
              <a:ext cx="1388618" cy="400110"/>
            </a:xfrm>
            <a:prstGeom prst="rect">
              <a:avLst/>
            </a:prstGeom>
            <a:noFill/>
            <a:ln w="9525">
              <a:noFill/>
            </a:ln>
          </p:spPr>
          <p:txBody>
            <a:bodyPr>
              <a:spAutoFit/>
            </a:bodyPr>
            <a:p>
              <a:pPr lvl="0" algn="ctr" eaLnBrk="1" hangingPunct="1"/>
              <a:r>
                <a:rPr lang="zh-CN" altLang="en-US" sz="2000" b="1" dirty="0">
                  <a:solidFill>
                    <a:srgbClr val="01B0F1"/>
                  </a:solidFill>
                  <a:latin typeface="微软雅黑" panose="020B0503020204020204" pitchFamily="34" charset="-122"/>
                  <a:ea typeface="微软雅黑" panose="020B0503020204020204" pitchFamily="34" charset="-122"/>
                </a:rPr>
                <a:t>添加标题</a:t>
              </a:r>
              <a:endParaRPr lang="zh-CN" altLang="en-US" sz="2000" b="1" dirty="0">
                <a:solidFill>
                  <a:srgbClr val="01B0F1"/>
                </a:solidFill>
                <a:latin typeface="微软雅黑" panose="020B0503020204020204" pitchFamily="34" charset="-122"/>
                <a:ea typeface="微软雅黑" panose="020B0503020204020204" pitchFamily="34" charset="-122"/>
              </a:endParaRPr>
            </a:p>
          </p:txBody>
        </p:sp>
      </p:grpSp>
      <p:grpSp>
        <p:nvGrpSpPr>
          <p:cNvPr id="60435" name="组合 69"/>
          <p:cNvGrpSpPr/>
          <p:nvPr/>
        </p:nvGrpSpPr>
        <p:grpSpPr>
          <a:xfrm>
            <a:off x="9132888" y="1603375"/>
            <a:ext cx="2068512" cy="862013"/>
            <a:chOff x="9705875" y="1578131"/>
            <a:chExt cx="2068387" cy="861775"/>
          </a:xfrm>
        </p:grpSpPr>
        <p:sp>
          <p:nvSpPr>
            <p:cNvPr id="60442" name="文本框 70"/>
            <p:cNvSpPr txBox="1"/>
            <p:nvPr/>
          </p:nvSpPr>
          <p:spPr>
            <a:xfrm>
              <a:off x="9705875" y="1978241"/>
              <a:ext cx="2068387" cy="461665"/>
            </a:xfrm>
            <a:prstGeom prst="rect">
              <a:avLst/>
            </a:prstGeom>
            <a:noFill/>
            <a:ln w="9525">
              <a:noFill/>
            </a:ln>
          </p:spPr>
          <p:txBody>
            <a:bodyPr>
              <a:spAutoFit/>
            </a:bodyPr>
            <a:p>
              <a:pPr lvl="0" algn="ctr"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0443" name="文本框 71"/>
            <p:cNvSpPr txBox="1"/>
            <p:nvPr/>
          </p:nvSpPr>
          <p:spPr>
            <a:xfrm>
              <a:off x="10045760" y="1578131"/>
              <a:ext cx="1388618" cy="400110"/>
            </a:xfrm>
            <a:prstGeom prst="rect">
              <a:avLst/>
            </a:prstGeom>
            <a:noFill/>
            <a:ln w="9525">
              <a:noFill/>
            </a:ln>
          </p:spPr>
          <p:txBody>
            <a:bodyPr>
              <a:spAutoFit/>
            </a:bodyPr>
            <a:p>
              <a:pPr lvl="0" algn="ctr" eaLnBrk="1" hangingPunct="1"/>
              <a:r>
                <a:rPr lang="zh-CN" altLang="en-US" sz="2000" b="1" dirty="0">
                  <a:solidFill>
                    <a:srgbClr val="01B0F1"/>
                  </a:solidFill>
                  <a:latin typeface="微软雅黑" panose="020B0503020204020204" pitchFamily="34" charset="-122"/>
                  <a:ea typeface="微软雅黑" panose="020B0503020204020204" pitchFamily="34" charset="-122"/>
                </a:rPr>
                <a:t>添加标题</a:t>
              </a:r>
              <a:endParaRPr lang="zh-CN" altLang="en-US" sz="2000" b="1" dirty="0">
                <a:solidFill>
                  <a:srgbClr val="01B0F1"/>
                </a:solidFill>
                <a:latin typeface="微软雅黑" panose="020B0503020204020204" pitchFamily="34" charset="-122"/>
                <a:ea typeface="微软雅黑" panose="020B0503020204020204" pitchFamily="34" charset="-122"/>
              </a:endParaRPr>
            </a:p>
          </p:txBody>
        </p:sp>
      </p:grpSp>
      <p:cxnSp>
        <p:nvCxnSpPr>
          <p:cNvPr id="73" name="直接连接符 72"/>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0438" name="文本框 74"/>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60439" name="组合 75"/>
          <p:cNvGrpSpPr/>
          <p:nvPr/>
        </p:nvGrpSpPr>
        <p:grpSpPr>
          <a:xfrm>
            <a:off x="314325" y="301625"/>
            <a:ext cx="665163" cy="390525"/>
            <a:chOff x="907560" y="884624"/>
            <a:chExt cx="780449" cy="457236"/>
          </a:xfrm>
        </p:grpSpPr>
        <p:sp>
          <p:nvSpPr>
            <p:cNvPr id="60440" name="矩形 76"/>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78" name="矩形 77"/>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Tree>
  </p:cSld>
  <p:clrMapOvr>
    <a:masterClrMapping/>
  </p:clrMapOvr>
  <p:transition spd="slow" advClick="0" advTm="3000">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1444"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61445"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1446" name="组合 63"/>
          <p:cNvGrpSpPr/>
          <p:nvPr/>
        </p:nvGrpSpPr>
        <p:grpSpPr>
          <a:xfrm>
            <a:off x="314325" y="301625"/>
            <a:ext cx="665163" cy="390525"/>
            <a:chOff x="907560" y="884624"/>
            <a:chExt cx="780449" cy="457236"/>
          </a:xfrm>
        </p:grpSpPr>
        <p:sp>
          <p:nvSpPr>
            <p:cNvPr id="61486"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cxnSp>
        <p:nvCxnSpPr>
          <p:cNvPr id="18" name="直接连接符 17"/>
          <p:cNvCxnSpPr/>
          <p:nvPr/>
        </p:nvCxnSpPr>
        <p:spPr>
          <a:xfrm flipV="1">
            <a:off x="0" y="3800475"/>
            <a:ext cx="12192000" cy="14288"/>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3218107" y="3118514"/>
            <a:ext cx="1364102" cy="1364102"/>
            <a:chOff x="1016000" y="2510971"/>
            <a:chExt cx="1654629" cy="1654629"/>
          </a:xfrm>
          <a:solidFill>
            <a:srgbClr val="C5DAE5"/>
          </a:solidFill>
        </p:grpSpPr>
        <p:sp>
          <p:nvSpPr>
            <p:cNvPr id="20" name="流程图: 联系 19"/>
            <p:cNvSpPr/>
            <p:nvPr/>
          </p:nvSpPr>
          <p:spPr>
            <a:xfrm>
              <a:off x="1016000" y="2510971"/>
              <a:ext cx="1654629" cy="1654629"/>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流程图: 联系 20"/>
            <p:cNvSpPr/>
            <p:nvPr/>
          </p:nvSpPr>
          <p:spPr>
            <a:xfrm>
              <a:off x="1338942" y="2833913"/>
              <a:ext cx="1008743" cy="1008743"/>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1449" name="组合 21"/>
          <p:cNvGrpSpPr/>
          <p:nvPr/>
        </p:nvGrpSpPr>
        <p:grpSpPr>
          <a:xfrm>
            <a:off x="1022350" y="3117850"/>
            <a:ext cx="1363663" cy="1365250"/>
            <a:chOff x="1016000" y="2510971"/>
            <a:chExt cx="1654629" cy="1654629"/>
          </a:xfrm>
        </p:grpSpPr>
        <p:sp>
          <p:nvSpPr>
            <p:cNvPr id="23" name="流程图: 联系 22"/>
            <p:cNvSpPr/>
            <p:nvPr/>
          </p:nvSpPr>
          <p:spPr>
            <a:xfrm>
              <a:off x="1016000" y="2510971"/>
              <a:ext cx="1654629" cy="1654629"/>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4" name="流程图: 联系 23"/>
            <p:cNvSpPr/>
            <p:nvPr/>
          </p:nvSpPr>
          <p:spPr>
            <a:xfrm>
              <a:off x="1338942" y="2833913"/>
              <a:ext cx="1008743" cy="1008743"/>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1450" name="组合 24"/>
          <p:cNvGrpSpPr/>
          <p:nvPr/>
        </p:nvGrpSpPr>
        <p:grpSpPr>
          <a:xfrm>
            <a:off x="9805988" y="3117850"/>
            <a:ext cx="1363662" cy="1365250"/>
            <a:chOff x="1016000" y="2510971"/>
            <a:chExt cx="1654629" cy="1654629"/>
          </a:xfrm>
        </p:grpSpPr>
        <p:sp>
          <p:nvSpPr>
            <p:cNvPr id="26" name="流程图: 联系 25"/>
            <p:cNvSpPr/>
            <p:nvPr/>
          </p:nvSpPr>
          <p:spPr>
            <a:xfrm>
              <a:off x="1016000" y="2510971"/>
              <a:ext cx="1654629" cy="1654629"/>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7" name="流程图: 联系 26"/>
            <p:cNvSpPr/>
            <p:nvPr/>
          </p:nvSpPr>
          <p:spPr>
            <a:xfrm>
              <a:off x="1338942" y="2833913"/>
              <a:ext cx="1008743" cy="1008743"/>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1451" name="组合 27"/>
          <p:cNvGrpSpPr/>
          <p:nvPr/>
        </p:nvGrpSpPr>
        <p:grpSpPr>
          <a:xfrm>
            <a:off x="7610475" y="3117850"/>
            <a:ext cx="1363663" cy="1365250"/>
            <a:chOff x="1016000" y="2510971"/>
            <a:chExt cx="1654629" cy="1654629"/>
          </a:xfrm>
        </p:grpSpPr>
        <p:sp>
          <p:nvSpPr>
            <p:cNvPr id="29" name="流程图: 联系 28"/>
            <p:cNvSpPr/>
            <p:nvPr/>
          </p:nvSpPr>
          <p:spPr>
            <a:xfrm>
              <a:off x="1016000" y="2510971"/>
              <a:ext cx="1654629" cy="1654629"/>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0" name="流程图: 联系 29"/>
            <p:cNvSpPr/>
            <p:nvPr/>
          </p:nvSpPr>
          <p:spPr>
            <a:xfrm>
              <a:off x="1338942" y="2833913"/>
              <a:ext cx="1008743" cy="1008743"/>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1452" name="组合 30"/>
          <p:cNvGrpSpPr/>
          <p:nvPr/>
        </p:nvGrpSpPr>
        <p:grpSpPr>
          <a:xfrm>
            <a:off x="5413375" y="3117850"/>
            <a:ext cx="1365250" cy="1365250"/>
            <a:chOff x="1016000" y="2510971"/>
            <a:chExt cx="1654629" cy="1654629"/>
          </a:xfrm>
        </p:grpSpPr>
        <p:sp>
          <p:nvSpPr>
            <p:cNvPr id="32" name="流程图: 联系 31"/>
            <p:cNvSpPr/>
            <p:nvPr/>
          </p:nvSpPr>
          <p:spPr>
            <a:xfrm>
              <a:off x="1016000" y="2510971"/>
              <a:ext cx="1654629" cy="1654629"/>
            </a:xfrm>
            <a:prstGeom prst="flowChartConnector">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3" name="流程图: 联系 32"/>
            <p:cNvSpPr/>
            <p:nvPr/>
          </p:nvSpPr>
          <p:spPr>
            <a:xfrm>
              <a:off x="1338942" y="2833913"/>
              <a:ext cx="1008743" cy="1008743"/>
            </a:xfrm>
            <a:prstGeom prst="flowChartConnector">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34" name="肘形连接符 33"/>
          <p:cNvCxnSpPr/>
          <p:nvPr/>
        </p:nvCxnSpPr>
        <p:spPr>
          <a:xfrm rot="16200000" flipH="1">
            <a:off x="793750" y="2206625"/>
            <a:ext cx="930275" cy="892175"/>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16200000" flipH="1">
            <a:off x="5214938" y="2216150"/>
            <a:ext cx="930275" cy="892175"/>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6200000" flipH="1">
            <a:off x="9602788" y="2216150"/>
            <a:ext cx="930275" cy="892175"/>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rot="5400000">
            <a:off x="2921000" y="4518025"/>
            <a:ext cx="931863" cy="890588"/>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肘形连接符 37"/>
          <p:cNvCxnSpPr/>
          <p:nvPr/>
        </p:nvCxnSpPr>
        <p:spPr>
          <a:xfrm rot="5400000">
            <a:off x="7410450" y="4487863"/>
            <a:ext cx="930275" cy="892175"/>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1458" name="组合 38"/>
          <p:cNvGrpSpPr/>
          <p:nvPr/>
        </p:nvGrpSpPr>
        <p:grpSpPr>
          <a:xfrm>
            <a:off x="857250" y="1785938"/>
            <a:ext cx="2084388" cy="831850"/>
            <a:chOff x="9250416" y="1704818"/>
            <a:chExt cx="2084615" cy="830997"/>
          </a:xfrm>
        </p:grpSpPr>
        <p:sp>
          <p:nvSpPr>
            <p:cNvPr id="61476" name="文本框 39"/>
            <p:cNvSpPr txBox="1"/>
            <p:nvPr/>
          </p:nvSpPr>
          <p:spPr>
            <a:xfrm>
              <a:off x="9254708" y="2074150"/>
              <a:ext cx="2080323" cy="461665"/>
            </a:xfrm>
            <a:prstGeom prst="rect">
              <a:avLst/>
            </a:prstGeom>
            <a:noFill/>
            <a:ln w="9525">
              <a:noFill/>
            </a:ln>
          </p:spPr>
          <p:txBody>
            <a:bodyPr>
              <a:spAutoFit/>
            </a:bodyPr>
            <a:p>
              <a:pPr lvl="0"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1477" name="文本框 40"/>
            <p:cNvSpPr txBox="1"/>
            <p:nvPr/>
          </p:nvSpPr>
          <p:spPr>
            <a:xfrm>
              <a:off x="9250416" y="1704818"/>
              <a:ext cx="1388618" cy="369332"/>
            </a:xfrm>
            <a:prstGeom prst="rect">
              <a:avLst/>
            </a:prstGeom>
            <a:noFill/>
            <a:ln w="9525">
              <a:noFill/>
            </a:ln>
          </p:spPr>
          <p:txBody>
            <a:bodyPr>
              <a:spAutoFit/>
            </a:bodyPr>
            <a:p>
              <a:pPr lvl="0" eaLnBrk="1" hangingPunct="1"/>
              <a:r>
                <a:rPr lang="en-US" altLang="zh-CN" b="1" dirty="0">
                  <a:solidFill>
                    <a:srgbClr val="595959"/>
                  </a:solidFill>
                  <a:latin typeface="微软雅黑" panose="020B0503020204020204" pitchFamily="34" charset="-122"/>
                  <a:ea typeface="微软雅黑" panose="020B0503020204020204" pitchFamily="34" charset="-122"/>
                </a:rPr>
                <a:t>2010</a:t>
              </a:r>
              <a:endParaRPr lang="zh-CN" altLang="en-US" b="1" dirty="0">
                <a:solidFill>
                  <a:srgbClr val="595959"/>
                </a:solidFill>
                <a:latin typeface="微软雅黑" panose="020B0503020204020204" pitchFamily="34" charset="-122"/>
                <a:ea typeface="微软雅黑" panose="020B0503020204020204" pitchFamily="34" charset="-122"/>
              </a:endParaRPr>
            </a:p>
          </p:txBody>
        </p:sp>
      </p:grpSp>
      <p:grpSp>
        <p:nvGrpSpPr>
          <p:cNvPr id="61459" name="组合 41"/>
          <p:cNvGrpSpPr/>
          <p:nvPr/>
        </p:nvGrpSpPr>
        <p:grpSpPr>
          <a:xfrm>
            <a:off x="5278438" y="1822450"/>
            <a:ext cx="2084387" cy="830263"/>
            <a:chOff x="9250416" y="1704818"/>
            <a:chExt cx="2084615" cy="830997"/>
          </a:xfrm>
        </p:grpSpPr>
        <p:sp>
          <p:nvSpPr>
            <p:cNvPr id="61474" name="文本框 42"/>
            <p:cNvSpPr txBox="1"/>
            <p:nvPr/>
          </p:nvSpPr>
          <p:spPr>
            <a:xfrm>
              <a:off x="9254708" y="2074150"/>
              <a:ext cx="2080323" cy="461665"/>
            </a:xfrm>
            <a:prstGeom prst="rect">
              <a:avLst/>
            </a:prstGeom>
            <a:noFill/>
            <a:ln w="9525">
              <a:noFill/>
            </a:ln>
          </p:spPr>
          <p:txBody>
            <a:bodyPr>
              <a:spAutoFit/>
            </a:bodyPr>
            <a:p>
              <a:pPr lvl="0"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1475" name="文本框 43"/>
            <p:cNvSpPr txBox="1"/>
            <p:nvPr/>
          </p:nvSpPr>
          <p:spPr>
            <a:xfrm>
              <a:off x="9250416" y="1704818"/>
              <a:ext cx="1388618" cy="369332"/>
            </a:xfrm>
            <a:prstGeom prst="rect">
              <a:avLst/>
            </a:prstGeom>
            <a:noFill/>
            <a:ln w="9525">
              <a:noFill/>
            </a:ln>
          </p:spPr>
          <p:txBody>
            <a:bodyPr>
              <a:spAutoFit/>
            </a:bodyPr>
            <a:p>
              <a:pPr lvl="0" eaLnBrk="1" hangingPunct="1"/>
              <a:r>
                <a:rPr lang="en-US" altLang="zh-CN" b="1" dirty="0">
                  <a:solidFill>
                    <a:srgbClr val="595959"/>
                  </a:solidFill>
                  <a:latin typeface="微软雅黑" panose="020B0503020204020204" pitchFamily="34" charset="-122"/>
                  <a:ea typeface="微软雅黑" panose="020B0503020204020204" pitchFamily="34" charset="-122"/>
                </a:rPr>
                <a:t>2012</a:t>
              </a:r>
              <a:endParaRPr lang="zh-CN" altLang="en-US" b="1" dirty="0">
                <a:solidFill>
                  <a:srgbClr val="595959"/>
                </a:solidFill>
                <a:latin typeface="微软雅黑" panose="020B0503020204020204" pitchFamily="34" charset="-122"/>
                <a:ea typeface="微软雅黑" panose="020B0503020204020204" pitchFamily="34" charset="-122"/>
              </a:endParaRPr>
            </a:p>
          </p:txBody>
        </p:sp>
      </p:grpSp>
      <p:grpSp>
        <p:nvGrpSpPr>
          <p:cNvPr id="61460" name="组合 44"/>
          <p:cNvGrpSpPr/>
          <p:nvPr/>
        </p:nvGrpSpPr>
        <p:grpSpPr>
          <a:xfrm>
            <a:off x="9666288" y="1838325"/>
            <a:ext cx="2084387" cy="830263"/>
            <a:chOff x="9250416" y="1704818"/>
            <a:chExt cx="2084615" cy="830997"/>
          </a:xfrm>
        </p:grpSpPr>
        <p:sp>
          <p:nvSpPr>
            <p:cNvPr id="61472" name="文本框 45"/>
            <p:cNvSpPr txBox="1"/>
            <p:nvPr/>
          </p:nvSpPr>
          <p:spPr>
            <a:xfrm>
              <a:off x="9254708" y="2074150"/>
              <a:ext cx="2080323" cy="461665"/>
            </a:xfrm>
            <a:prstGeom prst="rect">
              <a:avLst/>
            </a:prstGeom>
            <a:noFill/>
            <a:ln w="9525">
              <a:noFill/>
            </a:ln>
          </p:spPr>
          <p:txBody>
            <a:bodyPr>
              <a:spAutoFit/>
            </a:bodyPr>
            <a:p>
              <a:pPr lvl="0"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1473" name="文本框 46"/>
            <p:cNvSpPr txBox="1"/>
            <p:nvPr/>
          </p:nvSpPr>
          <p:spPr>
            <a:xfrm>
              <a:off x="9250416" y="1704818"/>
              <a:ext cx="1388618" cy="369332"/>
            </a:xfrm>
            <a:prstGeom prst="rect">
              <a:avLst/>
            </a:prstGeom>
            <a:noFill/>
            <a:ln w="9525">
              <a:noFill/>
            </a:ln>
          </p:spPr>
          <p:txBody>
            <a:bodyPr>
              <a:spAutoFit/>
            </a:bodyPr>
            <a:p>
              <a:pPr lvl="0" eaLnBrk="1" hangingPunct="1"/>
              <a:r>
                <a:rPr lang="en-US" altLang="zh-CN" b="1" dirty="0">
                  <a:solidFill>
                    <a:srgbClr val="595959"/>
                  </a:solidFill>
                  <a:latin typeface="微软雅黑" panose="020B0503020204020204" pitchFamily="34" charset="-122"/>
                  <a:ea typeface="微软雅黑" panose="020B0503020204020204" pitchFamily="34" charset="-122"/>
                </a:rPr>
                <a:t>2014</a:t>
              </a:r>
              <a:endParaRPr lang="zh-CN" altLang="en-US" b="1" dirty="0">
                <a:solidFill>
                  <a:srgbClr val="595959"/>
                </a:solidFill>
                <a:latin typeface="微软雅黑" panose="020B0503020204020204" pitchFamily="34" charset="-122"/>
                <a:ea typeface="微软雅黑" panose="020B0503020204020204" pitchFamily="34" charset="-122"/>
              </a:endParaRPr>
            </a:p>
          </p:txBody>
        </p:sp>
      </p:grpSp>
      <p:grpSp>
        <p:nvGrpSpPr>
          <p:cNvPr id="61461" name="组合 47"/>
          <p:cNvGrpSpPr/>
          <p:nvPr/>
        </p:nvGrpSpPr>
        <p:grpSpPr>
          <a:xfrm>
            <a:off x="2957513" y="4997450"/>
            <a:ext cx="2084387" cy="831850"/>
            <a:chOff x="9250416" y="1704818"/>
            <a:chExt cx="2084615" cy="830997"/>
          </a:xfrm>
        </p:grpSpPr>
        <p:sp>
          <p:nvSpPr>
            <p:cNvPr id="61470" name="文本框 48"/>
            <p:cNvSpPr txBox="1"/>
            <p:nvPr/>
          </p:nvSpPr>
          <p:spPr>
            <a:xfrm>
              <a:off x="9254708" y="2074150"/>
              <a:ext cx="2080323" cy="461665"/>
            </a:xfrm>
            <a:prstGeom prst="rect">
              <a:avLst/>
            </a:prstGeom>
            <a:noFill/>
            <a:ln w="9525">
              <a:noFill/>
            </a:ln>
          </p:spPr>
          <p:txBody>
            <a:bodyPr>
              <a:spAutoFit/>
            </a:bodyPr>
            <a:p>
              <a:pPr lvl="0"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1471" name="文本框 49"/>
            <p:cNvSpPr txBox="1"/>
            <p:nvPr/>
          </p:nvSpPr>
          <p:spPr>
            <a:xfrm>
              <a:off x="9250416" y="1704818"/>
              <a:ext cx="1388618" cy="369332"/>
            </a:xfrm>
            <a:prstGeom prst="rect">
              <a:avLst/>
            </a:prstGeom>
            <a:noFill/>
            <a:ln w="9525">
              <a:noFill/>
            </a:ln>
          </p:spPr>
          <p:txBody>
            <a:bodyPr>
              <a:spAutoFit/>
            </a:bodyPr>
            <a:p>
              <a:pPr lvl="0" eaLnBrk="1" hangingPunct="1"/>
              <a:r>
                <a:rPr lang="en-US" altLang="zh-CN" b="1" dirty="0">
                  <a:solidFill>
                    <a:srgbClr val="595959"/>
                  </a:solidFill>
                  <a:latin typeface="微软雅黑" panose="020B0503020204020204" pitchFamily="34" charset="-122"/>
                  <a:ea typeface="微软雅黑" panose="020B0503020204020204" pitchFamily="34" charset="-122"/>
                </a:rPr>
                <a:t>2011</a:t>
              </a:r>
              <a:endParaRPr lang="zh-CN" altLang="en-US" b="1" dirty="0">
                <a:solidFill>
                  <a:srgbClr val="595959"/>
                </a:solidFill>
                <a:latin typeface="微软雅黑" panose="020B0503020204020204" pitchFamily="34" charset="-122"/>
                <a:ea typeface="微软雅黑" panose="020B0503020204020204" pitchFamily="34" charset="-122"/>
              </a:endParaRPr>
            </a:p>
          </p:txBody>
        </p:sp>
      </p:grpSp>
      <p:grpSp>
        <p:nvGrpSpPr>
          <p:cNvPr id="61462" name="组合 50"/>
          <p:cNvGrpSpPr/>
          <p:nvPr/>
        </p:nvGrpSpPr>
        <p:grpSpPr>
          <a:xfrm>
            <a:off x="7429500" y="5013325"/>
            <a:ext cx="2085975" cy="830263"/>
            <a:chOff x="9250416" y="1704818"/>
            <a:chExt cx="2084615" cy="830997"/>
          </a:xfrm>
        </p:grpSpPr>
        <p:sp>
          <p:nvSpPr>
            <p:cNvPr id="61468" name="文本框 51"/>
            <p:cNvSpPr txBox="1"/>
            <p:nvPr/>
          </p:nvSpPr>
          <p:spPr>
            <a:xfrm>
              <a:off x="9254708" y="2074150"/>
              <a:ext cx="2080323" cy="461665"/>
            </a:xfrm>
            <a:prstGeom prst="rect">
              <a:avLst/>
            </a:prstGeom>
            <a:noFill/>
            <a:ln w="9525">
              <a:noFill/>
            </a:ln>
          </p:spPr>
          <p:txBody>
            <a:bodyPr>
              <a:spAutoFit/>
            </a:bodyPr>
            <a:p>
              <a:pPr lvl="0"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a:t>
              </a:r>
              <a:r>
                <a:rPr lang="en-US" altLang="zh-CN" sz="1200" dirty="0">
                  <a:solidFill>
                    <a:srgbClr val="262626"/>
                  </a:solidFill>
                  <a:latin typeface="微软雅黑" panose="020B0503020204020204" pitchFamily="34" charset="-122"/>
                  <a:ea typeface="微软雅黑" panose="020B0503020204020204" pitchFamily="34" charset="-122"/>
                </a:rPr>
                <a:t>PPT</a:t>
              </a:r>
              <a:r>
                <a:rPr lang="zh-CN" altLang="en-US" sz="1200" dirty="0">
                  <a:solidFill>
                    <a:srgbClr val="262626"/>
                  </a:solidFill>
                  <a:latin typeface="微软雅黑" panose="020B0503020204020204" pitchFamily="34" charset="-122"/>
                  <a:ea typeface="微软雅黑" panose="020B0503020204020204" pitchFamily="34" charset="-122"/>
                </a:rPr>
                <a:t>模板的发布</a:t>
              </a:r>
              <a:endParaRPr lang="zh-CN" altLang="en-US" sz="1200" dirty="0">
                <a:solidFill>
                  <a:srgbClr val="262626"/>
                </a:solidFill>
                <a:latin typeface="微软雅黑" panose="020B0503020204020204" pitchFamily="34" charset="-122"/>
                <a:ea typeface="微软雅黑" panose="020B0503020204020204" pitchFamily="34" charset="-122"/>
              </a:endParaRPr>
            </a:p>
          </p:txBody>
        </p:sp>
        <p:sp>
          <p:nvSpPr>
            <p:cNvPr id="61469" name="文本框 52"/>
            <p:cNvSpPr txBox="1"/>
            <p:nvPr/>
          </p:nvSpPr>
          <p:spPr>
            <a:xfrm>
              <a:off x="9250416" y="1704818"/>
              <a:ext cx="1388618" cy="369332"/>
            </a:xfrm>
            <a:prstGeom prst="rect">
              <a:avLst/>
            </a:prstGeom>
            <a:noFill/>
            <a:ln w="9525">
              <a:noFill/>
            </a:ln>
          </p:spPr>
          <p:txBody>
            <a:bodyPr>
              <a:spAutoFit/>
            </a:bodyPr>
            <a:p>
              <a:pPr lvl="0" eaLnBrk="1" hangingPunct="1"/>
              <a:r>
                <a:rPr lang="en-US" altLang="zh-CN" b="1" dirty="0">
                  <a:solidFill>
                    <a:srgbClr val="595959"/>
                  </a:solidFill>
                  <a:latin typeface="微软雅黑" panose="020B0503020204020204" pitchFamily="34" charset="-122"/>
                  <a:ea typeface="微软雅黑" panose="020B0503020204020204" pitchFamily="34" charset="-122"/>
                </a:rPr>
                <a:t>2013</a:t>
              </a:r>
              <a:endParaRPr lang="zh-CN" altLang="en-US" b="1" dirty="0">
                <a:solidFill>
                  <a:srgbClr val="595959"/>
                </a:solidFill>
                <a:latin typeface="微软雅黑" panose="020B0503020204020204" pitchFamily="34" charset="-122"/>
                <a:ea typeface="微软雅黑" panose="020B0503020204020204" pitchFamily="34" charset="-122"/>
              </a:endParaRPr>
            </a:p>
          </p:txBody>
        </p:sp>
      </p:grpSp>
      <p:sp>
        <p:nvSpPr>
          <p:cNvPr id="61463" name="Freeform 122"/>
          <p:cNvSpPr/>
          <p:nvPr/>
        </p:nvSpPr>
        <p:spPr>
          <a:xfrm>
            <a:off x="10356850" y="3659188"/>
            <a:ext cx="261938" cy="261937"/>
          </a:xfrm>
          <a:custGeom>
            <a:avLst/>
            <a:gdLst/>
            <a:ahLst/>
            <a:cxnLst>
              <a:cxn ang="0">
                <a:pos x="242067" y="163485"/>
              </a:cxn>
              <a:cxn ang="0">
                <a:pos x="196002" y="168002"/>
              </a:cxn>
              <a:cxn ang="0">
                <a:pos x="143614" y="114711"/>
              </a:cxn>
              <a:cxn ang="0">
                <a:pos x="259228" y="45162"/>
              </a:cxn>
              <a:cxn ang="0">
                <a:pos x="239357" y="25291"/>
              </a:cxn>
              <a:cxn ang="0">
                <a:pos x="91227" y="63226"/>
              </a:cxn>
              <a:cxn ang="0">
                <a:pos x="37033" y="8129"/>
              </a:cxn>
              <a:cxn ang="0">
                <a:pos x="8129" y="8129"/>
              </a:cxn>
              <a:cxn ang="0">
                <a:pos x="8129" y="37033"/>
              </a:cxn>
              <a:cxn ang="0">
                <a:pos x="63226" y="91227"/>
              </a:cxn>
              <a:cxn ang="0">
                <a:pos x="25291" y="239357"/>
              </a:cxn>
              <a:cxn ang="0">
                <a:pos x="45162" y="259228"/>
              </a:cxn>
              <a:cxn ang="0">
                <a:pos x="114711" y="143614"/>
              </a:cxn>
              <a:cxn ang="0">
                <a:pos x="167098" y="196002"/>
              </a:cxn>
              <a:cxn ang="0">
                <a:pos x="163485" y="242970"/>
              </a:cxn>
              <a:cxn ang="0">
                <a:pos x="183357" y="261938"/>
              </a:cxn>
              <a:cxn ang="0">
                <a:pos x="211357" y="211357"/>
              </a:cxn>
              <a:cxn ang="0">
                <a:pos x="261938" y="183357"/>
              </a:cxn>
              <a:cxn ang="0">
                <a:pos x="242067" y="163485"/>
              </a:cxn>
            </a:cxnLst>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alpha val="100000"/>
            </a:schemeClr>
          </a:solidFill>
          <a:ln w="9525">
            <a:noFill/>
          </a:ln>
        </p:spPr>
        <p:txBody>
          <a:bodyPr/>
          <a:p>
            <a:endParaRPr lang="zh-CN" altLang="en-US"/>
          </a:p>
        </p:txBody>
      </p:sp>
      <p:sp>
        <p:nvSpPr>
          <p:cNvPr id="55" name="Freeform 114"/>
          <p:cNvSpPr>
            <a:spLocks noEditPoints="1"/>
          </p:cNvSpPr>
          <p:nvPr/>
        </p:nvSpPr>
        <p:spPr bwMode="auto">
          <a:xfrm>
            <a:off x="5964238" y="3659188"/>
            <a:ext cx="261938" cy="361950"/>
          </a:xfrm>
          <a:custGeom>
            <a:avLst/>
            <a:gdLst>
              <a:gd name="T0" fmla="*/ 37 w 73"/>
              <a:gd name="T1" fmla="*/ 0 h 100"/>
              <a:gd name="T2" fmla="*/ 63 w 73"/>
              <a:gd name="T3" fmla="*/ 9 h 100"/>
              <a:gd name="T4" fmla="*/ 73 w 73"/>
              <a:gd name="T5" fmla="*/ 33 h 100"/>
              <a:gd name="T6" fmla="*/ 73 w 73"/>
              <a:gd name="T7" fmla="*/ 40 h 100"/>
              <a:gd name="T8" fmla="*/ 70 w 73"/>
              <a:gd name="T9" fmla="*/ 47 h 100"/>
              <a:gd name="T10" fmla="*/ 50 w 73"/>
              <a:gd name="T11" fmla="*/ 74 h 100"/>
              <a:gd name="T12" fmla="*/ 48 w 73"/>
              <a:gd name="T13" fmla="*/ 76 h 100"/>
              <a:gd name="T14" fmla="*/ 48 w 73"/>
              <a:gd name="T15" fmla="*/ 80 h 100"/>
              <a:gd name="T16" fmla="*/ 46 w 73"/>
              <a:gd name="T17" fmla="*/ 80 h 100"/>
              <a:gd name="T18" fmla="*/ 44 w 73"/>
              <a:gd name="T19" fmla="*/ 80 h 100"/>
              <a:gd name="T20" fmla="*/ 38 w 73"/>
              <a:gd name="T21" fmla="*/ 80 h 100"/>
              <a:gd name="T22" fmla="*/ 36 w 73"/>
              <a:gd name="T23" fmla="*/ 80 h 100"/>
              <a:gd name="T24" fmla="*/ 31 w 73"/>
              <a:gd name="T25" fmla="*/ 80 h 100"/>
              <a:gd name="T26" fmla="*/ 29 w 73"/>
              <a:gd name="T27" fmla="*/ 80 h 100"/>
              <a:gd name="T28" fmla="*/ 27 w 73"/>
              <a:gd name="T29" fmla="*/ 80 h 100"/>
              <a:gd name="T30" fmla="*/ 27 w 73"/>
              <a:gd name="T31" fmla="*/ 80 h 100"/>
              <a:gd name="T32" fmla="*/ 27 w 73"/>
              <a:gd name="T33" fmla="*/ 76 h 100"/>
              <a:gd name="T34" fmla="*/ 21 w 73"/>
              <a:gd name="T35" fmla="*/ 70 h 100"/>
              <a:gd name="T36" fmla="*/ 0 w 73"/>
              <a:gd name="T37" fmla="*/ 33 h 100"/>
              <a:gd name="T38" fmla="*/ 11 w 73"/>
              <a:gd name="T39" fmla="*/ 9 h 100"/>
              <a:gd name="T40" fmla="*/ 37 w 73"/>
              <a:gd name="T41" fmla="*/ 0 h 100"/>
              <a:gd name="T42" fmla="*/ 45 w 73"/>
              <a:gd name="T43" fmla="*/ 86 h 100"/>
              <a:gd name="T44" fmla="*/ 43 w 73"/>
              <a:gd name="T45" fmla="*/ 100 h 100"/>
              <a:gd name="T46" fmla="*/ 31 w 73"/>
              <a:gd name="T47" fmla="*/ 100 h 100"/>
              <a:gd name="T48" fmla="*/ 30 w 73"/>
              <a:gd name="T49" fmla="*/ 86 h 100"/>
              <a:gd name="T50" fmla="*/ 45 w 73"/>
              <a:gd name="T51" fmla="*/ 86 h 100"/>
              <a:gd name="T52" fmla="*/ 37 w 73"/>
              <a:gd name="T53" fmla="*/ 74 h 100"/>
              <a:gd name="T54" fmla="*/ 43 w 73"/>
              <a:gd name="T55" fmla="*/ 74 h 100"/>
              <a:gd name="T56" fmla="*/ 48 w 73"/>
              <a:gd name="T57" fmla="*/ 6 h 100"/>
              <a:gd name="T58" fmla="*/ 37 w 73"/>
              <a:gd name="T59" fmla="*/ 4 h 100"/>
              <a:gd name="T60" fmla="*/ 36 w 73"/>
              <a:gd name="T61" fmla="*/ 4 h 100"/>
              <a:gd name="T62" fmla="*/ 37 w 73"/>
              <a:gd name="T63" fmla="*/ 74 h 100"/>
              <a:gd name="T64" fmla="*/ 17 w 73"/>
              <a:gd name="T65" fmla="*/ 10 h 100"/>
              <a:gd name="T66" fmla="*/ 16 w 73"/>
              <a:gd name="T67" fmla="*/ 58 h 100"/>
              <a:gd name="T68" fmla="*/ 25 w 73"/>
              <a:gd name="T69" fmla="*/ 67 h 100"/>
              <a:gd name="T70" fmla="*/ 30 w 73"/>
              <a:gd name="T71" fmla="*/ 72 h 100"/>
              <a:gd name="T72" fmla="*/ 27 w 73"/>
              <a:gd name="T73" fmla="*/ 5 h 100"/>
              <a:gd name="T74" fmla="*/ 17 w 73"/>
              <a:gd name="T75" fmla="*/ 10 h 100"/>
              <a:gd name="T76" fmla="*/ 60 w 73"/>
              <a:gd name="T77" fmla="*/ 13 h 100"/>
              <a:gd name="T78" fmla="*/ 56 w 73"/>
              <a:gd name="T79" fmla="*/ 60 h 100"/>
              <a:gd name="T80" fmla="*/ 66 w 73"/>
              <a:gd name="T81" fmla="*/ 45 h 100"/>
              <a:gd name="T82" fmla="*/ 68 w 73"/>
              <a:gd name="T83" fmla="*/ 39 h 100"/>
              <a:gd name="T84" fmla="*/ 69 w 73"/>
              <a:gd name="T85" fmla="*/ 33 h 100"/>
              <a:gd name="T86" fmla="*/ 60 w 73"/>
              <a:gd name="T8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 h="100">
                <a:moveTo>
                  <a:pt x="37" y="0"/>
                </a:moveTo>
                <a:cubicBezTo>
                  <a:pt x="47" y="0"/>
                  <a:pt x="56" y="3"/>
                  <a:pt x="63" y="9"/>
                </a:cubicBezTo>
                <a:cubicBezTo>
                  <a:pt x="69" y="15"/>
                  <a:pt x="73" y="24"/>
                  <a:pt x="73" y="33"/>
                </a:cubicBezTo>
                <a:cubicBezTo>
                  <a:pt x="73" y="36"/>
                  <a:pt x="73" y="38"/>
                  <a:pt x="73" y="40"/>
                </a:cubicBezTo>
                <a:cubicBezTo>
                  <a:pt x="72" y="43"/>
                  <a:pt x="71" y="45"/>
                  <a:pt x="70" y="47"/>
                </a:cubicBezTo>
                <a:cubicBezTo>
                  <a:pt x="68" y="53"/>
                  <a:pt x="56" y="67"/>
                  <a:pt x="50" y="74"/>
                </a:cubicBezTo>
                <a:cubicBezTo>
                  <a:pt x="49" y="75"/>
                  <a:pt x="48" y="75"/>
                  <a:pt x="48" y="76"/>
                </a:cubicBezTo>
                <a:cubicBezTo>
                  <a:pt x="48" y="80"/>
                  <a:pt x="48" y="80"/>
                  <a:pt x="48" y="80"/>
                </a:cubicBezTo>
                <a:cubicBezTo>
                  <a:pt x="46" y="80"/>
                  <a:pt x="46" y="80"/>
                  <a:pt x="46" y="80"/>
                </a:cubicBezTo>
                <a:cubicBezTo>
                  <a:pt x="44" y="80"/>
                  <a:pt x="44" y="80"/>
                  <a:pt x="44" y="80"/>
                </a:cubicBezTo>
                <a:cubicBezTo>
                  <a:pt x="38" y="80"/>
                  <a:pt x="38" y="80"/>
                  <a:pt x="38" y="80"/>
                </a:cubicBezTo>
                <a:cubicBezTo>
                  <a:pt x="36" y="80"/>
                  <a:pt x="36" y="80"/>
                  <a:pt x="36" y="80"/>
                </a:cubicBezTo>
                <a:cubicBezTo>
                  <a:pt x="31" y="80"/>
                  <a:pt x="31" y="80"/>
                  <a:pt x="31" y="80"/>
                </a:cubicBezTo>
                <a:cubicBezTo>
                  <a:pt x="29" y="80"/>
                  <a:pt x="29" y="80"/>
                  <a:pt x="29" y="80"/>
                </a:cubicBezTo>
                <a:cubicBezTo>
                  <a:pt x="27" y="80"/>
                  <a:pt x="27" y="80"/>
                  <a:pt x="27" y="80"/>
                </a:cubicBezTo>
                <a:cubicBezTo>
                  <a:pt x="27" y="80"/>
                  <a:pt x="27" y="80"/>
                  <a:pt x="27" y="80"/>
                </a:cubicBezTo>
                <a:cubicBezTo>
                  <a:pt x="27" y="76"/>
                  <a:pt x="27" y="76"/>
                  <a:pt x="27" y="76"/>
                </a:cubicBezTo>
                <a:cubicBezTo>
                  <a:pt x="25" y="74"/>
                  <a:pt x="23" y="72"/>
                  <a:pt x="21" y="70"/>
                </a:cubicBezTo>
                <a:cubicBezTo>
                  <a:pt x="11" y="60"/>
                  <a:pt x="0" y="48"/>
                  <a:pt x="0" y="33"/>
                </a:cubicBezTo>
                <a:cubicBezTo>
                  <a:pt x="0" y="24"/>
                  <a:pt x="4" y="15"/>
                  <a:pt x="11" y="9"/>
                </a:cubicBezTo>
                <a:cubicBezTo>
                  <a:pt x="18" y="3"/>
                  <a:pt x="27" y="0"/>
                  <a:pt x="37" y="0"/>
                </a:cubicBezTo>
                <a:close/>
                <a:moveTo>
                  <a:pt x="45" y="86"/>
                </a:moveTo>
                <a:cubicBezTo>
                  <a:pt x="43" y="100"/>
                  <a:pt x="43" y="100"/>
                  <a:pt x="43" y="100"/>
                </a:cubicBezTo>
                <a:cubicBezTo>
                  <a:pt x="31" y="100"/>
                  <a:pt x="31" y="100"/>
                  <a:pt x="31" y="100"/>
                </a:cubicBezTo>
                <a:cubicBezTo>
                  <a:pt x="30" y="86"/>
                  <a:pt x="30" y="86"/>
                  <a:pt x="30" y="86"/>
                </a:cubicBezTo>
                <a:cubicBezTo>
                  <a:pt x="45" y="86"/>
                  <a:pt x="45" y="86"/>
                  <a:pt x="45" y="86"/>
                </a:cubicBezTo>
                <a:close/>
                <a:moveTo>
                  <a:pt x="37" y="74"/>
                </a:moveTo>
                <a:cubicBezTo>
                  <a:pt x="43" y="74"/>
                  <a:pt x="43" y="74"/>
                  <a:pt x="43" y="74"/>
                </a:cubicBezTo>
                <a:cubicBezTo>
                  <a:pt x="49" y="49"/>
                  <a:pt x="54" y="27"/>
                  <a:pt x="48" y="6"/>
                </a:cubicBezTo>
                <a:cubicBezTo>
                  <a:pt x="44" y="5"/>
                  <a:pt x="41" y="4"/>
                  <a:pt x="37" y="4"/>
                </a:cubicBezTo>
                <a:cubicBezTo>
                  <a:pt x="37" y="4"/>
                  <a:pt x="36" y="4"/>
                  <a:pt x="36" y="4"/>
                </a:cubicBezTo>
                <a:cubicBezTo>
                  <a:pt x="34" y="27"/>
                  <a:pt x="36" y="51"/>
                  <a:pt x="37" y="74"/>
                </a:cubicBezTo>
                <a:close/>
                <a:moveTo>
                  <a:pt x="17" y="10"/>
                </a:moveTo>
                <a:cubicBezTo>
                  <a:pt x="5" y="25"/>
                  <a:pt x="6" y="41"/>
                  <a:pt x="16" y="58"/>
                </a:cubicBezTo>
                <a:cubicBezTo>
                  <a:pt x="19" y="61"/>
                  <a:pt x="22" y="64"/>
                  <a:pt x="25" y="67"/>
                </a:cubicBezTo>
                <a:cubicBezTo>
                  <a:pt x="26" y="69"/>
                  <a:pt x="28" y="70"/>
                  <a:pt x="30" y="72"/>
                </a:cubicBezTo>
                <a:cubicBezTo>
                  <a:pt x="24" y="52"/>
                  <a:pt x="13" y="25"/>
                  <a:pt x="27" y="5"/>
                </a:cubicBezTo>
                <a:cubicBezTo>
                  <a:pt x="23" y="6"/>
                  <a:pt x="20" y="8"/>
                  <a:pt x="17" y="10"/>
                </a:cubicBezTo>
                <a:close/>
                <a:moveTo>
                  <a:pt x="60" y="13"/>
                </a:moveTo>
                <a:cubicBezTo>
                  <a:pt x="66" y="27"/>
                  <a:pt x="63" y="45"/>
                  <a:pt x="56" y="60"/>
                </a:cubicBezTo>
                <a:cubicBezTo>
                  <a:pt x="60" y="54"/>
                  <a:pt x="65" y="49"/>
                  <a:pt x="66" y="45"/>
                </a:cubicBezTo>
                <a:cubicBezTo>
                  <a:pt x="67" y="43"/>
                  <a:pt x="67" y="41"/>
                  <a:pt x="68" y="39"/>
                </a:cubicBezTo>
                <a:cubicBezTo>
                  <a:pt x="68" y="37"/>
                  <a:pt x="69" y="35"/>
                  <a:pt x="69" y="33"/>
                </a:cubicBezTo>
                <a:cubicBezTo>
                  <a:pt x="69" y="25"/>
                  <a:pt x="65" y="18"/>
                  <a:pt x="60" y="13"/>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6" name="Freeform 145"/>
          <p:cNvSpPr>
            <a:spLocks noEditPoints="1"/>
          </p:cNvSpPr>
          <p:nvPr/>
        </p:nvSpPr>
        <p:spPr bwMode="auto">
          <a:xfrm>
            <a:off x="8143875" y="3668713"/>
            <a:ext cx="355600" cy="358775"/>
          </a:xfrm>
          <a:custGeom>
            <a:avLst/>
            <a:gdLst>
              <a:gd name="T0" fmla="*/ 43 w 98"/>
              <a:gd name="T1" fmla="*/ 76 h 99"/>
              <a:gd name="T2" fmla="*/ 40 w 98"/>
              <a:gd name="T3" fmla="*/ 70 h 99"/>
              <a:gd name="T4" fmla="*/ 37 w 98"/>
              <a:gd name="T5" fmla="*/ 74 h 99"/>
              <a:gd name="T6" fmla="*/ 35 w 98"/>
              <a:gd name="T7" fmla="*/ 76 h 99"/>
              <a:gd name="T8" fmla="*/ 32 w 98"/>
              <a:gd name="T9" fmla="*/ 75 h 99"/>
              <a:gd name="T10" fmla="*/ 2 w 98"/>
              <a:gd name="T11" fmla="*/ 45 h 99"/>
              <a:gd name="T12" fmla="*/ 7 w 98"/>
              <a:gd name="T13" fmla="*/ 10 h 99"/>
              <a:gd name="T14" fmla="*/ 40 w 98"/>
              <a:gd name="T15" fmla="*/ 26 h 99"/>
              <a:gd name="T16" fmla="*/ 71 w 98"/>
              <a:gd name="T17" fmla="*/ 0 h 99"/>
              <a:gd name="T18" fmla="*/ 48 w 98"/>
              <a:gd name="T19" fmla="*/ 79 h 99"/>
              <a:gd name="T20" fmla="*/ 35 w 98"/>
              <a:gd name="T21" fmla="*/ 99 h 99"/>
              <a:gd name="T22" fmla="*/ 29 w 98"/>
              <a:gd name="T23" fmla="*/ 95 h 99"/>
              <a:gd name="T24" fmla="*/ 43 w 98"/>
              <a:gd name="T25" fmla="*/ 76 h 99"/>
              <a:gd name="T26" fmla="*/ 47 w 98"/>
              <a:gd name="T27" fmla="*/ 57 h 99"/>
              <a:gd name="T28" fmla="*/ 50 w 98"/>
              <a:gd name="T29" fmla="*/ 63 h 99"/>
              <a:gd name="T30" fmla="*/ 65 w 98"/>
              <a:gd name="T31" fmla="*/ 18 h 99"/>
              <a:gd name="T32" fmla="*/ 47 w 98"/>
              <a:gd name="T33" fmla="*/ 32 h 99"/>
              <a:gd name="T34" fmla="*/ 46 w 98"/>
              <a:gd name="T35" fmla="*/ 34 h 99"/>
              <a:gd name="T36" fmla="*/ 47 w 98"/>
              <a:gd name="T37" fmla="*/ 57 h 99"/>
              <a:gd name="T38" fmla="*/ 28 w 98"/>
              <a:gd name="T39" fmla="*/ 63 h 99"/>
              <a:gd name="T40" fmla="*/ 16 w 98"/>
              <a:gd name="T41" fmla="*/ 24 h 99"/>
              <a:gd name="T42" fmla="*/ 16 w 98"/>
              <a:gd name="T43" fmla="*/ 24 h 99"/>
              <a:gd name="T44" fmla="*/ 33 w 98"/>
              <a:gd name="T45" fmla="*/ 61 h 99"/>
              <a:gd name="T46" fmla="*/ 13 w 98"/>
              <a:gd name="T47" fmla="*/ 21 h 99"/>
              <a:gd name="T48" fmla="*/ 10 w 98"/>
              <a:gd name="T49" fmla="*/ 44 h 99"/>
              <a:gd name="T50" fmla="*/ 28 w 98"/>
              <a:gd name="T51" fmla="*/ 63 h 99"/>
              <a:gd name="T52" fmla="*/ 55 w 98"/>
              <a:gd name="T53" fmla="*/ 64 h 99"/>
              <a:gd name="T54" fmla="*/ 68 w 98"/>
              <a:gd name="T55" fmla="*/ 18 h 99"/>
              <a:gd name="T56" fmla="*/ 55 w 98"/>
              <a:gd name="T57" fmla="*/ 6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99">
                <a:moveTo>
                  <a:pt x="43" y="76"/>
                </a:moveTo>
                <a:cubicBezTo>
                  <a:pt x="42" y="75"/>
                  <a:pt x="41" y="73"/>
                  <a:pt x="40" y="70"/>
                </a:cubicBezTo>
                <a:cubicBezTo>
                  <a:pt x="39" y="71"/>
                  <a:pt x="38" y="73"/>
                  <a:pt x="37" y="74"/>
                </a:cubicBezTo>
                <a:cubicBezTo>
                  <a:pt x="35" y="76"/>
                  <a:pt x="35" y="76"/>
                  <a:pt x="35" y="76"/>
                </a:cubicBezTo>
                <a:cubicBezTo>
                  <a:pt x="32" y="75"/>
                  <a:pt x="32" y="75"/>
                  <a:pt x="32" y="75"/>
                </a:cubicBezTo>
                <a:cubicBezTo>
                  <a:pt x="25" y="72"/>
                  <a:pt x="4" y="62"/>
                  <a:pt x="2" y="45"/>
                </a:cubicBezTo>
                <a:cubicBezTo>
                  <a:pt x="0" y="28"/>
                  <a:pt x="10" y="19"/>
                  <a:pt x="7" y="10"/>
                </a:cubicBezTo>
                <a:cubicBezTo>
                  <a:pt x="21" y="13"/>
                  <a:pt x="33" y="19"/>
                  <a:pt x="40" y="26"/>
                </a:cubicBezTo>
                <a:cubicBezTo>
                  <a:pt x="52" y="11"/>
                  <a:pt x="67" y="11"/>
                  <a:pt x="71" y="0"/>
                </a:cubicBezTo>
                <a:cubicBezTo>
                  <a:pt x="98" y="38"/>
                  <a:pt x="94" y="74"/>
                  <a:pt x="48" y="79"/>
                </a:cubicBezTo>
                <a:cubicBezTo>
                  <a:pt x="44" y="86"/>
                  <a:pt x="40" y="93"/>
                  <a:pt x="35" y="99"/>
                </a:cubicBezTo>
                <a:cubicBezTo>
                  <a:pt x="29" y="95"/>
                  <a:pt x="29" y="95"/>
                  <a:pt x="29" y="95"/>
                </a:cubicBezTo>
                <a:cubicBezTo>
                  <a:pt x="34" y="89"/>
                  <a:pt x="39" y="83"/>
                  <a:pt x="43" y="76"/>
                </a:cubicBezTo>
                <a:close/>
                <a:moveTo>
                  <a:pt x="47" y="57"/>
                </a:moveTo>
                <a:cubicBezTo>
                  <a:pt x="48" y="60"/>
                  <a:pt x="49" y="62"/>
                  <a:pt x="50" y="63"/>
                </a:cubicBezTo>
                <a:cubicBezTo>
                  <a:pt x="56" y="49"/>
                  <a:pt x="61" y="33"/>
                  <a:pt x="65" y="18"/>
                </a:cubicBezTo>
                <a:cubicBezTo>
                  <a:pt x="61" y="22"/>
                  <a:pt x="53" y="24"/>
                  <a:pt x="47" y="32"/>
                </a:cubicBezTo>
                <a:cubicBezTo>
                  <a:pt x="47" y="33"/>
                  <a:pt x="46" y="33"/>
                  <a:pt x="46" y="34"/>
                </a:cubicBezTo>
                <a:cubicBezTo>
                  <a:pt x="50" y="41"/>
                  <a:pt x="50" y="49"/>
                  <a:pt x="47" y="57"/>
                </a:cubicBezTo>
                <a:close/>
                <a:moveTo>
                  <a:pt x="28" y="63"/>
                </a:moveTo>
                <a:cubicBezTo>
                  <a:pt x="25" y="49"/>
                  <a:pt x="22" y="36"/>
                  <a:pt x="16" y="24"/>
                </a:cubicBezTo>
                <a:cubicBezTo>
                  <a:pt x="16" y="24"/>
                  <a:pt x="16" y="24"/>
                  <a:pt x="16" y="24"/>
                </a:cubicBezTo>
                <a:cubicBezTo>
                  <a:pt x="22" y="33"/>
                  <a:pt x="29" y="46"/>
                  <a:pt x="33" y="61"/>
                </a:cubicBezTo>
                <a:cubicBezTo>
                  <a:pt x="47" y="44"/>
                  <a:pt x="38" y="27"/>
                  <a:pt x="13" y="21"/>
                </a:cubicBezTo>
                <a:cubicBezTo>
                  <a:pt x="15" y="27"/>
                  <a:pt x="9" y="33"/>
                  <a:pt x="10" y="44"/>
                </a:cubicBezTo>
                <a:cubicBezTo>
                  <a:pt x="11" y="56"/>
                  <a:pt x="24" y="61"/>
                  <a:pt x="28" y="63"/>
                </a:cubicBezTo>
                <a:close/>
                <a:moveTo>
                  <a:pt x="55" y="64"/>
                </a:moveTo>
                <a:cubicBezTo>
                  <a:pt x="80" y="60"/>
                  <a:pt x="83" y="40"/>
                  <a:pt x="68" y="18"/>
                </a:cubicBezTo>
                <a:cubicBezTo>
                  <a:pt x="67" y="31"/>
                  <a:pt x="62" y="48"/>
                  <a:pt x="55" y="64"/>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7" name="Freeform 147"/>
          <p:cNvSpPr>
            <a:spLocks noEditPoints="1"/>
          </p:cNvSpPr>
          <p:nvPr/>
        </p:nvSpPr>
        <p:spPr bwMode="auto">
          <a:xfrm>
            <a:off x="3778250" y="3622675"/>
            <a:ext cx="244475" cy="384175"/>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8" name="Freeform 168"/>
          <p:cNvSpPr>
            <a:spLocks noEditPoints="1"/>
          </p:cNvSpPr>
          <p:nvPr/>
        </p:nvSpPr>
        <p:spPr bwMode="auto">
          <a:xfrm>
            <a:off x="1554163" y="3540125"/>
            <a:ext cx="347663" cy="357188"/>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Tree>
  </p:cSld>
  <p:clrMapOvr>
    <a:masterClrMapping/>
  </p:clrMapOvr>
  <p:transition spd="slow" advClick="0" advTm="3000">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2468"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62469"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2470" name="组合 63"/>
          <p:cNvGrpSpPr/>
          <p:nvPr/>
        </p:nvGrpSpPr>
        <p:grpSpPr>
          <a:xfrm>
            <a:off x="314325" y="301625"/>
            <a:ext cx="665163" cy="390525"/>
            <a:chOff x="907560" y="884624"/>
            <a:chExt cx="780449" cy="457236"/>
          </a:xfrm>
        </p:grpSpPr>
        <p:sp>
          <p:nvSpPr>
            <p:cNvPr id="62506"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pic>
        <p:nvPicPr>
          <p:cNvPr id="62471" name="图片 17"/>
          <p:cNvPicPr>
            <a:picLocks noChangeAspect="1"/>
          </p:cNvPicPr>
          <p:nvPr/>
        </p:nvPicPr>
        <p:blipFill>
          <a:blip r:embed="rId2"/>
          <a:stretch>
            <a:fillRect/>
          </a:stretch>
        </p:blipFill>
        <p:spPr>
          <a:xfrm>
            <a:off x="150813" y="1179513"/>
            <a:ext cx="8742362" cy="3249612"/>
          </a:xfrm>
          <a:prstGeom prst="rect">
            <a:avLst/>
          </a:prstGeom>
          <a:noFill/>
          <a:ln w="9525">
            <a:noFill/>
          </a:ln>
        </p:spPr>
      </p:pic>
      <p:sp>
        <p:nvSpPr>
          <p:cNvPr id="19" name="任意多边形 18"/>
          <p:cNvSpPr/>
          <p:nvPr/>
        </p:nvSpPr>
        <p:spPr>
          <a:xfrm>
            <a:off x="7250113" y="1179513"/>
            <a:ext cx="4460875" cy="3249613"/>
          </a:xfrm>
          <a:custGeom>
            <a:avLst/>
            <a:gdLst>
              <a:gd name="connsiteX0" fmla="*/ 982212 w 4460064"/>
              <a:gd name="connsiteY0" fmla="*/ 0 h 3249450"/>
              <a:gd name="connsiteX1" fmla="*/ 4460064 w 4460064"/>
              <a:gd name="connsiteY1" fmla="*/ 0 h 3249450"/>
              <a:gd name="connsiteX2" fmla="*/ 4460064 w 4460064"/>
              <a:gd name="connsiteY2" fmla="*/ 3249450 h 3249450"/>
              <a:gd name="connsiteX3" fmla="*/ 0 w 4460064"/>
              <a:gd name="connsiteY3" fmla="*/ 3249450 h 3249450"/>
            </a:gdLst>
            <a:ahLst/>
            <a:cxnLst>
              <a:cxn ang="0">
                <a:pos x="connsiteX0" y="connsiteY0"/>
              </a:cxn>
              <a:cxn ang="0">
                <a:pos x="connsiteX1" y="connsiteY1"/>
              </a:cxn>
              <a:cxn ang="0">
                <a:pos x="connsiteX2" y="connsiteY2"/>
              </a:cxn>
              <a:cxn ang="0">
                <a:pos x="connsiteX3" y="connsiteY3"/>
              </a:cxn>
            </a:cxnLst>
            <a:rect l="l" t="t" r="r" b="b"/>
            <a:pathLst>
              <a:path w="4460064" h="3249450">
                <a:moveTo>
                  <a:pt x="982212" y="0"/>
                </a:moveTo>
                <a:lnTo>
                  <a:pt x="4460064" y="0"/>
                </a:lnTo>
                <a:lnTo>
                  <a:pt x="4460064" y="3249450"/>
                </a:lnTo>
                <a:lnTo>
                  <a:pt x="0" y="3249450"/>
                </a:lnTo>
                <a:close/>
              </a:path>
            </a:pathLst>
          </a:custGeom>
          <a:solidFill>
            <a:srgbClr val="247BB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任意多边形 19"/>
          <p:cNvSpPr/>
          <p:nvPr/>
        </p:nvSpPr>
        <p:spPr>
          <a:xfrm>
            <a:off x="7580313" y="1179513"/>
            <a:ext cx="4460875" cy="3249613"/>
          </a:xfrm>
          <a:custGeom>
            <a:avLst/>
            <a:gdLst>
              <a:gd name="connsiteX0" fmla="*/ 982212 w 4460064"/>
              <a:gd name="connsiteY0" fmla="*/ 0 h 3249450"/>
              <a:gd name="connsiteX1" fmla="*/ 4460064 w 4460064"/>
              <a:gd name="connsiteY1" fmla="*/ 0 h 3249450"/>
              <a:gd name="connsiteX2" fmla="*/ 4460064 w 4460064"/>
              <a:gd name="connsiteY2" fmla="*/ 3249450 h 3249450"/>
              <a:gd name="connsiteX3" fmla="*/ 0 w 4460064"/>
              <a:gd name="connsiteY3" fmla="*/ 3249450 h 3249450"/>
            </a:gdLst>
            <a:ahLst/>
            <a:cxnLst>
              <a:cxn ang="0">
                <a:pos x="connsiteX0" y="connsiteY0"/>
              </a:cxn>
              <a:cxn ang="0">
                <a:pos x="connsiteX1" y="connsiteY1"/>
              </a:cxn>
              <a:cxn ang="0">
                <a:pos x="connsiteX2" y="connsiteY2"/>
              </a:cxn>
              <a:cxn ang="0">
                <a:pos x="connsiteX3" y="connsiteY3"/>
              </a:cxn>
            </a:cxnLst>
            <a:rect l="l" t="t" r="r" b="b"/>
            <a:pathLst>
              <a:path w="4460064" h="3249450">
                <a:moveTo>
                  <a:pt x="982212" y="0"/>
                </a:moveTo>
                <a:lnTo>
                  <a:pt x="4460064" y="0"/>
                </a:lnTo>
                <a:lnTo>
                  <a:pt x="4460064" y="3249450"/>
                </a:lnTo>
                <a:lnTo>
                  <a:pt x="0" y="3249450"/>
                </a:lnTo>
                <a:close/>
              </a:path>
            </a:pathLst>
          </a:cu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62474" name="组合 20"/>
          <p:cNvGrpSpPr/>
          <p:nvPr/>
        </p:nvGrpSpPr>
        <p:grpSpPr>
          <a:xfrm>
            <a:off x="762000" y="4916488"/>
            <a:ext cx="3128963" cy="646112"/>
            <a:chOff x="332688" y="4775431"/>
            <a:chExt cx="3127871" cy="646331"/>
          </a:xfrm>
        </p:grpSpPr>
        <p:sp>
          <p:nvSpPr>
            <p:cNvPr id="62504" name="矩形 21"/>
            <p:cNvSpPr/>
            <p:nvPr/>
          </p:nvSpPr>
          <p:spPr>
            <a:xfrm>
              <a:off x="857567" y="4775431"/>
              <a:ext cx="2602992" cy="646331"/>
            </a:xfrm>
            <a:prstGeom prst="rect">
              <a:avLst/>
            </a:prstGeom>
            <a:noFill/>
            <a:ln w="9525">
              <a:noFill/>
            </a:ln>
          </p:spPr>
          <p:txBody>
            <a:bodyPr>
              <a:spAutoFit/>
            </a:bodyPr>
            <a:p>
              <a:pPr lvl="0" algn="just"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我们工作室致力于专业PPT模板的发布，课件及汇报PPT的美化，并为您提供专业的PPT个性定制服务。</a:t>
              </a:r>
              <a:endParaRPr lang="zh-CN" altLang="en-US" sz="1200" dirty="0">
                <a:solidFill>
                  <a:srgbClr val="262626"/>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332688" y="4832690"/>
              <a:ext cx="415925" cy="414338"/>
              <a:chOff x="2873375" y="3552825"/>
              <a:chExt cx="415925" cy="414338"/>
            </a:xfrm>
            <a:solidFill>
              <a:srgbClr val="247BB5"/>
            </a:solidFill>
          </p:grpSpPr>
          <p:sp>
            <p:nvSpPr>
              <p:cNvPr id="24" name="Oval 60"/>
              <p:cNvSpPr>
                <a:spLocks noChangeArrowheads="1"/>
              </p:cNvSpPr>
              <p:nvPr/>
            </p:nvSpPr>
            <p:spPr bwMode="auto">
              <a:xfrm>
                <a:off x="2873375" y="3552825"/>
                <a:ext cx="415925" cy="414338"/>
              </a:xfrm>
              <a:prstGeom prst="ellips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25" name="Oval 61"/>
              <p:cNvSpPr>
                <a:spLocks noChangeArrowheads="1"/>
              </p:cNvSpPr>
              <p:nvPr/>
            </p:nvSpPr>
            <p:spPr bwMode="auto">
              <a:xfrm>
                <a:off x="3054350" y="3732213"/>
                <a:ext cx="53975" cy="53975"/>
              </a:xfrm>
              <a:prstGeom prst="ellips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26" name="Oval 62"/>
              <p:cNvSpPr>
                <a:spLocks noChangeArrowheads="1"/>
              </p:cNvSpPr>
              <p:nvPr/>
            </p:nvSpPr>
            <p:spPr bwMode="auto">
              <a:xfrm>
                <a:off x="3000375" y="3803650"/>
                <a:ext cx="36513" cy="36513"/>
              </a:xfrm>
              <a:prstGeom prst="ellips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27" name="Line 63"/>
              <p:cNvSpPr>
                <a:spLocks noChangeShapeType="1"/>
              </p:cNvSpPr>
              <p:nvPr/>
            </p:nvSpPr>
            <p:spPr bwMode="auto">
              <a:xfrm flipV="1">
                <a:off x="3101975" y="3660775"/>
                <a:ext cx="77788" cy="79375"/>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28" name="Line 64"/>
              <p:cNvSpPr>
                <a:spLocks noChangeShapeType="1"/>
              </p:cNvSpPr>
              <p:nvPr/>
            </p:nvSpPr>
            <p:spPr bwMode="auto">
              <a:xfrm flipV="1">
                <a:off x="3036888" y="3778250"/>
                <a:ext cx="26987" cy="2540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29" name="Freeform 65"/>
              <p:cNvSpPr/>
              <p:nvPr/>
            </p:nvSpPr>
            <p:spPr bwMode="auto">
              <a:xfrm>
                <a:off x="3063875" y="3606800"/>
                <a:ext cx="34925" cy="17463"/>
              </a:xfrm>
              <a:custGeom>
                <a:avLst/>
                <a:gdLst>
                  <a:gd name="T0" fmla="*/ 38 w 38"/>
                  <a:gd name="T1" fmla="*/ 19 h 19"/>
                  <a:gd name="T2" fmla="*/ 19 w 38"/>
                  <a:gd name="T3" fmla="*/ 0 h 19"/>
                  <a:gd name="T4" fmla="*/ 0 w 38"/>
                  <a:gd name="T5" fmla="*/ 19 h 19"/>
                </a:gdLst>
                <a:ahLst/>
                <a:cxnLst>
                  <a:cxn ang="0">
                    <a:pos x="T0" y="T1"/>
                  </a:cxn>
                  <a:cxn ang="0">
                    <a:pos x="T2" y="T3"/>
                  </a:cxn>
                  <a:cxn ang="0">
                    <a:pos x="T4" y="T5"/>
                  </a:cxn>
                </a:cxnLst>
                <a:rect l="0" t="0" r="r" b="b"/>
                <a:pathLst>
                  <a:path w="38" h="19">
                    <a:moveTo>
                      <a:pt x="38" y="19"/>
                    </a:moveTo>
                    <a:lnTo>
                      <a:pt x="19" y="0"/>
                    </a:lnTo>
                    <a:lnTo>
                      <a:pt x="0" y="19"/>
                    </a:lnTo>
                  </a:path>
                </a:pathLst>
              </a:cu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30" name="Freeform 66"/>
              <p:cNvSpPr/>
              <p:nvPr/>
            </p:nvSpPr>
            <p:spPr bwMode="auto">
              <a:xfrm>
                <a:off x="3063875" y="3894138"/>
                <a:ext cx="34925" cy="19050"/>
              </a:xfrm>
              <a:custGeom>
                <a:avLst/>
                <a:gdLst>
                  <a:gd name="T0" fmla="*/ 0 w 38"/>
                  <a:gd name="T1" fmla="*/ 0 h 19"/>
                  <a:gd name="T2" fmla="*/ 19 w 38"/>
                  <a:gd name="T3" fmla="*/ 19 h 19"/>
                  <a:gd name="T4" fmla="*/ 38 w 38"/>
                  <a:gd name="T5" fmla="*/ 0 h 19"/>
                </a:gdLst>
                <a:ahLst/>
                <a:cxnLst>
                  <a:cxn ang="0">
                    <a:pos x="T0" y="T1"/>
                  </a:cxn>
                  <a:cxn ang="0">
                    <a:pos x="T2" y="T3"/>
                  </a:cxn>
                  <a:cxn ang="0">
                    <a:pos x="T4" y="T5"/>
                  </a:cxn>
                </a:cxnLst>
                <a:rect l="0" t="0" r="r" b="b"/>
                <a:pathLst>
                  <a:path w="38" h="19">
                    <a:moveTo>
                      <a:pt x="0" y="0"/>
                    </a:moveTo>
                    <a:lnTo>
                      <a:pt x="19" y="19"/>
                    </a:lnTo>
                    <a:lnTo>
                      <a:pt x="38" y="0"/>
                    </a:lnTo>
                  </a:path>
                </a:pathLst>
              </a:cu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31" name="Freeform 67"/>
              <p:cNvSpPr/>
              <p:nvPr/>
            </p:nvSpPr>
            <p:spPr bwMode="auto">
              <a:xfrm>
                <a:off x="3216275" y="3741738"/>
                <a:ext cx="17463" cy="36512"/>
              </a:xfrm>
              <a:custGeom>
                <a:avLst/>
                <a:gdLst>
                  <a:gd name="T0" fmla="*/ 0 w 19"/>
                  <a:gd name="T1" fmla="*/ 38 h 38"/>
                  <a:gd name="T2" fmla="*/ 19 w 19"/>
                  <a:gd name="T3" fmla="*/ 19 h 38"/>
                  <a:gd name="T4" fmla="*/ 0 w 19"/>
                  <a:gd name="T5" fmla="*/ 0 h 38"/>
                </a:gdLst>
                <a:ahLst/>
                <a:cxnLst>
                  <a:cxn ang="0">
                    <a:pos x="T0" y="T1"/>
                  </a:cxn>
                  <a:cxn ang="0">
                    <a:pos x="T2" y="T3"/>
                  </a:cxn>
                  <a:cxn ang="0">
                    <a:pos x="T4" y="T5"/>
                  </a:cxn>
                </a:cxnLst>
                <a:rect l="0" t="0" r="r" b="b"/>
                <a:pathLst>
                  <a:path w="19" h="38">
                    <a:moveTo>
                      <a:pt x="0" y="38"/>
                    </a:moveTo>
                    <a:lnTo>
                      <a:pt x="19" y="19"/>
                    </a:lnTo>
                    <a:lnTo>
                      <a:pt x="0" y="0"/>
                    </a:lnTo>
                  </a:path>
                </a:pathLst>
              </a:cu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32" name="Freeform 68"/>
              <p:cNvSpPr/>
              <p:nvPr/>
            </p:nvSpPr>
            <p:spPr bwMode="auto">
              <a:xfrm>
                <a:off x="2927350" y="3741738"/>
                <a:ext cx="19050" cy="36512"/>
              </a:xfrm>
              <a:custGeom>
                <a:avLst/>
                <a:gdLst>
                  <a:gd name="T0" fmla="*/ 19 w 19"/>
                  <a:gd name="T1" fmla="*/ 0 h 38"/>
                  <a:gd name="T2" fmla="*/ 0 w 19"/>
                  <a:gd name="T3" fmla="*/ 19 h 38"/>
                  <a:gd name="T4" fmla="*/ 19 w 19"/>
                  <a:gd name="T5" fmla="*/ 38 h 38"/>
                </a:gdLst>
                <a:ahLst/>
                <a:cxnLst>
                  <a:cxn ang="0">
                    <a:pos x="T0" y="T1"/>
                  </a:cxn>
                  <a:cxn ang="0">
                    <a:pos x="T2" y="T3"/>
                  </a:cxn>
                  <a:cxn ang="0">
                    <a:pos x="T4" y="T5"/>
                  </a:cxn>
                </a:cxnLst>
                <a:rect l="0" t="0" r="r" b="b"/>
                <a:pathLst>
                  <a:path w="19" h="38">
                    <a:moveTo>
                      <a:pt x="19" y="0"/>
                    </a:moveTo>
                    <a:lnTo>
                      <a:pt x="0" y="19"/>
                    </a:lnTo>
                    <a:lnTo>
                      <a:pt x="19" y="38"/>
                    </a:lnTo>
                  </a:path>
                </a:pathLst>
              </a:cu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grpSp>
        <p:nvGrpSpPr>
          <p:cNvPr id="62475" name="组合 32"/>
          <p:cNvGrpSpPr/>
          <p:nvPr/>
        </p:nvGrpSpPr>
        <p:grpSpPr>
          <a:xfrm>
            <a:off x="4552950" y="4919663"/>
            <a:ext cx="3071813" cy="647700"/>
            <a:chOff x="4494873" y="4720663"/>
            <a:chExt cx="3071674" cy="646331"/>
          </a:xfrm>
        </p:grpSpPr>
        <p:sp>
          <p:nvSpPr>
            <p:cNvPr id="62502" name="矩形 33"/>
            <p:cNvSpPr/>
            <p:nvPr/>
          </p:nvSpPr>
          <p:spPr>
            <a:xfrm>
              <a:off x="4963555" y="4720663"/>
              <a:ext cx="2602992" cy="646331"/>
            </a:xfrm>
            <a:prstGeom prst="rect">
              <a:avLst/>
            </a:prstGeom>
            <a:noFill/>
            <a:ln w="9525">
              <a:noFill/>
            </a:ln>
          </p:spPr>
          <p:txBody>
            <a:bodyPr>
              <a:spAutoFit/>
            </a:bodyPr>
            <a:p>
              <a:pPr lvl="0" algn="just"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我们工作室致力于专业PPT模板的发布，课件及汇报PPT的美化，并为您提供专业的PPT个性定制服务。</a:t>
              </a:r>
              <a:endParaRPr lang="zh-CN" altLang="en-US" sz="1200" dirty="0">
                <a:solidFill>
                  <a:srgbClr val="262626"/>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494873" y="4774632"/>
              <a:ext cx="419100" cy="309562"/>
              <a:chOff x="6080125" y="4678363"/>
              <a:chExt cx="419100" cy="309562"/>
            </a:xfrm>
            <a:solidFill>
              <a:srgbClr val="247BB5"/>
            </a:solidFill>
          </p:grpSpPr>
          <p:sp>
            <p:nvSpPr>
              <p:cNvPr id="36" name="Rectangle 218"/>
              <p:cNvSpPr>
                <a:spLocks noChangeArrowheads="1"/>
              </p:cNvSpPr>
              <p:nvPr/>
            </p:nvSpPr>
            <p:spPr bwMode="auto">
              <a:xfrm>
                <a:off x="6080125" y="4678363"/>
                <a:ext cx="419100" cy="309562"/>
              </a:xfrm>
              <a:prstGeom prst="rect">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37" name="Line 219"/>
              <p:cNvSpPr>
                <a:spLocks noChangeShapeType="1"/>
              </p:cNvSpPr>
              <p:nvPr/>
            </p:nvSpPr>
            <p:spPr bwMode="auto">
              <a:xfrm flipV="1">
                <a:off x="6134100" y="4732338"/>
                <a:ext cx="0" cy="200025"/>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38" name="Line 220"/>
              <p:cNvSpPr>
                <a:spLocks noChangeShapeType="1"/>
              </p:cNvSpPr>
              <p:nvPr/>
            </p:nvSpPr>
            <p:spPr bwMode="auto">
              <a:xfrm flipV="1">
                <a:off x="6170613" y="4732338"/>
                <a:ext cx="0" cy="163512"/>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39" name="Line 221"/>
              <p:cNvSpPr>
                <a:spLocks noChangeShapeType="1"/>
              </p:cNvSpPr>
              <p:nvPr/>
            </p:nvSpPr>
            <p:spPr bwMode="auto">
              <a:xfrm flipV="1">
                <a:off x="6226175" y="4732338"/>
                <a:ext cx="0" cy="163512"/>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0" name="Line 222"/>
              <p:cNvSpPr>
                <a:spLocks noChangeShapeType="1"/>
              </p:cNvSpPr>
              <p:nvPr/>
            </p:nvSpPr>
            <p:spPr bwMode="auto">
              <a:xfrm flipV="1">
                <a:off x="6262688" y="4732338"/>
                <a:ext cx="0" cy="163512"/>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1" name="Line 223"/>
              <p:cNvSpPr>
                <a:spLocks noChangeShapeType="1"/>
              </p:cNvSpPr>
              <p:nvPr/>
            </p:nvSpPr>
            <p:spPr bwMode="auto">
              <a:xfrm flipV="1">
                <a:off x="6297613" y="4732338"/>
                <a:ext cx="0" cy="163512"/>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2" name="Line 224"/>
              <p:cNvSpPr>
                <a:spLocks noChangeShapeType="1"/>
              </p:cNvSpPr>
              <p:nvPr/>
            </p:nvSpPr>
            <p:spPr bwMode="auto">
              <a:xfrm flipV="1">
                <a:off x="6353175" y="4732338"/>
                <a:ext cx="0" cy="163512"/>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3" name="Line 225"/>
              <p:cNvSpPr>
                <a:spLocks noChangeShapeType="1"/>
              </p:cNvSpPr>
              <p:nvPr/>
            </p:nvSpPr>
            <p:spPr bwMode="auto">
              <a:xfrm flipV="1">
                <a:off x="6389688" y="4732338"/>
                <a:ext cx="0" cy="163512"/>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4" name="Line 226"/>
              <p:cNvSpPr>
                <a:spLocks noChangeShapeType="1"/>
              </p:cNvSpPr>
              <p:nvPr/>
            </p:nvSpPr>
            <p:spPr bwMode="auto">
              <a:xfrm>
                <a:off x="6170613" y="4932363"/>
                <a:ext cx="0" cy="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5" name="Line 227"/>
              <p:cNvSpPr>
                <a:spLocks noChangeShapeType="1"/>
              </p:cNvSpPr>
              <p:nvPr/>
            </p:nvSpPr>
            <p:spPr bwMode="auto">
              <a:xfrm>
                <a:off x="6226175" y="4932363"/>
                <a:ext cx="0" cy="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6" name="Line 228"/>
              <p:cNvSpPr>
                <a:spLocks noChangeShapeType="1"/>
              </p:cNvSpPr>
              <p:nvPr/>
            </p:nvSpPr>
            <p:spPr bwMode="auto">
              <a:xfrm>
                <a:off x="6262688" y="4932363"/>
                <a:ext cx="0" cy="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7" name="Line 229"/>
              <p:cNvSpPr>
                <a:spLocks noChangeShapeType="1"/>
              </p:cNvSpPr>
              <p:nvPr/>
            </p:nvSpPr>
            <p:spPr bwMode="auto">
              <a:xfrm>
                <a:off x="6297613" y="4932363"/>
                <a:ext cx="0" cy="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8" name="Line 230"/>
              <p:cNvSpPr>
                <a:spLocks noChangeShapeType="1"/>
              </p:cNvSpPr>
              <p:nvPr/>
            </p:nvSpPr>
            <p:spPr bwMode="auto">
              <a:xfrm>
                <a:off x="6353175" y="4932363"/>
                <a:ext cx="0" cy="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49" name="Line 231"/>
              <p:cNvSpPr>
                <a:spLocks noChangeShapeType="1"/>
              </p:cNvSpPr>
              <p:nvPr/>
            </p:nvSpPr>
            <p:spPr bwMode="auto">
              <a:xfrm>
                <a:off x="6389688" y="4932363"/>
                <a:ext cx="0" cy="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0" name="Line 232"/>
              <p:cNvSpPr>
                <a:spLocks noChangeShapeType="1"/>
              </p:cNvSpPr>
              <p:nvPr/>
            </p:nvSpPr>
            <p:spPr bwMode="auto">
              <a:xfrm flipV="1">
                <a:off x="6443663" y="4732338"/>
                <a:ext cx="0" cy="200025"/>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grpSp>
        <p:nvGrpSpPr>
          <p:cNvPr id="62476" name="组合 50"/>
          <p:cNvGrpSpPr/>
          <p:nvPr/>
        </p:nvGrpSpPr>
        <p:grpSpPr>
          <a:xfrm>
            <a:off x="8299450" y="4916488"/>
            <a:ext cx="3059113" cy="646112"/>
            <a:chOff x="7870435" y="4775431"/>
            <a:chExt cx="3058822" cy="646331"/>
          </a:xfrm>
        </p:grpSpPr>
        <p:sp>
          <p:nvSpPr>
            <p:cNvPr id="62492" name="矩形 51"/>
            <p:cNvSpPr/>
            <p:nvPr/>
          </p:nvSpPr>
          <p:spPr>
            <a:xfrm>
              <a:off x="8326265" y="4775431"/>
              <a:ext cx="2602992" cy="646331"/>
            </a:xfrm>
            <a:prstGeom prst="rect">
              <a:avLst/>
            </a:prstGeom>
            <a:noFill/>
            <a:ln w="9525">
              <a:noFill/>
            </a:ln>
          </p:spPr>
          <p:txBody>
            <a:bodyPr>
              <a:spAutoFit/>
            </a:bodyPr>
            <a:p>
              <a:pPr lvl="0" algn="just"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我们工作室致力于专业PPT模板的发布，课件及汇报PPT的美化，并为您提供专业的PPT个性定制服务。</a:t>
              </a:r>
              <a:endParaRPr lang="zh-CN" altLang="en-US" sz="1200" dirty="0">
                <a:solidFill>
                  <a:srgbClr val="262626"/>
                </a:solidFill>
                <a:latin typeface="微软雅黑" panose="020B0503020204020204" pitchFamily="34" charset="-122"/>
                <a:ea typeface="微软雅黑" panose="020B0503020204020204" pitchFamily="34" charset="-122"/>
              </a:endParaRPr>
            </a:p>
          </p:txBody>
        </p:sp>
        <p:grpSp>
          <p:nvGrpSpPr>
            <p:cNvPr id="62493" name="组合 52"/>
            <p:cNvGrpSpPr/>
            <p:nvPr/>
          </p:nvGrpSpPr>
          <p:grpSpPr>
            <a:xfrm>
              <a:off x="7870435" y="4845899"/>
              <a:ext cx="387812" cy="386331"/>
              <a:chOff x="2873375" y="4614863"/>
              <a:chExt cx="415925" cy="414337"/>
            </a:xfrm>
          </p:grpSpPr>
          <p:sp>
            <p:nvSpPr>
              <p:cNvPr id="54" name="Oval 75"/>
              <p:cNvSpPr>
                <a:spLocks noChangeArrowheads="1"/>
              </p:cNvSpPr>
              <p:nvPr/>
            </p:nvSpPr>
            <p:spPr bwMode="auto">
              <a:xfrm>
                <a:off x="3054350" y="4703763"/>
                <a:ext cx="53975" cy="53975"/>
              </a:xfrm>
              <a:prstGeom prst="ellipse">
                <a:avLst/>
              </a:prstGeom>
              <a:noFill/>
              <a:ln w="30163" cap="rnd">
                <a:solidFill>
                  <a:srgbClr val="247BB5"/>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5" name="Freeform 76"/>
              <p:cNvSpPr/>
              <p:nvPr/>
            </p:nvSpPr>
            <p:spPr bwMode="auto">
              <a:xfrm>
                <a:off x="2982913" y="4632325"/>
                <a:ext cx="196850" cy="271463"/>
              </a:xfrm>
              <a:custGeom>
                <a:avLst/>
                <a:gdLst>
                  <a:gd name="T0" fmla="*/ 63 w 88"/>
                  <a:gd name="T1" fmla="*/ 84 h 120"/>
                  <a:gd name="T2" fmla="*/ 44 w 88"/>
                  <a:gd name="T3" fmla="*/ 120 h 120"/>
                  <a:gd name="T4" fmla="*/ 26 w 88"/>
                  <a:gd name="T5" fmla="*/ 84 h 120"/>
                  <a:gd name="T6" fmla="*/ 0 w 88"/>
                  <a:gd name="T7" fmla="*/ 44 h 120"/>
                  <a:gd name="T8" fmla="*/ 44 w 88"/>
                  <a:gd name="T9" fmla="*/ 0 h 120"/>
                  <a:gd name="T10" fmla="*/ 88 w 88"/>
                  <a:gd name="T11" fmla="*/ 44 h 120"/>
                  <a:gd name="T12" fmla="*/ 63 w 88"/>
                  <a:gd name="T13" fmla="*/ 84 h 120"/>
                </a:gdLst>
                <a:ahLst/>
                <a:cxnLst>
                  <a:cxn ang="0">
                    <a:pos x="T0" y="T1"/>
                  </a:cxn>
                  <a:cxn ang="0">
                    <a:pos x="T2" y="T3"/>
                  </a:cxn>
                  <a:cxn ang="0">
                    <a:pos x="T4" y="T5"/>
                  </a:cxn>
                  <a:cxn ang="0">
                    <a:pos x="T6" y="T7"/>
                  </a:cxn>
                  <a:cxn ang="0">
                    <a:pos x="T8" y="T9"/>
                  </a:cxn>
                  <a:cxn ang="0">
                    <a:pos x="T10" y="T11"/>
                  </a:cxn>
                  <a:cxn ang="0">
                    <a:pos x="T12" y="T13"/>
                  </a:cxn>
                </a:cxnLst>
                <a:rect l="0" t="0" r="r" b="b"/>
                <a:pathLst>
                  <a:path w="88" h="120">
                    <a:moveTo>
                      <a:pt x="63" y="84"/>
                    </a:moveTo>
                    <a:cubicBezTo>
                      <a:pt x="44" y="120"/>
                      <a:pt x="44" y="120"/>
                      <a:pt x="44" y="120"/>
                    </a:cubicBezTo>
                    <a:cubicBezTo>
                      <a:pt x="26" y="84"/>
                      <a:pt x="26" y="84"/>
                      <a:pt x="26" y="84"/>
                    </a:cubicBezTo>
                    <a:cubicBezTo>
                      <a:pt x="11" y="77"/>
                      <a:pt x="0" y="61"/>
                      <a:pt x="0" y="44"/>
                    </a:cubicBezTo>
                    <a:cubicBezTo>
                      <a:pt x="0" y="20"/>
                      <a:pt x="20" y="0"/>
                      <a:pt x="44" y="0"/>
                    </a:cubicBezTo>
                    <a:cubicBezTo>
                      <a:pt x="68" y="0"/>
                      <a:pt x="88" y="20"/>
                      <a:pt x="88" y="44"/>
                    </a:cubicBezTo>
                    <a:cubicBezTo>
                      <a:pt x="88" y="61"/>
                      <a:pt x="78" y="77"/>
                      <a:pt x="63" y="84"/>
                    </a:cubicBezTo>
                    <a:close/>
                  </a:path>
                </a:pathLst>
              </a:custGeom>
              <a:noFill/>
              <a:ln w="30163" cap="rnd">
                <a:solidFill>
                  <a:srgbClr val="247BB5"/>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6" name="Line 77"/>
              <p:cNvSpPr>
                <a:spLocks noChangeShapeType="1"/>
              </p:cNvSpPr>
              <p:nvPr/>
            </p:nvSpPr>
            <p:spPr bwMode="auto">
              <a:xfrm>
                <a:off x="3017838" y="4614863"/>
                <a:ext cx="0" cy="0"/>
              </a:xfrm>
              <a:prstGeom prst="line">
                <a:avLst/>
              </a:prstGeom>
              <a:noFill/>
              <a:ln w="30163" cap="rnd">
                <a:solidFill>
                  <a:srgbClr val="247BB5"/>
                </a:solidFill>
                <a:prstDash val="solid"/>
                <a:round/>
              </a:ln>
              <a:extLst>
                <a:ext uri="{909E8E84-426E-40DD-AFC4-6F175D3DCCD1}">
                  <a14:hiddenFill xmlns:a14="http://schemas.microsoft.com/office/drawing/2010/main">
                    <a:no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7" name="Freeform 78"/>
              <p:cNvSpPr/>
              <p:nvPr/>
            </p:nvSpPr>
            <p:spPr bwMode="auto">
              <a:xfrm>
                <a:off x="2873375" y="4614863"/>
                <a:ext cx="415925" cy="414337"/>
              </a:xfrm>
              <a:custGeom>
                <a:avLst/>
                <a:gdLst>
                  <a:gd name="T0" fmla="*/ 152 w 436"/>
                  <a:gd name="T1" fmla="*/ 0 h 435"/>
                  <a:gd name="T2" fmla="*/ 0 w 436"/>
                  <a:gd name="T3" fmla="*/ 38 h 435"/>
                  <a:gd name="T4" fmla="*/ 0 w 436"/>
                  <a:gd name="T5" fmla="*/ 397 h 435"/>
                  <a:gd name="T6" fmla="*/ 152 w 436"/>
                  <a:gd name="T7" fmla="*/ 359 h 435"/>
                  <a:gd name="T8" fmla="*/ 284 w 436"/>
                  <a:gd name="T9" fmla="*/ 435 h 435"/>
                  <a:gd name="T10" fmla="*/ 436 w 436"/>
                  <a:gd name="T11" fmla="*/ 397 h 435"/>
                  <a:gd name="T12" fmla="*/ 436 w 436"/>
                  <a:gd name="T13" fmla="*/ 38 h 435"/>
                  <a:gd name="T14" fmla="*/ 308 w 436"/>
                  <a:gd name="T15" fmla="*/ 68 h 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6" h="435">
                    <a:moveTo>
                      <a:pt x="152" y="0"/>
                    </a:moveTo>
                    <a:lnTo>
                      <a:pt x="0" y="38"/>
                    </a:lnTo>
                    <a:lnTo>
                      <a:pt x="0" y="397"/>
                    </a:lnTo>
                    <a:lnTo>
                      <a:pt x="152" y="359"/>
                    </a:lnTo>
                    <a:lnTo>
                      <a:pt x="284" y="435"/>
                    </a:lnTo>
                    <a:lnTo>
                      <a:pt x="436" y="397"/>
                    </a:lnTo>
                    <a:lnTo>
                      <a:pt x="436" y="38"/>
                    </a:lnTo>
                    <a:lnTo>
                      <a:pt x="308" y="68"/>
                    </a:lnTo>
                  </a:path>
                </a:pathLst>
              </a:custGeom>
              <a:noFill/>
              <a:ln w="30163" cap="rnd">
                <a:solidFill>
                  <a:srgbClr val="247BB5"/>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8" name="Line 79"/>
              <p:cNvSpPr>
                <a:spLocks noChangeShapeType="1"/>
              </p:cNvSpPr>
              <p:nvPr/>
            </p:nvSpPr>
            <p:spPr bwMode="auto">
              <a:xfrm flipV="1">
                <a:off x="3144838" y="4808538"/>
                <a:ext cx="0" cy="220662"/>
              </a:xfrm>
              <a:prstGeom prst="line">
                <a:avLst/>
              </a:prstGeom>
              <a:noFill/>
              <a:ln w="30163" cap="rnd">
                <a:solidFill>
                  <a:srgbClr val="247BB5"/>
                </a:solidFill>
                <a:prstDash val="solid"/>
                <a:round/>
              </a:ln>
              <a:extLst>
                <a:ext uri="{909E8E84-426E-40DD-AFC4-6F175D3DCCD1}">
                  <a14:hiddenFill xmlns:a14="http://schemas.microsoft.com/office/drawing/2010/main">
                    <a:no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59" name="Line 80"/>
              <p:cNvSpPr>
                <a:spLocks noChangeShapeType="1"/>
              </p:cNvSpPr>
              <p:nvPr/>
            </p:nvSpPr>
            <p:spPr bwMode="auto">
              <a:xfrm flipV="1">
                <a:off x="3017838" y="4614863"/>
                <a:ext cx="0" cy="39687"/>
              </a:xfrm>
              <a:prstGeom prst="line">
                <a:avLst/>
              </a:prstGeom>
              <a:noFill/>
              <a:ln w="30163" cap="rnd">
                <a:solidFill>
                  <a:srgbClr val="247BB5"/>
                </a:solidFill>
                <a:prstDash val="solid"/>
                <a:round/>
              </a:ln>
              <a:extLst>
                <a:ext uri="{909E8E84-426E-40DD-AFC4-6F175D3DCCD1}">
                  <a14:hiddenFill xmlns:a14="http://schemas.microsoft.com/office/drawing/2010/main">
                    <a:no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60" name="Line 81"/>
              <p:cNvSpPr>
                <a:spLocks noChangeShapeType="1"/>
              </p:cNvSpPr>
              <p:nvPr/>
            </p:nvSpPr>
            <p:spPr bwMode="auto">
              <a:xfrm flipV="1">
                <a:off x="3017838" y="4808538"/>
                <a:ext cx="0" cy="147637"/>
              </a:xfrm>
              <a:prstGeom prst="line">
                <a:avLst/>
              </a:prstGeom>
              <a:noFill/>
              <a:ln w="30163" cap="rnd">
                <a:solidFill>
                  <a:srgbClr val="247BB5"/>
                </a:solidFill>
                <a:prstDash val="solid"/>
                <a:round/>
              </a:ln>
              <a:extLst>
                <a:ext uri="{909E8E84-426E-40DD-AFC4-6F175D3DCCD1}">
                  <a14:hiddenFill xmlns:a14="http://schemas.microsoft.com/office/drawing/2010/main">
                    <a:no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61" name="Line 82"/>
              <p:cNvSpPr>
                <a:spLocks noChangeShapeType="1"/>
              </p:cNvSpPr>
              <p:nvPr/>
            </p:nvSpPr>
            <p:spPr bwMode="auto">
              <a:xfrm flipH="1" flipV="1">
                <a:off x="3017838" y="4614863"/>
                <a:ext cx="38100" cy="20637"/>
              </a:xfrm>
              <a:prstGeom prst="line">
                <a:avLst/>
              </a:prstGeom>
              <a:noFill/>
              <a:ln w="30163" cap="rnd">
                <a:solidFill>
                  <a:srgbClr val="247BB5"/>
                </a:solidFill>
                <a:prstDash val="solid"/>
                <a:round/>
              </a:ln>
              <a:extLst>
                <a:ext uri="{909E8E84-426E-40DD-AFC4-6F175D3DCCD1}">
                  <a14:hiddenFill xmlns:a14="http://schemas.microsoft.com/office/drawing/2010/main">
                    <a:no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grpSp>
        <p:nvGrpSpPr>
          <p:cNvPr id="62477" name="组合 61"/>
          <p:cNvGrpSpPr/>
          <p:nvPr/>
        </p:nvGrpSpPr>
        <p:grpSpPr>
          <a:xfrm>
            <a:off x="835025" y="5740400"/>
            <a:ext cx="2986088" cy="646113"/>
            <a:chOff x="474461" y="5867293"/>
            <a:chExt cx="2986098" cy="646331"/>
          </a:xfrm>
        </p:grpSpPr>
        <p:sp>
          <p:nvSpPr>
            <p:cNvPr id="62486" name="矩形 62"/>
            <p:cNvSpPr/>
            <p:nvPr/>
          </p:nvSpPr>
          <p:spPr>
            <a:xfrm>
              <a:off x="857567" y="5867293"/>
              <a:ext cx="2602992" cy="646331"/>
            </a:xfrm>
            <a:prstGeom prst="rect">
              <a:avLst/>
            </a:prstGeom>
            <a:noFill/>
            <a:ln w="9525">
              <a:noFill/>
            </a:ln>
          </p:spPr>
          <p:txBody>
            <a:bodyPr>
              <a:spAutoFit/>
            </a:bodyPr>
            <a:p>
              <a:pPr lvl="0" algn="just"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我们工作室致力于专业PPT模板的发布，课件及汇报PPT的美化，并为您提供专业的PPT个性定制服务。</a:t>
              </a:r>
              <a:endParaRPr lang="zh-CN" altLang="en-US" sz="1200" dirty="0">
                <a:solidFill>
                  <a:srgbClr val="262626"/>
                </a:solidFill>
                <a:latin typeface="微软雅黑" panose="020B0503020204020204" pitchFamily="34" charset="-122"/>
                <a:ea typeface="微软雅黑" panose="020B0503020204020204" pitchFamily="34" charset="-122"/>
              </a:endParaRPr>
            </a:p>
          </p:txBody>
        </p:sp>
        <p:grpSp>
          <p:nvGrpSpPr>
            <p:cNvPr id="62487" name="组合 66"/>
            <p:cNvGrpSpPr/>
            <p:nvPr/>
          </p:nvGrpSpPr>
          <p:grpSpPr>
            <a:xfrm>
              <a:off x="474461" y="5969301"/>
              <a:ext cx="306387" cy="414337"/>
              <a:chOff x="1865313" y="2490788"/>
              <a:chExt cx="306387" cy="414337"/>
            </a:xfrm>
          </p:grpSpPr>
          <p:sp>
            <p:nvSpPr>
              <p:cNvPr id="68" name="Oval 5"/>
              <p:cNvSpPr>
                <a:spLocks noChangeArrowheads="1"/>
              </p:cNvSpPr>
              <p:nvPr/>
            </p:nvSpPr>
            <p:spPr bwMode="auto">
              <a:xfrm>
                <a:off x="1973263" y="2652713"/>
                <a:ext cx="90487" cy="90487"/>
              </a:xfrm>
              <a:prstGeom prst="ellipse">
                <a:avLst/>
              </a:prstGeom>
              <a:noFill/>
              <a:ln w="30163" cap="rnd">
                <a:solidFill>
                  <a:srgbClr val="247BB5"/>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69" name="Freeform 6"/>
              <p:cNvSpPr/>
              <p:nvPr/>
            </p:nvSpPr>
            <p:spPr bwMode="auto">
              <a:xfrm>
                <a:off x="1901825" y="2814638"/>
                <a:ext cx="233363" cy="90487"/>
              </a:xfrm>
              <a:custGeom>
                <a:avLst/>
                <a:gdLst>
                  <a:gd name="T0" fmla="*/ 0 w 104"/>
                  <a:gd name="T1" fmla="*/ 20 h 40"/>
                  <a:gd name="T2" fmla="*/ 20 w 104"/>
                  <a:gd name="T3" fmla="*/ 0 h 40"/>
                  <a:gd name="T4" fmla="*/ 84 w 104"/>
                  <a:gd name="T5" fmla="*/ 0 h 40"/>
                  <a:gd name="T6" fmla="*/ 104 w 104"/>
                  <a:gd name="T7" fmla="*/ 20 h 40"/>
                  <a:gd name="T8" fmla="*/ 104 w 104"/>
                  <a:gd name="T9" fmla="*/ 40 h 40"/>
                  <a:gd name="T10" fmla="*/ 0 w 104"/>
                  <a:gd name="T11" fmla="*/ 40 h 40"/>
                  <a:gd name="T12" fmla="*/ 0 w 104"/>
                  <a:gd name="T13" fmla="*/ 20 h 40"/>
                </a:gdLst>
                <a:ahLst/>
                <a:cxnLst>
                  <a:cxn ang="0">
                    <a:pos x="T0" y="T1"/>
                  </a:cxn>
                  <a:cxn ang="0">
                    <a:pos x="T2" y="T3"/>
                  </a:cxn>
                  <a:cxn ang="0">
                    <a:pos x="T4" y="T5"/>
                  </a:cxn>
                  <a:cxn ang="0">
                    <a:pos x="T6" y="T7"/>
                  </a:cxn>
                  <a:cxn ang="0">
                    <a:pos x="T8" y="T9"/>
                  </a:cxn>
                  <a:cxn ang="0">
                    <a:pos x="T10" y="T11"/>
                  </a:cxn>
                  <a:cxn ang="0">
                    <a:pos x="T12" y="T13"/>
                  </a:cxn>
                </a:cxnLst>
                <a:rect l="0" t="0" r="r" b="b"/>
                <a:pathLst>
                  <a:path w="104" h="40">
                    <a:moveTo>
                      <a:pt x="0" y="20"/>
                    </a:moveTo>
                    <a:cubicBezTo>
                      <a:pt x="0" y="9"/>
                      <a:pt x="9" y="0"/>
                      <a:pt x="20" y="0"/>
                    </a:cubicBezTo>
                    <a:cubicBezTo>
                      <a:pt x="84" y="0"/>
                      <a:pt x="84" y="0"/>
                      <a:pt x="84" y="0"/>
                    </a:cubicBezTo>
                    <a:cubicBezTo>
                      <a:pt x="95" y="0"/>
                      <a:pt x="104" y="9"/>
                      <a:pt x="104" y="20"/>
                    </a:cubicBezTo>
                    <a:cubicBezTo>
                      <a:pt x="104" y="40"/>
                      <a:pt x="104" y="40"/>
                      <a:pt x="104" y="40"/>
                    </a:cubicBezTo>
                    <a:cubicBezTo>
                      <a:pt x="0" y="40"/>
                      <a:pt x="0" y="40"/>
                      <a:pt x="0" y="40"/>
                    </a:cubicBezTo>
                    <a:lnTo>
                      <a:pt x="0" y="20"/>
                    </a:lnTo>
                    <a:close/>
                  </a:path>
                </a:pathLst>
              </a:custGeom>
              <a:noFill/>
              <a:ln w="30163" cap="rnd">
                <a:solidFill>
                  <a:srgbClr val="247BB5"/>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70" name="Freeform 7"/>
              <p:cNvSpPr/>
              <p:nvPr/>
            </p:nvSpPr>
            <p:spPr bwMode="auto">
              <a:xfrm>
                <a:off x="1865313" y="2490788"/>
                <a:ext cx="306387" cy="323850"/>
              </a:xfrm>
              <a:custGeom>
                <a:avLst/>
                <a:gdLst>
                  <a:gd name="T0" fmla="*/ 237 w 322"/>
                  <a:gd name="T1" fmla="*/ 340 h 340"/>
                  <a:gd name="T2" fmla="*/ 322 w 322"/>
                  <a:gd name="T3" fmla="*/ 227 h 340"/>
                  <a:gd name="T4" fmla="*/ 161 w 322"/>
                  <a:gd name="T5" fmla="*/ 0 h 340"/>
                  <a:gd name="T6" fmla="*/ 0 w 322"/>
                  <a:gd name="T7" fmla="*/ 227 h 340"/>
                  <a:gd name="T8" fmla="*/ 85 w 322"/>
                  <a:gd name="T9" fmla="*/ 340 h 340"/>
                </a:gdLst>
                <a:ahLst/>
                <a:cxnLst>
                  <a:cxn ang="0">
                    <a:pos x="T0" y="T1"/>
                  </a:cxn>
                  <a:cxn ang="0">
                    <a:pos x="T2" y="T3"/>
                  </a:cxn>
                  <a:cxn ang="0">
                    <a:pos x="T4" y="T5"/>
                  </a:cxn>
                  <a:cxn ang="0">
                    <a:pos x="T6" y="T7"/>
                  </a:cxn>
                  <a:cxn ang="0">
                    <a:pos x="T8" y="T9"/>
                  </a:cxn>
                </a:cxnLst>
                <a:rect l="0" t="0" r="r" b="b"/>
                <a:pathLst>
                  <a:path w="322" h="340">
                    <a:moveTo>
                      <a:pt x="237" y="340"/>
                    </a:moveTo>
                    <a:lnTo>
                      <a:pt x="322" y="227"/>
                    </a:lnTo>
                    <a:lnTo>
                      <a:pt x="161" y="0"/>
                    </a:lnTo>
                    <a:lnTo>
                      <a:pt x="0" y="227"/>
                    </a:lnTo>
                    <a:lnTo>
                      <a:pt x="85" y="340"/>
                    </a:lnTo>
                  </a:path>
                </a:pathLst>
              </a:custGeom>
              <a:noFill/>
              <a:ln w="30163" cap="rnd">
                <a:solidFill>
                  <a:srgbClr val="247BB5"/>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71" name="Line 8"/>
              <p:cNvSpPr>
                <a:spLocks noChangeShapeType="1"/>
              </p:cNvSpPr>
              <p:nvPr/>
            </p:nvSpPr>
            <p:spPr bwMode="auto">
              <a:xfrm>
                <a:off x="2019300" y="2490788"/>
                <a:ext cx="0" cy="161925"/>
              </a:xfrm>
              <a:prstGeom prst="line">
                <a:avLst/>
              </a:prstGeom>
              <a:noFill/>
              <a:ln w="30163" cap="rnd">
                <a:solidFill>
                  <a:srgbClr val="247BB5"/>
                </a:solidFill>
                <a:prstDash val="solid"/>
                <a:round/>
              </a:ln>
              <a:extLst>
                <a:ext uri="{909E8E84-426E-40DD-AFC4-6F175D3DCCD1}">
                  <a14:hiddenFill xmlns:a14="http://schemas.microsoft.com/office/drawing/2010/main">
                    <a:no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grpSp>
        <p:nvGrpSpPr>
          <p:cNvPr id="62478" name="组合 71"/>
          <p:cNvGrpSpPr/>
          <p:nvPr/>
        </p:nvGrpSpPr>
        <p:grpSpPr>
          <a:xfrm>
            <a:off x="4533900" y="5756275"/>
            <a:ext cx="3090863" cy="646113"/>
            <a:chOff x="4104478" y="5870583"/>
            <a:chExt cx="3090430" cy="646331"/>
          </a:xfrm>
        </p:grpSpPr>
        <p:sp>
          <p:nvSpPr>
            <p:cNvPr id="62484" name="矩形 72"/>
            <p:cNvSpPr/>
            <p:nvPr/>
          </p:nvSpPr>
          <p:spPr>
            <a:xfrm>
              <a:off x="4591916" y="5870583"/>
              <a:ext cx="2602992" cy="646331"/>
            </a:xfrm>
            <a:prstGeom prst="rect">
              <a:avLst/>
            </a:prstGeom>
            <a:noFill/>
            <a:ln w="9525">
              <a:noFill/>
            </a:ln>
          </p:spPr>
          <p:txBody>
            <a:bodyPr>
              <a:spAutoFit/>
            </a:bodyPr>
            <a:p>
              <a:pPr lvl="0" algn="just"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我们工作室致力于专业PPT模板的发布，课件及汇报PPT的美化，并为您提供专业的PPT个性定制服务。</a:t>
              </a:r>
              <a:endParaRPr lang="zh-CN" altLang="en-US" sz="1200" dirty="0">
                <a:solidFill>
                  <a:srgbClr val="262626"/>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4104478" y="5930775"/>
              <a:ext cx="446082" cy="440996"/>
              <a:chOff x="9311030" y="4619860"/>
              <a:chExt cx="422529" cy="417711"/>
            </a:xfrm>
            <a:solidFill>
              <a:srgbClr val="247BB5"/>
            </a:solidFill>
          </p:grpSpPr>
          <p:sp>
            <p:nvSpPr>
              <p:cNvPr id="75" name="Line 269"/>
              <p:cNvSpPr>
                <a:spLocks noChangeShapeType="1"/>
              </p:cNvSpPr>
              <p:nvPr/>
            </p:nvSpPr>
            <p:spPr bwMode="auto">
              <a:xfrm>
                <a:off x="9512735" y="4927395"/>
                <a:ext cx="74564" cy="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76" name="Freeform 270"/>
              <p:cNvSpPr/>
              <p:nvPr/>
            </p:nvSpPr>
            <p:spPr bwMode="auto">
              <a:xfrm>
                <a:off x="9330149" y="4619860"/>
                <a:ext cx="384292" cy="190652"/>
              </a:xfrm>
              <a:custGeom>
                <a:avLst/>
                <a:gdLst>
                  <a:gd name="T0" fmla="*/ 168 w 168"/>
                  <a:gd name="T1" fmla="*/ 84 h 84"/>
                  <a:gd name="T2" fmla="*/ 168 w 168"/>
                  <a:gd name="T3" fmla="*/ 8 h 84"/>
                  <a:gd name="T4" fmla="*/ 160 w 168"/>
                  <a:gd name="T5" fmla="*/ 0 h 84"/>
                  <a:gd name="T6" fmla="*/ 8 w 168"/>
                  <a:gd name="T7" fmla="*/ 0 h 84"/>
                  <a:gd name="T8" fmla="*/ 0 w 168"/>
                  <a:gd name="T9" fmla="*/ 8 h 84"/>
                  <a:gd name="T10" fmla="*/ 0 w 168"/>
                  <a:gd name="T11" fmla="*/ 56 h 84"/>
                </a:gdLst>
                <a:ahLst/>
                <a:cxnLst>
                  <a:cxn ang="0">
                    <a:pos x="T0" y="T1"/>
                  </a:cxn>
                  <a:cxn ang="0">
                    <a:pos x="T2" y="T3"/>
                  </a:cxn>
                  <a:cxn ang="0">
                    <a:pos x="T4" y="T5"/>
                  </a:cxn>
                  <a:cxn ang="0">
                    <a:pos x="T6" y="T7"/>
                  </a:cxn>
                  <a:cxn ang="0">
                    <a:pos x="T8" y="T9"/>
                  </a:cxn>
                  <a:cxn ang="0">
                    <a:pos x="T10" y="T11"/>
                  </a:cxn>
                </a:cxnLst>
                <a:rect l="0" t="0" r="r" b="b"/>
                <a:pathLst>
                  <a:path w="168" h="84">
                    <a:moveTo>
                      <a:pt x="168" y="84"/>
                    </a:moveTo>
                    <a:cubicBezTo>
                      <a:pt x="168" y="8"/>
                      <a:pt x="168" y="8"/>
                      <a:pt x="168" y="8"/>
                    </a:cubicBezTo>
                    <a:cubicBezTo>
                      <a:pt x="168" y="3"/>
                      <a:pt x="165" y="0"/>
                      <a:pt x="160" y="0"/>
                    </a:cubicBezTo>
                    <a:cubicBezTo>
                      <a:pt x="8" y="0"/>
                      <a:pt x="8" y="0"/>
                      <a:pt x="8" y="0"/>
                    </a:cubicBezTo>
                    <a:cubicBezTo>
                      <a:pt x="4" y="0"/>
                      <a:pt x="0" y="3"/>
                      <a:pt x="0" y="8"/>
                    </a:cubicBezTo>
                    <a:cubicBezTo>
                      <a:pt x="0" y="56"/>
                      <a:pt x="0" y="56"/>
                      <a:pt x="0" y="56"/>
                    </a:cubicBezTo>
                  </a:path>
                </a:pathLst>
              </a:cu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77" name="Line 271"/>
              <p:cNvSpPr>
                <a:spLocks noChangeShapeType="1"/>
              </p:cNvSpPr>
              <p:nvPr/>
            </p:nvSpPr>
            <p:spPr bwMode="auto">
              <a:xfrm>
                <a:off x="9512735" y="4873744"/>
                <a:ext cx="74564" cy="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78" name="Freeform 272"/>
              <p:cNvSpPr/>
              <p:nvPr/>
            </p:nvSpPr>
            <p:spPr bwMode="auto">
              <a:xfrm>
                <a:off x="9311030" y="4746323"/>
                <a:ext cx="201705" cy="290290"/>
              </a:xfrm>
              <a:custGeom>
                <a:avLst/>
                <a:gdLst>
                  <a:gd name="T0" fmla="*/ 88 w 88"/>
                  <a:gd name="T1" fmla="*/ 120 h 128"/>
                  <a:gd name="T2" fmla="*/ 80 w 88"/>
                  <a:gd name="T3" fmla="*/ 128 h 128"/>
                  <a:gd name="T4" fmla="*/ 8 w 88"/>
                  <a:gd name="T5" fmla="*/ 128 h 128"/>
                  <a:gd name="T6" fmla="*/ 0 w 88"/>
                  <a:gd name="T7" fmla="*/ 120 h 128"/>
                  <a:gd name="T8" fmla="*/ 0 w 88"/>
                  <a:gd name="T9" fmla="*/ 8 h 128"/>
                  <a:gd name="T10" fmla="*/ 8 w 88"/>
                  <a:gd name="T11" fmla="*/ 0 h 128"/>
                  <a:gd name="T12" fmla="*/ 80 w 88"/>
                  <a:gd name="T13" fmla="*/ 0 h 128"/>
                  <a:gd name="T14" fmla="*/ 88 w 88"/>
                  <a:gd name="T15" fmla="*/ 8 h 128"/>
                  <a:gd name="T16" fmla="*/ 88 w 88"/>
                  <a:gd name="T1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28">
                    <a:moveTo>
                      <a:pt x="88" y="120"/>
                    </a:moveTo>
                    <a:cubicBezTo>
                      <a:pt x="88" y="124"/>
                      <a:pt x="85" y="128"/>
                      <a:pt x="80" y="128"/>
                    </a:cubicBezTo>
                    <a:cubicBezTo>
                      <a:pt x="8" y="128"/>
                      <a:pt x="8" y="128"/>
                      <a:pt x="8" y="128"/>
                    </a:cubicBezTo>
                    <a:cubicBezTo>
                      <a:pt x="4" y="128"/>
                      <a:pt x="0" y="124"/>
                      <a:pt x="0" y="120"/>
                    </a:cubicBezTo>
                    <a:cubicBezTo>
                      <a:pt x="0" y="8"/>
                      <a:pt x="0" y="8"/>
                      <a:pt x="0" y="8"/>
                    </a:cubicBezTo>
                    <a:cubicBezTo>
                      <a:pt x="0" y="3"/>
                      <a:pt x="4" y="0"/>
                      <a:pt x="8" y="0"/>
                    </a:cubicBezTo>
                    <a:cubicBezTo>
                      <a:pt x="80" y="0"/>
                      <a:pt x="80" y="0"/>
                      <a:pt x="80" y="0"/>
                    </a:cubicBezTo>
                    <a:cubicBezTo>
                      <a:pt x="85" y="0"/>
                      <a:pt x="88" y="3"/>
                      <a:pt x="88" y="8"/>
                    </a:cubicBezTo>
                    <a:lnTo>
                      <a:pt x="88" y="120"/>
                    </a:lnTo>
                    <a:close/>
                  </a:path>
                </a:pathLst>
              </a:cu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79" name="Line 273"/>
              <p:cNvSpPr>
                <a:spLocks noChangeShapeType="1"/>
              </p:cNvSpPr>
              <p:nvPr/>
            </p:nvSpPr>
            <p:spPr bwMode="auto">
              <a:xfrm>
                <a:off x="9412360" y="5000207"/>
                <a:ext cx="0" cy="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80" name="Rectangle 274"/>
              <p:cNvSpPr>
                <a:spLocks noChangeArrowheads="1"/>
              </p:cNvSpPr>
              <p:nvPr/>
            </p:nvSpPr>
            <p:spPr bwMode="auto">
              <a:xfrm>
                <a:off x="9347356" y="4782729"/>
                <a:ext cx="129053" cy="181072"/>
              </a:xfrm>
              <a:prstGeom prst="rect">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81" name="Freeform 275"/>
              <p:cNvSpPr/>
              <p:nvPr/>
            </p:nvSpPr>
            <p:spPr bwMode="auto">
              <a:xfrm>
                <a:off x="9587299" y="4820093"/>
                <a:ext cx="146260" cy="217478"/>
              </a:xfrm>
              <a:custGeom>
                <a:avLst/>
                <a:gdLst>
                  <a:gd name="T0" fmla="*/ 64 w 64"/>
                  <a:gd name="T1" fmla="*/ 88 h 96"/>
                  <a:gd name="T2" fmla="*/ 56 w 64"/>
                  <a:gd name="T3" fmla="*/ 96 h 96"/>
                  <a:gd name="T4" fmla="*/ 8 w 64"/>
                  <a:gd name="T5" fmla="*/ 96 h 96"/>
                  <a:gd name="T6" fmla="*/ 0 w 64"/>
                  <a:gd name="T7" fmla="*/ 88 h 96"/>
                  <a:gd name="T8" fmla="*/ 0 w 64"/>
                  <a:gd name="T9" fmla="*/ 8 h 96"/>
                  <a:gd name="T10" fmla="*/ 8 w 64"/>
                  <a:gd name="T11" fmla="*/ 0 h 96"/>
                  <a:gd name="T12" fmla="*/ 56 w 64"/>
                  <a:gd name="T13" fmla="*/ 0 h 96"/>
                  <a:gd name="T14" fmla="*/ 64 w 64"/>
                  <a:gd name="T15" fmla="*/ 8 h 96"/>
                  <a:gd name="T16" fmla="*/ 64 w 64"/>
                  <a:gd name="T1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96">
                    <a:moveTo>
                      <a:pt x="64" y="88"/>
                    </a:moveTo>
                    <a:cubicBezTo>
                      <a:pt x="64" y="92"/>
                      <a:pt x="61" y="96"/>
                      <a:pt x="56" y="96"/>
                    </a:cubicBezTo>
                    <a:cubicBezTo>
                      <a:pt x="8" y="96"/>
                      <a:pt x="8" y="96"/>
                      <a:pt x="8" y="96"/>
                    </a:cubicBezTo>
                    <a:cubicBezTo>
                      <a:pt x="4" y="96"/>
                      <a:pt x="0" y="92"/>
                      <a:pt x="0" y="88"/>
                    </a:cubicBezTo>
                    <a:cubicBezTo>
                      <a:pt x="0" y="8"/>
                      <a:pt x="0" y="8"/>
                      <a:pt x="0" y="8"/>
                    </a:cubicBezTo>
                    <a:cubicBezTo>
                      <a:pt x="0" y="3"/>
                      <a:pt x="4" y="0"/>
                      <a:pt x="8" y="0"/>
                    </a:cubicBezTo>
                    <a:cubicBezTo>
                      <a:pt x="56" y="0"/>
                      <a:pt x="56" y="0"/>
                      <a:pt x="56" y="0"/>
                    </a:cubicBezTo>
                    <a:cubicBezTo>
                      <a:pt x="61" y="0"/>
                      <a:pt x="64" y="3"/>
                      <a:pt x="64" y="8"/>
                    </a:cubicBezTo>
                    <a:lnTo>
                      <a:pt x="64" y="88"/>
                    </a:lnTo>
                    <a:close/>
                  </a:path>
                </a:pathLst>
              </a:cu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82" name="Line 276"/>
              <p:cNvSpPr>
                <a:spLocks noChangeShapeType="1"/>
              </p:cNvSpPr>
              <p:nvPr/>
            </p:nvSpPr>
            <p:spPr bwMode="auto">
              <a:xfrm>
                <a:off x="9658040" y="5000207"/>
                <a:ext cx="0" cy="0"/>
              </a:xfrm>
              <a:prstGeom prst="line">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83" name="Rectangle 277"/>
              <p:cNvSpPr>
                <a:spLocks noChangeArrowheads="1"/>
              </p:cNvSpPr>
              <p:nvPr/>
            </p:nvSpPr>
            <p:spPr bwMode="auto">
              <a:xfrm>
                <a:off x="9623625" y="4856499"/>
                <a:ext cx="72652" cy="108260"/>
              </a:xfrm>
              <a:prstGeom prst="rect">
                <a:avLst/>
              </a:prstGeom>
              <a:grpFill/>
              <a:ln w="30163" cap="rnd">
                <a:solidFill>
                  <a:srgbClr val="FFFFFF"/>
                </a:solidFill>
                <a:prstDash val="solid"/>
                <a:round/>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grpSp>
        <p:nvGrpSpPr>
          <p:cNvPr id="62479" name="组合 83"/>
          <p:cNvGrpSpPr/>
          <p:nvPr/>
        </p:nvGrpSpPr>
        <p:grpSpPr>
          <a:xfrm>
            <a:off x="8337550" y="5753100"/>
            <a:ext cx="3021013" cy="646113"/>
            <a:chOff x="7907392" y="5867293"/>
            <a:chExt cx="3021865" cy="646331"/>
          </a:xfrm>
        </p:grpSpPr>
        <p:sp>
          <p:nvSpPr>
            <p:cNvPr id="62482" name="矩形 84"/>
            <p:cNvSpPr/>
            <p:nvPr/>
          </p:nvSpPr>
          <p:spPr>
            <a:xfrm>
              <a:off x="8326265" y="5867293"/>
              <a:ext cx="2602992" cy="646331"/>
            </a:xfrm>
            <a:prstGeom prst="rect">
              <a:avLst/>
            </a:prstGeom>
            <a:noFill/>
            <a:ln w="9525">
              <a:noFill/>
            </a:ln>
          </p:spPr>
          <p:txBody>
            <a:bodyPr>
              <a:spAutoFit/>
            </a:bodyPr>
            <a:p>
              <a:pPr lvl="0" algn="just" eaLnBrk="1" hangingPunct="1"/>
              <a:r>
                <a:rPr lang="zh-CN" altLang="en-US" sz="1200" dirty="0">
                  <a:solidFill>
                    <a:srgbClr val="262626"/>
                  </a:solidFill>
                  <a:latin typeface="微软雅黑" panose="020B0503020204020204" pitchFamily="34" charset="-122"/>
                  <a:ea typeface="微软雅黑" panose="020B0503020204020204" pitchFamily="34" charset="-122"/>
                </a:rPr>
                <a:t>我们工作室致力于专业PPT模板的发布，课件及汇报PPT的美化，并为您提供专业的PPT个性定制服务。</a:t>
              </a:r>
              <a:endParaRPr lang="zh-CN" altLang="en-US" sz="1200" dirty="0">
                <a:solidFill>
                  <a:srgbClr val="262626"/>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7907392" y="5939152"/>
              <a:ext cx="384147" cy="384147"/>
              <a:chOff x="5111750" y="5907088"/>
              <a:chExt cx="476250" cy="476250"/>
            </a:xfrm>
            <a:solidFill>
              <a:srgbClr val="247BB5"/>
            </a:solidFill>
          </p:grpSpPr>
          <p:sp>
            <p:nvSpPr>
              <p:cNvPr id="87" name="Freeform 61"/>
              <p:cNvSpPr>
                <a:spLocks noEditPoints="1"/>
              </p:cNvSpPr>
              <p:nvPr/>
            </p:nvSpPr>
            <p:spPr bwMode="auto">
              <a:xfrm>
                <a:off x="5153025" y="5907088"/>
                <a:ext cx="393700" cy="315912"/>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88" name="Rectangle 62"/>
              <p:cNvSpPr>
                <a:spLocks noChangeArrowheads="1"/>
              </p:cNvSpPr>
              <p:nvPr/>
            </p:nvSpPr>
            <p:spPr bwMode="auto">
              <a:xfrm>
                <a:off x="5249863" y="5967413"/>
                <a:ext cx="39687" cy="39687"/>
              </a:xfrm>
              <a:prstGeom prst="rect">
                <a:avLst/>
              </a:prstGeom>
              <a:grp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89" name="Freeform 63"/>
              <p:cNvSpPr/>
              <p:nvPr/>
            </p:nvSpPr>
            <p:spPr bwMode="auto">
              <a:xfrm>
                <a:off x="5111750" y="6026150"/>
                <a:ext cx="476250" cy="357188"/>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sp>
        <p:nvSpPr>
          <p:cNvPr id="62480" name="矩形 89"/>
          <p:cNvSpPr/>
          <p:nvPr/>
        </p:nvSpPr>
        <p:spPr>
          <a:xfrm>
            <a:off x="8359775" y="3054350"/>
            <a:ext cx="3351213" cy="831850"/>
          </a:xfrm>
          <a:prstGeom prst="rect">
            <a:avLst/>
          </a:prstGeom>
          <a:noFill/>
          <a:ln w="9525">
            <a:noFill/>
          </a:ln>
        </p:spPr>
        <p:txBody>
          <a:bodyPr>
            <a:spAutoFit/>
          </a:bodyPr>
          <a:p>
            <a:pPr lvl="0" algn="just" eaLnBrk="1" hangingPunct="1"/>
            <a:r>
              <a:rPr lang="zh-CN" altLang="en-US" sz="1600" dirty="0">
                <a:solidFill>
                  <a:srgbClr val="FFFFFF"/>
                </a:solidFill>
                <a:latin typeface="微软雅黑" panose="020B0503020204020204" pitchFamily="34" charset="-122"/>
                <a:ea typeface="微软雅黑" panose="020B0503020204020204" pitchFamily="34" charset="-122"/>
              </a:rPr>
              <a:t>我们诚祝您在工作中事事顺心，步步高升！最后让我们谨记：最重要的不是</a:t>
            </a:r>
            <a:r>
              <a:rPr lang="en-US" altLang="zh-CN" sz="1600" dirty="0">
                <a:solidFill>
                  <a:srgbClr val="FFFFFF"/>
                </a:solidFill>
                <a:latin typeface="微软雅黑" panose="020B0503020204020204" pitchFamily="34" charset="-122"/>
                <a:ea typeface="微软雅黑" panose="020B0503020204020204" pitchFamily="34" charset="-122"/>
              </a:rPr>
              <a:t>PPT</a:t>
            </a:r>
            <a:r>
              <a:rPr lang="zh-CN" altLang="en-US" sz="1600" dirty="0">
                <a:solidFill>
                  <a:srgbClr val="FFFFFF"/>
                </a:solidFill>
                <a:latin typeface="微软雅黑" panose="020B0503020204020204" pitchFamily="34" charset="-122"/>
                <a:ea typeface="微软雅黑" panose="020B0503020204020204" pitchFamily="34" charset="-122"/>
              </a:rPr>
              <a:t>，是你。</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62481" name="文本框 90"/>
          <p:cNvSpPr txBox="1"/>
          <p:nvPr/>
        </p:nvSpPr>
        <p:spPr>
          <a:xfrm>
            <a:off x="8337550" y="2589213"/>
            <a:ext cx="2376488" cy="400050"/>
          </a:xfrm>
          <a:prstGeom prst="rect">
            <a:avLst/>
          </a:prstGeom>
          <a:noFill/>
          <a:ln w="9525">
            <a:noFill/>
          </a:ln>
        </p:spPr>
        <p:txBody>
          <a:bodyPr>
            <a:spAutoFit/>
          </a:bodyPr>
          <a:p>
            <a:pPr lvl="0" eaLnBrk="1" hangingPunct="1"/>
            <a:r>
              <a:rPr lang="zh-CN" altLang="en-US" sz="2000" b="1" dirty="0">
                <a:solidFill>
                  <a:srgbClr val="FFFFFF"/>
                </a:solidFill>
                <a:latin typeface="微软雅黑" panose="020B0503020204020204" pitchFamily="34" charset="-122"/>
                <a:ea typeface="微软雅黑" panose="020B0503020204020204" pitchFamily="34" charset="-122"/>
              </a:rPr>
              <a:t>单击此处添加标题</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3490" name="图片 3"/>
          <p:cNvPicPr>
            <a:picLocks noChangeAspect="1"/>
          </p:cNvPicPr>
          <p:nvPr/>
        </p:nvPicPr>
        <p:blipFill>
          <a:blip r:embed="rId1"/>
          <a:stretch>
            <a:fillRect/>
          </a:stretch>
        </p:blipFill>
        <p:spPr>
          <a:xfrm>
            <a:off x="0" y="0"/>
            <a:ext cx="12185650" cy="6858000"/>
          </a:xfrm>
          <a:prstGeom prst="rect">
            <a:avLst/>
          </a:prstGeom>
          <a:noFill/>
          <a:ln w="9525">
            <a:noFill/>
          </a:ln>
        </p:spPr>
      </p:pic>
      <p:sp>
        <p:nvSpPr>
          <p:cNvPr id="20" name="任意多边形 19"/>
          <p:cNvSpPr/>
          <p:nvPr/>
        </p:nvSpPr>
        <p:spPr>
          <a:xfrm>
            <a:off x="0" y="0"/>
            <a:ext cx="7240588" cy="6858000"/>
          </a:xfrm>
          <a:custGeom>
            <a:avLst/>
            <a:gdLst>
              <a:gd name="connsiteX0" fmla="*/ 460357 w 7239909"/>
              <a:gd name="connsiteY0" fmla="*/ 0 h 6857999"/>
              <a:gd name="connsiteX1" fmla="*/ 5545840 w 7239909"/>
              <a:gd name="connsiteY1" fmla="*/ 0 h 6857999"/>
              <a:gd name="connsiteX2" fmla="*/ 5698103 w 7239909"/>
              <a:gd name="connsiteY2" fmla="*/ 113861 h 6857999"/>
              <a:gd name="connsiteX3" fmla="*/ 7239909 w 7239909"/>
              <a:gd name="connsiteY3" fmla="*/ 3383190 h 6857999"/>
              <a:gd name="connsiteX4" fmla="*/ 5698104 w 7239909"/>
              <a:gd name="connsiteY4" fmla="*/ 6652520 h 6857999"/>
              <a:gd name="connsiteX5" fmla="*/ 5423320 w 7239909"/>
              <a:gd name="connsiteY5" fmla="*/ 6857999 h 6857999"/>
              <a:gd name="connsiteX6" fmla="*/ 582877 w 7239909"/>
              <a:gd name="connsiteY6" fmla="*/ 6857999 h 6857999"/>
              <a:gd name="connsiteX7" fmla="*/ 308093 w 7239909"/>
              <a:gd name="connsiteY7" fmla="*/ 6652520 h 6857999"/>
              <a:gd name="connsiteX8" fmla="*/ 7220 w 7239909"/>
              <a:gd name="connsiteY8" fmla="*/ 6379068 h 6857999"/>
              <a:gd name="connsiteX9" fmla="*/ 0 w 7239909"/>
              <a:gd name="connsiteY9" fmla="*/ 6371124 h 6857999"/>
              <a:gd name="connsiteX10" fmla="*/ 0 w 7239909"/>
              <a:gd name="connsiteY10" fmla="*/ 395257 h 6857999"/>
              <a:gd name="connsiteX11" fmla="*/ 7220 w 7239909"/>
              <a:gd name="connsiteY11" fmla="*/ 387313 h 6857999"/>
              <a:gd name="connsiteX12" fmla="*/ 308093 w 7239909"/>
              <a:gd name="connsiteY12" fmla="*/ 1138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39909" h="6857999">
                <a:moveTo>
                  <a:pt x="460357" y="0"/>
                </a:moveTo>
                <a:lnTo>
                  <a:pt x="5545840" y="0"/>
                </a:lnTo>
                <a:lnTo>
                  <a:pt x="5698103" y="113861"/>
                </a:lnTo>
                <a:cubicBezTo>
                  <a:pt x="6639723" y="890954"/>
                  <a:pt x="7239909" y="2066982"/>
                  <a:pt x="7239909" y="3383190"/>
                </a:cubicBezTo>
                <a:cubicBezTo>
                  <a:pt x="7239909" y="4699399"/>
                  <a:pt x="6639723" y="5875426"/>
                  <a:pt x="5698104" y="6652520"/>
                </a:cubicBezTo>
                <a:lnTo>
                  <a:pt x="5423320" y="6857999"/>
                </a:lnTo>
                <a:lnTo>
                  <a:pt x="582877" y="6857999"/>
                </a:lnTo>
                <a:lnTo>
                  <a:pt x="308093" y="6652520"/>
                </a:lnTo>
                <a:cubicBezTo>
                  <a:pt x="203468" y="6566176"/>
                  <a:pt x="103059" y="6474907"/>
                  <a:pt x="7220" y="6379068"/>
                </a:cubicBezTo>
                <a:lnTo>
                  <a:pt x="0" y="6371124"/>
                </a:lnTo>
                <a:lnTo>
                  <a:pt x="0" y="395257"/>
                </a:lnTo>
                <a:lnTo>
                  <a:pt x="7220" y="387313"/>
                </a:lnTo>
                <a:cubicBezTo>
                  <a:pt x="103059" y="291474"/>
                  <a:pt x="203469" y="200205"/>
                  <a:pt x="308093" y="113861"/>
                </a:cubicBezTo>
                <a:close/>
              </a:path>
            </a:pathLst>
          </a:custGeom>
          <a:solidFill>
            <a:srgbClr val="2D3E5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4" name="任意多边形 13"/>
          <p:cNvSpPr/>
          <p:nvPr/>
        </p:nvSpPr>
        <p:spPr>
          <a:xfrm>
            <a:off x="160338" y="1603375"/>
            <a:ext cx="6088063" cy="5254625"/>
          </a:xfrm>
          <a:custGeom>
            <a:avLst/>
            <a:gdLst>
              <a:gd name="connsiteX0" fmla="*/ 2184400 w 4368800"/>
              <a:gd name="connsiteY0" fmla="*/ 0 h 3770086"/>
              <a:gd name="connsiteX1" fmla="*/ 4368800 w 4368800"/>
              <a:gd name="connsiteY1" fmla="*/ 2184400 h 3770086"/>
              <a:gd name="connsiteX2" fmla="*/ 3729004 w 4368800"/>
              <a:gd name="connsiteY2" fmla="*/ 3729004 h 3770086"/>
              <a:gd name="connsiteX3" fmla="*/ 3683803 w 4368800"/>
              <a:gd name="connsiteY3" fmla="*/ 3770086 h 3770086"/>
              <a:gd name="connsiteX4" fmla="*/ 684998 w 4368800"/>
              <a:gd name="connsiteY4" fmla="*/ 3770086 h 3770086"/>
              <a:gd name="connsiteX5" fmla="*/ 639796 w 4368800"/>
              <a:gd name="connsiteY5" fmla="*/ 3729004 h 3770086"/>
              <a:gd name="connsiteX6" fmla="*/ 0 w 4368800"/>
              <a:gd name="connsiteY6" fmla="*/ 2184400 h 3770086"/>
              <a:gd name="connsiteX7" fmla="*/ 2184400 w 4368800"/>
              <a:gd name="connsiteY7" fmla="*/ 0 h 377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8800" h="3770086">
                <a:moveTo>
                  <a:pt x="2184400" y="0"/>
                </a:moveTo>
                <a:cubicBezTo>
                  <a:pt x="3390811" y="0"/>
                  <a:pt x="4368800" y="977989"/>
                  <a:pt x="4368800" y="2184400"/>
                </a:cubicBezTo>
                <a:cubicBezTo>
                  <a:pt x="4368800" y="2787606"/>
                  <a:pt x="4124303" y="3333706"/>
                  <a:pt x="3729004" y="3729004"/>
                </a:cubicBezTo>
                <a:lnTo>
                  <a:pt x="3683803" y="3770086"/>
                </a:lnTo>
                <a:lnTo>
                  <a:pt x="684998" y="3770086"/>
                </a:lnTo>
                <a:lnTo>
                  <a:pt x="639796" y="3729004"/>
                </a:lnTo>
                <a:cubicBezTo>
                  <a:pt x="244497" y="3333706"/>
                  <a:pt x="0" y="2787606"/>
                  <a:pt x="0" y="2184400"/>
                </a:cubicBezTo>
                <a:cubicBezTo>
                  <a:pt x="0" y="977989"/>
                  <a:pt x="977989" y="0"/>
                  <a:pt x="2184400" y="0"/>
                </a:cubicBez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63493" name="组合 12"/>
          <p:cNvGrpSpPr/>
          <p:nvPr/>
        </p:nvGrpSpPr>
        <p:grpSpPr>
          <a:xfrm>
            <a:off x="4543425" y="1727200"/>
            <a:ext cx="1073150" cy="1074738"/>
            <a:chOff x="4542972" y="1727200"/>
            <a:chExt cx="1074057" cy="1074057"/>
          </a:xfrm>
        </p:grpSpPr>
        <p:sp>
          <p:nvSpPr>
            <p:cNvPr id="11" name="椭圆 10"/>
            <p:cNvSpPr/>
            <p:nvPr/>
          </p:nvSpPr>
          <p:spPr>
            <a:xfrm>
              <a:off x="4542972" y="1727200"/>
              <a:ext cx="1074057" cy="107405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2" name="组合 11"/>
            <p:cNvGrpSpPr/>
            <p:nvPr/>
          </p:nvGrpSpPr>
          <p:grpSpPr>
            <a:xfrm>
              <a:off x="4843462" y="2046740"/>
              <a:ext cx="473075" cy="434975"/>
              <a:chOff x="2830513" y="3594100"/>
              <a:chExt cx="473075" cy="434975"/>
            </a:xfrm>
            <a:solidFill>
              <a:schemeClr val="bg1"/>
            </a:solidFill>
          </p:grpSpPr>
          <p:sp>
            <p:nvSpPr>
              <p:cNvPr id="22" name="Freeform 42"/>
              <p:cNvSpPr>
                <a:spLocks noEditPoints="1"/>
              </p:cNvSpPr>
              <p:nvPr/>
            </p:nvSpPr>
            <p:spPr bwMode="auto">
              <a:xfrm>
                <a:off x="2830513" y="3594100"/>
                <a:ext cx="473075" cy="434975"/>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23" name="Oval 43"/>
              <p:cNvSpPr>
                <a:spLocks noChangeArrowheads="1"/>
              </p:cNvSpPr>
              <p:nvPr/>
            </p:nvSpPr>
            <p:spPr bwMode="auto">
              <a:xfrm>
                <a:off x="2968625" y="3673475"/>
                <a:ext cx="79375" cy="79375"/>
              </a:xfrm>
              <a:prstGeom prst="ellipse">
                <a:avLst/>
              </a:prstGeom>
              <a:grp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24" name="Freeform 44"/>
              <p:cNvSpPr>
                <a:spLocks noEditPoints="1"/>
              </p:cNvSpPr>
              <p:nvPr/>
            </p:nvSpPr>
            <p:spPr bwMode="auto">
              <a:xfrm>
                <a:off x="2889250" y="3727450"/>
                <a:ext cx="355600" cy="1825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sp>
        <p:nvSpPr>
          <p:cNvPr id="63494" name="矩形 26"/>
          <p:cNvSpPr/>
          <p:nvPr/>
        </p:nvSpPr>
        <p:spPr>
          <a:xfrm>
            <a:off x="1057275" y="4086225"/>
            <a:ext cx="4294188" cy="954088"/>
          </a:xfrm>
          <a:prstGeom prst="rect">
            <a:avLst/>
          </a:prstGeom>
          <a:noFill/>
          <a:ln w="9525">
            <a:noFill/>
          </a:ln>
        </p:spPr>
        <p:txBody>
          <a:bodyPr>
            <a:spAutoFit/>
          </a:bodyPr>
          <a:p>
            <a:pPr lvl="0" algn="just" eaLnBrk="1" hangingPunct="1"/>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模板的发布，课件及汇报</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的美化，并为您提供专业的</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en-US" sz="1400" dirty="0">
                <a:solidFill>
                  <a:srgbClr val="FFFFFF"/>
                </a:solidFill>
                <a:latin typeface="微软雅黑" panose="020B0503020204020204" pitchFamily="34" charset="-122"/>
                <a:ea typeface="微软雅黑" panose="020B0503020204020204" pitchFamily="34" charset="-122"/>
              </a:rPr>
              <a:t>让您的每一次亮相都信心澎湃。</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63495" name="文本框 27"/>
          <p:cNvSpPr txBox="1"/>
          <p:nvPr/>
        </p:nvSpPr>
        <p:spPr>
          <a:xfrm>
            <a:off x="1057275" y="3646488"/>
            <a:ext cx="2813050" cy="461962"/>
          </a:xfrm>
          <a:prstGeom prst="rect">
            <a:avLst/>
          </a:prstGeom>
          <a:noFill/>
          <a:ln w="9525">
            <a:noFill/>
          </a:ln>
        </p:spPr>
        <p:txBody>
          <a:bodyPr>
            <a:spAutoFit/>
          </a:bodyPr>
          <a:p>
            <a:pPr lvl="0" eaLnBrk="1" hangingPunct="1"/>
            <a:r>
              <a:rPr lang="zh-CN" altLang="en-US" sz="2400" b="1" dirty="0">
                <a:solidFill>
                  <a:srgbClr val="FFFFFF"/>
                </a:solidFill>
                <a:latin typeface="微软雅黑" panose="020B0503020204020204" pitchFamily="34" charset="-122"/>
                <a:ea typeface="微软雅黑" panose="020B0503020204020204" pitchFamily="34" charset="-122"/>
              </a:rPr>
              <a:t>单击此处添加标题</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4516"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64517"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4518" name="组合 63"/>
          <p:cNvGrpSpPr/>
          <p:nvPr/>
        </p:nvGrpSpPr>
        <p:grpSpPr>
          <a:xfrm>
            <a:off x="314325" y="301625"/>
            <a:ext cx="665163" cy="390525"/>
            <a:chOff x="907560" y="884624"/>
            <a:chExt cx="780449" cy="457236"/>
          </a:xfrm>
        </p:grpSpPr>
        <p:sp>
          <p:nvSpPr>
            <p:cNvPr id="64537"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18" name="矩形 17"/>
          <p:cNvSpPr/>
          <p:nvPr/>
        </p:nvSpPr>
        <p:spPr>
          <a:xfrm>
            <a:off x="6064250" y="4260850"/>
            <a:ext cx="5762625" cy="1698625"/>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矩形 18"/>
          <p:cNvSpPr/>
          <p:nvPr/>
        </p:nvSpPr>
        <p:spPr>
          <a:xfrm>
            <a:off x="301625" y="4259263"/>
            <a:ext cx="5762625" cy="169862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矩形 19"/>
          <p:cNvSpPr/>
          <p:nvPr/>
        </p:nvSpPr>
        <p:spPr>
          <a:xfrm>
            <a:off x="301625" y="2576513"/>
            <a:ext cx="5762625" cy="1698625"/>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矩形 20"/>
          <p:cNvSpPr/>
          <p:nvPr/>
        </p:nvSpPr>
        <p:spPr>
          <a:xfrm>
            <a:off x="6064250" y="2562225"/>
            <a:ext cx="5762625" cy="169862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64523" name="组合 21"/>
          <p:cNvGrpSpPr/>
          <p:nvPr/>
        </p:nvGrpSpPr>
        <p:grpSpPr>
          <a:xfrm>
            <a:off x="4365625" y="2562225"/>
            <a:ext cx="3397250" cy="3397250"/>
            <a:chOff x="3875311" y="2243036"/>
            <a:chExt cx="3077031" cy="3077030"/>
          </a:xfrm>
        </p:grpSpPr>
        <p:sp>
          <p:nvSpPr>
            <p:cNvPr id="23" name="饼形 22"/>
            <p:cNvSpPr/>
            <p:nvPr/>
          </p:nvSpPr>
          <p:spPr>
            <a:xfrm rot="10800000">
              <a:off x="3875313" y="2243036"/>
              <a:ext cx="3077029" cy="3077029"/>
            </a:xfrm>
            <a:prstGeom prst="pie">
              <a:avLst>
                <a:gd name="adj1" fmla="val 0"/>
                <a:gd name="adj2" fmla="val 54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4" name="饼形 23"/>
            <p:cNvSpPr/>
            <p:nvPr/>
          </p:nvSpPr>
          <p:spPr>
            <a:xfrm rot="16200000">
              <a:off x="3875313" y="2243037"/>
              <a:ext cx="3077029" cy="3077029"/>
            </a:xfrm>
            <a:prstGeom prst="pie">
              <a:avLst>
                <a:gd name="adj1" fmla="val 0"/>
                <a:gd name="adj2" fmla="val 5400000"/>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5" name="饼形 24"/>
            <p:cNvSpPr/>
            <p:nvPr/>
          </p:nvSpPr>
          <p:spPr>
            <a:xfrm rot="5400000">
              <a:off x="3875313" y="2243036"/>
              <a:ext cx="3077029" cy="3077029"/>
            </a:xfrm>
            <a:prstGeom prst="pie">
              <a:avLst>
                <a:gd name="adj1" fmla="val 0"/>
                <a:gd name="adj2" fmla="val 5400000"/>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6" name="饼形 25"/>
            <p:cNvSpPr/>
            <p:nvPr/>
          </p:nvSpPr>
          <p:spPr>
            <a:xfrm>
              <a:off x="3875311" y="2243036"/>
              <a:ext cx="3077029" cy="3077029"/>
            </a:xfrm>
            <a:prstGeom prst="pie">
              <a:avLst>
                <a:gd name="adj1" fmla="val 0"/>
                <a:gd name="adj2" fmla="val 54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64524" name="矩形 26"/>
          <p:cNvSpPr/>
          <p:nvPr/>
        </p:nvSpPr>
        <p:spPr>
          <a:xfrm>
            <a:off x="569913" y="2840038"/>
            <a:ext cx="3457575" cy="1169987"/>
          </a:xfrm>
          <a:prstGeom prst="rect">
            <a:avLst/>
          </a:prstGeom>
          <a:noFill/>
          <a:ln w="9525">
            <a:noFill/>
          </a:ln>
        </p:spPr>
        <p:txBody>
          <a:bodyPr>
            <a:spAutoFit/>
          </a:bodyPr>
          <a:p>
            <a:pPr lvl="0" algn="just" eaLnBrk="1" hangingPunct="1"/>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模板的发布，课件及汇报</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的美化，并为您提供专业的</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en-US" sz="1400" dirty="0">
                <a:solidFill>
                  <a:srgbClr val="FFFFFF"/>
                </a:solidFill>
                <a:latin typeface="微软雅黑" panose="020B0503020204020204" pitchFamily="34" charset="-122"/>
                <a:ea typeface="微软雅黑" panose="020B0503020204020204" pitchFamily="34" charset="-122"/>
              </a:rPr>
              <a:t>让您的每一次亮相都信心澎湃。</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64525" name="矩形 27"/>
          <p:cNvSpPr/>
          <p:nvPr/>
        </p:nvSpPr>
        <p:spPr>
          <a:xfrm>
            <a:off x="8066088" y="2840038"/>
            <a:ext cx="3455987" cy="1169987"/>
          </a:xfrm>
          <a:prstGeom prst="rect">
            <a:avLst/>
          </a:prstGeom>
          <a:noFill/>
          <a:ln w="9525">
            <a:noFill/>
          </a:ln>
        </p:spPr>
        <p:txBody>
          <a:bodyPr>
            <a:spAutoFit/>
          </a:bodyPr>
          <a:p>
            <a:pPr lvl="0" algn="just" eaLnBrk="1" hangingPunct="1"/>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模板的发布，课件及汇报</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的美化，并为您提供专业的</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en-US" sz="1400" dirty="0">
                <a:solidFill>
                  <a:srgbClr val="FFFFFF"/>
                </a:solidFill>
                <a:latin typeface="微软雅黑" panose="020B0503020204020204" pitchFamily="34" charset="-122"/>
                <a:ea typeface="微软雅黑" panose="020B0503020204020204" pitchFamily="34" charset="-122"/>
              </a:rPr>
              <a:t>让您的每一次亮相都信心澎湃。</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64526" name="矩形 28"/>
          <p:cNvSpPr/>
          <p:nvPr/>
        </p:nvSpPr>
        <p:spPr>
          <a:xfrm>
            <a:off x="569913" y="4552950"/>
            <a:ext cx="3457575" cy="1169988"/>
          </a:xfrm>
          <a:prstGeom prst="rect">
            <a:avLst/>
          </a:prstGeom>
          <a:noFill/>
          <a:ln w="9525">
            <a:noFill/>
          </a:ln>
        </p:spPr>
        <p:txBody>
          <a:bodyPr>
            <a:spAutoFit/>
          </a:bodyPr>
          <a:p>
            <a:pPr lvl="0" algn="just" eaLnBrk="1" hangingPunct="1"/>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模板的发布，课件及汇报</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的美化，并为您提供专业的</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en-US" sz="1400" dirty="0">
                <a:solidFill>
                  <a:srgbClr val="FFFFFF"/>
                </a:solidFill>
                <a:latin typeface="微软雅黑" panose="020B0503020204020204" pitchFamily="34" charset="-122"/>
                <a:ea typeface="微软雅黑" panose="020B0503020204020204" pitchFamily="34" charset="-122"/>
              </a:rPr>
              <a:t>让您的每一次亮相都信心澎湃。</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64527" name="矩形 29"/>
          <p:cNvSpPr/>
          <p:nvPr/>
        </p:nvSpPr>
        <p:spPr>
          <a:xfrm>
            <a:off x="8066088" y="4552950"/>
            <a:ext cx="3455987" cy="1169988"/>
          </a:xfrm>
          <a:prstGeom prst="rect">
            <a:avLst/>
          </a:prstGeom>
          <a:noFill/>
          <a:ln w="9525">
            <a:noFill/>
          </a:ln>
        </p:spPr>
        <p:txBody>
          <a:bodyPr>
            <a:spAutoFit/>
          </a:bodyPr>
          <a:p>
            <a:pPr lvl="0" algn="just" eaLnBrk="1" hangingPunct="1"/>
            <a:r>
              <a:rPr lang="zh-CN" altLang="en-US" sz="140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模板的发布，课件及汇报</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的美化，并为您提供专业的</a:t>
            </a:r>
            <a:r>
              <a:rPr lang="en-US" altLang="zh-CN" sz="1400" dirty="0">
                <a:solidFill>
                  <a:srgbClr val="FFFFFF"/>
                </a:solidFill>
                <a:latin typeface="微软雅黑" panose="020B0503020204020204" pitchFamily="34" charset="-122"/>
                <a:ea typeface="微软雅黑" panose="020B0503020204020204" pitchFamily="34" charset="-122"/>
              </a:rPr>
              <a:t>PPT</a:t>
            </a:r>
            <a:r>
              <a:rPr lang="zh-CN" altLang="en-US" sz="1400" dirty="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en-US" sz="1400" dirty="0">
                <a:solidFill>
                  <a:srgbClr val="FFFFFF"/>
                </a:solidFill>
                <a:latin typeface="微软雅黑" panose="020B0503020204020204" pitchFamily="34" charset="-122"/>
                <a:ea typeface="微软雅黑" panose="020B0503020204020204" pitchFamily="34" charset="-122"/>
              </a:rPr>
              <a:t>让您的每一次亮相都信心澎湃。</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64528" name="Freeform 88"/>
          <p:cNvSpPr>
            <a:spLocks noEditPoints="1"/>
          </p:cNvSpPr>
          <p:nvPr/>
        </p:nvSpPr>
        <p:spPr>
          <a:xfrm>
            <a:off x="5027613" y="3240088"/>
            <a:ext cx="574675" cy="688975"/>
          </a:xfrm>
          <a:custGeom>
            <a:avLst/>
            <a:gdLst/>
            <a:ahLst/>
            <a:cxnLst>
              <a:cxn ang="0">
                <a:pos x="417680" y="95010"/>
              </a:cxn>
              <a:cxn ang="0">
                <a:pos x="210061" y="0"/>
              </a:cxn>
              <a:cxn ang="0">
                <a:pos x="361500" y="616346"/>
              </a:cxn>
              <a:cxn ang="0">
                <a:pos x="361500" y="616346"/>
              </a:cxn>
              <a:cxn ang="0">
                <a:pos x="210061" y="689430"/>
              </a:cxn>
              <a:cxn ang="0">
                <a:pos x="285781" y="528644"/>
              </a:cxn>
              <a:cxn ang="0">
                <a:pos x="351730" y="170530"/>
              </a:cxn>
              <a:cxn ang="0">
                <a:pos x="439663" y="289902"/>
              </a:cxn>
              <a:cxn ang="0">
                <a:pos x="373713" y="243615"/>
              </a:cxn>
              <a:cxn ang="0">
                <a:pos x="395696" y="221690"/>
              </a:cxn>
              <a:cxn ang="0">
                <a:pos x="346845" y="224126"/>
              </a:cxn>
              <a:cxn ang="0">
                <a:pos x="329747" y="216817"/>
              </a:cxn>
              <a:cxn ang="0">
                <a:pos x="278453" y="190020"/>
              </a:cxn>
              <a:cxn ang="0">
                <a:pos x="305321" y="172967"/>
              </a:cxn>
              <a:cxn ang="0">
                <a:pos x="290666" y="187583"/>
              </a:cxn>
              <a:cxn ang="0">
                <a:pos x="256470" y="328880"/>
              </a:cxn>
              <a:cxn ang="0">
                <a:pos x="256470" y="362986"/>
              </a:cxn>
              <a:cxn ang="0">
                <a:pos x="244257" y="216817"/>
              </a:cxn>
              <a:cxn ang="0">
                <a:pos x="163652" y="236306"/>
              </a:cxn>
              <a:cxn ang="0">
                <a:pos x="163652" y="221690"/>
              </a:cxn>
              <a:cxn ang="0">
                <a:pos x="161210" y="297210"/>
              </a:cxn>
              <a:cxn ang="0">
                <a:pos x="131899" y="289902"/>
              </a:cxn>
              <a:cxn ang="0">
                <a:pos x="144112" y="333752"/>
              </a:cxn>
              <a:cxn ang="0">
                <a:pos x="158767" y="365422"/>
              </a:cxn>
              <a:cxn ang="0">
                <a:pos x="153882" y="355678"/>
              </a:cxn>
              <a:cxn ang="0">
                <a:pos x="139227" y="324008"/>
              </a:cxn>
              <a:cxn ang="0">
                <a:pos x="129456" y="341061"/>
              </a:cxn>
              <a:cxn ang="0">
                <a:pos x="166095" y="404401"/>
              </a:cxn>
              <a:cxn ang="0">
                <a:pos x="136784" y="416581"/>
              </a:cxn>
              <a:cxn ang="0">
                <a:pos x="185635" y="431198"/>
              </a:cxn>
              <a:cxn ang="0">
                <a:pos x="178308" y="465304"/>
              </a:cxn>
              <a:cxn ang="0">
                <a:pos x="227159" y="462868"/>
              </a:cxn>
              <a:cxn ang="0">
                <a:pos x="234487" y="496974"/>
              </a:cxn>
              <a:cxn ang="0">
                <a:pos x="283338" y="482357"/>
              </a:cxn>
              <a:cxn ang="0">
                <a:pos x="288223" y="470177"/>
              </a:cxn>
              <a:cxn ang="0">
                <a:pos x="285781" y="504283"/>
              </a:cxn>
              <a:cxn ang="0">
                <a:pos x="300436" y="499410"/>
              </a:cxn>
              <a:cxn ang="0">
                <a:pos x="271125" y="341061"/>
              </a:cxn>
              <a:cxn ang="0">
                <a:pos x="300436" y="336188"/>
              </a:cxn>
              <a:cxn ang="0">
                <a:pos x="285781" y="309391"/>
              </a:cxn>
              <a:cxn ang="0">
                <a:pos x="346845" y="462868"/>
              </a:cxn>
              <a:cxn ang="0">
                <a:pos x="351730" y="504283"/>
              </a:cxn>
              <a:cxn ang="0">
                <a:pos x="373713" y="445815"/>
              </a:cxn>
              <a:cxn ang="0">
                <a:pos x="407909" y="453124"/>
              </a:cxn>
              <a:cxn ang="0">
                <a:pos x="405467" y="404401"/>
              </a:cxn>
              <a:cxn ang="0">
                <a:pos x="439663" y="397092"/>
              </a:cxn>
              <a:cxn ang="0">
                <a:pos x="449433" y="348369"/>
              </a:cxn>
              <a:cxn ang="0">
                <a:pos x="449433" y="331316"/>
              </a:cxn>
              <a:cxn ang="0">
                <a:pos x="449433" y="365422"/>
              </a:cxn>
              <a:cxn ang="0">
                <a:pos x="46409" y="255796"/>
              </a:cxn>
              <a:cxn ang="0">
                <a:pos x="373713" y="104754"/>
              </a:cxn>
              <a:cxn ang="0">
                <a:pos x="85490" y="270412"/>
              </a:cxn>
            </a:cxnLst>
            <a:pathLst>
              <a:path w="235" h="283">
                <a:moveTo>
                  <a:pt x="148" y="30"/>
                </a:moveTo>
                <a:cubicBezTo>
                  <a:pt x="148" y="0"/>
                  <a:pt x="148" y="0"/>
                  <a:pt x="148" y="0"/>
                </a:cubicBezTo>
                <a:cubicBezTo>
                  <a:pt x="171" y="0"/>
                  <a:pt x="171" y="0"/>
                  <a:pt x="171" y="0"/>
                </a:cubicBezTo>
                <a:cubicBezTo>
                  <a:pt x="171" y="39"/>
                  <a:pt x="171" y="39"/>
                  <a:pt x="171" y="39"/>
                </a:cubicBezTo>
                <a:cubicBezTo>
                  <a:pt x="167" y="37"/>
                  <a:pt x="162" y="35"/>
                  <a:pt x="157" y="33"/>
                </a:cubicBezTo>
                <a:cubicBezTo>
                  <a:pt x="154" y="32"/>
                  <a:pt x="151" y="31"/>
                  <a:pt x="148" y="30"/>
                </a:cubicBezTo>
                <a:close/>
                <a:moveTo>
                  <a:pt x="86" y="30"/>
                </a:moveTo>
                <a:cubicBezTo>
                  <a:pt x="86" y="0"/>
                  <a:pt x="86" y="0"/>
                  <a:pt x="86" y="0"/>
                </a:cubicBezTo>
                <a:cubicBezTo>
                  <a:pt x="64" y="0"/>
                  <a:pt x="64" y="0"/>
                  <a:pt x="64" y="0"/>
                </a:cubicBezTo>
                <a:cubicBezTo>
                  <a:pt x="64" y="39"/>
                  <a:pt x="64" y="39"/>
                  <a:pt x="64" y="39"/>
                </a:cubicBezTo>
                <a:cubicBezTo>
                  <a:pt x="71" y="35"/>
                  <a:pt x="79" y="32"/>
                  <a:pt x="86" y="30"/>
                </a:cubicBezTo>
                <a:close/>
                <a:moveTo>
                  <a:pt x="148" y="253"/>
                </a:moveTo>
                <a:cubicBezTo>
                  <a:pt x="148" y="283"/>
                  <a:pt x="148" y="283"/>
                  <a:pt x="148" y="283"/>
                </a:cubicBezTo>
                <a:cubicBezTo>
                  <a:pt x="171" y="283"/>
                  <a:pt x="171" y="283"/>
                  <a:pt x="171" y="283"/>
                </a:cubicBezTo>
                <a:cubicBezTo>
                  <a:pt x="171" y="244"/>
                  <a:pt x="171" y="244"/>
                  <a:pt x="171" y="244"/>
                </a:cubicBezTo>
                <a:cubicBezTo>
                  <a:pt x="164" y="247"/>
                  <a:pt x="156" y="250"/>
                  <a:pt x="148" y="253"/>
                </a:cubicBezTo>
                <a:close/>
                <a:moveTo>
                  <a:pt x="78" y="250"/>
                </a:moveTo>
                <a:cubicBezTo>
                  <a:pt x="73" y="248"/>
                  <a:pt x="68" y="246"/>
                  <a:pt x="64" y="244"/>
                </a:cubicBezTo>
                <a:cubicBezTo>
                  <a:pt x="64" y="283"/>
                  <a:pt x="64" y="283"/>
                  <a:pt x="64" y="283"/>
                </a:cubicBezTo>
                <a:cubicBezTo>
                  <a:pt x="86" y="283"/>
                  <a:pt x="86" y="283"/>
                  <a:pt x="86" y="283"/>
                </a:cubicBezTo>
                <a:cubicBezTo>
                  <a:pt x="86" y="253"/>
                  <a:pt x="86" y="253"/>
                  <a:pt x="86" y="253"/>
                </a:cubicBezTo>
                <a:cubicBezTo>
                  <a:pt x="83" y="252"/>
                  <a:pt x="80" y="251"/>
                  <a:pt x="78" y="250"/>
                </a:cubicBezTo>
                <a:close/>
                <a:moveTo>
                  <a:pt x="189" y="167"/>
                </a:moveTo>
                <a:cubicBezTo>
                  <a:pt x="178" y="197"/>
                  <a:pt x="149" y="217"/>
                  <a:pt x="117" y="217"/>
                </a:cubicBezTo>
                <a:cubicBezTo>
                  <a:pt x="108" y="217"/>
                  <a:pt x="100" y="216"/>
                  <a:pt x="91" y="213"/>
                </a:cubicBezTo>
                <a:cubicBezTo>
                  <a:pt x="52" y="198"/>
                  <a:pt x="32" y="154"/>
                  <a:pt x="46" y="115"/>
                </a:cubicBezTo>
                <a:cubicBezTo>
                  <a:pt x="57" y="85"/>
                  <a:pt x="86" y="65"/>
                  <a:pt x="117" y="65"/>
                </a:cubicBezTo>
                <a:cubicBezTo>
                  <a:pt x="126" y="65"/>
                  <a:pt x="135" y="67"/>
                  <a:pt x="144" y="70"/>
                </a:cubicBezTo>
                <a:cubicBezTo>
                  <a:pt x="183" y="84"/>
                  <a:pt x="203" y="128"/>
                  <a:pt x="189" y="167"/>
                </a:cubicBezTo>
                <a:close/>
                <a:moveTo>
                  <a:pt x="166" y="117"/>
                </a:moveTo>
                <a:cubicBezTo>
                  <a:pt x="168" y="119"/>
                  <a:pt x="169" y="122"/>
                  <a:pt x="169" y="124"/>
                </a:cubicBezTo>
                <a:cubicBezTo>
                  <a:pt x="180" y="119"/>
                  <a:pt x="180" y="119"/>
                  <a:pt x="180" y="119"/>
                </a:cubicBezTo>
                <a:cubicBezTo>
                  <a:pt x="183" y="119"/>
                  <a:pt x="183" y="116"/>
                  <a:pt x="183" y="114"/>
                </a:cubicBezTo>
                <a:cubicBezTo>
                  <a:pt x="182" y="112"/>
                  <a:pt x="179" y="111"/>
                  <a:pt x="177" y="112"/>
                </a:cubicBezTo>
                <a:lnTo>
                  <a:pt x="166" y="117"/>
                </a:lnTo>
                <a:close/>
                <a:moveTo>
                  <a:pt x="153" y="100"/>
                </a:moveTo>
                <a:cubicBezTo>
                  <a:pt x="155" y="102"/>
                  <a:pt x="157" y="103"/>
                  <a:pt x="159" y="105"/>
                </a:cubicBezTo>
                <a:cubicBezTo>
                  <a:pt x="167" y="97"/>
                  <a:pt x="167" y="97"/>
                  <a:pt x="167" y="97"/>
                </a:cubicBezTo>
                <a:cubicBezTo>
                  <a:pt x="169" y="95"/>
                  <a:pt x="169" y="93"/>
                  <a:pt x="167" y="91"/>
                </a:cubicBezTo>
                <a:cubicBezTo>
                  <a:pt x="166" y="90"/>
                  <a:pt x="163" y="90"/>
                  <a:pt x="162" y="91"/>
                </a:cubicBezTo>
                <a:lnTo>
                  <a:pt x="153" y="100"/>
                </a:lnTo>
                <a:close/>
                <a:moveTo>
                  <a:pt x="135" y="89"/>
                </a:moveTo>
                <a:cubicBezTo>
                  <a:pt x="135" y="89"/>
                  <a:pt x="136" y="90"/>
                  <a:pt x="136" y="90"/>
                </a:cubicBezTo>
                <a:cubicBezTo>
                  <a:pt x="138" y="91"/>
                  <a:pt x="140" y="91"/>
                  <a:pt x="142" y="92"/>
                </a:cubicBezTo>
                <a:cubicBezTo>
                  <a:pt x="147" y="81"/>
                  <a:pt x="147" y="81"/>
                  <a:pt x="147" y="81"/>
                </a:cubicBezTo>
                <a:cubicBezTo>
                  <a:pt x="147" y="79"/>
                  <a:pt x="146" y="77"/>
                  <a:pt x="144" y="76"/>
                </a:cubicBezTo>
                <a:cubicBezTo>
                  <a:pt x="142" y="75"/>
                  <a:pt x="140" y="76"/>
                  <a:pt x="139" y="78"/>
                </a:cubicBezTo>
                <a:lnTo>
                  <a:pt x="135" y="89"/>
                </a:lnTo>
                <a:close/>
                <a:moveTo>
                  <a:pt x="110" y="89"/>
                </a:moveTo>
                <a:cubicBezTo>
                  <a:pt x="114" y="89"/>
                  <a:pt x="114" y="89"/>
                  <a:pt x="114" y="89"/>
                </a:cubicBezTo>
                <a:cubicBezTo>
                  <a:pt x="114" y="83"/>
                  <a:pt x="114" y="83"/>
                  <a:pt x="114" y="83"/>
                </a:cubicBezTo>
                <a:cubicBezTo>
                  <a:pt x="114" y="81"/>
                  <a:pt x="114" y="80"/>
                  <a:pt x="114" y="78"/>
                </a:cubicBezTo>
                <a:cubicBezTo>
                  <a:pt x="115" y="80"/>
                  <a:pt x="116" y="81"/>
                  <a:pt x="116" y="82"/>
                </a:cubicBezTo>
                <a:cubicBezTo>
                  <a:pt x="120" y="89"/>
                  <a:pt x="120" y="89"/>
                  <a:pt x="120" y="89"/>
                </a:cubicBezTo>
                <a:cubicBezTo>
                  <a:pt x="125" y="89"/>
                  <a:pt x="125" y="89"/>
                  <a:pt x="125" y="89"/>
                </a:cubicBezTo>
                <a:cubicBezTo>
                  <a:pt x="125" y="71"/>
                  <a:pt x="125" y="71"/>
                  <a:pt x="125" y="71"/>
                </a:cubicBezTo>
                <a:cubicBezTo>
                  <a:pt x="120" y="71"/>
                  <a:pt x="120" y="71"/>
                  <a:pt x="120" y="71"/>
                </a:cubicBezTo>
                <a:cubicBezTo>
                  <a:pt x="120" y="76"/>
                  <a:pt x="120" y="76"/>
                  <a:pt x="120" y="76"/>
                </a:cubicBezTo>
                <a:cubicBezTo>
                  <a:pt x="120" y="78"/>
                  <a:pt x="120" y="80"/>
                  <a:pt x="121" y="81"/>
                </a:cubicBezTo>
                <a:cubicBezTo>
                  <a:pt x="120" y="80"/>
                  <a:pt x="119" y="78"/>
                  <a:pt x="119" y="77"/>
                </a:cubicBezTo>
                <a:cubicBezTo>
                  <a:pt x="115" y="71"/>
                  <a:pt x="115" y="71"/>
                  <a:pt x="115" y="71"/>
                </a:cubicBezTo>
                <a:cubicBezTo>
                  <a:pt x="110" y="71"/>
                  <a:pt x="110" y="71"/>
                  <a:pt x="110" y="71"/>
                </a:cubicBezTo>
                <a:lnTo>
                  <a:pt x="110" y="89"/>
                </a:lnTo>
                <a:close/>
                <a:moveTo>
                  <a:pt x="105" y="135"/>
                </a:moveTo>
                <a:cubicBezTo>
                  <a:pt x="94" y="145"/>
                  <a:pt x="72" y="167"/>
                  <a:pt x="70" y="169"/>
                </a:cubicBezTo>
                <a:cubicBezTo>
                  <a:pt x="68" y="171"/>
                  <a:pt x="69" y="174"/>
                  <a:pt x="72" y="173"/>
                </a:cubicBezTo>
                <a:cubicBezTo>
                  <a:pt x="75" y="172"/>
                  <a:pt x="104" y="161"/>
                  <a:pt x="118" y="155"/>
                </a:cubicBezTo>
                <a:cubicBezTo>
                  <a:pt x="113" y="156"/>
                  <a:pt x="108" y="153"/>
                  <a:pt x="105" y="149"/>
                </a:cubicBezTo>
                <a:cubicBezTo>
                  <a:pt x="103" y="145"/>
                  <a:pt x="103" y="139"/>
                  <a:pt x="105" y="135"/>
                </a:cubicBezTo>
                <a:close/>
                <a:moveTo>
                  <a:pt x="88" y="81"/>
                </a:moveTo>
                <a:cubicBezTo>
                  <a:pt x="93" y="92"/>
                  <a:pt x="93" y="92"/>
                  <a:pt x="93" y="92"/>
                </a:cubicBezTo>
                <a:cubicBezTo>
                  <a:pt x="95" y="91"/>
                  <a:pt x="98" y="90"/>
                  <a:pt x="100" y="89"/>
                </a:cubicBezTo>
                <a:cubicBezTo>
                  <a:pt x="96" y="78"/>
                  <a:pt x="96" y="78"/>
                  <a:pt x="96" y="78"/>
                </a:cubicBezTo>
                <a:cubicBezTo>
                  <a:pt x="95" y="76"/>
                  <a:pt x="92" y="75"/>
                  <a:pt x="90" y="76"/>
                </a:cubicBezTo>
                <a:cubicBezTo>
                  <a:pt x="88" y="77"/>
                  <a:pt x="87" y="79"/>
                  <a:pt x="88" y="81"/>
                </a:cubicBezTo>
                <a:close/>
                <a:moveTo>
                  <a:pt x="67" y="97"/>
                </a:moveTo>
                <a:cubicBezTo>
                  <a:pt x="76" y="105"/>
                  <a:pt x="76" y="105"/>
                  <a:pt x="76" y="105"/>
                </a:cubicBezTo>
                <a:cubicBezTo>
                  <a:pt x="78" y="103"/>
                  <a:pt x="80" y="102"/>
                  <a:pt x="81" y="100"/>
                </a:cubicBezTo>
                <a:cubicBezTo>
                  <a:pt x="73" y="91"/>
                  <a:pt x="73" y="91"/>
                  <a:pt x="73" y="91"/>
                </a:cubicBezTo>
                <a:cubicBezTo>
                  <a:pt x="72" y="90"/>
                  <a:pt x="69" y="90"/>
                  <a:pt x="67" y="91"/>
                </a:cubicBezTo>
                <a:cubicBezTo>
                  <a:pt x="66" y="93"/>
                  <a:pt x="66" y="95"/>
                  <a:pt x="67" y="97"/>
                </a:cubicBezTo>
                <a:close/>
                <a:moveTo>
                  <a:pt x="54" y="119"/>
                </a:moveTo>
                <a:cubicBezTo>
                  <a:pt x="65" y="124"/>
                  <a:pt x="65" y="124"/>
                  <a:pt x="65" y="124"/>
                </a:cubicBezTo>
                <a:cubicBezTo>
                  <a:pt x="66" y="123"/>
                  <a:pt x="66" y="123"/>
                  <a:pt x="66" y="122"/>
                </a:cubicBezTo>
                <a:cubicBezTo>
                  <a:pt x="67" y="120"/>
                  <a:pt x="67" y="119"/>
                  <a:pt x="68" y="117"/>
                </a:cubicBezTo>
                <a:cubicBezTo>
                  <a:pt x="57" y="112"/>
                  <a:pt x="57" y="112"/>
                  <a:pt x="57" y="112"/>
                </a:cubicBezTo>
                <a:cubicBezTo>
                  <a:pt x="55" y="111"/>
                  <a:pt x="53" y="112"/>
                  <a:pt x="52" y="114"/>
                </a:cubicBezTo>
                <a:cubicBezTo>
                  <a:pt x="51" y="116"/>
                  <a:pt x="52" y="119"/>
                  <a:pt x="54" y="119"/>
                </a:cubicBezTo>
                <a:close/>
                <a:moveTo>
                  <a:pt x="52" y="150"/>
                </a:moveTo>
                <a:cubicBezTo>
                  <a:pt x="56" y="150"/>
                  <a:pt x="56" y="150"/>
                  <a:pt x="56" y="150"/>
                </a:cubicBezTo>
                <a:cubicBezTo>
                  <a:pt x="58" y="142"/>
                  <a:pt x="58" y="142"/>
                  <a:pt x="58" y="142"/>
                </a:cubicBezTo>
                <a:cubicBezTo>
                  <a:pt x="58" y="141"/>
                  <a:pt x="58" y="139"/>
                  <a:pt x="59" y="137"/>
                </a:cubicBezTo>
                <a:cubicBezTo>
                  <a:pt x="59" y="137"/>
                  <a:pt x="59" y="137"/>
                  <a:pt x="59" y="137"/>
                </a:cubicBezTo>
                <a:cubicBezTo>
                  <a:pt x="59" y="139"/>
                  <a:pt x="59" y="141"/>
                  <a:pt x="59" y="142"/>
                </a:cubicBezTo>
                <a:cubicBezTo>
                  <a:pt x="61" y="150"/>
                  <a:pt x="61" y="150"/>
                  <a:pt x="61" y="150"/>
                </a:cubicBezTo>
                <a:cubicBezTo>
                  <a:pt x="65" y="150"/>
                  <a:pt x="65" y="150"/>
                  <a:pt x="65" y="150"/>
                </a:cubicBezTo>
                <a:cubicBezTo>
                  <a:pt x="69" y="133"/>
                  <a:pt x="69" y="133"/>
                  <a:pt x="69" y="133"/>
                </a:cubicBezTo>
                <a:cubicBezTo>
                  <a:pt x="66" y="133"/>
                  <a:pt x="66" y="133"/>
                  <a:pt x="66" y="133"/>
                </a:cubicBezTo>
                <a:cubicBezTo>
                  <a:pt x="64" y="140"/>
                  <a:pt x="64" y="140"/>
                  <a:pt x="64" y="140"/>
                </a:cubicBezTo>
                <a:cubicBezTo>
                  <a:pt x="64" y="142"/>
                  <a:pt x="63" y="144"/>
                  <a:pt x="63" y="146"/>
                </a:cubicBezTo>
                <a:cubicBezTo>
                  <a:pt x="63" y="146"/>
                  <a:pt x="63" y="146"/>
                  <a:pt x="63" y="146"/>
                </a:cubicBezTo>
                <a:cubicBezTo>
                  <a:pt x="63" y="144"/>
                  <a:pt x="63" y="142"/>
                  <a:pt x="62" y="140"/>
                </a:cubicBezTo>
                <a:cubicBezTo>
                  <a:pt x="61" y="133"/>
                  <a:pt x="61" y="133"/>
                  <a:pt x="61" y="133"/>
                </a:cubicBezTo>
                <a:cubicBezTo>
                  <a:pt x="57" y="133"/>
                  <a:pt x="57" y="133"/>
                  <a:pt x="57" y="133"/>
                </a:cubicBezTo>
                <a:cubicBezTo>
                  <a:pt x="55" y="140"/>
                  <a:pt x="55" y="140"/>
                  <a:pt x="55" y="140"/>
                </a:cubicBezTo>
                <a:cubicBezTo>
                  <a:pt x="55" y="142"/>
                  <a:pt x="55" y="144"/>
                  <a:pt x="54" y="146"/>
                </a:cubicBezTo>
                <a:cubicBezTo>
                  <a:pt x="54" y="146"/>
                  <a:pt x="54" y="146"/>
                  <a:pt x="54" y="146"/>
                </a:cubicBezTo>
                <a:cubicBezTo>
                  <a:pt x="54" y="144"/>
                  <a:pt x="54" y="142"/>
                  <a:pt x="53" y="140"/>
                </a:cubicBezTo>
                <a:cubicBezTo>
                  <a:pt x="52" y="133"/>
                  <a:pt x="52" y="133"/>
                  <a:pt x="52" y="133"/>
                </a:cubicBezTo>
                <a:cubicBezTo>
                  <a:pt x="48" y="133"/>
                  <a:pt x="48" y="133"/>
                  <a:pt x="48" y="133"/>
                </a:cubicBezTo>
                <a:lnTo>
                  <a:pt x="52" y="150"/>
                </a:lnTo>
                <a:close/>
                <a:moveTo>
                  <a:pt x="68" y="166"/>
                </a:moveTo>
                <a:cubicBezTo>
                  <a:pt x="67" y="164"/>
                  <a:pt x="66" y="161"/>
                  <a:pt x="65" y="159"/>
                </a:cubicBezTo>
                <a:cubicBezTo>
                  <a:pt x="54" y="163"/>
                  <a:pt x="54" y="163"/>
                  <a:pt x="54" y="163"/>
                </a:cubicBezTo>
                <a:cubicBezTo>
                  <a:pt x="52" y="164"/>
                  <a:pt x="51" y="166"/>
                  <a:pt x="52" y="168"/>
                </a:cubicBezTo>
                <a:cubicBezTo>
                  <a:pt x="53" y="170"/>
                  <a:pt x="54" y="171"/>
                  <a:pt x="56" y="171"/>
                </a:cubicBezTo>
                <a:cubicBezTo>
                  <a:pt x="56" y="171"/>
                  <a:pt x="57" y="171"/>
                  <a:pt x="57" y="170"/>
                </a:cubicBezTo>
                <a:lnTo>
                  <a:pt x="68" y="166"/>
                </a:lnTo>
                <a:close/>
                <a:moveTo>
                  <a:pt x="82" y="183"/>
                </a:moveTo>
                <a:cubicBezTo>
                  <a:pt x="80" y="181"/>
                  <a:pt x="78" y="179"/>
                  <a:pt x="76" y="177"/>
                </a:cubicBezTo>
                <a:cubicBezTo>
                  <a:pt x="67" y="186"/>
                  <a:pt x="67" y="186"/>
                  <a:pt x="67" y="186"/>
                </a:cubicBezTo>
                <a:cubicBezTo>
                  <a:pt x="66" y="187"/>
                  <a:pt x="66" y="190"/>
                  <a:pt x="67" y="191"/>
                </a:cubicBezTo>
                <a:cubicBezTo>
                  <a:pt x="68" y="192"/>
                  <a:pt x="69" y="192"/>
                  <a:pt x="70" y="192"/>
                </a:cubicBezTo>
                <a:cubicBezTo>
                  <a:pt x="71" y="192"/>
                  <a:pt x="72" y="192"/>
                  <a:pt x="73" y="191"/>
                </a:cubicBezTo>
                <a:lnTo>
                  <a:pt x="82" y="183"/>
                </a:lnTo>
                <a:close/>
                <a:moveTo>
                  <a:pt x="100" y="193"/>
                </a:moveTo>
                <a:cubicBezTo>
                  <a:pt x="100" y="193"/>
                  <a:pt x="99" y="193"/>
                  <a:pt x="98" y="193"/>
                </a:cubicBezTo>
                <a:cubicBezTo>
                  <a:pt x="96" y="192"/>
                  <a:pt x="95" y="191"/>
                  <a:pt x="93" y="190"/>
                </a:cubicBezTo>
                <a:cubicBezTo>
                  <a:pt x="88" y="201"/>
                  <a:pt x="88" y="201"/>
                  <a:pt x="88" y="201"/>
                </a:cubicBezTo>
                <a:cubicBezTo>
                  <a:pt x="87" y="203"/>
                  <a:pt x="88" y="206"/>
                  <a:pt x="90" y="207"/>
                </a:cubicBezTo>
                <a:cubicBezTo>
                  <a:pt x="91" y="207"/>
                  <a:pt x="91" y="207"/>
                  <a:pt x="92" y="207"/>
                </a:cubicBezTo>
                <a:cubicBezTo>
                  <a:pt x="93" y="207"/>
                  <a:pt x="95" y="206"/>
                  <a:pt x="96" y="204"/>
                </a:cubicBezTo>
                <a:lnTo>
                  <a:pt x="100" y="193"/>
                </a:lnTo>
                <a:close/>
                <a:moveTo>
                  <a:pt x="123" y="205"/>
                </a:moveTo>
                <a:cubicBezTo>
                  <a:pt x="123" y="203"/>
                  <a:pt x="122" y="201"/>
                  <a:pt x="119" y="200"/>
                </a:cubicBezTo>
                <a:cubicBezTo>
                  <a:pt x="117" y="199"/>
                  <a:pt x="116" y="199"/>
                  <a:pt x="116" y="198"/>
                </a:cubicBezTo>
                <a:cubicBezTo>
                  <a:pt x="116" y="197"/>
                  <a:pt x="116" y="196"/>
                  <a:pt x="118" y="196"/>
                </a:cubicBezTo>
                <a:cubicBezTo>
                  <a:pt x="120" y="196"/>
                  <a:pt x="121" y="196"/>
                  <a:pt x="122" y="197"/>
                </a:cubicBezTo>
                <a:cubicBezTo>
                  <a:pt x="122" y="194"/>
                  <a:pt x="122" y="194"/>
                  <a:pt x="122" y="194"/>
                </a:cubicBezTo>
                <a:cubicBezTo>
                  <a:pt x="121" y="193"/>
                  <a:pt x="120" y="193"/>
                  <a:pt x="118" y="193"/>
                </a:cubicBezTo>
                <a:cubicBezTo>
                  <a:pt x="114" y="193"/>
                  <a:pt x="112" y="195"/>
                  <a:pt x="112" y="198"/>
                </a:cubicBezTo>
                <a:cubicBezTo>
                  <a:pt x="112" y="200"/>
                  <a:pt x="114" y="202"/>
                  <a:pt x="116" y="203"/>
                </a:cubicBezTo>
                <a:cubicBezTo>
                  <a:pt x="118" y="204"/>
                  <a:pt x="119" y="204"/>
                  <a:pt x="119" y="205"/>
                </a:cubicBezTo>
                <a:cubicBezTo>
                  <a:pt x="119" y="206"/>
                  <a:pt x="118" y="207"/>
                  <a:pt x="117" y="207"/>
                </a:cubicBezTo>
                <a:cubicBezTo>
                  <a:pt x="115" y="207"/>
                  <a:pt x="113" y="207"/>
                  <a:pt x="112" y="206"/>
                </a:cubicBezTo>
                <a:cubicBezTo>
                  <a:pt x="112" y="209"/>
                  <a:pt x="112" y="209"/>
                  <a:pt x="112" y="209"/>
                </a:cubicBezTo>
                <a:cubicBezTo>
                  <a:pt x="113" y="210"/>
                  <a:pt x="114" y="210"/>
                  <a:pt x="116" y="210"/>
                </a:cubicBezTo>
                <a:cubicBezTo>
                  <a:pt x="121" y="210"/>
                  <a:pt x="123" y="208"/>
                  <a:pt x="123" y="205"/>
                </a:cubicBezTo>
                <a:close/>
                <a:moveTo>
                  <a:pt x="123" y="138"/>
                </a:moveTo>
                <a:cubicBezTo>
                  <a:pt x="122" y="136"/>
                  <a:pt x="120" y="135"/>
                  <a:pt x="117" y="135"/>
                </a:cubicBezTo>
                <a:cubicBezTo>
                  <a:pt x="116" y="135"/>
                  <a:pt x="115" y="135"/>
                  <a:pt x="114" y="136"/>
                </a:cubicBezTo>
                <a:cubicBezTo>
                  <a:pt x="112" y="137"/>
                  <a:pt x="111" y="138"/>
                  <a:pt x="111" y="140"/>
                </a:cubicBezTo>
                <a:cubicBezTo>
                  <a:pt x="111" y="142"/>
                  <a:pt x="111" y="143"/>
                  <a:pt x="112" y="145"/>
                </a:cubicBezTo>
                <a:cubicBezTo>
                  <a:pt x="113" y="147"/>
                  <a:pt x="115" y="148"/>
                  <a:pt x="117" y="148"/>
                </a:cubicBezTo>
                <a:cubicBezTo>
                  <a:pt x="119" y="148"/>
                  <a:pt x="120" y="147"/>
                  <a:pt x="121" y="147"/>
                </a:cubicBezTo>
                <a:cubicBezTo>
                  <a:pt x="124" y="145"/>
                  <a:pt x="125" y="141"/>
                  <a:pt x="123" y="138"/>
                </a:cubicBezTo>
                <a:close/>
                <a:moveTo>
                  <a:pt x="130" y="148"/>
                </a:moveTo>
                <a:cubicBezTo>
                  <a:pt x="140" y="138"/>
                  <a:pt x="163" y="115"/>
                  <a:pt x="165" y="114"/>
                </a:cubicBezTo>
                <a:cubicBezTo>
                  <a:pt x="167" y="111"/>
                  <a:pt x="165" y="108"/>
                  <a:pt x="162" y="110"/>
                </a:cubicBezTo>
                <a:cubicBezTo>
                  <a:pt x="160" y="111"/>
                  <a:pt x="130" y="122"/>
                  <a:pt x="117" y="127"/>
                </a:cubicBezTo>
                <a:cubicBezTo>
                  <a:pt x="122" y="127"/>
                  <a:pt x="126" y="129"/>
                  <a:pt x="129" y="134"/>
                </a:cubicBezTo>
                <a:cubicBezTo>
                  <a:pt x="132" y="138"/>
                  <a:pt x="132" y="143"/>
                  <a:pt x="130" y="148"/>
                </a:cubicBezTo>
                <a:close/>
                <a:moveTo>
                  <a:pt x="147" y="201"/>
                </a:moveTo>
                <a:cubicBezTo>
                  <a:pt x="142" y="190"/>
                  <a:pt x="142" y="190"/>
                  <a:pt x="142" y="190"/>
                </a:cubicBezTo>
                <a:cubicBezTo>
                  <a:pt x="140" y="191"/>
                  <a:pt x="137" y="192"/>
                  <a:pt x="135" y="193"/>
                </a:cubicBezTo>
                <a:cubicBezTo>
                  <a:pt x="139" y="204"/>
                  <a:pt x="139" y="204"/>
                  <a:pt x="139" y="204"/>
                </a:cubicBezTo>
                <a:cubicBezTo>
                  <a:pt x="140" y="206"/>
                  <a:pt x="141" y="207"/>
                  <a:pt x="143" y="207"/>
                </a:cubicBezTo>
                <a:cubicBezTo>
                  <a:pt x="143" y="207"/>
                  <a:pt x="144" y="207"/>
                  <a:pt x="144" y="207"/>
                </a:cubicBezTo>
                <a:cubicBezTo>
                  <a:pt x="146" y="206"/>
                  <a:pt x="147" y="203"/>
                  <a:pt x="147" y="201"/>
                </a:cubicBezTo>
                <a:close/>
                <a:moveTo>
                  <a:pt x="167" y="186"/>
                </a:moveTo>
                <a:cubicBezTo>
                  <a:pt x="159" y="177"/>
                  <a:pt x="159" y="177"/>
                  <a:pt x="159" y="177"/>
                </a:cubicBezTo>
                <a:cubicBezTo>
                  <a:pt x="157" y="179"/>
                  <a:pt x="155" y="181"/>
                  <a:pt x="153" y="183"/>
                </a:cubicBezTo>
                <a:cubicBezTo>
                  <a:pt x="162" y="191"/>
                  <a:pt x="162" y="191"/>
                  <a:pt x="162" y="191"/>
                </a:cubicBezTo>
                <a:cubicBezTo>
                  <a:pt x="162" y="192"/>
                  <a:pt x="163" y="192"/>
                  <a:pt x="165" y="192"/>
                </a:cubicBezTo>
                <a:cubicBezTo>
                  <a:pt x="166" y="192"/>
                  <a:pt x="167" y="192"/>
                  <a:pt x="167" y="191"/>
                </a:cubicBezTo>
                <a:cubicBezTo>
                  <a:pt x="169" y="190"/>
                  <a:pt x="169" y="187"/>
                  <a:pt x="167" y="186"/>
                </a:cubicBezTo>
                <a:close/>
                <a:moveTo>
                  <a:pt x="180" y="163"/>
                </a:moveTo>
                <a:cubicBezTo>
                  <a:pt x="169" y="159"/>
                  <a:pt x="169" y="159"/>
                  <a:pt x="169" y="159"/>
                </a:cubicBezTo>
                <a:cubicBezTo>
                  <a:pt x="169" y="159"/>
                  <a:pt x="169" y="160"/>
                  <a:pt x="169" y="160"/>
                </a:cubicBezTo>
                <a:cubicBezTo>
                  <a:pt x="168" y="162"/>
                  <a:pt x="167" y="164"/>
                  <a:pt x="166" y="166"/>
                </a:cubicBezTo>
                <a:cubicBezTo>
                  <a:pt x="177" y="170"/>
                  <a:pt x="177" y="170"/>
                  <a:pt x="177" y="170"/>
                </a:cubicBezTo>
                <a:cubicBezTo>
                  <a:pt x="178" y="171"/>
                  <a:pt x="178" y="171"/>
                  <a:pt x="179" y="171"/>
                </a:cubicBezTo>
                <a:cubicBezTo>
                  <a:pt x="181" y="171"/>
                  <a:pt x="182" y="170"/>
                  <a:pt x="183" y="168"/>
                </a:cubicBezTo>
                <a:cubicBezTo>
                  <a:pt x="183" y="166"/>
                  <a:pt x="183" y="164"/>
                  <a:pt x="180" y="163"/>
                </a:cubicBezTo>
                <a:close/>
                <a:moveTo>
                  <a:pt x="184" y="147"/>
                </a:moveTo>
                <a:cubicBezTo>
                  <a:pt x="177" y="147"/>
                  <a:pt x="177" y="147"/>
                  <a:pt x="177" y="147"/>
                </a:cubicBezTo>
                <a:cubicBezTo>
                  <a:pt x="177" y="143"/>
                  <a:pt x="177" y="143"/>
                  <a:pt x="177" y="143"/>
                </a:cubicBezTo>
                <a:cubicBezTo>
                  <a:pt x="184" y="143"/>
                  <a:pt x="184" y="143"/>
                  <a:pt x="184" y="143"/>
                </a:cubicBezTo>
                <a:cubicBezTo>
                  <a:pt x="184" y="139"/>
                  <a:pt x="184" y="139"/>
                  <a:pt x="184" y="139"/>
                </a:cubicBezTo>
                <a:cubicBezTo>
                  <a:pt x="177" y="139"/>
                  <a:pt x="177" y="139"/>
                  <a:pt x="177" y="139"/>
                </a:cubicBezTo>
                <a:cubicBezTo>
                  <a:pt x="177" y="136"/>
                  <a:pt x="177" y="136"/>
                  <a:pt x="177" y="136"/>
                </a:cubicBezTo>
                <a:cubicBezTo>
                  <a:pt x="184" y="136"/>
                  <a:pt x="184" y="136"/>
                  <a:pt x="184" y="136"/>
                </a:cubicBezTo>
                <a:cubicBezTo>
                  <a:pt x="184" y="133"/>
                  <a:pt x="184" y="133"/>
                  <a:pt x="184" y="133"/>
                </a:cubicBezTo>
                <a:cubicBezTo>
                  <a:pt x="174" y="133"/>
                  <a:pt x="174" y="133"/>
                  <a:pt x="174" y="133"/>
                </a:cubicBezTo>
                <a:cubicBezTo>
                  <a:pt x="174" y="150"/>
                  <a:pt x="174" y="150"/>
                  <a:pt x="174" y="150"/>
                </a:cubicBezTo>
                <a:cubicBezTo>
                  <a:pt x="184" y="150"/>
                  <a:pt x="184" y="150"/>
                  <a:pt x="184" y="150"/>
                </a:cubicBezTo>
                <a:lnTo>
                  <a:pt x="184" y="147"/>
                </a:lnTo>
                <a:close/>
                <a:moveTo>
                  <a:pt x="153" y="43"/>
                </a:moveTo>
                <a:cubicBezTo>
                  <a:pt x="142" y="39"/>
                  <a:pt x="130" y="37"/>
                  <a:pt x="117" y="37"/>
                </a:cubicBezTo>
                <a:cubicBezTo>
                  <a:pt x="74" y="37"/>
                  <a:pt x="35" y="64"/>
                  <a:pt x="19" y="105"/>
                </a:cubicBezTo>
                <a:cubicBezTo>
                  <a:pt x="0" y="159"/>
                  <a:pt x="27" y="219"/>
                  <a:pt x="81" y="239"/>
                </a:cubicBezTo>
                <a:cubicBezTo>
                  <a:pt x="93" y="243"/>
                  <a:pt x="105" y="246"/>
                  <a:pt x="117" y="246"/>
                </a:cubicBezTo>
                <a:cubicBezTo>
                  <a:pt x="161" y="246"/>
                  <a:pt x="200" y="218"/>
                  <a:pt x="215" y="177"/>
                </a:cubicBezTo>
                <a:cubicBezTo>
                  <a:pt x="235" y="123"/>
                  <a:pt x="207" y="63"/>
                  <a:pt x="153" y="43"/>
                </a:cubicBezTo>
                <a:close/>
                <a:moveTo>
                  <a:pt x="199" y="171"/>
                </a:moveTo>
                <a:cubicBezTo>
                  <a:pt x="187" y="206"/>
                  <a:pt x="154" y="229"/>
                  <a:pt x="117" y="229"/>
                </a:cubicBezTo>
                <a:cubicBezTo>
                  <a:pt x="107" y="229"/>
                  <a:pt x="97" y="227"/>
                  <a:pt x="87" y="223"/>
                </a:cubicBezTo>
                <a:cubicBezTo>
                  <a:pt x="42" y="207"/>
                  <a:pt x="19" y="156"/>
                  <a:pt x="35" y="111"/>
                </a:cubicBezTo>
                <a:cubicBezTo>
                  <a:pt x="48" y="77"/>
                  <a:pt x="81" y="54"/>
                  <a:pt x="117" y="54"/>
                </a:cubicBezTo>
                <a:cubicBezTo>
                  <a:pt x="128" y="54"/>
                  <a:pt x="138" y="56"/>
                  <a:pt x="147" y="59"/>
                </a:cubicBezTo>
                <a:cubicBezTo>
                  <a:pt x="193" y="76"/>
                  <a:pt x="216" y="126"/>
                  <a:pt x="199" y="171"/>
                </a:cubicBezTo>
                <a:close/>
              </a:path>
            </a:pathLst>
          </a:custGeom>
          <a:solidFill>
            <a:srgbClr val="7ACDEF">
              <a:alpha val="100000"/>
            </a:srgbClr>
          </a:solidFill>
          <a:ln w="9525">
            <a:noFill/>
          </a:ln>
        </p:spPr>
        <p:txBody>
          <a:bodyPr/>
          <a:p>
            <a:endParaRPr lang="zh-CN" altLang="en-US"/>
          </a:p>
        </p:txBody>
      </p:sp>
      <p:sp>
        <p:nvSpPr>
          <p:cNvPr id="64529" name="Freeform 123"/>
          <p:cNvSpPr>
            <a:spLocks noEditPoints="1"/>
          </p:cNvSpPr>
          <p:nvPr/>
        </p:nvSpPr>
        <p:spPr>
          <a:xfrm>
            <a:off x="6519863" y="3298825"/>
            <a:ext cx="579437" cy="573088"/>
          </a:xfrm>
          <a:custGeom>
            <a:avLst/>
            <a:gdLst/>
            <a:ahLst/>
            <a:cxnLst>
              <a:cxn ang="0">
                <a:pos x="579286" y="547678"/>
              </a:cxn>
              <a:cxn ang="0">
                <a:pos x="579286" y="573314"/>
              </a:cxn>
              <a:cxn ang="0">
                <a:pos x="14015" y="573314"/>
              </a:cxn>
              <a:cxn ang="0">
                <a:pos x="14015" y="547678"/>
              </a:cxn>
              <a:cxn ang="0">
                <a:pos x="579286" y="547678"/>
              </a:cxn>
              <a:cxn ang="0">
                <a:pos x="425121" y="307632"/>
              </a:cxn>
              <a:cxn ang="0">
                <a:pos x="446144" y="309962"/>
              </a:cxn>
              <a:cxn ang="0">
                <a:pos x="497532" y="221402"/>
              </a:cxn>
              <a:cxn ang="0">
                <a:pos x="425121" y="79239"/>
              </a:cxn>
              <a:cxn ang="0">
                <a:pos x="378405" y="219071"/>
              </a:cxn>
              <a:cxn ang="0">
                <a:pos x="425121" y="307632"/>
              </a:cxn>
              <a:cxn ang="0">
                <a:pos x="551256" y="391532"/>
              </a:cxn>
              <a:cxn ang="0">
                <a:pos x="504539" y="337929"/>
              </a:cxn>
              <a:cxn ang="0">
                <a:pos x="448479" y="347251"/>
              </a:cxn>
              <a:cxn ang="0">
                <a:pos x="448479" y="326276"/>
              </a:cxn>
              <a:cxn ang="0">
                <a:pos x="422785" y="326276"/>
              </a:cxn>
              <a:cxn ang="0">
                <a:pos x="422785" y="347251"/>
              </a:cxn>
              <a:cxn ang="0">
                <a:pos x="366725" y="337929"/>
              </a:cxn>
              <a:cxn ang="0">
                <a:pos x="320009" y="391532"/>
              </a:cxn>
              <a:cxn ang="0">
                <a:pos x="320009" y="519711"/>
              </a:cxn>
              <a:cxn ang="0">
                <a:pos x="551256" y="519711"/>
              </a:cxn>
              <a:cxn ang="0">
                <a:pos x="551256" y="391532"/>
              </a:cxn>
              <a:cxn ang="0">
                <a:pos x="147157" y="193435"/>
              </a:cxn>
              <a:cxn ang="0">
                <a:pos x="168180" y="195766"/>
              </a:cxn>
              <a:cxn ang="0">
                <a:pos x="226576" y="121188"/>
              </a:cxn>
              <a:cxn ang="0">
                <a:pos x="147157" y="0"/>
              </a:cxn>
              <a:cxn ang="0">
                <a:pos x="93433" y="118858"/>
              </a:cxn>
              <a:cxn ang="0">
                <a:pos x="147157" y="193435"/>
              </a:cxn>
              <a:cxn ang="0">
                <a:pos x="53724" y="328607"/>
              </a:cxn>
              <a:cxn ang="0">
                <a:pos x="42045" y="258690"/>
              </a:cxn>
              <a:cxn ang="0">
                <a:pos x="0" y="321615"/>
              </a:cxn>
              <a:cxn ang="0">
                <a:pos x="23358" y="354243"/>
              </a:cxn>
              <a:cxn ang="0">
                <a:pos x="53724" y="328607"/>
              </a:cxn>
              <a:cxn ang="0">
                <a:pos x="42045" y="370557"/>
              </a:cxn>
              <a:cxn ang="0">
                <a:pos x="42045" y="519711"/>
              </a:cxn>
              <a:cxn ang="0">
                <a:pos x="275628" y="519711"/>
              </a:cxn>
              <a:cxn ang="0">
                <a:pos x="275628" y="288988"/>
              </a:cxn>
              <a:cxn ang="0">
                <a:pos x="226576" y="235385"/>
              </a:cxn>
              <a:cxn ang="0">
                <a:pos x="172851" y="244707"/>
              </a:cxn>
              <a:cxn ang="0">
                <a:pos x="172851" y="214410"/>
              </a:cxn>
              <a:cxn ang="0">
                <a:pos x="144822" y="214410"/>
              </a:cxn>
              <a:cxn ang="0">
                <a:pos x="144822" y="244707"/>
              </a:cxn>
              <a:cxn ang="0">
                <a:pos x="88762" y="235385"/>
              </a:cxn>
              <a:cxn ang="0">
                <a:pos x="60732" y="249368"/>
              </a:cxn>
              <a:cxn ang="0">
                <a:pos x="60732" y="261021"/>
              </a:cxn>
              <a:cxn ang="0">
                <a:pos x="65403" y="291318"/>
              </a:cxn>
              <a:cxn ang="0">
                <a:pos x="72411" y="328607"/>
              </a:cxn>
              <a:cxn ang="0">
                <a:pos x="58396" y="361234"/>
              </a:cxn>
              <a:cxn ang="0">
                <a:pos x="42045" y="370557"/>
              </a:cxn>
            </a:cxnLst>
            <a:pathLst>
              <a:path w="248" h="246">
                <a:moveTo>
                  <a:pt x="248" y="235"/>
                </a:moveTo>
                <a:cubicBezTo>
                  <a:pt x="248" y="246"/>
                  <a:pt x="248" y="246"/>
                  <a:pt x="248" y="246"/>
                </a:cubicBezTo>
                <a:cubicBezTo>
                  <a:pt x="6" y="246"/>
                  <a:pt x="6" y="246"/>
                  <a:pt x="6" y="246"/>
                </a:cubicBezTo>
                <a:cubicBezTo>
                  <a:pt x="6" y="235"/>
                  <a:pt x="6" y="235"/>
                  <a:pt x="6" y="235"/>
                </a:cubicBezTo>
                <a:lnTo>
                  <a:pt x="248" y="235"/>
                </a:lnTo>
                <a:close/>
                <a:moveTo>
                  <a:pt x="182" y="132"/>
                </a:moveTo>
                <a:cubicBezTo>
                  <a:pt x="164" y="100"/>
                  <a:pt x="193" y="83"/>
                  <a:pt x="191" y="133"/>
                </a:cubicBezTo>
                <a:cubicBezTo>
                  <a:pt x="205" y="129"/>
                  <a:pt x="214" y="115"/>
                  <a:pt x="213" y="95"/>
                </a:cubicBezTo>
                <a:cubicBezTo>
                  <a:pt x="212" y="65"/>
                  <a:pt x="193" y="39"/>
                  <a:pt x="182" y="34"/>
                </a:cubicBezTo>
                <a:cubicBezTo>
                  <a:pt x="185" y="54"/>
                  <a:pt x="166" y="71"/>
                  <a:pt x="162" y="94"/>
                </a:cubicBezTo>
                <a:cubicBezTo>
                  <a:pt x="158" y="113"/>
                  <a:pt x="169" y="130"/>
                  <a:pt x="182" y="132"/>
                </a:cubicBezTo>
                <a:close/>
                <a:moveTo>
                  <a:pt x="236" y="168"/>
                </a:moveTo>
                <a:cubicBezTo>
                  <a:pt x="236" y="156"/>
                  <a:pt x="227" y="146"/>
                  <a:pt x="216" y="145"/>
                </a:cubicBezTo>
                <a:cubicBezTo>
                  <a:pt x="208" y="147"/>
                  <a:pt x="200" y="148"/>
                  <a:pt x="192" y="149"/>
                </a:cubicBezTo>
                <a:cubicBezTo>
                  <a:pt x="192" y="140"/>
                  <a:pt x="192" y="140"/>
                  <a:pt x="192" y="140"/>
                </a:cubicBezTo>
                <a:cubicBezTo>
                  <a:pt x="181" y="140"/>
                  <a:pt x="181" y="140"/>
                  <a:pt x="181" y="140"/>
                </a:cubicBezTo>
                <a:cubicBezTo>
                  <a:pt x="181" y="149"/>
                  <a:pt x="181" y="149"/>
                  <a:pt x="181" y="149"/>
                </a:cubicBezTo>
                <a:cubicBezTo>
                  <a:pt x="173" y="148"/>
                  <a:pt x="165" y="147"/>
                  <a:pt x="157" y="145"/>
                </a:cubicBezTo>
                <a:cubicBezTo>
                  <a:pt x="146" y="146"/>
                  <a:pt x="137" y="156"/>
                  <a:pt x="137" y="168"/>
                </a:cubicBezTo>
                <a:cubicBezTo>
                  <a:pt x="137" y="223"/>
                  <a:pt x="137" y="223"/>
                  <a:pt x="137" y="223"/>
                </a:cubicBezTo>
                <a:cubicBezTo>
                  <a:pt x="236" y="223"/>
                  <a:pt x="236" y="223"/>
                  <a:pt x="236" y="223"/>
                </a:cubicBezTo>
                <a:lnTo>
                  <a:pt x="236" y="168"/>
                </a:lnTo>
                <a:close/>
                <a:moveTo>
                  <a:pt x="63" y="83"/>
                </a:moveTo>
                <a:cubicBezTo>
                  <a:pt x="64" y="41"/>
                  <a:pt x="95" y="47"/>
                  <a:pt x="72" y="84"/>
                </a:cubicBezTo>
                <a:cubicBezTo>
                  <a:pt x="88" y="80"/>
                  <a:pt x="98" y="69"/>
                  <a:pt x="97" y="52"/>
                </a:cubicBezTo>
                <a:cubicBezTo>
                  <a:pt x="96" y="27"/>
                  <a:pt x="75" y="5"/>
                  <a:pt x="63" y="0"/>
                </a:cubicBezTo>
                <a:cubicBezTo>
                  <a:pt x="66" y="17"/>
                  <a:pt x="45" y="31"/>
                  <a:pt x="40" y="51"/>
                </a:cubicBezTo>
                <a:cubicBezTo>
                  <a:pt x="37" y="67"/>
                  <a:pt x="48" y="81"/>
                  <a:pt x="63" y="83"/>
                </a:cubicBezTo>
                <a:close/>
                <a:moveTo>
                  <a:pt x="23" y="141"/>
                </a:moveTo>
                <a:cubicBezTo>
                  <a:pt x="23" y="130"/>
                  <a:pt x="18" y="125"/>
                  <a:pt x="18" y="111"/>
                </a:cubicBezTo>
                <a:cubicBezTo>
                  <a:pt x="8" y="117"/>
                  <a:pt x="0" y="128"/>
                  <a:pt x="0" y="138"/>
                </a:cubicBezTo>
                <a:cubicBezTo>
                  <a:pt x="0" y="145"/>
                  <a:pt x="4" y="151"/>
                  <a:pt x="10" y="152"/>
                </a:cubicBezTo>
                <a:cubicBezTo>
                  <a:pt x="17" y="152"/>
                  <a:pt x="23" y="148"/>
                  <a:pt x="23" y="141"/>
                </a:cubicBezTo>
                <a:close/>
                <a:moveTo>
                  <a:pt x="18" y="159"/>
                </a:moveTo>
                <a:cubicBezTo>
                  <a:pt x="18" y="223"/>
                  <a:pt x="18" y="223"/>
                  <a:pt x="18" y="223"/>
                </a:cubicBezTo>
                <a:cubicBezTo>
                  <a:pt x="118" y="223"/>
                  <a:pt x="118" y="223"/>
                  <a:pt x="118" y="223"/>
                </a:cubicBezTo>
                <a:cubicBezTo>
                  <a:pt x="118" y="124"/>
                  <a:pt x="118" y="124"/>
                  <a:pt x="118" y="124"/>
                </a:cubicBezTo>
                <a:cubicBezTo>
                  <a:pt x="118" y="112"/>
                  <a:pt x="109" y="102"/>
                  <a:pt x="97" y="101"/>
                </a:cubicBezTo>
                <a:cubicBezTo>
                  <a:pt x="90" y="103"/>
                  <a:pt x="82" y="104"/>
                  <a:pt x="74" y="105"/>
                </a:cubicBezTo>
                <a:cubicBezTo>
                  <a:pt x="74" y="92"/>
                  <a:pt x="74" y="92"/>
                  <a:pt x="74" y="92"/>
                </a:cubicBezTo>
                <a:cubicBezTo>
                  <a:pt x="62" y="92"/>
                  <a:pt x="62" y="92"/>
                  <a:pt x="62" y="92"/>
                </a:cubicBezTo>
                <a:cubicBezTo>
                  <a:pt x="62" y="105"/>
                  <a:pt x="62" y="105"/>
                  <a:pt x="62" y="105"/>
                </a:cubicBezTo>
                <a:cubicBezTo>
                  <a:pt x="54" y="104"/>
                  <a:pt x="46" y="103"/>
                  <a:pt x="38" y="101"/>
                </a:cubicBezTo>
                <a:cubicBezTo>
                  <a:pt x="34" y="101"/>
                  <a:pt x="29" y="103"/>
                  <a:pt x="26" y="107"/>
                </a:cubicBezTo>
                <a:cubicBezTo>
                  <a:pt x="26" y="112"/>
                  <a:pt x="26" y="112"/>
                  <a:pt x="26" y="112"/>
                </a:cubicBezTo>
                <a:cubicBezTo>
                  <a:pt x="26" y="117"/>
                  <a:pt x="27" y="121"/>
                  <a:pt x="28" y="125"/>
                </a:cubicBezTo>
                <a:cubicBezTo>
                  <a:pt x="30" y="130"/>
                  <a:pt x="31" y="135"/>
                  <a:pt x="31" y="141"/>
                </a:cubicBezTo>
                <a:cubicBezTo>
                  <a:pt x="31" y="146"/>
                  <a:pt x="29" y="151"/>
                  <a:pt x="25" y="155"/>
                </a:cubicBezTo>
                <a:cubicBezTo>
                  <a:pt x="23" y="156"/>
                  <a:pt x="21" y="158"/>
                  <a:pt x="18" y="159"/>
                </a:cubicBezTo>
                <a:close/>
              </a:path>
            </a:pathLst>
          </a:custGeom>
          <a:solidFill>
            <a:schemeClr val="bg1">
              <a:alpha val="100000"/>
            </a:schemeClr>
          </a:solidFill>
          <a:ln w="9525">
            <a:noFill/>
          </a:ln>
        </p:spPr>
        <p:txBody>
          <a:bodyPr/>
          <a:p>
            <a:endParaRPr lang="zh-CN" altLang="en-US"/>
          </a:p>
        </p:txBody>
      </p:sp>
      <p:sp>
        <p:nvSpPr>
          <p:cNvPr id="64530" name="Freeform 128"/>
          <p:cNvSpPr>
            <a:spLocks noEditPoints="1"/>
          </p:cNvSpPr>
          <p:nvPr/>
        </p:nvSpPr>
        <p:spPr>
          <a:xfrm>
            <a:off x="5180013" y="4640263"/>
            <a:ext cx="422275" cy="596900"/>
          </a:xfrm>
          <a:custGeom>
            <a:avLst/>
            <a:gdLst/>
            <a:ahLst/>
            <a:cxnLst>
              <a:cxn ang="0">
                <a:pos x="336266" y="572129"/>
              </a:cxn>
              <a:cxn ang="0">
                <a:pos x="3431" y="597901"/>
              </a:cxn>
              <a:cxn ang="0">
                <a:pos x="164702" y="46389"/>
              </a:cxn>
              <a:cxn ang="0">
                <a:pos x="164702" y="128858"/>
              </a:cxn>
              <a:cxn ang="0">
                <a:pos x="223033" y="89342"/>
              </a:cxn>
              <a:cxn ang="0">
                <a:pos x="187005" y="65288"/>
              </a:cxn>
              <a:cxn ang="0">
                <a:pos x="202446" y="175247"/>
              </a:cxn>
              <a:cxn ang="0">
                <a:pos x="223033" y="255998"/>
              </a:cxn>
              <a:cxn ang="0">
                <a:pos x="247052" y="123704"/>
              </a:cxn>
              <a:cxn ang="0">
                <a:pos x="202446" y="175247"/>
              </a:cxn>
              <a:cxn ang="0">
                <a:pos x="238474" y="230226"/>
              </a:cxn>
              <a:cxn ang="0">
                <a:pos x="296806" y="211327"/>
              </a:cxn>
              <a:cxn ang="0">
                <a:pos x="272787" y="178683"/>
              </a:cxn>
              <a:cxn ang="0">
                <a:pos x="238474" y="230226"/>
              </a:cxn>
              <a:cxn ang="0">
                <a:pos x="325972" y="185555"/>
              </a:cxn>
              <a:cxn ang="0">
                <a:pos x="329403" y="255998"/>
              </a:cxn>
              <a:cxn ang="0">
                <a:pos x="44607" y="206173"/>
              </a:cxn>
              <a:cxn ang="0">
                <a:pos x="89213" y="243971"/>
              </a:cxn>
              <a:cxn ang="0">
                <a:pos x="97792" y="175247"/>
              </a:cxn>
              <a:cxn ang="0">
                <a:pos x="54901" y="183837"/>
              </a:cxn>
              <a:cxn ang="0">
                <a:pos x="120095" y="491378"/>
              </a:cxn>
              <a:cxn ang="0">
                <a:pos x="102939" y="551512"/>
              </a:cxn>
              <a:cxn ang="0">
                <a:pos x="236759" y="530895"/>
              </a:cxn>
              <a:cxn ang="0">
                <a:pos x="169849" y="498251"/>
              </a:cxn>
              <a:cxn ang="0">
                <a:pos x="138967" y="192428"/>
              </a:cxn>
              <a:cxn ang="0">
                <a:pos x="135536" y="255998"/>
              </a:cxn>
              <a:cxn ang="0">
                <a:pos x="135536" y="134012"/>
              </a:cxn>
              <a:cxn ang="0">
                <a:pos x="126958" y="37798"/>
              </a:cxn>
              <a:cxn ang="0">
                <a:pos x="111517" y="29208"/>
              </a:cxn>
              <a:cxn ang="0">
                <a:pos x="118379" y="144321"/>
              </a:cxn>
              <a:cxn ang="0">
                <a:pos x="355138" y="310977"/>
              </a:cxn>
              <a:cxn ang="0">
                <a:pos x="353422" y="341903"/>
              </a:cxn>
              <a:cxn ang="0">
                <a:pos x="396313" y="355648"/>
              </a:cxn>
              <a:cxn ang="0">
                <a:pos x="319109" y="422654"/>
              </a:cxn>
              <a:cxn ang="0">
                <a:pos x="422048" y="355648"/>
              </a:cxn>
              <a:cxn ang="0">
                <a:pos x="56616" y="255998"/>
              </a:cxn>
              <a:cxn ang="0">
                <a:pos x="65194" y="146039"/>
              </a:cxn>
              <a:cxn ang="0">
                <a:pos x="25735" y="255998"/>
              </a:cxn>
              <a:cxn ang="0">
                <a:pos x="169849" y="479352"/>
              </a:cxn>
              <a:cxn ang="0">
                <a:pos x="336266" y="274897"/>
              </a:cxn>
              <a:cxn ang="0">
                <a:pos x="3431" y="312695"/>
              </a:cxn>
            </a:cxnLst>
            <a:pathLst>
              <a:path w="246" h="348">
                <a:moveTo>
                  <a:pt x="2" y="333"/>
                </a:moveTo>
                <a:cubicBezTo>
                  <a:pt x="196" y="333"/>
                  <a:pt x="196" y="333"/>
                  <a:pt x="196" y="333"/>
                </a:cubicBezTo>
                <a:cubicBezTo>
                  <a:pt x="196" y="348"/>
                  <a:pt x="196" y="348"/>
                  <a:pt x="196" y="348"/>
                </a:cubicBezTo>
                <a:cubicBezTo>
                  <a:pt x="2" y="348"/>
                  <a:pt x="2" y="348"/>
                  <a:pt x="2" y="348"/>
                </a:cubicBezTo>
                <a:lnTo>
                  <a:pt x="2" y="333"/>
                </a:lnTo>
                <a:close/>
                <a:moveTo>
                  <a:pt x="96" y="27"/>
                </a:moveTo>
                <a:cubicBezTo>
                  <a:pt x="90" y="27"/>
                  <a:pt x="85" y="31"/>
                  <a:pt x="83" y="37"/>
                </a:cubicBezTo>
                <a:cubicBezTo>
                  <a:pt x="77" y="53"/>
                  <a:pt x="96" y="75"/>
                  <a:pt x="96" y="75"/>
                </a:cubicBezTo>
                <a:cubicBezTo>
                  <a:pt x="96" y="75"/>
                  <a:pt x="96" y="75"/>
                  <a:pt x="96" y="75"/>
                </a:cubicBezTo>
                <a:cubicBezTo>
                  <a:pt x="96" y="75"/>
                  <a:pt x="124" y="69"/>
                  <a:pt x="130" y="52"/>
                </a:cubicBezTo>
                <a:cubicBezTo>
                  <a:pt x="132" y="47"/>
                  <a:pt x="130" y="41"/>
                  <a:pt x="125" y="37"/>
                </a:cubicBezTo>
                <a:cubicBezTo>
                  <a:pt x="120" y="33"/>
                  <a:pt x="112" y="34"/>
                  <a:pt x="109" y="38"/>
                </a:cubicBezTo>
                <a:cubicBezTo>
                  <a:pt x="108" y="33"/>
                  <a:pt x="103" y="27"/>
                  <a:pt x="96" y="27"/>
                </a:cubicBezTo>
                <a:close/>
                <a:moveTo>
                  <a:pt x="118" y="102"/>
                </a:moveTo>
                <a:cubicBezTo>
                  <a:pt x="113" y="117"/>
                  <a:pt x="111" y="133"/>
                  <a:pt x="118" y="149"/>
                </a:cubicBezTo>
                <a:cubicBezTo>
                  <a:pt x="130" y="149"/>
                  <a:pt x="130" y="149"/>
                  <a:pt x="130" y="149"/>
                </a:cubicBezTo>
                <a:cubicBezTo>
                  <a:pt x="116" y="122"/>
                  <a:pt x="133" y="93"/>
                  <a:pt x="143" y="75"/>
                </a:cubicBezTo>
                <a:cubicBezTo>
                  <a:pt x="144" y="72"/>
                  <a:pt x="144" y="72"/>
                  <a:pt x="144" y="72"/>
                </a:cubicBezTo>
                <a:cubicBezTo>
                  <a:pt x="150" y="63"/>
                  <a:pt x="153" y="52"/>
                  <a:pt x="152" y="46"/>
                </a:cubicBezTo>
                <a:cubicBezTo>
                  <a:pt x="149" y="58"/>
                  <a:pt x="126" y="79"/>
                  <a:pt x="118" y="102"/>
                </a:cubicBezTo>
                <a:close/>
                <a:moveTo>
                  <a:pt x="139" y="134"/>
                </a:moveTo>
                <a:cubicBezTo>
                  <a:pt x="139" y="134"/>
                  <a:pt x="139" y="134"/>
                  <a:pt x="139" y="134"/>
                </a:cubicBezTo>
                <a:cubicBezTo>
                  <a:pt x="139" y="134"/>
                  <a:pt x="159" y="142"/>
                  <a:pt x="170" y="135"/>
                </a:cubicBezTo>
                <a:cubicBezTo>
                  <a:pt x="173" y="132"/>
                  <a:pt x="175" y="127"/>
                  <a:pt x="173" y="123"/>
                </a:cubicBezTo>
                <a:cubicBezTo>
                  <a:pt x="172" y="118"/>
                  <a:pt x="166" y="116"/>
                  <a:pt x="163" y="117"/>
                </a:cubicBezTo>
                <a:cubicBezTo>
                  <a:pt x="164" y="113"/>
                  <a:pt x="164" y="107"/>
                  <a:pt x="159" y="104"/>
                </a:cubicBezTo>
                <a:cubicBezTo>
                  <a:pt x="156" y="102"/>
                  <a:pt x="151" y="102"/>
                  <a:pt x="147" y="105"/>
                </a:cubicBezTo>
                <a:cubicBezTo>
                  <a:pt x="137" y="113"/>
                  <a:pt x="139" y="134"/>
                  <a:pt x="139" y="134"/>
                </a:cubicBezTo>
                <a:close/>
                <a:moveTo>
                  <a:pt x="192" y="149"/>
                </a:moveTo>
                <a:cubicBezTo>
                  <a:pt x="198" y="135"/>
                  <a:pt x="196" y="118"/>
                  <a:pt x="190" y="108"/>
                </a:cubicBezTo>
                <a:cubicBezTo>
                  <a:pt x="190" y="108"/>
                  <a:pt x="192" y="130"/>
                  <a:pt x="179" y="149"/>
                </a:cubicBezTo>
                <a:lnTo>
                  <a:pt x="192" y="149"/>
                </a:lnTo>
                <a:close/>
                <a:moveTo>
                  <a:pt x="32" y="107"/>
                </a:moveTo>
                <a:cubicBezTo>
                  <a:pt x="27" y="110"/>
                  <a:pt x="25" y="115"/>
                  <a:pt x="26" y="120"/>
                </a:cubicBezTo>
                <a:cubicBezTo>
                  <a:pt x="30" y="134"/>
                  <a:pt x="52" y="142"/>
                  <a:pt x="52" y="142"/>
                </a:cubicBezTo>
                <a:cubicBezTo>
                  <a:pt x="52" y="142"/>
                  <a:pt x="52" y="142"/>
                  <a:pt x="52" y="142"/>
                </a:cubicBezTo>
                <a:cubicBezTo>
                  <a:pt x="52" y="142"/>
                  <a:pt x="70" y="126"/>
                  <a:pt x="67" y="111"/>
                </a:cubicBezTo>
                <a:cubicBezTo>
                  <a:pt x="66" y="106"/>
                  <a:pt x="62" y="103"/>
                  <a:pt x="57" y="102"/>
                </a:cubicBezTo>
                <a:cubicBezTo>
                  <a:pt x="51" y="101"/>
                  <a:pt x="47" y="106"/>
                  <a:pt x="45" y="110"/>
                </a:cubicBezTo>
                <a:cubicBezTo>
                  <a:pt x="43" y="107"/>
                  <a:pt x="36" y="105"/>
                  <a:pt x="32" y="107"/>
                </a:cubicBezTo>
                <a:close/>
                <a:moveTo>
                  <a:pt x="99" y="290"/>
                </a:moveTo>
                <a:cubicBezTo>
                  <a:pt x="89" y="290"/>
                  <a:pt x="79" y="289"/>
                  <a:pt x="70" y="286"/>
                </a:cubicBezTo>
                <a:cubicBezTo>
                  <a:pt x="69" y="294"/>
                  <a:pt x="66" y="302"/>
                  <a:pt x="60" y="309"/>
                </a:cubicBezTo>
                <a:cubicBezTo>
                  <a:pt x="60" y="321"/>
                  <a:pt x="60" y="321"/>
                  <a:pt x="60" y="321"/>
                </a:cubicBezTo>
                <a:cubicBezTo>
                  <a:pt x="138" y="321"/>
                  <a:pt x="138" y="321"/>
                  <a:pt x="138" y="321"/>
                </a:cubicBezTo>
                <a:cubicBezTo>
                  <a:pt x="138" y="309"/>
                  <a:pt x="138" y="309"/>
                  <a:pt x="138" y="309"/>
                </a:cubicBezTo>
                <a:cubicBezTo>
                  <a:pt x="132" y="302"/>
                  <a:pt x="129" y="294"/>
                  <a:pt x="128" y="286"/>
                </a:cubicBezTo>
                <a:cubicBezTo>
                  <a:pt x="118" y="289"/>
                  <a:pt x="109" y="290"/>
                  <a:pt x="99" y="290"/>
                </a:cubicBezTo>
                <a:close/>
                <a:moveTo>
                  <a:pt x="69" y="84"/>
                </a:moveTo>
                <a:cubicBezTo>
                  <a:pt x="75" y="93"/>
                  <a:pt x="80" y="101"/>
                  <a:pt x="81" y="112"/>
                </a:cubicBezTo>
                <a:cubicBezTo>
                  <a:pt x="82" y="127"/>
                  <a:pt x="75" y="138"/>
                  <a:pt x="65" y="149"/>
                </a:cubicBezTo>
                <a:cubicBezTo>
                  <a:pt x="79" y="149"/>
                  <a:pt x="79" y="149"/>
                  <a:pt x="79" y="149"/>
                </a:cubicBezTo>
                <a:cubicBezTo>
                  <a:pt x="87" y="139"/>
                  <a:pt x="93" y="127"/>
                  <a:pt x="92" y="111"/>
                </a:cubicBezTo>
                <a:cubicBezTo>
                  <a:pt x="90" y="97"/>
                  <a:pt x="85" y="88"/>
                  <a:pt x="79" y="78"/>
                </a:cubicBezTo>
                <a:cubicBezTo>
                  <a:pt x="76" y="74"/>
                  <a:pt x="73" y="69"/>
                  <a:pt x="71" y="63"/>
                </a:cubicBezTo>
                <a:cubicBezTo>
                  <a:pt x="64" y="49"/>
                  <a:pt x="67" y="33"/>
                  <a:pt x="74" y="22"/>
                </a:cubicBezTo>
                <a:cubicBezTo>
                  <a:pt x="87" y="3"/>
                  <a:pt x="108" y="5"/>
                  <a:pt x="108" y="5"/>
                </a:cubicBezTo>
                <a:cubicBezTo>
                  <a:pt x="95" y="0"/>
                  <a:pt x="75" y="5"/>
                  <a:pt x="65" y="17"/>
                </a:cubicBezTo>
                <a:cubicBezTo>
                  <a:pt x="54" y="30"/>
                  <a:pt x="52" y="49"/>
                  <a:pt x="61" y="68"/>
                </a:cubicBezTo>
                <a:cubicBezTo>
                  <a:pt x="63" y="74"/>
                  <a:pt x="66" y="79"/>
                  <a:pt x="69" y="84"/>
                </a:cubicBezTo>
                <a:close/>
                <a:moveTo>
                  <a:pt x="217" y="179"/>
                </a:moveTo>
                <a:cubicBezTo>
                  <a:pt x="213" y="179"/>
                  <a:pt x="210" y="180"/>
                  <a:pt x="207" y="181"/>
                </a:cubicBezTo>
                <a:cubicBezTo>
                  <a:pt x="207" y="182"/>
                  <a:pt x="207" y="182"/>
                  <a:pt x="207" y="182"/>
                </a:cubicBezTo>
                <a:cubicBezTo>
                  <a:pt x="207" y="188"/>
                  <a:pt x="206" y="193"/>
                  <a:pt x="206" y="199"/>
                </a:cubicBezTo>
                <a:cubicBezTo>
                  <a:pt x="208" y="196"/>
                  <a:pt x="212" y="194"/>
                  <a:pt x="217" y="194"/>
                </a:cubicBezTo>
                <a:cubicBezTo>
                  <a:pt x="225" y="194"/>
                  <a:pt x="231" y="200"/>
                  <a:pt x="231" y="207"/>
                </a:cubicBezTo>
                <a:cubicBezTo>
                  <a:pt x="231" y="222"/>
                  <a:pt x="209" y="229"/>
                  <a:pt x="195" y="231"/>
                </a:cubicBezTo>
                <a:cubicBezTo>
                  <a:pt x="192" y="237"/>
                  <a:pt x="189" y="242"/>
                  <a:pt x="186" y="246"/>
                </a:cubicBezTo>
                <a:cubicBezTo>
                  <a:pt x="186" y="246"/>
                  <a:pt x="187" y="246"/>
                  <a:pt x="188" y="246"/>
                </a:cubicBezTo>
                <a:cubicBezTo>
                  <a:pt x="207" y="246"/>
                  <a:pt x="246" y="237"/>
                  <a:pt x="246" y="207"/>
                </a:cubicBezTo>
                <a:cubicBezTo>
                  <a:pt x="246" y="192"/>
                  <a:pt x="233" y="179"/>
                  <a:pt x="217" y="179"/>
                </a:cubicBezTo>
                <a:close/>
                <a:moveTo>
                  <a:pt x="33" y="149"/>
                </a:moveTo>
                <a:cubicBezTo>
                  <a:pt x="15" y="138"/>
                  <a:pt x="12" y="121"/>
                  <a:pt x="13" y="111"/>
                </a:cubicBezTo>
                <a:cubicBezTo>
                  <a:pt x="14" y="98"/>
                  <a:pt x="26" y="87"/>
                  <a:pt x="38" y="85"/>
                </a:cubicBezTo>
                <a:cubicBezTo>
                  <a:pt x="23" y="82"/>
                  <a:pt x="7" y="93"/>
                  <a:pt x="3" y="110"/>
                </a:cubicBezTo>
                <a:cubicBezTo>
                  <a:pt x="0" y="121"/>
                  <a:pt x="3" y="136"/>
                  <a:pt x="15" y="149"/>
                </a:cubicBezTo>
                <a:lnTo>
                  <a:pt x="33" y="149"/>
                </a:lnTo>
                <a:close/>
                <a:moveTo>
                  <a:pt x="99" y="279"/>
                </a:moveTo>
                <a:cubicBezTo>
                  <a:pt x="152" y="279"/>
                  <a:pt x="196" y="235"/>
                  <a:pt x="196" y="182"/>
                </a:cubicBezTo>
                <a:cubicBezTo>
                  <a:pt x="196" y="160"/>
                  <a:pt x="196" y="160"/>
                  <a:pt x="196" y="160"/>
                </a:cubicBezTo>
                <a:cubicBezTo>
                  <a:pt x="2" y="160"/>
                  <a:pt x="2" y="160"/>
                  <a:pt x="2" y="160"/>
                </a:cubicBezTo>
                <a:cubicBezTo>
                  <a:pt x="2" y="182"/>
                  <a:pt x="2" y="182"/>
                  <a:pt x="2" y="182"/>
                </a:cubicBezTo>
                <a:cubicBezTo>
                  <a:pt x="2" y="235"/>
                  <a:pt x="45" y="279"/>
                  <a:pt x="99" y="279"/>
                </a:cubicBezTo>
                <a:close/>
              </a:path>
            </a:pathLst>
          </a:custGeom>
          <a:solidFill>
            <a:schemeClr val="bg1">
              <a:alpha val="100000"/>
            </a:schemeClr>
          </a:solidFill>
          <a:ln w="9525">
            <a:noFill/>
          </a:ln>
        </p:spPr>
        <p:txBody>
          <a:bodyPr/>
          <a:p>
            <a:endParaRPr lang="zh-CN" altLang="en-US"/>
          </a:p>
        </p:txBody>
      </p:sp>
      <p:sp>
        <p:nvSpPr>
          <p:cNvPr id="64531" name="Freeform 68"/>
          <p:cNvSpPr>
            <a:spLocks noEditPoints="1"/>
          </p:cNvSpPr>
          <p:nvPr/>
        </p:nvSpPr>
        <p:spPr>
          <a:xfrm>
            <a:off x="6519863" y="4754563"/>
            <a:ext cx="576262" cy="428625"/>
          </a:xfrm>
          <a:custGeom>
            <a:avLst/>
            <a:gdLst/>
            <a:ahLst/>
            <a:cxnLst>
              <a:cxn ang="0">
                <a:pos x="247290" y="357112"/>
              </a:cxn>
              <a:cxn ang="0">
                <a:pos x="229239" y="348048"/>
              </a:cxn>
              <a:cxn ang="0">
                <a:pos x="176893" y="364363"/>
              </a:cxn>
              <a:cxn ang="0">
                <a:pos x="124547" y="348048"/>
              </a:cxn>
              <a:cxn ang="0">
                <a:pos x="70396" y="364363"/>
              </a:cxn>
              <a:cxn ang="0">
                <a:pos x="339346" y="90638"/>
              </a:cxn>
              <a:cxn ang="0">
                <a:pos x="463894" y="159522"/>
              </a:cxn>
              <a:cxn ang="0">
                <a:pos x="463894" y="164960"/>
              </a:cxn>
              <a:cxn ang="0">
                <a:pos x="281585" y="364363"/>
              </a:cxn>
              <a:cxn ang="0">
                <a:pos x="333931" y="348048"/>
              </a:cxn>
              <a:cxn ang="0">
                <a:pos x="388082" y="364363"/>
              </a:cxn>
              <a:cxn ang="0">
                <a:pos x="575806" y="213905"/>
              </a:cxn>
              <a:cxn ang="0">
                <a:pos x="19855" y="349861"/>
              </a:cxn>
              <a:cxn ang="0">
                <a:pos x="46931" y="360737"/>
              </a:cxn>
              <a:cxn ang="0">
                <a:pos x="18050" y="349861"/>
              </a:cxn>
              <a:cxn ang="0">
                <a:pos x="429598" y="353486"/>
              </a:cxn>
              <a:cxn ang="0">
                <a:pos x="440428" y="348048"/>
              </a:cxn>
              <a:cxn ang="0">
                <a:pos x="492774" y="364363"/>
              </a:cxn>
              <a:cxn ang="0">
                <a:pos x="543315" y="349861"/>
              </a:cxn>
              <a:cxn ang="0">
                <a:pos x="429598" y="353486"/>
              </a:cxn>
              <a:cxn ang="0">
                <a:pos x="440428" y="371614"/>
              </a:cxn>
              <a:cxn ang="0">
                <a:pos x="333931" y="371614"/>
              </a:cxn>
              <a:cxn ang="0">
                <a:pos x="229239" y="371614"/>
              </a:cxn>
              <a:cxn ang="0">
                <a:pos x="124547" y="371614"/>
              </a:cxn>
              <a:cxn ang="0">
                <a:pos x="18050" y="371614"/>
              </a:cxn>
              <a:cxn ang="0">
                <a:pos x="18050" y="418745"/>
              </a:cxn>
              <a:cxn ang="0">
                <a:pos x="70396" y="427809"/>
              </a:cxn>
              <a:cxn ang="0">
                <a:pos x="176893" y="427809"/>
              </a:cxn>
              <a:cxn ang="0">
                <a:pos x="281585" y="427809"/>
              </a:cxn>
              <a:cxn ang="0">
                <a:pos x="388082" y="427809"/>
              </a:cxn>
              <a:cxn ang="0">
                <a:pos x="492774" y="427809"/>
              </a:cxn>
              <a:cxn ang="0">
                <a:pos x="545120" y="371614"/>
              </a:cxn>
            </a:cxnLst>
            <a:pathLst>
              <a:path w="319" h="236">
                <a:moveTo>
                  <a:pt x="257" y="88"/>
                </a:moveTo>
                <a:cubicBezTo>
                  <a:pt x="191" y="64"/>
                  <a:pt x="127" y="126"/>
                  <a:pt x="137" y="197"/>
                </a:cubicBezTo>
                <a:cubicBezTo>
                  <a:pt x="135" y="197"/>
                  <a:pt x="134" y="196"/>
                  <a:pt x="132" y="195"/>
                </a:cubicBezTo>
                <a:cubicBezTo>
                  <a:pt x="127" y="192"/>
                  <a:pt x="127" y="192"/>
                  <a:pt x="127" y="192"/>
                </a:cubicBezTo>
                <a:cubicBezTo>
                  <a:pt x="122" y="195"/>
                  <a:pt x="122" y="195"/>
                  <a:pt x="122" y="195"/>
                </a:cubicBezTo>
                <a:cubicBezTo>
                  <a:pt x="114" y="199"/>
                  <a:pt x="106" y="201"/>
                  <a:pt x="98" y="201"/>
                </a:cubicBezTo>
                <a:cubicBezTo>
                  <a:pt x="89" y="201"/>
                  <a:pt x="81" y="199"/>
                  <a:pt x="74" y="195"/>
                </a:cubicBezTo>
                <a:cubicBezTo>
                  <a:pt x="69" y="192"/>
                  <a:pt x="69" y="192"/>
                  <a:pt x="69" y="192"/>
                </a:cubicBezTo>
                <a:cubicBezTo>
                  <a:pt x="63" y="195"/>
                  <a:pt x="63" y="195"/>
                  <a:pt x="63" y="195"/>
                </a:cubicBezTo>
                <a:cubicBezTo>
                  <a:pt x="56" y="199"/>
                  <a:pt x="48" y="201"/>
                  <a:pt x="39" y="201"/>
                </a:cubicBezTo>
                <a:cubicBezTo>
                  <a:pt x="38" y="201"/>
                  <a:pt x="37" y="201"/>
                  <a:pt x="36" y="201"/>
                </a:cubicBezTo>
                <a:cubicBezTo>
                  <a:pt x="19" y="83"/>
                  <a:pt x="122" y="30"/>
                  <a:pt x="188" y="50"/>
                </a:cubicBezTo>
                <a:cubicBezTo>
                  <a:pt x="134" y="48"/>
                  <a:pt x="103" y="113"/>
                  <a:pt x="128" y="158"/>
                </a:cubicBezTo>
                <a:cubicBezTo>
                  <a:pt x="143" y="97"/>
                  <a:pt x="204" y="59"/>
                  <a:pt x="257" y="88"/>
                </a:cubicBezTo>
                <a:close/>
                <a:moveTo>
                  <a:pt x="222" y="179"/>
                </a:moveTo>
                <a:cubicBezTo>
                  <a:pt x="193" y="146"/>
                  <a:pt x="213" y="93"/>
                  <a:pt x="257" y="91"/>
                </a:cubicBezTo>
                <a:cubicBezTo>
                  <a:pt x="212" y="76"/>
                  <a:pt x="136" y="114"/>
                  <a:pt x="147" y="200"/>
                </a:cubicBezTo>
                <a:cubicBezTo>
                  <a:pt x="150" y="201"/>
                  <a:pt x="153" y="201"/>
                  <a:pt x="156" y="201"/>
                </a:cubicBezTo>
                <a:cubicBezTo>
                  <a:pt x="165" y="201"/>
                  <a:pt x="173" y="199"/>
                  <a:pt x="180" y="195"/>
                </a:cubicBezTo>
                <a:cubicBezTo>
                  <a:pt x="185" y="192"/>
                  <a:pt x="185" y="192"/>
                  <a:pt x="185" y="192"/>
                </a:cubicBezTo>
                <a:cubicBezTo>
                  <a:pt x="191" y="195"/>
                  <a:pt x="191" y="195"/>
                  <a:pt x="191" y="195"/>
                </a:cubicBezTo>
                <a:cubicBezTo>
                  <a:pt x="198" y="199"/>
                  <a:pt x="206" y="201"/>
                  <a:pt x="215" y="201"/>
                </a:cubicBezTo>
                <a:cubicBezTo>
                  <a:pt x="220" y="201"/>
                  <a:pt x="225" y="200"/>
                  <a:pt x="230" y="199"/>
                </a:cubicBezTo>
                <a:cubicBezTo>
                  <a:pt x="222" y="147"/>
                  <a:pt x="270" y="101"/>
                  <a:pt x="319" y="118"/>
                </a:cubicBezTo>
                <a:cubicBezTo>
                  <a:pt x="277" y="96"/>
                  <a:pt x="228" y="129"/>
                  <a:pt x="222" y="179"/>
                </a:cubicBezTo>
                <a:close/>
                <a:moveTo>
                  <a:pt x="11" y="193"/>
                </a:moveTo>
                <a:cubicBezTo>
                  <a:pt x="16" y="195"/>
                  <a:pt x="16" y="195"/>
                  <a:pt x="16" y="195"/>
                </a:cubicBezTo>
                <a:cubicBezTo>
                  <a:pt x="19" y="197"/>
                  <a:pt x="22" y="198"/>
                  <a:pt x="26" y="199"/>
                </a:cubicBezTo>
                <a:cubicBezTo>
                  <a:pt x="9" y="101"/>
                  <a:pt x="98" y="13"/>
                  <a:pt x="189" y="46"/>
                </a:cubicBezTo>
                <a:cubicBezTo>
                  <a:pt x="102" y="0"/>
                  <a:pt x="0" y="83"/>
                  <a:pt x="10" y="193"/>
                </a:cubicBezTo>
                <a:lnTo>
                  <a:pt x="11" y="193"/>
                </a:lnTo>
                <a:close/>
                <a:moveTo>
                  <a:pt x="238" y="195"/>
                </a:moveTo>
                <a:cubicBezTo>
                  <a:pt x="238" y="195"/>
                  <a:pt x="238" y="195"/>
                  <a:pt x="238" y="195"/>
                </a:cubicBezTo>
                <a:cubicBezTo>
                  <a:pt x="244" y="192"/>
                  <a:pt x="244" y="192"/>
                  <a:pt x="244" y="192"/>
                </a:cubicBezTo>
                <a:cubicBezTo>
                  <a:pt x="249" y="195"/>
                  <a:pt x="249" y="195"/>
                  <a:pt x="249" y="195"/>
                </a:cubicBezTo>
                <a:cubicBezTo>
                  <a:pt x="257" y="199"/>
                  <a:pt x="265" y="201"/>
                  <a:pt x="273" y="201"/>
                </a:cubicBezTo>
                <a:cubicBezTo>
                  <a:pt x="281" y="201"/>
                  <a:pt x="289" y="199"/>
                  <a:pt x="297" y="195"/>
                </a:cubicBezTo>
                <a:cubicBezTo>
                  <a:pt x="301" y="193"/>
                  <a:pt x="301" y="193"/>
                  <a:pt x="301" y="193"/>
                </a:cubicBezTo>
                <a:cubicBezTo>
                  <a:pt x="269" y="170"/>
                  <a:pt x="283" y="122"/>
                  <a:pt x="318" y="121"/>
                </a:cubicBezTo>
                <a:cubicBezTo>
                  <a:pt x="286" y="110"/>
                  <a:pt x="234" y="136"/>
                  <a:pt x="238" y="195"/>
                </a:cubicBezTo>
                <a:close/>
                <a:moveTo>
                  <a:pt x="273" y="213"/>
                </a:moveTo>
                <a:cubicBezTo>
                  <a:pt x="263" y="213"/>
                  <a:pt x="253" y="210"/>
                  <a:pt x="244" y="205"/>
                </a:cubicBezTo>
                <a:cubicBezTo>
                  <a:pt x="235" y="210"/>
                  <a:pt x="225" y="213"/>
                  <a:pt x="215" y="213"/>
                </a:cubicBezTo>
                <a:cubicBezTo>
                  <a:pt x="204" y="213"/>
                  <a:pt x="194" y="210"/>
                  <a:pt x="185" y="205"/>
                </a:cubicBezTo>
                <a:cubicBezTo>
                  <a:pt x="177" y="210"/>
                  <a:pt x="167" y="213"/>
                  <a:pt x="156" y="213"/>
                </a:cubicBezTo>
                <a:cubicBezTo>
                  <a:pt x="146" y="213"/>
                  <a:pt x="136" y="210"/>
                  <a:pt x="127" y="205"/>
                </a:cubicBezTo>
                <a:cubicBezTo>
                  <a:pt x="118" y="210"/>
                  <a:pt x="108" y="213"/>
                  <a:pt x="98" y="213"/>
                </a:cubicBezTo>
                <a:cubicBezTo>
                  <a:pt x="88" y="213"/>
                  <a:pt x="78" y="210"/>
                  <a:pt x="69" y="205"/>
                </a:cubicBezTo>
                <a:cubicBezTo>
                  <a:pt x="60" y="210"/>
                  <a:pt x="50" y="213"/>
                  <a:pt x="39" y="213"/>
                </a:cubicBezTo>
                <a:cubicBezTo>
                  <a:pt x="29" y="213"/>
                  <a:pt x="19" y="210"/>
                  <a:pt x="10" y="205"/>
                </a:cubicBezTo>
                <a:cubicBezTo>
                  <a:pt x="10" y="205"/>
                  <a:pt x="10" y="205"/>
                  <a:pt x="10" y="205"/>
                </a:cubicBezTo>
                <a:cubicBezTo>
                  <a:pt x="10" y="231"/>
                  <a:pt x="10" y="231"/>
                  <a:pt x="10" y="231"/>
                </a:cubicBezTo>
                <a:cubicBezTo>
                  <a:pt x="10" y="231"/>
                  <a:pt x="10" y="231"/>
                  <a:pt x="10" y="231"/>
                </a:cubicBezTo>
                <a:cubicBezTo>
                  <a:pt x="20" y="234"/>
                  <a:pt x="29" y="236"/>
                  <a:pt x="39" y="236"/>
                </a:cubicBezTo>
                <a:cubicBezTo>
                  <a:pt x="49" y="236"/>
                  <a:pt x="59" y="234"/>
                  <a:pt x="69" y="231"/>
                </a:cubicBezTo>
                <a:cubicBezTo>
                  <a:pt x="78" y="234"/>
                  <a:pt x="88" y="236"/>
                  <a:pt x="98" y="236"/>
                </a:cubicBezTo>
                <a:cubicBezTo>
                  <a:pt x="108" y="236"/>
                  <a:pt x="118" y="234"/>
                  <a:pt x="127" y="231"/>
                </a:cubicBezTo>
                <a:cubicBezTo>
                  <a:pt x="136" y="234"/>
                  <a:pt x="146" y="236"/>
                  <a:pt x="156" y="236"/>
                </a:cubicBezTo>
                <a:cubicBezTo>
                  <a:pt x="166" y="236"/>
                  <a:pt x="176" y="234"/>
                  <a:pt x="185" y="231"/>
                </a:cubicBezTo>
                <a:cubicBezTo>
                  <a:pt x="195" y="234"/>
                  <a:pt x="205" y="236"/>
                  <a:pt x="215" y="236"/>
                </a:cubicBezTo>
                <a:cubicBezTo>
                  <a:pt x="225" y="236"/>
                  <a:pt x="235" y="234"/>
                  <a:pt x="244" y="231"/>
                </a:cubicBezTo>
                <a:cubicBezTo>
                  <a:pt x="253" y="234"/>
                  <a:pt x="263" y="236"/>
                  <a:pt x="273" y="236"/>
                </a:cubicBezTo>
                <a:cubicBezTo>
                  <a:pt x="283" y="236"/>
                  <a:pt x="293" y="234"/>
                  <a:pt x="302" y="231"/>
                </a:cubicBezTo>
                <a:cubicBezTo>
                  <a:pt x="302" y="205"/>
                  <a:pt x="302" y="205"/>
                  <a:pt x="302" y="205"/>
                </a:cubicBezTo>
                <a:cubicBezTo>
                  <a:pt x="293" y="210"/>
                  <a:pt x="283" y="213"/>
                  <a:pt x="273" y="213"/>
                </a:cubicBezTo>
                <a:close/>
              </a:path>
            </a:pathLst>
          </a:custGeom>
          <a:solidFill>
            <a:srgbClr val="7ACDEF">
              <a:alpha val="100000"/>
            </a:srgbClr>
          </a:solidFill>
          <a:ln w="9525">
            <a:noFill/>
          </a:ln>
        </p:spPr>
        <p:txBody>
          <a:bodyPr/>
          <a:p>
            <a:endParaRPr lang="zh-CN" altLang="en-US"/>
          </a:p>
        </p:txBody>
      </p:sp>
      <p:sp>
        <p:nvSpPr>
          <p:cNvPr id="64532" name="矩形 34"/>
          <p:cNvSpPr/>
          <p:nvPr/>
        </p:nvSpPr>
        <p:spPr>
          <a:xfrm>
            <a:off x="1435100" y="1414463"/>
            <a:ext cx="9258300" cy="830262"/>
          </a:xfrm>
          <a:prstGeom prst="rect">
            <a:avLst/>
          </a:prstGeom>
          <a:noFill/>
          <a:ln w="9525">
            <a:noFill/>
          </a:ln>
        </p:spPr>
        <p:txBody>
          <a:bodyPr>
            <a:spAutoFit/>
          </a:bodyPr>
          <a:p>
            <a:pPr lvl="0" algn="just" eaLnBrk="1" hangingPunct="1"/>
            <a:r>
              <a:rPr lang="zh-CN" altLang="en-US" sz="1600" dirty="0">
                <a:solidFill>
                  <a:srgbClr val="262626"/>
                </a:solidFill>
                <a:latin typeface="微软雅黑" panose="020B0503020204020204" pitchFamily="34" charset="-122"/>
                <a:ea typeface="微软雅黑" panose="020B0503020204020204" pitchFamily="34" charset="-122"/>
              </a:rPr>
              <a:t>我们工作室致力于专业PPT模板的发布，课件及汇报PPT的美化，并为您提供专业的PPT个性定制服务。我们秉承“给您演示的光和热”的理念，为您分担职场压力,让您的每一次亮相都信心澎湃。专业的团队，完善的售后，热情的服务，科学严谨的逻辑，一丝不苟的工作态度，定能使您的发展如虎添翼！</a:t>
            </a:r>
            <a:endParaRPr lang="zh-CN" altLang="en-US" sz="1600" dirty="0">
              <a:solidFill>
                <a:srgbClr val="262626"/>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wip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pic>
        <p:nvPicPr>
          <p:cNvPr id="65538" name="图片 17"/>
          <p:cNvPicPr>
            <a:picLocks noChangeAspect="1"/>
          </p:cNvPicPr>
          <p:nvPr/>
        </p:nvPicPr>
        <p:blipFill>
          <a:blip r:embed="rId2"/>
          <a:stretch>
            <a:fillRect/>
          </a:stretch>
        </p:blipFill>
        <p:spPr>
          <a:xfrm>
            <a:off x="-173037" y="-93662"/>
            <a:ext cx="12461875" cy="6797675"/>
          </a:xfrm>
          <a:prstGeom prst="rect">
            <a:avLst/>
          </a:prstGeom>
          <a:noFill/>
          <a:ln w="9525">
            <a:noFill/>
          </a:ln>
        </p:spPr>
      </p:pic>
      <p:sp>
        <p:nvSpPr>
          <p:cNvPr id="65539" name="文本框 18"/>
          <p:cNvSpPr txBox="1"/>
          <p:nvPr/>
        </p:nvSpPr>
        <p:spPr>
          <a:xfrm>
            <a:off x="692150" y="5678488"/>
            <a:ext cx="6819900" cy="708025"/>
          </a:xfrm>
          <a:prstGeom prst="rect">
            <a:avLst/>
          </a:prstGeom>
          <a:noFill/>
          <a:ln w="9525">
            <a:noFill/>
          </a:ln>
        </p:spPr>
        <p:txBody>
          <a:bodyPr>
            <a:spAutoFit/>
          </a:bodyPr>
          <a:p>
            <a:pPr lvl="0" algn="ctr" eaLnBrk="1" hangingPunct="1"/>
            <a:r>
              <a:rPr lang="zh-CN" altLang="en-US" sz="2000" dirty="0">
                <a:solidFill>
                  <a:srgbClr val="000000"/>
                </a:solidFill>
                <a:latin typeface="微软雅黑" panose="020B0503020204020204" pitchFamily="34" charset="-122"/>
                <a:ea typeface="微软雅黑" panose="020B0503020204020204" pitchFamily="34" charset="-122"/>
              </a:rPr>
              <a:t>我们工作室致力于专业</a:t>
            </a:r>
            <a:r>
              <a:rPr lang="en-US" altLang="zh-CN" sz="2000" dirty="0">
                <a:solidFill>
                  <a:srgbClr val="000000"/>
                </a:solidFill>
                <a:latin typeface="微软雅黑" panose="020B0503020204020204" pitchFamily="34" charset="-122"/>
                <a:ea typeface="微软雅黑" panose="020B0503020204020204" pitchFamily="34" charset="-122"/>
              </a:rPr>
              <a:t>PPT</a:t>
            </a:r>
            <a:r>
              <a:rPr lang="zh-CN" altLang="en-US" sz="2000" dirty="0">
                <a:solidFill>
                  <a:srgbClr val="000000"/>
                </a:solidFill>
                <a:latin typeface="微软雅黑" panose="020B0503020204020204" pitchFamily="34" charset="-122"/>
                <a:ea typeface="微软雅黑" panose="020B0503020204020204" pitchFamily="34" charset="-122"/>
              </a:rPr>
              <a:t>模板的发布，课件及汇报</a:t>
            </a:r>
            <a:r>
              <a:rPr lang="en-US" altLang="zh-CN" sz="2000" dirty="0">
                <a:solidFill>
                  <a:srgbClr val="000000"/>
                </a:solidFill>
                <a:latin typeface="微软雅黑" panose="020B0503020204020204" pitchFamily="34" charset="-122"/>
                <a:ea typeface="微软雅黑" panose="020B0503020204020204" pitchFamily="34" charset="-122"/>
              </a:rPr>
              <a:t>PPT</a:t>
            </a:r>
            <a:r>
              <a:rPr lang="zh-CN" altLang="en-US" sz="2000" dirty="0">
                <a:solidFill>
                  <a:srgbClr val="000000"/>
                </a:solidFill>
                <a:latin typeface="微软雅黑" panose="020B0503020204020204" pitchFamily="34" charset="-122"/>
                <a:ea typeface="微软雅黑" panose="020B0503020204020204" pitchFamily="34" charset="-122"/>
              </a:rPr>
              <a:t>的美化，并为您提供专业的</a:t>
            </a:r>
            <a:r>
              <a:rPr lang="en-US" altLang="zh-CN" sz="2000" dirty="0">
                <a:solidFill>
                  <a:srgbClr val="000000"/>
                </a:solidFill>
                <a:latin typeface="微软雅黑" panose="020B0503020204020204" pitchFamily="34" charset="-122"/>
                <a:ea typeface="微软雅黑" panose="020B0503020204020204" pitchFamily="34" charset="-122"/>
              </a:rPr>
              <a:t>PPT</a:t>
            </a:r>
            <a:r>
              <a:rPr lang="zh-CN" altLang="en-US" sz="2000" dirty="0">
                <a:solidFill>
                  <a:srgbClr val="000000"/>
                </a:solidFill>
                <a:latin typeface="微软雅黑" panose="020B0503020204020204" pitchFamily="34" charset="-122"/>
                <a:ea typeface="微软雅黑" panose="020B0503020204020204" pitchFamily="34" charset="-122"/>
              </a:rPr>
              <a:t>个性定制服务。</a:t>
            </a:r>
            <a:endParaRPr lang="zh-CN" altLang="en-US" sz="20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wip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6564"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66565"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6566" name="组合 63"/>
          <p:cNvGrpSpPr/>
          <p:nvPr/>
        </p:nvGrpSpPr>
        <p:grpSpPr>
          <a:xfrm>
            <a:off x="314325" y="301625"/>
            <a:ext cx="665163" cy="390525"/>
            <a:chOff x="907560" y="884624"/>
            <a:chExt cx="780449" cy="457236"/>
          </a:xfrm>
        </p:grpSpPr>
        <p:sp>
          <p:nvSpPr>
            <p:cNvPr id="66622"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pic>
        <p:nvPicPr>
          <p:cNvPr id="18" name="图片 17"/>
          <p:cNvPicPr>
            <a:picLocks noChangeAspect="1"/>
          </p:cNvPicPr>
          <p:nvPr/>
        </p:nvPicPr>
        <p:blipFill>
          <a:blip r:embed="rId2" cstate="email"/>
          <a:srcRect/>
          <a:stretch>
            <a:fillRect/>
          </a:stretch>
        </p:blipFill>
        <p:spPr>
          <a:xfrm>
            <a:off x="5093741" y="1597918"/>
            <a:ext cx="2089608" cy="1416960"/>
          </a:xfrm>
          <a:custGeom>
            <a:avLst/>
            <a:gdLst>
              <a:gd name="connsiteX0" fmla="*/ 0 w 2089608"/>
              <a:gd name="connsiteY0" fmla="*/ 0 h 1416960"/>
              <a:gd name="connsiteX1" fmla="*/ 2089608 w 2089608"/>
              <a:gd name="connsiteY1" fmla="*/ 0 h 1416960"/>
              <a:gd name="connsiteX2" fmla="*/ 2089608 w 2089608"/>
              <a:gd name="connsiteY2" fmla="*/ 1416960 h 1416960"/>
              <a:gd name="connsiteX3" fmla="*/ 0 w 2089608"/>
              <a:gd name="connsiteY3" fmla="*/ 1416960 h 1416960"/>
            </a:gdLst>
            <a:ahLst/>
            <a:cxnLst>
              <a:cxn ang="0">
                <a:pos x="connsiteX0" y="connsiteY0"/>
              </a:cxn>
              <a:cxn ang="0">
                <a:pos x="connsiteX1" y="connsiteY1"/>
              </a:cxn>
              <a:cxn ang="0">
                <a:pos x="connsiteX2" y="connsiteY2"/>
              </a:cxn>
              <a:cxn ang="0">
                <a:pos x="connsiteX3" y="connsiteY3"/>
              </a:cxn>
            </a:cxnLst>
            <a:rect l="l" t="t" r="r" b="b"/>
            <a:pathLst>
              <a:path w="2089608" h="1416960">
                <a:moveTo>
                  <a:pt x="0" y="0"/>
                </a:moveTo>
                <a:lnTo>
                  <a:pt x="2089608" y="0"/>
                </a:lnTo>
                <a:lnTo>
                  <a:pt x="2089608" y="1416960"/>
                </a:lnTo>
                <a:lnTo>
                  <a:pt x="0" y="1416960"/>
                </a:lnTo>
                <a:close/>
              </a:path>
            </a:pathLst>
          </a:custGeom>
        </p:spPr>
      </p:pic>
      <p:pic>
        <p:nvPicPr>
          <p:cNvPr id="19" name="图片 18"/>
          <p:cNvPicPr>
            <a:picLocks noChangeAspect="1"/>
          </p:cNvPicPr>
          <p:nvPr/>
        </p:nvPicPr>
        <p:blipFill>
          <a:blip r:embed="rId3" cstate="email"/>
          <a:srcRect/>
          <a:stretch>
            <a:fillRect/>
          </a:stretch>
        </p:blipFill>
        <p:spPr>
          <a:xfrm>
            <a:off x="9624891" y="1597918"/>
            <a:ext cx="2089608" cy="1423346"/>
          </a:xfrm>
          <a:custGeom>
            <a:avLst/>
            <a:gdLst>
              <a:gd name="connsiteX0" fmla="*/ 0 w 2089608"/>
              <a:gd name="connsiteY0" fmla="*/ 0 h 1423346"/>
              <a:gd name="connsiteX1" fmla="*/ 2089608 w 2089608"/>
              <a:gd name="connsiteY1" fmla="*/ 0 h 1423346"/>
              <a:gd name="connsiteX2" fmla="*/ 2089608 w 2089608"/>
              <a:gd name="connsiteY2" fmla="*/ 1423346 h 1423346"/>
              <a:gd name="connsiteX3" fmla="*/ 0 w 2089608"/>
              <a:gd name="connsiteY3" fmla="*/ 1423346 h 1423346"/>
            </a:gdLst>
            <a:ahLst/>
            <a:cxnLst>
              <a:cxn ang="0">
                <a:pos x="connsiteX0" y="connsiteY0"/>
              </a:cxn>
              <a:cxn ang="0">
                <a:pos x="connsiteX1" y="connsiteY1"/>
              </a:cxn>
              <a:cxn ang="0">
                <a:pos x="connsiteX2" y="connsiteY2"/>
              </a:cxn>
              <a:cxn ang="0">
                <a:pos x="connsiteX3" y="connsiteY3"/>
              </a:cxn>
            </a:cxnLst>
            <a:rect l="l" t="t" r="r" b="b"/>
            <a:pathLst>
              <a:path w="2089608" h="1423346">
                <a:moveTo>
                  <a:pt x="0" y="0"/>
                </a:moveTo>
                <a:lnTo>
                  <a:pt x="2089608" y="0"/>
                </a:lnTo>
                <a:lnTo>
                  <a:pt x="2089608" y="1423346"/>
                </a:lnTo>
                <a:lnTo>
                  <a:pt x="0" y="1423346"/>
                </a:lnTo>
                <a:close/>
              </a:path>
            </a:pathLst>
          </a:custGeom>
        </p:spPr>
      </p:pic>
      <p:pic>
        <p:nvPicPr>
          <p:cNvPr id="20" name="图片 19"/>
          <p:cNvPicPr>
            <a:picLocks noChangeAspect="1"/>
          </p:cNvPicPr>
          <p:nvPr/>
        </p:nvPicPr>
        <p:blipFill>
          <a:blip r:embed="rId4" cstate="email"/>
          <a:srcRect/>
          <a:stretch>
            <a:fillRect/>
          </a:stretch>
        </p:blipFill>
        <p:spPr>
          <a:xfrm>
            <a:off x="2828165" y="1597918"/>
            <a:ext cx="2089608" cy="1429732"/>
          </a:xfrm>
          <a:custGeom>
            <a:avLst/>
            <a:gdLst>
              <a:gd name="connsiteX0" fmla="*/ 0 w 2089608"/>
              <a:gd name="connsiteY0" fmla="*/ 0 h 1429732"/>
              <a:gd name="connsiteX1" fmla="*/ 2089608 w 2089608"/>
              <a:gd name="connsiteY1" fmla="*/ 0 h 1429732"/>
              <a:gd name="connsiteX2" fmla="*/ 2089608 w 2089608"/>
              <a:gd name="connsiteY2" fmla="*/ 1429732 h 1429732"/>
              <a:gd name="connsiteX3" fmla="*/ 0 w 2089608"/>
              <a:gd name="connsiteY3" fmla="*/ 1429732 h 1429732"/>
            </a:gdLst>
            <a:ahLst/>
            <a:cxnLst>
              <a:cxn ang="0">
                <a:pos x="connsiteX0" y="connsiteY0"/>
              </a:cxn>
              <a:cxn ang="0">
                <a:pos x="connsiteX1" y="connsiteY1"/>
              </a:cxn>
              <a:cxn ang="0">
                <a:pos x="connsiteX2" y="connsiteY2"/>
              </a:cxn>
              <a:cxn ang="0">
                <a:pos x="connsiteX3" y="connsiteY3"/>
              </a:cxn>
            </a:cxnLst>
            <a:rect l="l" t="t" r="r" b="b"/>
            <a:pathLst>
              <a:path w="2089608" h="1429732">
                <a:moveTo>
                  <a:pt x="0" y="0"/>
                </a:moveTo>
                <a:lnTo>
                  <a:pt x="2089608" y="0"/>
                </a:lnTo>
                <a:lnTo>
                  <a:pt x="2089608" y="1429732"/>
                </a:lnTo>
                <a:lnTo>
                  <a:pt x="0" y="1429732"/>
                </a:lnTo>
                <a:close/>
              </a:path>
            </a:pathLst>
          </a:custGeom>
        </p:spPr>
      </p:pic>
      <p:pic>
        <p:nvPicPr>
          <p:cNvPr id="21" name="图片 20"/>
          <p:cNvPicPr>
            <a:picLocks noChangeAspect="1"/>
          </p:cNvPicPr>
          <p:nvPr/>
        </p:nvPicPr>
        <p:blipFill>
          <a:blip r:embed="rId5" cstate="email"/>
          <a:srcRect/>
          <a:stretch>
            <a:fillRect/>
          </a:stretch>
        </p:blipFill>
        <p:spPr>
          <a:xfrm>
            <a:off x="7359316" y="1597918"/>
            <a:ext cx="2089608" cy="1416960"/>
          </a:xfrm>
          <a:custGeom>
            <a:avLst/>
            <a:gdLst>
              <a:gd name="connsiteX0" fmla="*/ 0 w 2089608"/>
              <a:gd name="connsiteY0" fmla="*/ 0 h 1416960"/>
              <a:gd name="connsiteX1" fmla="*/ 2089608 w 2089608"/>
              <a:gd name="connsiteY1" fmla="*/ 0 h 1416960"/>
              <a:gd name="connsiteX2" fmla="*/ 2089608 w 2089608"/>
              <a:gd name="connsiteY2" fmla="*/ 1416960 h 1416960"/>
              <a:gd name="connsiteX3" fmla="*/ 0 w 2089608"/>
              <a:gd name="connsiteY3" fmla="*/ 1416960 h 1416960"/>
            </a:gdLst>
            <a:ahLst/>
            <a:cxnLst>
              <a:cxn ang="0">
                <a:pos x="connsiteX0" y="connsiteY0"/>
              </a:cxn>
              <a:cxn ang="0">
                <a:pos x="connsiteX1" y="connsiteY1"/>
              </a:cxn>
              <a:cxn ang="0">
                <a:pos x="connsiteX2" y="connsiteY2"/>
              </a:cxn>
              <a:cxn ang="0">
                <a:pos x="connsiteX3" y="connsiteY3"/>
              </a:cxn>
            </a:cxnLst>
            <a:rect l="l" t="t" r="r" b="b"/>
            <a:pathLst>
              <a:path w="2089608" h="1416960">
                <a:moveTo>
                  <a:pt x="0" y="0"/>
                </a:moveTo>
                <a:lnTo>
                  <a:pt x="2089608" y="0"/>
                </a:lnTo>
                <a:lnTo>
                  <a:pt x="2089608" y="1416960"/>
                </a:lnTo>
                <a:lnTo>
                  <a:pt x="0" y="1416960"/>
                </a:lnTo>
                <a:close/>
              </a:path>
            </a:pathLst>
          </a:custGeom>
        </p:spPr>
      </p:pic>
      <p:pic>
        <p:nvPicPr>
          <p:cNvPr id="22" name="图片 21"/>
          <p:cNvPicPr>
            <a:picLocks noChangeAspect="1"/>
          </p:cNvPicPr>
          <p:nvPr/>
        </p:nvPicPr>
        <p:blipFill>
          <a:blip r:embed="rId6" cstate="email"/>
          <a:srcRect/>
          <a:stretch>
            <a:fillRect/>
          </a:stretch>
        </p:blipFill>
        <p:spPr>
          <a:xfrm>
            <a:off x="562590" y="1597918"/>
            <a:ext cx="2089608" cy="1421375"/>
          </a:xfrm>
          <a:custGeom>
            <a:avLst/>
            <a:gdLst>
              <a:gd name="connsiteX0" fmla="*/ 0 w 2089608"/>
              <a:gd name="connsiteY0" fmla="*/ 0 h 1421376"/>
              <a:gd name="connsiteX1" fmla="*/ 2089608 w 2089608"/>
              <a:gd name="connsiteY1" fmla="*/ 0 h 1421376"/>
              <a:gd name="connsiteX2" fmla="*/ 2089608 w 2089608"/>
              <a:gd name="connsiteY2" fmla="*/ 1421376 h 1421376"/>
              <a:gd name="connsiteX3" fmla="*/ 0 w 2089608"/>
              <a:gd name="connsiteY3" fmla="*/ 1421376 h 1421376"/>
            </a:gdLst>
            <a:ahLst/>
            <a:cxnLst>
              <a:cxn ang="0">
                <a:pos x="connsiteX0" y="connsiteY0"/>
              </a:cxn>
              <a:cxn ang="0">
                <a:pos x="connsiteX1" y="connsiteY1"/>
              </a:cxn>
              <a:cxn ang="0">
                <a:pos x="connsiteX2" y="connsiteY2"/>
              </a:cxn>
              <a:cxn ang="0">
                <a:pos x="connsiteX3" y="connsiteY3"/>
              </a:cxn>
            </a:cxnLst>
            <a:rect l="l" t="t" r="r" b="b"/>
            <a:pathLst>
              <a:path w="2089608" h="1421376">
                <a:moveTo>
                  <a:pt x="0" y="0"/>
                </a:moveTo>
                <a:lnTo>
                  <a:pt x="2089608" y="0"/>
                </a:lnTo>
                <a:lnTo>
                  <a:pt x="2089608" y="1421376"/>
                </a:lnTo>
                <a:lnTo>
                  <a:pt x="0" y="1421376"/>
                </a:lnTo>
                <a:close/>
              </a:path>
            </a:pathLst>
          </a:custGeom>
        </p:spPr>
      </p:pic>
      <p:grpSp>
        <p:nvGrpSpPr>
          <p:cNvPr id="66572" name="组合 22"/>
          <p:cNvGrpSpPr/>
          <p:nvPr/>
        </p:nvGrpSpPr>
        <p:grpSpPr>
          <a:xfrm>
            <a:off x="561975" y="3071813"/>
            <a:ext cx="2090738" cy="2763837"/>
            <a:chOff x="491470" y="2757637"/>
            <a:chExt cx="2089608" cy="2763493"/>
          </a:xfrm>
        </p:grpSpPr>
        <p:sp>
          <p:nvSpPr>
            <p:cNvPr id="24" name="矩形 23"/>
            <p:cNvSpPr/>
            <p:nvPr/>
          </p:nvSpPr>
          <p:spPr>
            <a:xfrm>
              <a:off x="491470" y="2757637"/>
              <a:ext cx="2089608" cy="2763493"/>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66619" name="组合 24"/>
            <p:cNvGrpSpPr/>
            <p:nvPr/>
          </p:nvGrpSpPr>
          <p:grpSpPr>
            <a:xfrm>
              <a:off x="655289" y="3331745"/>
              <a:ext cx="1716480" cy="1764714"/>
              <a:chOff x="718414" y="3326849"/>
              <a:chExt cx="1716480" cy="1764714"/>
            </a:xfrm>
          </p:grpSpPr>
          <p:sp>
            <p:nvSpPr>
              <p:cNvPr id="66620" name="文本框 25"/>
              <p:cNvSpPr txBox="1"/>
              <p:nvPr/>
            </p:nvSpPr>
            <p:spPr>
              <a:xfrm>
                <a:off x="718414" y="3768124"/>
                <a:ext cx="1716480" cy="1323439"/>
              </a:xfrm>
              <a:prstGeom prst="rect">
                <a:avLst/>
              </a:prstGeom>
              <a:noFill/>
              <a:ln w="9525">
                <a:noFill/>
              </a:ln>
            </p:spPr>
            <p:txBody>
              <a:bodyPr>
                <a:spAutoFit/>
              </a:bodyPr>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单击此处添加标题单击此处添加标题单击此处添加标题单击此处添加标题</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66621" name="文本框 26"/>
              <p:cNvSpPr txBox="1"/>
              <p:nvPr/>
            </p:nvSpPr>
            <p:spPr>
              <a:xfrm>
                <a:off x="1210112" y="3326849"/>
                <a:ext cx="733085" cy="400110"/>
              </a:xfrm>
              <a:prstGeom prst="rect">
                <a:avLst/>
              </a:prstGeom>
              <a:noFill/>
              <a:ln w="9525">
                <a:noFill/>
              </a:ln>
            </p:spPr>
            <p:txBody>
              <a:bodyPr>
                <a:spAutoFit/>
              </a:bodyPr>
              <a:p>
                <a:pPr lvl="0" eaLnBrk="1" hangingPunct="1"/>
                <a:r>
                  <a:rPr lang="zh-CN" altLang="en-US" sz="2000" b="1" dirty="0">
                    <a:solidFill>
                      <a:srgbClr val="FFFFFF"/>
                    </a:solidFill>
                    <a:latin typeface="微软雅黑" panose="020B0503020204020204" pitchFamily="34" charset="-122"/>
                    <a:ea typeface="微软雅黑" panose="020B0503020204020204" pitchFamily="34" charset="-122"/>
                  </a:rPr>
                  <a:t>标题</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grpSp>
      </p:grpSp>
      <p:grpSp>
        <p:nvGrpSpPr>
          <p:cNvPr id="66573" name="组合 27"/>
          <p:cNvGrpSpPr/>
          <p:nvPr/>
        </p:nvGrpSpPr>
        <p:grpSpPr>
          <a:xfrm>
            <a:off x="2828925" y="3071813"/>
            <a:ext cx="2089150" cy="2763837"/>
            <a:chOff x="2757045" y="2757637"/>
            <a:chExt cx="2089608" cy="2763493"/>
          </a:xfrm>
        </p:grpSpPr>
        <p:sp>
          <p:nvSpPr>
            <p:cNvPr id="29" name="矩形 28"/>
            <p:cNvSpPr/>
            <p:nvPr/>
          </p:nvSpPr>
          <p:spPr>
            <a:xfrm>
              <a:off x="2757045" y="2757637"/>
              <a:ext cx="2089608" cy="2763493"/>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66615" name="组合 29"/>
            <p:cNvGrpSpPr/>
            <p:nvPr/>
          </p:nvGrpSpPr>
          <p:grpSpPr>
            <a:xfrm>
              <a:off x="2939011" y="3331745"/>
              <a:ext cx="1716480" cy="1764714"/>
              <a:chOff x="718414" y="3326849"/>
              <a:chExt cx="1716480" cy="1764714"/>
            </a:xfrm>
          </p:grpSpPr>
          <p:sp>
            <p:nvSpPr>
              <p:cNvPr id="66616" name="文本框 30"/>
              <p:cNvSpPr txBox="1"/>
              <p:nvPr/>
            </p:nvSpPr>
            <p:spPr>
              <a:xfrm>
                <a:off x="718414" y="3768124"/>
                <a:ext cx="1716480" cy="1323439"/>
              </a:xfrm>
              <a:prstGeom prst="rect">
                <a:avLst/>
              </a:prstGeom>
              <a:noFill/>
              <a:ln w="9525">
                <a:noFill/>
              </a:ln>
            </p:spPr>
            <p:txBody>
              <a:bodyPr>
                <a:spAutoFit/>
              </a:bodyPr>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单击此处添加标题单击此处添加标题单击此处添加标题单击此处添加标题</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66617" name="文本框 31"/>
              <p:cNvSpPr txBox="1"/>
              <p:nvPr/>
            </p:nvSpPr>
            <p:spPr>
              <a:xfrm>
                <a:off x="1210112" y="3326849"/>
                <a:ext cx="733085" cy="400110"/>
              </a:xfrm>
              <a:prstGeom prst="rect">
                <a:avLst/>
              </a:prstGeom>
              <a:noFill/>
              <a:ln w="9525">
                <a:noFill/>
              </a:ln>
            </p:spPr>
            <p:txBody>
              <a:bodyPr>
                <a:spAutoFit/>
              </a:bodyPr>
              <a:p>
                <a:pPr lvl="0" eaLnBrk="1" hangingPunct="1"/>
                <a:r>
                  <a:rPr lang="zh-CN" altLang="en-US" sz="2000" b="1" dirty="0">
                    <a:solidFill>
                      <a:srgbClr val="FFFFFF"/>
                    </a:solidFill>
                    <a:latin typeface="微软雅黑" panose="020B0503020204020204" pitchFamily="34" charset="-122"/>
                    <a:ea typeface="微软雅黑" panose="020B0503020204020204" pitchFamily="34" charset="-122"/>
                  </a:rPr>
                  <a:t>标题</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grpSp>
      </p:grpSp>
      <p:grpSp>
        <p:nvGrpSpPr>
          <p:cNvPr id="66574" name="组合 32"/>
          <p:cNvGrpSpPr/>
          <p:nvPr/>
        </p:nvGrpSpPr>
        <p:grpSpPr>
          <a:xfrm>
            <a:off x="5094288" y="3071813"/>
            <a:ext cx="2089150" cy="2763837"/>
            <a:chOff x="5022621" y="2757637"/>
            <a:chExt cx="2089608" cy="2763493"/>
          </a:xfrm>
        </p:grpSpPr>
        <p:sp>
          <p:nvSpPr>
            <p:cNvPr id="34" name="矩形 33"/>
            <p:cNvSpPr/>
            <p:nvPr/>
          </p:nvSpPr>
          <p:spPr>
            <a:xfrm>
              <a:off x="5022621" y="2757637"/>
              <a:ext cx="2089608" cy="2763493"/>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66611" name="组合 34"/>
            <p:cNvGrpSpPr/>
            <p:nvPr/>
          </p:nvGrpSpPr>
          <p:grpSpPr>
            <a:xfrm>
              <a:off x="5222733" y="3331745"/>
              <a:ext cx="1716480" cy="1764714"/>
              <a:chOff x="718414" y="3326849"/>
              <a:chExt cx="1716480" cy="1764714"/>
            </a:xfrm>
          </p:grpSpPr>
          <p:sp>
            <p:nvSpPr>
              <p:cNvPr id="66612" name="文本框 35"/>
              <p:cNvSpPr txBox="1"/>
              <p:nvPr/>
            </p:nvSpPr>
            <p:spPr>
              <a:xfrm>
                <a:off x="718414" y="3768124"/>
                <a:ext cx="1716480" cy="1323439"/>
              </a:xfrm>
              <a:prstGeom prst="rect">
                <a:avLst/>
              </a:prstGeom>
              <a:noFill/>
              <a:ln w="9525">
                <a:noFill/>
              </a:ln>
            </p:spPr>
            <p:txBody>
              <a:bodyPr>
                <a:spAutoFit/>
              </a:bodyPr>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单击此处添加标题单击此处添加标题单击此处添加标题单击此处添加标题</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66613" name="文本框 36"/>
              <p:cNvSpPr txBox="1"/>
              <p:nvPr/>
            </p:nvSpPr>
            <p:spPr>
              <a:xfrm>
                <a:off x="1210112" y="3326849"/>
                <a:ext cx="733085" cy="400110"/>
              </a:xfrm>
              <a:prstGeom prst="rect">
                <a:avLst/>
              </a:prstGeom>
              <a:noFill/>
              <a:ln w="9525">
                <a:noFill/>
              </a:ln>
            </p:spPr>
            <p:txBody>
              <a:bodyPr>
                <a:spAutoFit/>
              </a:bodyPr>
              <a:p>
                <a:pPr lvl="0" eaLnBrk="1" hangingPunct="1"/>
                <a:r>
                  <a:rPr lang="zh-CN" altLang="en-US" sz="2000" b="1" dirty="0">
                    <a:solidFill>
                      <a:srgbClr val="FFFFFF"/>
                    </a:solidFill>
                    <a:latin typeface="微软雅黑" panose="020B0503020204020204" pitchFamily="34" charset="-122"/>
                    <a:ea typeface="微软雅黑" panose="020B0503020204020204" pitchFamily="34" charset="-122"/>
                  </a:rPr>
                  <a:t>标题</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grpSp>
      </p:grpSp>
      <p:grpSp>
        <p:nvGrpSpPr>
          <p:cNvPr id="66575" name="组合 37"/>
          <p:cNvGrpSpPr/>
          <p:nvPr/>
        </p:nvGrpSpPr>
        <p:grpSpPr>
          <a:xfrm>
            <a:off x="7359650" y="3071813"/>
            <a:ext cx="2089150" cy="2763837"/>
            <a:chOff x="7288196" y="2757637"/>
            <a:chExt cx="2089608" cy="2763493"/>
          </a:xfrm>
        </p:grpSpPr>
        <p:sp>
          <p:nvSpPr>
            <p:cNvPr id="39" name="矩形 38"/>
            <p:cNvSpPr/>
            <p:nvPr/>
          </p:nvSpPr>
          <p:spPr>
            <a:xfrm>
              <a:off x="7288196" y="2757637"/>
              <a:ext cx="2089608" cy="2763493"/>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66607" name="组合 39"/>
            <p:cNvGrpSpPr/>
            <p:nvPr/>
          </p:nvGrpSpPr>
          <p:grpSpPr>
            <a:xfrm>
              <a:off x="7506455" y="3331745"/>
              <a:ext cx="1716480" cy="1764714"/>
              <a:chOff x="718414" y="3326849"/>
              <a:chExt cx="1716480" cy="1764714"/>
            </a:xfrm>
          </p:grpSpPr>
          <p:sp>
            <p:nvSpPr>
              <p:cNvPr id="66608" name="文本框 40"/>
              <p:cNvSpPr txBox="1"/>
              <p:nvPr/>
            </p:nvSpPr>
            <p:spPr>
              <a:xfrm>
                <a:off x="718414" y="3768124"/>
                <a:ext cx="1716480" cy="1323439"/>
              </a:xfrm>
              <a:prstGeom prst="rect">
                <a:avLst/>
              </a:prstGeom>
              <a:noFill/>
              <a:ln w="9525">
                <a:noFill/>
              </a:ln>
            </p:spPr>
            <p:txBody>
              <a:bodyPr>
                <a:spAutoFit/>
              </a:bodyPr>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单击此处添加标题单击此处添加标题单击此处添加标题单击此处添加标题</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66609" name="文本框 41"/>
              <p:cNvSpPr txBox="1"/>
              <p:nvPr/>
            </p:nvSpPr>
            <p:spPr>
              <a:xfrm>
                <a:off x="1210112" y="3326849"/>
                <a:ext cx="733085" cy="400110"/>
              </a:xfrm>
              <a:prstGeom prst="rect">
                <a:avLst/>
              </a:prstGeom>
              <a:noFill/>
              <a:ln w="9525">
                <a:noFill/>
              </a:ln>
            </p:spPr>
            <p:txBody>
              <a:bodyPr>
                <a:spAutoFit/>
              </a:bodyPr>
              <a:p>
                <a:pPr lvl="0" eaLnBrk="1" hangingPunct="1"/>
                <a:r>
                  <a:rPr lang="zh-CN" altLang="en-US" sz="2000" b="1" dirty="0">
                    <a:solidFill>
                      <a:srgbClr val="FFFFFF"/>
                    </a:solidFill>
                    <a:latin typeface="微软雅黑" panose="020B0503020204020204" pitchFamily="34" charset="-122"/>
                    <a:ea typeface="微软雅黑" panose="020B0503020204020204" pitchFamily="34" charset="-122"/>
                  </a:rPr>
                  <a:t>标题</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grpSp>
      </p:grpSp>
      <p:grpSp>
        <p:nvGrpSpPr>
          <p:cNvPr id="66576" name="组合 42"/>
          <p:cNvGrpSpPr/>
          <p:nvPr/>
        </p:nvGrpSpPr>
        <p:grpSpPr>
          <a:xfrm>
            <a:off x="9625013" y="3071813"/>
            <a:ext cx="2089150" cy="2763837"/>
            <a:chOff x="9553772" y="2757637"/>
            <a:chExt cx="2089608" cy="2763493"/>
          </a:xfrm>
        </p:grpSpPr>
        <p:sp>
          <p:nvSpPr>
            <p:cNvPr id="44" name="矩形 43"/>
            <p:cNvSpPr/>
            <p:nvPr/>
          </p:nvSpPr>
          <p:spPr>
            <a:xfrm>
              <a:off x="9553772" y="2757637"/>
              <a:ext cx="2089608" cy="2763493"/>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mn-lt"/>
                  <a:ea typeface="+mn-ea"/>
                  <a:cs typeface="+mn-cs"/>
                </a:rPr>
                <a:t>e</a:t>
              </a:r>
              <a:endParaRPr kumimoji="0" lang="zh-CN" altLang="en-US" sz="1800" b="0" i="0" u="none" strike="noStrike" kern="1200" cap="none" spc="0" normalizeH="0" baseline="0" noProof="0" dirty="0">
                <a:ln>
                  <a:noFill/>
                </a:ln>
                <a:solidFill>
                  <a:prstClr val="white"/>
                </a:solidFill>
                <a:effectLst/>
                <a:uLnTx/>
                <a:uFillTx/>
                <a:latin typeface="+mn-lt"/>
                <a:ea typeface="+mn-ea"/>
                <a:cs typeface="+mn-cs"/>
              </a:endParaRPr>
            </a:p>
          </p:txBody>
        </p:sp>
        <p:grpSp>
          <p:nvGrpSpPr>
            <p:cNvPr id="66603" name="组合 44"/>
            <p:cNvGrpSpPr/>
            <p:nvPr/>
          </p:nvGrpSpPr>
          <p:grpSpPr>
            <a:xfrm>
              <a:off x="9790178" y="3331745"/>
              <a:ext cx="1716480" cy="1764714"/>
              <a:chOff x="718414" y="3326849"/>
              <a:chExt cx="1716480" cy="1764714"/>
            </a:xfrm>
          </p:grpSpPr>
          <p:sp>
            <p:nvSpPr>
              <p:cNvPr id="66604" name="文本框 45"/>
              <p:cNvSpPr txBox="1"/>
              <p:nvPr/>
            </p:nvSpPr>
            <p:spPr>
              <a:xfrm>
                <a:off x="718414" y="3768124"/>
                <a:ext cx="1716480" cy="1323439"/>
              </a:xfrm>
              <a:prstGeom prst="rect">
                <a:avLst/>
              </a:prstGeom>
              <a:noFill/>
              <a:ln w="9525">
                <a:noFill/>
              </a:ln>
            </p:spPr>
            <p:txBody>
              <a:bodyPr>
                <a:spAutoFit/>
              </a:bodyPr>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单击此处添加标题单击此处添加标题单击此处添加标题单击此处添加标题</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66605" name="文本框 46"/>
              <p:cNvSpPr txBox="1"/>
              <p:nvPr/>
            </p:nvSpPr>
            <p:spPr>
              <a:xfrm>
                <a:off x="1210112" y="3326849"/>
                <a:ext cx="733085" cy="400110"/>
              </a:xfrm>
              <a:prstGeom prst="rect">
                <a:avLst/>
              </a:prstGeom>
              <a:noFill/>
              <a:ln w="9525">
                <a:noFill/>
              </a:ln>
            </p:spPr>
            <p:txBody>
              <a:bodyPr>
                <a:spAutoFit/>
              </a:bodyPr>
              <a:p>
                <a:pPr lvl="0" eaLnBrk="1" hangingPunct="1"/>
                <a:r>
                  <a:rPr lang="zh-CN" altLang="en-US" sz="2000" b="1" dirty="0">
                    <a:solidFill>
                      <a:srgbClr val="FFFFFF"/>
                    </a:solidFill>
                    <a:latin typeface="微软雅黑" panose="020B0503020204020204" pitchFamily="34" charset="-122"/>
                    <a:ea typeface="微软雅黑" panose="020B0503020204020204" pitchFamily="34" charset="-122"/>
                  </a:rPr>
                  <a:t>标题</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grpSp>
      </p:grpSp>
      <p:grpSp>
        <p:nvGrpSpPr>
          <p:cNvPr id="66577" name="组合 47"/>
          <p:cNvGrpSpPr/>
          <p:nvPr/>
        </p:nvGrpSpPr>
        <p:grpSpPr>
          <a:xfrm>
            <a:off x="1200150" y="2662238"/>
            <a:ext cx="814388" cy="812800"/>
            <a:chOff x="1129350" y="2346748"/>
            <a:chExt cx="813847" cy="813847"/>
          </a:xfrm>
        </p:grpSpPr>
        <p:sp>
          <p:nvSpPr>
            <p:cNvPr id="49" name="椭圆 48"/>
            <p:cNvSpPr/>
            <p:nvPr/>
          </p:nvSpPr>
          <p:spPr>
            <a:xfrm>
              <a:off x="1129350" y="2346748"/>
              <a:ext cx="813847" cy="813847"/>
            </a:xfrm>
            <a:prstGeom prst="ellipse">
              <a:avLst/>
            </a:prstGeom>
            <a:solidFill>
              <a:srgbClr val="7ACDE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0" name="Freeform 33"/>
            <p:cNvSpPr/>
            <p:nvPr/>
          </p:nvSpPr>
          <p:spPr bwMode="auto">
            <a:xfrm>
              <a:off x="1285448" y="2525864"/>
              <a:ext cx="501650" cy="455613"/>
            </a:xfrm>
            <a:custGeom>
              <a:avLst/>
              <a:gdLst>
                <a:gd name="T0" fmla="*/ 0 w 120"/>
                <a:gd name="T1" fmla="*/ 106 h 109"/>
                <a:gd name="T2" fmla="*/ 7 w 120"/>
                <a:gd name="T3" fmla="*/ 109 h 109"/>
                <a:gd name="T4" fmla="*/ 21 w 120"/>
                <a:gd name="T5" fmla="*/ 86 h 109"/>
                <a:gd name="T6" fmla="*/ 75 w 120"/>
                <a:gd name="T7" fmla="*/ 74 h 109"/>
                <a:gd name="T8" fmla="*/ 120 w 120"/>
                <a:gd name="T9" fmla="*/ 0 h 109"/>
                <a:gd name="T10" fmla="*/ 14 w 120"/>
                <a:gd name="T11" fmla="*/ 82 h 109"/>
                <a:gd name="T12" fmla="*/ 65 w 120"/>
                <a:gd name="T13" fmla="*/ 33 h 109"/>
                <a:gd name="T14" fmla="*/ 0 w 120"/>
                <a:gd name="T15" fmla="*/ 106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09">
                  <a:moveTo>
                    <a:pt x="0" y="106"/>
                  </a:moveTo>
                  <a:cubicBezTo>
                    <a:pt x="0" y="106"/>
                    <a:pt x="0" y="109"/>
                    <a:pt x="7" y="109"/>
                  </a:cubicBezTo>
                  <a:cubicBezTo>
                    <a:pt x="6" y="103"/>
                    <a:pt x="21" y="86"/>
                    <a:pt x="21" y="86"/>
                  </a:cubicBezTo>
                  <a:cubicBezTo>
                    <a:pt x="21" y="86"/>
                    <a:pt x="48" y="104"/>
                    <a:pt x="75" y="74"/>
                  </a:cubicBezTo>
                  <a:cubicBezTo>
                    <a:pt x="102" y="45"/>
                    <a:pt x="83" y="21"/>
                    <a:pt x="120" y="0"/>
                  </a:cubicBezTo>
                  <a:cubicBezTo>
                    <a:pt x="31" y="19"/>
                    <a:pt x="13" y="46"/>
                    <a:pt x="14" y="82"/>
                  </a:cubicBezTo>
                  <a:cubicBezTo>
                    <a:pt x="23" y="65"/>
                    <a:pt x="45" y="42"/>
                    <a:pt x="65" y="33"/>
                  </a:cubicBezTo>
                  <a:cubicBezTo>
                    <a:pt x="31" y="56"/>
                    <a:pt x="10" y="90"/>
                    <a:pt x="0"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66578" name="组合 50"/>
          <p:cNvGrpSpPr/>
          <p:nvPr/>
        </p:nvGrpSpPr>
        <p:grpSpPr>
          <a:xfrm>
            <a:off x="3465513" y="2662238"/>
            <a:ext cx="814387" cy="812800"/>
            <a:chOff x="3394926" y="2346748"/>
            <a:chExt cx="813847" cy="813847"/>
          </a:xfrm>
        </p:grpSpPr>
        <p:sp>
          <p:nvSpPr>
            <p:cNvPr id="52" name="椭圆 51"/>
            <p:cNvSpPr/>
            <p:nvPr/>
          </p:nvSpPr>
          <p:spPr>
            <a:xfrm>
              <a:off x="3394926" y="2346748"/>
              <a:ext cx="813847" cy="813847"/>
            </a:xfrm>
            <a:prstGeom prst="ellipse">
              <a:avLst/>
            </a:prstGeom>
            <a:solidFill>
              <a:srgbClr val="A6A6A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3" name="Freeform 51"/>
            <p:cNvSpPr>
              <a:spLocks noEditPoints="1"/>
            </p:cNvSpPr>
            <p:nvPr/>
          </p:nvSpPr>
          <p:spPr bwMode="auto">
            <a:xfrm>
              <a:off x="3623052" y="2529039"/>
              <a:ext cx="438150" cy="452438"/>
            </a:xfrm>
            <a:custGeom>
              <a:avLst/>
              <a:gdLst>
                <a:gd name="T0" fmla="*/ 82 w 104"/>
                <a:gd name="T1" fmla="*/ 27 h 108"/>
                <a:gd name="T2" fmla="*/ 67 w 104"/>
                <a:gd name="T3" fmla="*/ 37 h 108"/>
                <a:gd name="T4" fmla="*/ 65 w 104"/>
                <a:gd name="T5" fmla="*/ 38 h 108"/>
                <a:gd name="T6" fmla="*/ 62 w 104"/>
                <a:gd name="T7" fmla="*/ 33 h 108"/>
                <a:gd name="T8" fmla="*/ 51 w 104"/>
                <a:gd name="T9" fmla="*/ 13 h 108"/>
                <a:gd name="T10" fmla="*/ 65 w 104"/>
                <a:gd name="T11" fmla="*/ 2 h 108"/>
                <a:gd name="T12" fmla="*/ 79 w 104"/>
                <a:gd name="T13" fmla="*/ 21 h 108"/>
                <a:gd name="T14" fmla="*/ 83 w 104"/>
                <a:gd name="T15" fmla="*/ 26 h 108"/>
                <a:gd name="T16" fmla="*/ 61 w 104"/>
                <a:gd name="T17" fmla="*/ 0 h 108"/>
                <a:gd name="T18" fmla="*/ 34 w 104"/>
                <a:gd name="T19" fmla="*/ 2 h 108"/>
                <a:gd name="T20" fmla="*/ 20 w 104"/>
                <a:gd name="T21" fmla="*/ 27 h 108"/>
                <a:gd name="T22" fmla="*/ 39 w 104"/>
                <a:gd name="T23" fmla="*/ 31 h 108"/>
                <a:gd name="T24" fmla="*/ 50 w 104"/>
                <a:gd name="T25" fmla="*/ 12 h 108"/>
                <a:gd name="T26" fmla="*/ 50 w 104"/>
                <a:gd name="T27" fmla="*/ 11 h 108"/>
                <a:gd name="T28" fmla="*/ 66 w 104"/>
                <a:gd name="T29" fmla="*/ 108 h 108"/>
                <a:gd name="T30" fmla="*/ 81 w 104"/>
                <a:gd name="T31" fmla="*/ 97 h 108"/>
                <a:gd name="T32" fmla="*/ 88 w 104"/>
                <a:gd name="T33" fmla="*/ 81 h 108"/>
                <a:gd name="T34" fmla="*/ 82 w 104"/>
                <a:gd name="T35" fmla="*/ 76 h 108"/>
                <a:gd name="T36" fmla="*/ 62 w 104"/>
                <a:gd name="T37" fmla="*/ 64 h 108"/>
                <a:gd name="T38" fmla="*/ 57 w 104"/>
                <a:gd name="T39" fmla="*/ 76 h 108"/>
                <a:gd name="T40" fmla="*/ 53 w 104"/>
                <a:gd name="T41" fmla="*/ 87 h 108"/>
                <a:gd name="T42" fmla="*/ 59 w 104"/>
                <a:gd name="T43" fmla="*/ 97 h 108"/>
                <a:gd name="T44" fmla="*/ 90 w 104"/>
                <a:gd name="T45" fmla="*/ 80 h 108"/>
                <a:gd name="T46" fmla="*/ 104 w 104"/>
                <a:gd name="T47" fmla="*/ 69 h 108"/>
                <a:gd name="T48" fmla="*/ 104 w 104"/>
                <a:gd name="T49" fmla="*/ 66 h 108"/>
                <a:gd name="T50" fmla="*/ 73 w 104"/>
                <a:gd name="T51" fmla="*/ 50 h 108"/>
                <a:gd name="T52" fmla="*/ 86 w 104"/>
                <a:gd name="T53" fmla="*/ 72 h 108"/>
                <a:gd name="T54" fmla="*/ 88 w 104"/>
                <a:gd name="T55" fmla="*/ 75 h 108"/>
                <a:gd name="T56" fmla="*/ 90 w 104"/>
                <a:gd name="T57" fmla="*/ 80 h 108"/>
                <a:gd name="T58" fmla="*/ 10 w 104"/>
                <a:gd name="T59" fmla="*/ 48 h 108"/>
                <a:gd name="T60" fmla="*/ 1 w 104"/>
                <a:gd name="T61" fmla="*/ 70 h 108"/>
                <a:gd name="T62" fmla="*/ 17 w 104"/>
                <a:gd name="T63" fmla="*/ 77 h 108"/>
                <a:gd name="T64" fmla="*/ 29 w 104"/>
                <a:gd name="T65" fmla="*/ 57 h 108"/>
                <a:gd name="T66" fmla="*/ 32 w 104"/>
                <a:gd name="T67" fmla="*/ 52 h 108"/>
                <a:gd name="T68" fmla="*/ 31 w 104"/>
                <a:gd name="T69" fmla="*/ 51 h 108"/>
                <a:gd name="T70" fmla="*/ 14 w 104"/>
                <a:gd name="T71" fmla="*/ 43 h 108"/>
                <a:gd name="T72" fmla="*/ 0 w 104"/>
                <a:gd name="T73" fmla="*/ 44 h 108"/>
                <a:gd name="T74" fmla="*/ 2 w 104"/>
                <a:gd name="T75" fmla="*/ 74 h 108"/>
                <a:gd name="T76" fmla="*/ 17 w 104"/>
                <a:gd name="T77" fmla="*/ 97 h 108"/>
                <a:gd name="T78" fmla="*/ 46 w 104"/>
                <a:gd name="T79" fmla="*/ 97 h 108"/>
                <a:gd name="T80" fmla="*/ 39 w 104"/>
                <a:gd name="T81" fmla="*/ 78 h 108"/>
                <a:gd name="T82" fmla="*/ 18 w 104"/>
                <a:gd name="T83" fmla="*/ 79 h 108"/>
                <a:gd name="T84" fmla="*/ 17 w 104"/>
                <a:gd name="T85"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66579" name="组合 53"/>
          <p:cNvGrpSpPr/>
          <p:nvPr/>
        </p:nvGrpSpPr>
        <p:grpSpPr>
          <a:xfrm>
            <a:off x="5730875" y="2662238"/>
            <a:ext cx="814388" cy="812800"/>
            <a:chOff x="5660501" y="2346748"/>
            <a:chExt cx="813847" cy="813847"/>
          </a:xfrm>
        </p:grpSpPr>
        <p:sp>
          <p:nvSpPr>
            <p:cNvPr id="55" name="椭圆 54"/>
            <p:cNvSpPr/>
            <p:nvPr/>
          </p:nvSpPr>
          <p:spPr>
            <a:xfrm>
              <a:off x="5660501" y="2346748"/>
              <a:ext cx="813847" cy="813847"/>
            </a:xfrm>
            <a:prstGeom prst="ellipse">
              <a:avLst/>
            </a:prstGeom>
            <a:solidFill>
              <a:srgbClr val="7ACDE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6" name="Freeform 52"/>
            <p:cNvSpPr/>
            <p:nvPr/>
          </p:nvSpPr>
          <p:spPr bwMode="auto">
            <a:xfrm>
              <a:off x="5889624" y="2433729"/>
              <a:ext cx="355600" cy="619125"/>
            </a:xfrm>
            <a:custGeom>
              <a:avLst/>
              <a:gdLst>
                <a:gd name="T0" fmla="*/ 55 w 85"/>
                <a:gd name="T1" fmla="*/ 54 h 148"/>
                <a:gd name="T2" fmla="*/ 54 w 85"/>
                <a:gd name="T3" fmla="*/ 54 h 148"/>
                <a:gd name="T4" fmla="*/ 53 w 85"/>
                <a:gd name="T5" fmla="*/ 52 h 148"/>
                <a:gd name="T6" fmla="*/ 53 w 85"/>
                <a:gd name="T7" fmla="*/ 47 h 148"/>
                <a:gd name="T8" fmla="*/ 51 w 85"/>
                <a:gd name="T9" fmla="*/ 44 h 148"/>
                <a:gd name="T10" fmla="*/ 51 w 85"/>
                <a:gd name="T11" fmla="*/ 44 h 148"/>
                <a:gd name="T12" fmla="*/ 51 w 85"/>
                <a:gd name="T13" fmla="*/ 43 h 148"/>
                <a:gd name="T14" fmla="*/ 52 w 85"/>
                <a:gd name="T15" fmla="*/ 42 h 148"/>
                <a:gd name="T16" fmla="*/ 60 w 85"/>
                <a:gd name="T17" fmla="*/ 1 h 148"/>
                <a:gd name="T18" fmla="*/ 57 w 85"/>
                <a:gd name="T19" fmla="*/ 2 h 148"/>
                <a:gd name="T20" fmla="*/ 45 w 85"/>
                <a:gd name="T21" fmla="*/ 38 h 148"/>
                <a:gd name="T22" fmla="*/ 48 w 85"/>
                <a:gd name="T23" fmla="*/ 43 h 148"/>
                <a:gd name="T24" fmla="*/ 48 w 85"/>
                <a:gd name="T25" fmla="*/ 44 h 148"/>
                <a:gd name="T26" fmla="*/ 49 w 85"/>
                <a:gd name="T27" fmla="*/ 44 h 148"/>
                <a:gd name="T28" fmla="*/ 45 w 85"/>
                <a:gd name="T29" fmla="*/ 44 h 148"/>
                <a:gd name="T30" fmla="*/ 43 w 85"/>
                <a:gd name="T31" fmla="*/ 47 h 148"/>
                <a:gd name="T32" fmla="*/ 43 w 85"/>
                <a:gd name="T33" fmla="*/ 50 h 148"/>
                <a:gd name="T34" fmla="*/ 43 w 85"/>
                <a:gd name="T35" fmla="*/ 50 h 148"/>
                <a:gd name="T36" fmla="*/ 41 w 85"/>
                <a:gd name="T37" fmla="*/ 51 h 148"/>
                <a:gd name="T38" fmla="*/ 39 w 85"/>
                <a:gd name="T39" fmla="*/ 51 h 148"/>
                <a:gd name="T40" fmla="*/ 0 w 85"/>
                <a:gd name="T41" fmla="*/ 65 h 148"/>
                <a:gd name="T42" fmla="*/ 2 w 85"/>
                <a:gd name="T43" fmla="*/ 67 h 148"/>
                <a:gd name="T44" fmla="*/ 40 w 85"/>
                <a:gd name="T45" fmla="*/ 58 h 148"/>
                <a:gd name="T46" fmla="*/ 42 w 85"/>
                <a:gd name="T47" fmla="*/ 53 h 148"/>
                <a:gd name="T48" fmla="*/ 43 w 85"/>
                <a:gd name="T49" fmla="*/ 52 h 148"/>
                <a:gd name="T50" fmla="*/ 43 w 85"/>
                <a:gd name="T51" fmla="*/ 52 h 148"/>
                <a:gd name="T52" fmla="*/ 45 w 85"/>
                <a:gd name="T53" fmla="*/ 55 h 148"/>
                <a:gd name="T54" fmla="*/ 46 w 85"/>
                <a:gd name="T55" fmla="*/ 55 h 148"/>
                <a:gd name="T56" fmla="*/ 45 w 85"/>
                <a:gd name="T57" fmla="*/ 148 h 148"/>
                <a:gd name="T58" fmla="*/ 49 w 85"/>
                <a:gd name="T59" fmla="*/ 148 h 148"/>
                <a:gd name="T60" fmla="*/ 48 w 85"/>
                <a:gd name="T61" fmla="*/ 55 h 148"/>
                <a:gd name="T62" fmla="*/ 51 w 85"/>
                <a:gd name="T63" fmla="*/ 55 h 148"/>
                <a:gd name="T64" fmla="*/ 52 w 85"/>
                <a:gd name="T65" fmla="*/ 55 h 148"/>
                <a:gd name="T66" fmla="*/ 52 w 85"/>
                <a:gd name="T67" fmla="*/ 55 h 148"/>
                <a:gd name="T68" fmla="*/ 52 w 85"/>
                <a:gd name="T69" fmla="*/ 61 h 148"/>
                <a:gd name="T70" fmla="*/ 82 w 85"/>
                <a:gd name="T71" fmla="*/ 84 h 148"/>
                <a:gd name="T72" fmla="*/ 85 w 85"/>
                <a:gd name="T73" fmla="*/ 83 h 148"/>
                <a:gd name="T74" fmla="*/ 55 w 85"/>
                <a:gd name="T75" fmla="*/ 5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48">
                  <a:moveTo>
                    <a:pt x="55" y="54"/>
                  </a:moveTo>
                  <a:cubicBezTo>
                    <a:pt x="54" y="54"/>
                    <a:pt x="54" y="54"/>
                    <a:pt x="54" y="54"/>
                  </a:cubicBezTo>
                  <a:cubicBezTo>
                    <a:pt x="53" y="52"/>
                    <a:pt x="53" y="52"/>
                    <a:pt x="53" y="52"/>
                  </a:cubicBezTo>
                  <a:cubicBezTo>
                    <a:pt x="53" y="47"/>
                    <a:pt x="53" y="47"/>
                    <a:pt x="53" y="47"/>
                  </a:cubicBezTo>
                  <a:cubicBezTo>
                    <a:pt x="53" y="46"/>
                    <a:pt x="52" y="44"/>
                    <a:pt x="51" y="44"/>
                  </a:cubicBezTo>
                  <a:cubicBezTo>
                    <a:pt x="51" y="44"/>
                    <a:pt x="51" y="44"/>
                    <a:pt x="51" y="44"/>
                  </a:cubicBezTo>
                  <a:cubicBezTo>
                    <a:pt x="51" y="43"/>
                    <a:pt x="51" y="43"/>
                    <a:pt x="51" y="43"/>
                  </a:cubicBezTo>
                  <a:cubicBezTo>
                    <a:pt x="52" y="42"/>
                    <a:pt x="52" y="42"/>
                    <a:pt x="52" y="42"/>
                  </a:cubicBezTo>
                  <a:cubicBezTo>
                    <a:pt x="60" y="1"/>
                    <a:pt x="60" y="1"/>
                    <a:pt x="60" y="1"/>
                  </a:cubicBezTo>
                  <a:cubicBezTo>
                    <a:pt x="60" y="1"/>
                    <a:pt x="57" y="0"/>
                    <a:pt x="57" y="2"/>
                  </a:cubicBezTo>
                  <a:cubicBezTo>
                    <a:pt x="57" y="3"/>
                    <a:pt x="45" y="38"/>
                    <a:pt x="45" y="38"/>
                  </a:cubicBezTo>
                  <a:cubicBezTo>
                    <a:pt x="48" y="43"/>
                    <a:pt x="48" y="43"/>
                    <a:pt x="48" y="43"/>
                  </a:cubicBezTo>
                  <a:cubicBezTo>
                    <a:pt x="48" y="44"/>
                    <a:pt x="48" y="44"/>
                    <a:pt x="48" y="44"/>
                  </a:cubicBezTo>
                  <a:cubicBezTo>
                    <a:pt x="49" y="44"/>
                    <a:pt x="49" y="44"/>
                    <a:pt x="49" y="44"/>
                  </a:cubicBezTo>
                  <a:cubicBezTo>
                    <a:pt x="45" y="44"/>
                    <a:pt x="45" y="44"/>
                    <a:pt x="45" y="44"/>
                  </a:cubicBezTo>
                  <a:cubicBezTo>
                    <a:pt x="44" y="44"/>
                    <a:pt x="43" y="46"/>
                    <a:pt x="43" y="47"/>
                  </a:cubicBezTo>
                  <a:cubicBezTo>
                    <a:pt x="43" y="50"/>
                    <a:pt x="43" y="50"/>
                    <a:pt x="43" y="50"/>
                  </a:cubicBezTo>
                  <a:cubicBezTo>
                    <a:pt x="43" y="50"/>
                    <a:pt x="43" y="50"/>
                    <a:pt x="43" y="50"/>
                  </a:cubicBezTo>
                  <a:cubicBezTo>
                    <a:pt x="41" y="51"/>
                    <a:pt x="41" y="51"/>
                    <a:pt x="41" y="51"/>
                  </a:cubicBezTo>
                  <a:cubicBezTo>
                    <a:pt x="39" y="51"/>
                    <a:pt x="39" y="51"/>
                    <a:pt x="39" y="51"/>
                  </a:cubicBezTo>
                  <a:cubicBezTo>
                    <a:pt x="0" y="65"/>
                    <a:pt x="0" y="65"/>
                    <a:pt x="0" y="65"/>
                  </a:cubicBezTo>
                  <a:cubicBezTo>
                    <a:pt x="0" y="65"/>
                    <a:pt x="1" y="67"/>
                    <a:pt x="2" y="67"/>
                  </a:cubicBezTo>
                  <a:cubicBezTo>
                    <a:pt x="4" y="66"/>
                    <a:pt x="40" y="58"/>
                    <a:pt x="40" y="58"/>
                  </a:cubicBezTo>
                  <a:cubicBezTo>
                    <a:pt x="42" y="53"/>
                    <a:pt x="42" y="53"/>
                    <a:pt x="42" y="53"/>
                  </a:cubicBezTo>
                  <a:cubicBezTo>
                    <a:pt x="43" y="52"/>
                    <a:pt x="43" y="52"/>
                    <a:pt x="43" y="52"/>
                  </a:cubicBezTo>
                  <a:cubicBezTo>
                    <a:pt x="43" y="52"/>
                    <a:pt x="43" y="52"/>
                    <a:pt x="43" y="52"/>
                  </a:cubicBezTo>
                  <a:cubicBezTo>
                    <a:pt x="43" y="54"/>
                    <a:pt x="44" y="55"/>
                    <a:pt x="45" y="55"/>
                  </a:cubicBezTo>
                  <a:cubicBezTo>
                    <a:pt x="46" y="55"/>
                    <a:pt x="46" y="55"/>
                    <a:pt x="46" y="55"/>
                  </a:cubicBezTo>
                  <a:cubicBezTo>
                    <a:pt x="45" y="148"/>
                    <a:pt x="45" y="148"/>
                    <a:pt x="45" y="148"/>
                  </a:cubicBezTo>
                  <a:cubicBezTo>
                    <a:pt x="49" y="148"/>
                    <a:pt x="49" y="148"/>
                    <a:pt x="49" y="148"/>
                  </a:cubicBezTo>
                  <a:cubicBezTo>
                    <a:pt x="48" y="55"/>
                    <a:pt x="48" y="55"/>
                    <a:pt x="48" y="55"/>
                  </a:cubicBezTo>
                  <a:cubicBezTo>
                    <a:pt x="51" y="55"/>
                    <a:pt x="51" y="55"/>
                    <a:pt x="51" y="55"/>
                  </a:cubicBezTo>
                  <a:cubicBezTo>
                    <a:pt x="51" y="55"/>
                    <a:pt x="51" y="55"/>
                    <a:pt x="52" y="55"/>
                  </a:cubicBezTo>
                  <a:cubicBezTo>
                    <a:pt x="52" y="55"/>
                    <a:pt x="52" y="55"/>
                    <a:pt x="52" y="55"/>
                  </a:cubicBezTo>
                  <a:cubicBezTo>
                    <a:pt x="52" y="61"/>
                    <a:pt x="52" y="61"/>
                    <a:pt x="52" y="61"/>
                  </a:cubicBezTo>
                  <a:cubicBezTo>
                    <a:pt x="52" y="61"/>
                    <a:pt x="81" y="83"/>
                    <a:pt x="82" y="84"/>
                  </a:cubicBezTo>
                  <a:cubicBezTo>
                    <a:pt x="83" y="85"/>
                    <a:pt x="85" y="83"/>
                    <a:pt x="85" y="83"/>
                  </a:cubicBezTo>
                  <a:lnTo>
                    <a:pt x="55" y="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66580" name="组合 56"/>
          <p:cNvGrpSpPr/>
          <p:nvPr/>
        </p:nvGrpSpPr>
        <p:grpSpPr>
          <a:xfrm>
            <a:off x="10263188" y="2662238"/>
            <a:ext cx="812800" cy="812800"/>
            <a:chOff x="10191652" y="2346748"/>
            <a:chExt cx="813847" cy="813847"/>
          </a:xfrm>
        </p:grpSpPr>
        <p:sp>
          <p:nvSpPr>
            <p:cNvPr id="58" name="椭圆 57"/>
            <p:cNvSpPr/>
            <p:nvPr/>
          </p:nvSpPr>
          <p:spPr>
            <a:xfrm>
              <a:off x="10191652" y="2346748"/>
              <a:ext cx="813847" cy="813847"/>
            </a:xfrm>
            <a:prstGeom prst="ellipse">
              <a:avLst/>
            </a:prstGeom>
            <a:solidFill>
              <a:srgbClr val="7ACDE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66589" name="组合 58"/>
            <p:cNvGrpSpPr/>
            <p:nvPr/>
          </p:nvGrpSpPr>
          <p:grpSpPr>
            <a:xfrm>
              <a:off x="10499810" y="2502917"/>
              <a:ext cx="211733" cy="506317"/>
              <a:chOff x="8560536" y="4614862"/>
              <a:chExt cx="255588" cy="611188"/>
            </a:xfrm>
          </p:grpSpPr>
          <p:sp>
            <p:nvSpPr>
              <p:cNvPr id="60" name="Freeform 41"/>
              <p:cNvSpPr/>
              <p:nvPr/>
            </p:nvSpPr>
            <p:spPr bwMode="auto">
              <a:xfrm>
                <a:off x="8560536" y="5000625"/>
                <a:ext cx="255588" cy="161925"/>
              </a:xfrm>
              <a:custGeom>
                <a:avLst/>
                <a:gdLst>
                  <a:gd name="T0" fmla="*/ 57 w 61"/>
                  <a:gd name="T1" fmla="*/ 0 h 39"/>
                  <a:gd name="T2" fmla="*/ 4 w 61"/>
                  <a:gd name="T3" fmla="*/ 0 h 39"/>
                  <a:gd name="T4" fmla="*/ 0 w 61"/>
                  <a:gd name="T5" fmla="*/ 4 h 39"/>
                  <a:gd name="T6" fmla="*/ 0 w 61"/>
                  <a:gd name="T7" fmla="*/ 18 h 39"/>
                  <a:gd name="T8" fmla="*/ 4 w 61"/>
                  <a:gd name="T9" fmla="*/ 22 h 39"/>
                  <a:gd name="T10" fmla="*/ 5 w 61"/>
                  <a:gd name="T11" fmla="*/ 22 h 39"/>
                  <a:gd name="T12" fmla="*/ 9 w 61"/>
                  <a:gd name="T13" fmla="*/ 30 h 39"/>
                  <a:gd name="T14" fmla="*/ 19 w 61"/>
                  <a:gd name="T15" fmla="*/ 39 h 39"/>
                  <a:gd name="T16" fmla="*/ 42 w 61"/>
                  <a:gd name="T17" fmla="*/ 39 h 39"/>
                  <a:gd name="T18" fmla="*/ 51 w 61"/>
                  <a:gd name="T19" fmla="*/ 30 h 39"/>
                  <a:gd name="T20" fmla="*/ 56 w 61"/>
                  <a:gd name="T21" fmla="*/ 22 h 39"/>
                  <a:gd name="T22" fmla="*/ 57 w 61"/>
                  <a:gd name="T23" fmla="*/ 22 h 39"/>
                  <a:gd name="T24" fmla="*/ 61 w 61"/>
                  <a:gd name="T25" fmla="*/ 18 h 39"/>
                  <a:gd name="T26" fmla="*/ 61 w 61"/>
                  <a:gd name="T27" fmla="*/ 4 h 39"/>
                  <a:gd name="T28" fmla="*/ 57 w 61"/>
                  <a:gd name="T2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39">
                    <a:moveTo>
                      <a:pt x="57" y="0"/>
                    </a:moveTo>
                    <a:cubicBezTo>
                      <a:pt x="4" y="0"/>
                      <a:pt x="4" y="0"/>
                      <a:pt x="4" y="0"/>
                    </a:cubicBezTo>
                    <a:cubicBezTo>
                      <a:pt x="2" y="0"/>
                      <a:pt x="0" y="2"/>
                      <a:pt x="0" y="4"/>
                    </a:cubicBezTo>
                    <a:cubicBezTo>
                      <a:pt x="0" y="18"/>
                      <a:pt x="0" y="18"/>
                      <a:pt x="0" y="18"/>
                    </a:cubicBezTo>
                    <a:cubicBezTo>
                      <a:pt x="0" y="20"/>
                      <a:pt x="2" y="22"/>
                      <a:pt x="4" y="22"/>
                    </a:cubicBezTo>
                    <a:cubicBezTo>
                      <a:pt x="5" y="22"/>
                      <a:pt x="5" y="22"/>
                      <a:pt x="5" y="22"/>
                    </a:cubicBezTo>
                    <a:cubicBezTo>
                      <a:pt x="9" y="30"/>
                      <a:pt x="9" y="30"/>
                      <a:pt x="9" y="30"/>
                    </a:cubicBezTo>
                    <a:cubicBezTo>
                      <a:pt x="9" y="35"/>
                      <a:pt x="14" y="39"/>
                      <a:pt x="19" y="39"/>
                    </a:cubicBezTo>
                    <a:cubicBezTo>
                      <a:pt x="42" y="39"/>
                      <a:pt x="42" y="39"/>
                      <a:pt x="42" y="39"/>
                    </a:cubicBezTo>
                    <a:cubicBezTo>
                      <a:pt x="47" y="39"/>
                      <a:pt x="51" y="35"/>
                      <a:pt x="51" y="30"/>
                    </a:cubicBezTo>
                    <a:cubicBezTo>
                      <a:pt x="56" y="22"/>
                      <a:pt x="56" y="22"/>
                      <a:pt x="56" y="22"/>
                    </a:cubicBezTo>
                    <a:cubicBezTo>
                      <a:pt x="57" y="22"/>
                      <a:pt x="57" y="22"/>
                      <a:pt x="57" y="22"/>
                    </a:cubicBezTo>
                    <a:cubicBezTo>
                      <a:pt x="59" y="22"/>
                      <a:pt x="61" y="20"/>
                      <a:pt x="61" y="18"/>
                    </a:cubicBezTo>
                    <a:cubicBezTo>
                      <a:pt x="61" y="4"/>
                      <a:pt x="61" y="4"/>
                      <a:pt x="61" y="4"/>
                    </a:cubicBezTo>
                    <a:cubicBezTo>
                      <a:pt x="61" y="2"/>
                      <a:pt x="59" y="0"/>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61" name="Freeform 42"/>
              <p:cNvSpPr/>
              <p:nvPr/>
            </p:nvSpPr>
            <p:spPr bwMode="auto">
              <a:xfrm>
                <a:off x="8622449" y="5175250"/>
                <a:ext cx="130175" cy="17462"/>
              </a:xfrm>
              <a:custGeom>
                <a:avLst/>
                <a:gdLst>
                  <a:gd name="T0" fmla="*/ 31 w 31"/>
                  <a:gd name="T1" fmla="*/ 2 h 4"/>
                  <a:gd name="T2" fmla="*/ 29 w 31"/>
                  <a:gd name="T3" fmla="*/ 4 h 4"/>
                  <a:gd name="T4" fmla="*/ 2 w 31"/>
                  <a:gd name="T5" fmla="*/ 4 h 4"/>
                  <a:gd name="T6" fmla="*/ 0 w 31"/>
                  <a:gd name="T7" fmla="*/ 2 h 4"/>
                  <a:gd name="T8" fmla="*/ 0 w 31"/>
                  <a:gd name="T9" fmla="*/ 2 h 4"/>
                  <a:gd name="T10" fmla="*/ 2 w 31"/>
                  <a:gd name="T11" fmla="*/ 0 h 4"/>
                  <a:gd name="T12" fmla="*/ 29 w 31"/>
                  <a:gd name="T13" fmla="*/ 0 h 4"/>
                  <a:gd name="T14" fmla="*/ 31 w 31"/>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4">
                    <a:moveTo>
                      <a:pt x="31" y="2"/>
                    </a:moveTo>
                    <a:cubicBezTo>
                      <a:pt x="31" y="3"/>
                      <a:pt x="30" y="4"/>
                      <a:pt x="29" y="4"/>
                    </a:cubicBezTo>
                    <a:cubicBezTo>
                      <a:pt x="2" y="4"/>
                      <a:pt x="2" y="4"/>
                      <a:pt x="2" y="4"/>
                    </a:cubicBezTo>
                    <a:cubicBezTo>
                      <a:pt x="1" y="4"/>
                      <a:pt x="0" y="3"/>
                      <a:pt x="0" y="2"/>
                    </a:cubicBezTo>
                    <a:cubicBezTo>
                      <a:pt x="0" y="2"/>
                      <a:pt x="0" y="2"/>
                      <a:pt x="0" y="2"/>
                    </a:cubicBezTo>
                    <a:cubicBezTo>
                      <a:pt x="0" y="1"/>
                      <a:pt x="1" y="0"/>
                      <a:pt x="2" y="0"/>
                    </a:cubicBezTo>
                    <a:cubicBezTo>
                      <a:pt x="29" y="0"/>
                      <a:pt x="29" y="0"/>
                      <a:pt x="29" y="0"/>
                    </a:cubicBezTo>
                    <a:cubicBezTo>
                      <a:pt x="30" y="0"/>
                      <a:pt x="31" y="1"/>
                      <a:pt x="3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62" name="Freeform 43"/>
              <p:cNvSpPr/>
              <p:nvPr/>
            </p:nvSpPr>
            <p:spPr bwMode="auto">
              <a:xfrm>
                <a:off x="8647849" y="5208587"/>
                <a:ext cx="76200" cy="17463"/>
              </a:xfrm>
              <a:custGeom>
                <a:avLst/>
                <a:gdLst>
                  <a:gd name="T0" fmla="*/ 1 w 18"/>
                  <a:gd name="T1" fmla="*/ 4 h 4"/>
                  <a:gd name="T2" fmla="*/ 0 w 18"/>
                  <a:gd name="T3" fmla="*/ 2 h 4"/>
                  <a:gd name="T4" fmla="*/ 0 w 18"/>
                  <a:gd name="T5" fmla="*/ 2 h 4"/>
                  <a:gd name="T6" fmla="*/ 1 w 18"/>
                  <a:gd name="T7" fmla="*/ 0 h 4"/>
                  <a:gd name="T8" fmla="*/ 17 w 18"/>
                  <a:gd name="T9" fmla="*/ 0 h 4"/>
                  <a:gd name="T10" fmla="*/ 18 w 18"/>
                  <a:gd name="T11" fmla="*/ 2 h 4"/>
                  <a:gd name="T12" fmla="*/ 18 w 18"/>
                  <a:gd name="T13" fmla="*/ 2 h 4"/>
                  <a:gd name="T14" fmla="*/ 17 w 18"/>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
                    <a:moveTo>
                      <a:pt x="1" y="4"/>
                    </a:moveTo>
                    <a:cubicBezTo>
                      <a:pt x="1" y="4"/>
                      <a:pt x="0" y="3"/>
                      <a:pt x="0" y="2"/>
                    </a:cubicBezTo>
                    <a:cubicBezTo>
                      <a:pt x="0" y="2"/>
                      <a:pt x="0" y="2"/>
                      <a:pt x="0" y="2"/>
                    </a:cubicBezTo>
                    <a:cubicBezTo>
                      <a:pt x="0" y="1"/>
                      <a:pt x="1" y="0"/>
                      <a:pt x="1" y="0"/>
                    </a:cubicBezTo>
                    <a:cubicBezTo>
                      <a:pt x="17" y="0"/>
                      <a:pt x="17" y="0"/>
                      <a:pt x="17" y="0"/>
                    </a:cubicBezTo>
                    <a:cubicBezTo>
                      <a:pt x="18" y="0"/>
                      <a:pt x="18" y="1"/>
                      <a:pt x="18" y="2"/>
                    </a:cubicBezTo>
                    <a:cubicBezTo>
                      <a:pt x="18" y="2"/>
                      <a:pt x="18" y="2"/>
                      <a:pt x="18" y="2"/>
                    </a:cubicBezTo>
                    <a:cubicBezTo>
                      <a:pt x="18" y="3"/>
                      <a:pt x="18" y="4"/>
                      <a:pt x="17"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63" name="Freeform 44"/>
              <p:cNvSpPr/>
              <p:nvPr/>
            </p:nvSpPr>
            <p:spPr bwMode="auto">
              <a:xfrm>
                <a:off x="8647849" y="4614862"/>
                <a:ext cx="76200" cy="373063"/>
              </a:xfrm>
              <a:custGeom>
                <a:avLst/>
                <a:gdLst>
                  <a:gd name="T0" fmla="*/ 18 w 18"/>
                  <a:gd name="T1" fmla="*/ 9 h 89"/>
                  <a:gd name="T2" fmla="*/ 9 w 18"/>
                  <a:gd name="T3" fmla="*/ 0 h 89"/>
                  <a:gd name="T4" fmla="*/ 9 w 18"/>
                  <a:gd name="T5" fmla="*/ 0 h 89"/>
                  <a:gd name="T6" fmla="*/ 0 w 18"/>
                  <a:gd name="T7" fmla="*/ 9 h 89"/>
                  <a:gd name="T8" fmla="*/ 0 w 18"/>
                  <a:gd name="T9" fmla="*/ 79 h 89"/>
                  <a:gd name="T10" fmla="*/ 9 w 18"/>
                  <a:gd name="T11" fmla="*/ 89 h 89"/>
                  <a:gd name="T12" fmla="*/ 9 w 18"/>
                  <a:gd name="T13" fmla="*/ 89 h 89"/>
                  <a:gd name="T14" fmla="*/ 18 w 18"/>
                  <a:gd name="T15" fmla="*/ 79 h 89"/>
                  <a:gd name="T16" fmla="*/ 18 w 18"/>
                  <a:gd name="T17" fmla="*/ 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9">
                    <a:moveTo>
                      <a:pt x="18" y="9"/>
                    </a:moveTo>
                    <a:cubicBezTo>
                      <a:pt x="18" y="4"/>
                      <a:pt x="14" y="0"/>
                      <a:pt x="9" y="0"/>
                    </a:cubicBezTo>
                    <a:cubicBezTo>
                      <a:pt x="9" y="0"/>
                      <a:pt x="9" y="0"/>
                      <a:pt x="9" y="0"/>
                    </a:cubicBezTo>
                    <a:cubicBezTo>
                      <a:pt x="4" y="0"/>
                      <a:pt x="0" y="4"/>
                      <a:pt x="0" y="9"/>
                    </a:cubicBezTo>
                    <a:cubicBezTo>
                      <a:pt x="0" y="79"/>
                      <a:pt x="0" y="79"/>
                      <a:pt x="0" y="79"/>
                    </a:cubicBezTo>
                    <a:cubicBezTo>
                      <a:pt x="0" y="84"/>
                      <a:pt x="4" y="89"/>
                      <a:pt x="9" y="89"/>
                    </a:cubicBezTo>
                    <a:cubicBezTo>
                      <a:pt x="9" y="89"/>
                      <a:pt x="9" y="89"/>
                      <a:pt x="9" y="89"/>
                    </a:cubicBezTo>
                    <a:cubicBezTo>
                      <a:pt x="14" y="89"/>
                      <a:pt x="18" y="84"/>
                      <a:pt x="18" y="79"/>
                    </a:cubicBezTo>
                    <a:lnTo>
                      <a:pt x="18"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67" name="Freeform 45"/>
              <p:cNvSpPr/>
              <p:nvPr/>
            </p:nvSpPr>
            <p:spPr bwMode="auto">
              <a:xfrm>
                <a:off x="8585936" y="4635500"/>
                <a:ext cx="49213" cy="352425"/>
              </a:xfrm>
              <a:custGeom>
                <a:avLst/>
                <a:gdLst>
                  <a:gd name="T0" fmla="*/ 12 w 12"/>
                  <a:gd name="T1" fmla="*/ 9 h 84"/>
                  <a:gd name="T2" fmla="*/ 6 w 12"/>
                  <a:gd name="T3" fmla="*/ 0 h 84"/>
                  <a:gd name="T4" fmla="*/ 6 w 12"/>
                  <a:gd name="T5" fmla="*/ 0 h 84"/>
                  <a:gd name="T6" fmla="*/ 0 w 12"/>
                  <a:gd name="T7" fmla="*/ 9 h 84"/>
                  <a:gd name="T8" fmla="*/ 0 w 12"/>
                  <a:gd name="T9" fmla="*/ 75 h 84"/>
                  <a:gd name="T10" fmla="*/ 6 w 12"/>
                  <a:gd name="T11" fmla="*/ 84 h 84"/>
                  <a:gd name="T12" fmla="*/ 6 w 12"/>
                  <a:gd name="T13" fmla="*/ 84 h 84"/>
                  <a:gd name="T14" fmla="*/ 12 w 12"/>
                  <a:gd name="T15" fmla="*/ 75 h 84"/>
                  <a:gd name="T16" fmla="*/ 12 w 12"/>
                  <a:gd name="T1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4">
                    <a:moveTo>
                      <a:pt x="12" y="9"/>
                    </a:moveTo>
                    <a:cubicBezTo>
                      <a:pt x="12" y="4"/>
                      <a:pt x="9" y="0"/>
                      <a:pt x="6" y="0"/>
                    </a:cubicBezTo>
                    <a:cubicBezTo>
                      <a:pt x="6" y="0"/>
                      <a:pt x="6" y="0"/>
                      <a:pt x="6" y="0"/>
                    </a:cubicBezTo>
                    <a:cubicBezTo>
                      <a:pt x="2" y="0"/>
                      <a:pt x="0" y="4"/>
                      <a:pt x="0" y="9"/>
                    </a:cubicBezTo>
                    <a:cubicBezTo>
                      <a:pt x="0" y="75"/>
                      <a:pt x="0" y="75"/>
                      <a:pt x="0" y="75"/>
                    </a:cubicBezTo>
                    <a:cubicBezTo>
                      <a:pt x="0" y="80"/>
                      <a:pt x="2" y="84"/>
                      <a:pt x="6" y="84"/>
                    </a:cubicBezTo>
                    <a:cubicBezTo>
                      <a:pt x="6" y="84"/>
                      <a:pt x="6" y="84"/>
                      <a:pt x="6" y="84"/>
                    </a:cubicBezTo>
                    <a:cubicBezTo>
                      <a:pt x="9" y="84"/>
                      <a:pt x="12" y="80"/>
                      <a:pt x="12" y="75"/>
                    </a:cubicBezTo>
                    <a:lnTo>
                      <a:pt x="12"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68" name="Freeform 46"/>
              <p:cNvSpPr/>
              <p:nvPr/>
            </p:nvSpPr>
            <p:spPr bwMode="auto">
              <a:xfrm>
                <a:off x="8739924" y="4635500"/>
                <a:ext cx="53975" cy="352425"/>
              </a:xfrm>
              <a:custGeom>
                <a:avLst/>
                <a:gdLst>
                  <a:gd name="T0" fmla="*/ 13 w 13"/>
                  <a:gd name="T1" fmla="*/ 9 h 84"/>
                  <a:gd name="T2" fmla="*/ 7 w 13"/>
                  <a:gd name="T3" fmla="*/ 0 h 84"/>
                  <a:gd name="T4" fmla="*/ 7 w 13"/>
                  <a:gd name="T5" fmla="*/ 0 h 84"/>
                  <a:gd name="T6" fmla="*/ 0 w 13"/>
                  <a:gd name="T7" fmla="*/ 9 h 84"/>
                  <a:gd name="T8" fmla="*/ 0 w 13"/>
                  <a:gd name="T9" fmla="*/ 75 h 84"/>
                  <a:gd name="T10" fmla="*/ 7 w 13"/>
                  <a:gd name="T11" fmla="*/ 84 h 84"/>
                  <a:gd name="T12" fmla="*/ 7 w 13"/>
                  <a:gd name="T13" fmla="*/ 84 h 84"/>
                  <a:gd name="T14" fmla="*/ 13 w 13"/>
                  <a:gd name="T15" fmla="*/ 75 h 84"/>
                  <a:gd name="T16" fmla="*/ 13 w 13"/>
                  <a:gd name="T1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84">
                    <a:moveTo>
                      <a:pt x="13" y="9"/>
                    </a:moveTo>
                    <a:cubicBezTo>
                      <a:pt x="13" y="4"/>
                      <a:pt x="10" y="0"/>
                      <a:pt x="7" y="0"/>
                    </a:cubicBezTo>
                    <a:cubicBezTo>
                      <a:pt x="7" y="0"/>
                      <a:pt x="7" y="0"/>
                      <a:pt x="7" y="0"/>
                    </a:cubicBezTo>
                    <a:cubicBezTo>
                      <a:pt x="3" y="0"/>
                      <a:pt x="0" y="4"/>
                      <a:pt x="0" y="9"/>
                    </a:cubicBezTo>
                    <a:cubicBezTo>
                      <a:pt x="0" y="75"/>
                      <a:pt x="0" y="75"/>
                      <a:pt x="0" y="75"/>
                    </a:cubicBezTo>
                    <a:cubicBezTo>
                      <a:pt x="0" y="80"/>
                      <a:pt x="3" y="84"/>
                      <a:pt x="7" y="84"/>
                    </a:cubicBezTo>
                    <a:cubicBezTo>
                      <a:pt x="7" y="84"/>
                      <a:pt x="7" y="84"/>
                      <a:pt x="7" y="84"/>
                    </a:cubicBezTo>
                    <a:cubicBezTo>
                      <a:pt x="10" y="84"/>
                      <a:pt x="13" y="80"/>
                      <a:pt x="13" y="75"/>
                    </a:cubicBezTo>
                    <a:lnTo>
                      <a:pt x="13"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grpSp>
        <p:nvGrpSpPr>
          <p:cNvPr id="66581" name="组合 68"/>
          <p:cNvGrpSpPr/>
          <p:nvPr/>
        </p:nvGrpSpPr>
        <p:grpSpPr>
          <a:xfrm>
            <a:off x="7997825" y="2662238"/>
            <a:ext cx="812800" cy="812800"/>
            <a:chOff x="7926077" y="2346748"/>
            <a:chExt cx="813847" cy="813847"/>
          </a:xfrm>
        </p:grpSpPr>
        <p:sp>
          <p:nvSpPr>
            <p:cNvPr id="70" name="椭圆 69"/>
            <p:cNvSpPr/>
            <p:nvPr/>
          </p:nvSpPr>
          <p:spPr>
            <a:xfrm>
              <a:off x="7926077" y="2346748"/>
              <a:ext cx="813847" cy="813847"/>
            </a:xfrm>
            <a:prstGeom prst="ellipse">
              <a:avLst/>
            </a:prstGeom>
            <a:solidFill>
              <a:srgbClr val="A6A6A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66583" name="组合 70"/>
            <p:cNvGrpSpPr/>
            <p:nvPr/>
          </p:nvGrpSpPr>
          <p:grpSpPr>
            <a:xfrm>
              <a:off x="8203278" y="2500010"/>
              <a:ext cx="290498" cy="495299"/>
              <a:chOff x="8082699" y="2757238"/>
              <a:chExt cx="317500" cy="541337"/>
            </a:xfrm>
          </p:grpSpPr>
          <p:sp>
            <p:nvSpPr>
              <p:cNvPr id="72" name="Freeform 34"/>
              <p:cNvSpPr/>
              <p:nvPr/>
            </p:nvSpPr>
            <p:spPr bwMode="auto">
              <a:xfrm>
                <a:off x="8082699" y="2757238"/>
                <a:ext cx="317500" cy="395287"/>
              </a:xfrm>
              <a:custGeom>
                <a:avLst/>
                <a:gdLst>
                  <a:gd name="T0" fmla="*/ 76 w 76"/>
                  <a:gd name="T1" fmla="*/ 36 h 94"/>
                  <a:gd name="T2" fmla="*/ 38 w 76"/>
                  <a:gd name="T3" fmla="*/ 0 h 94"/>
                  <a:gd name="T4" fmla="*/ 0 w 76"/>
                  <a:gd name="T5" fmla="*/ 36 h 94"/>
                  <a:gd name="T6" fmla="*/ 3 w 76"/>
                  <a:gd name="T7" fmla="*/ 50 h 94"/>
                  <a:gd name="T8" fmla="*/ 3 w 76"/>
                  <a:gd name="T9" fmla="*/ 50 h 94"/>
                  <a:gd name="T10" fmla="*/ 7 w 76"/>
                  <a:gd name="T11" fmla="*/ 56 h 94"/>
                  <a:gd name="T12" fmla="*/ 20 w 76"/>
                  <a:gd name="T13" fmla="*/ 90 h 94"/>
                  <a:gd name="T14" fmla="*/ 25 w 76"/>
                  <a:gd name="T15" fmla="*/ 94 h 94"/>
                  <a:gd name="T16" fmla="*/ 51 w 76"/>
                  <a:gd name="T17" fmla="*/ 94 h 94"/>
                  <a:gd name="T18" fmla="*/ 56 w 76"/>
                  <a:gd name="T19" fmla="*/ 90 h 94"/>
                  <a:gd name="T20" fmla="*/ 69 w 76"/>
                  <a:gd name="T21" fmla="*/ 56 h 94"/>
                  <a:gd name="T22" fmla="*/ 73 w 76"/>
                  <a:gd name="T23" fmla="*/ 50 h 94"/>
                  <a:gd name="T24" fmla="*/ 73 w 76"/>
                  <a:gd name="T25" fmla="*/ 50 h 94"/>
                  <a:gd name="T26" fmla="*/ 73 w 76"/>
                  <a:gd name="T27" fmla="*/ 50 h 94"/>
                  <a:gd name="T28" fmla="*/ 76 w 76"/>
                  <a:gd name="T29" fmla="*/ 3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94">
                    <a:moveTo>
                      <a:pt x="76" y="36"/>
                    </a:moveTo>
                    <a:cubicBezTo>
                      <a:pt x="76" y="16"/>
                      <a:pt x="59" y="0"/>
                      <a:pt x="38" y="0"/>
                    </a:cubicBezTo>
                    <a:cubicBezTo>
                      <a:pt x="17" y="0"/>
                      <a:pt x="0" y="16"/>
                      <a:pt x="0" y="36"/>
                    </a:cubicBezTo>
                    <a:cubicBezTo>
                      <a:pt x="0" y="41"/>
                      <a:pt x="1" y="46"/>
                      <a:pt x="3" y="50"/>
                    </a:cubicBezTo>
                    <a:cubicBezTo>
                      <a:pt x="3" y="50"/>
                      <a:pt x="3" y="50"/>
                      <a:pt x="3" y="50"/>
                    </a:cubicBezTo>
                    <a:cubicBezTo>
                      <a:pt x="4" y="52"/>
                      <a:pt x="5" y="54"/>
                      <a:pt x="7" y="56"/>
                    </a:cubicBezTo>
                    <a:cubicBezTo>
                      <a:pt x="13" y="67"/>
                      <a:pt x="20" y="86"/>
                      <a:pt x="20" y="90"/>
                    </a:cubicBezTo>
                    <a:cubicBezTo>
                      <a:pt x="20" y="92"/>
                      <a:pt x="22" y="94"/>
                      <a:pt x="25" y="94"/>
                    </a:cubicBezTo>
                    <a:cubicBezTo>
                      <a:pt x="51" y="94"/>
                      <a:pt x="51" y="94"/>
                      <a:pt x="51" y="94"/>
                    </a:cubicBezTo>
                    <a:cubicBezTo>
                      <a:pt x="54" y="94"/>
                      <a:pt x="56" y="92"/>
                      <a:pt x="56" y="90"/>
                    </a:cubicBezTo>
                    <a:cubicBezTo>
                      <a:pt x="56" y="86"/>
                      <a:pt x="63" y="67"/>
                      <a:pt x="69" y="56"/>
                    </a:cubicBezTo>
                    <a:cubicBezTo>
                      <a:pt x="71" y="54"/>
                      <a:pt x="72" y="52"/>
                      <a:pt x="73" y="50"/>
                    </a:cubicBezTo>
                    <a:cubicBezTo>
                      <a:pt x="73" y="50"/>
                      <a:pt x="73" y="50"/>
                      <a:pt x="73" y="50"/>
                    </a:cubicBezTo>
                    <a:cubicBezTo>
                      <a:pt x="73" y="50"/>
                      <a:pt x="73" y="50"/>
                      <a:pt x="73" y="50"/>
                    </a:cubicBezTo>
                    <a:cubicBezTo>
                      <a:pt x="75" y="46"/>
                      <a:pt x="76" y="41"/>
                      <a:pt x="76"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73" name="Freeform 35"/>
              <p:cNvSpPr/>
              <p:nvPr/>
            </p:nvSpPr>
            <p:spPr bwMode="auto">
              <a:xfrm>
                <a:off x="8166836" y="3173163"/>
                <a:ext cx="149225" cy="28575"/>
              </a:xfrm>
              <a:custGeom>
                <a:avLst/>
                <a:gdLst>
                  <a:gd name="T0" fmla="*/ 36 w 36"/>
                  <a:gd name="T1" fmla="*/ 3 h 7"/>
                  <a:gd name="T2" fmla="*/ 32 w 36"/>
                  <a:gd name="T3" fmla="*/ 0 h 7"/>
                  <a:gd name="T4" fmla="*/ 4 w 36"/>
                  <a:gd name="T5" fmla="*/ 0 h 7"/>
                  <a:gd name="T6" fmla="*/ 0 w 36"/>
                  <a:gd name="T7" fmla="*/ 3 h 7"/>
                  <a:gd name="T8" fmla="*/ 0 w 36"/>
                  <a:gd name="T9" fmla="*/ 3 h 7"/>
                  <a:gd name="T10" fmla="*/ 4 w 36"/>
                  <a:gd name="T11" fmla="*/ 7 h 7"/>
                  <a:gd name="T12" fmla="*/ 32 w 36"/>
                  <a:gd name="T13" fmla="*/ 7 h 7"/>
                  <a:gd name="T14" fmla="*/ 36 w 36"/>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7">
                    <a:moveTo>
                      <a:pt x="36" y="3"/>
                    </a:moveTo>
                    <a:cubicBezTo>
                      <a:pt x="36" y="1"/>
                      <a:pt x="34" y="0"/>
                      <a:pt x="32" y="0"/>
                    </a:cubicBezTo>
                    <a:cubicBezTo>
                      <a:pt x="4" y="0"/>
                      <a:pt x="4" y="0"/>
                      <a:pt x="4" y="0"/>
                    </a:cubicBezTo>
                    <a:cubicBezTo>
                      <a:pt x="2" y="0"/>
                      <a:pt x="0" y="1"/>
                      <a:pt x="0" y="3"/>
                    </a:cubicBezTo>
                    <a:cubicBezTo>
                      <a:pt x="0" y="3"/>
                      <a:pt x="0" y="3"/>
                      <a:pt x="0" y="3"/>
                    </a:cubicBezTo>
                    <a:cubicBezTo>
                      <a:pt x="0" y="5"/>
                      <a:pt x="2" y="7"/>
                      <a:pt x="4" y="7"/>
                    </a:cubicBezTo>
                    <a:cubicBezTo>
                      <a:pt x="32" y="7"/>
                      <a:pt x="32" y="7"/>
                      <a:pt x="32" y="7"/>
                    </a:cubicBezTo>
                    <a:cubicBezTo>
                      <a:pt x="34" y="7"/>
                      <a:pt x="36" y="5"/>
                      <a:pt x="36"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74" name="Freeform 36"/>
              <p:cNvSpPr/>
              <p:nvPr/>
            </p:nvSpPr>
            <p:spPr bwMode="auto">
              <a:xfrm>
                <a:off x="8166836" y="3219200"/>
                <a:ext cx="149225" cy="28575"/>
              </a:xfrm>
              <a:custGeom>
                <a:avLst/>
                <a:gdLst>
                  <a:gd name="T0" fmla="*/ 36 w 36"/>
                  <a:gd name="T1" fmla="*/ 4 h 7"/>
                  <a:gd name="T2" fmla="*/ 32 w 36"/>
                  <a:gd name="T3" fmla="*/ 0 h 7"/>
                  <a:gd name="T4" fmla="*/ 4 w 36"/>
                  <a:gd name="T5" fmla="*/ 0 h 7"/>
                  <a:gd name="T6" fmla="*/ 0 w 36"/>
                  <a:gd name="T7" fmla="*/ 4 h 7"/>
                  <a:gd name="T8" fmla="*/ 0 w 36"/>
                  <a:gd name="T9" fmla="*/ 4 h 7"/>
                  <a:gd name="T10" fmla="*/ 4 w 36"/>
                  <a:gd name="T11" fmla="*/ 7 h 7"/>
                  <a:gd name="T12" fmla="*/ 32 w 36"/>
                  <a:gd name="T13" fmla="*/ 7 h 7"/>
                  <a:gd name="T14" fmla="*/ 36 w 36"/>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7">
                    <a:moveTo>
                      <a:pt x="36" y="4"/>
                    </a:moveTo>
                    <a:cubicBezTo>
                      <a:pt x="36" y="2"/>
                      <a:pt x="34" y="0"/>
                      <a:pt x="32" y="0"/>
                    </a:cubicBezTo>
                    <a:cubicBezTo>
                      <a:pt x="4" y="0"/>
                      <a:pt x="4" y="0"/>
                      <a:pt x="4" y="0"/>
                    </a:cubicBezTo>
                    <a:cubicBezTo>
                      <a:pt x="2" y="0"/>
                      <a:pt x="0" y="2"/>
                      <a:pt x="0" y="4"/>
                    </a:cubicBezTo>
                    <a:cubicBezTo>
                      <a:pt x="0" y="4"/>
                      <a:pt x="0" y="4"/>
                      <a:pt x="0" y="4"/>
                    </a:cubicBezTo>
                    <a:cubicBezTo>
                      <a:pt x="0" y="6"/>
                      <a:pt x="2" y="7"/>
                      <a:pt x="4" y="7"/>
                    </a:cubicBezTo>
                    <a:cubicBezTo>
                      <a:pt x="32" y="7"/>
                      <a:pt x="32" y="7"/>
                      <a:pt x="32" y="7"/>
                    </a:cubicBezTo>
                    <a:cubicBezTo>
                      <a:pt x="34" y="7"/>
                      <a:pt x="36" y="6"/>
                      <a:pt x="36"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sp>
            <p:nvSpPr>
              <p:cNvPr id="75" name="Freeform 37"/>
              <p:cNvSpPr/>
              <p:nvPr/>
            </p:nvSpPr>
            <p:spPr bwMode="auto">
              <a:xfrm>
                <a:off x="8200174" y="3268413"/>
                <a:ext cx="82550" cy="30162"/>
              </a:xfrm>
              <a:custGeom>
                <a:avLst/>
                <a:gdLst>
                  <a:gd name="T0" fmla="*/ 20 w 20"/>
                  <a:gd name="T1" fmla="*/ 4 h 7"/>
                  <a:gd name="T2" fmla="*/ 17 w 20"/>
                  <a:gd name="T3" fmla="*/ 7 h 7"/>
                  <a:gd name="T4" fmla="*/ 4 w 20"/>
                  <a:gd name="T5" fmla="*/ 7 h 7"/>
                  <a:gd name="T6" fmla="*/ 0 w 20"/>
                  <a:gd name="T7" fmla="*/ 4 h 7"/>
                  <a:gd name="T8" fmla="*/ 0 w 20"/>
                  <a:gd name="T9" fmla="*/ 4 h 7"/>
                  <a:gd name="T10" fmla="*/ 4 w 20"/>
                  <a:gd name="T11" fmla="*/ 0 h 7"/>
                  <a:gd name="T12" fmla="*/ 17 w 20"/>
                  <a:gd name="T13" fmla="*/ 0 h 7"/>
                  <a:gd name="T14" fmla="*/ 20 w 20"/>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7">
                    <a:moveTo>
                      <a:pt x="20" y="4"/>
                    </a:moveTo>
                    <a:cubicBezTo>
                      <a:pt x="20" y="5"/>
                      <a:pt x="19" y="7"/>
                      <a:pt x="17" y="7"/>
                    </a:cubicBezTo>
                    <a:cubicBezTo>
                      <a:pt x="4" y="7"/>
                      <a:pt x="4" y="7"/>
                      <a:pt x="4" y="7"/>
                    </a:cubicBezTo>
                    <a:cubicBezTo>
                      <a:pt x="2" y="7"/>
                      <a:pt x="0" y="5"/>
                      <a:pt x="0" y="4"/>
                    </a:cubicBezTo>
                    <a:cubicBezTo>
                      <a:pt x="0" y="4"/>
                      <a:pt x="0" y="4"/>
                      <a:pt x="0" y="4"/>
                    </a:cubicBezTo>
                    <a:cubicBezTo>
                      <a:pt x="0" y="2"/>
                      <a:pt x="2" y="0"/>
                      <a:pt x="4" y="0"/>
                    </a:cubicBezTo>
                    <a:cubicBezTo>
                      <a:pt x="17" y="0"/>
                      <a:pt x="17" y="0"/>
                      <a:pt x="17" y="0"/>
                    </a:cubicBezTo>
                    <a:cubicBezTo>
                      <a:pt x="19" y="0"/>
                      <a:pt x="20" y="2"/>
                      <a:pt x="2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grpSp>
      </p:grpSp>
    </p:spTree>
  </p:cSld>
  <p:clrMapOvr>
    <a:masterClrMapping/>
  </p:clrMapOvr>
  <p:transition spd="slow" advClick="0" advTm="3000">
    <p:wip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7588"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67589"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7590" name="组合 63"/>
          <p:cNvGrpSpPr/>
          <p:nvPr/>
        </p:nvGrpSpPr>
        <p:grpSpPr>
          <a:xfrm>
            <a:off x="314325" y="301625"/>
            <a:ext cx="665163" cy="390525"/>
            <a:chOff x="907560" y="884624"/>
            <a:chExt cx="780449" cy="457236"/>
          </a:xfrm>
        </p:grpSpPr>
        <p:sp>
          <p:nvSpPr>
            <p:cNvPr id="67629"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67591" name="组合 17"/>
          <p:cNvGrpSpPr/>
          <p:nvPr/>
        </p:nvGrpSpPr>
        <p:grpSpPr>
          <a:xfrm>
            <a:off x="1482725" y="1668463"/>
            <a:ext cx="4419600" cy="4391025"/>
            <a:chOff x="3446933" y="943860"/>
            <a:chExt cx="5453997" cy="5416502"/>
          </a:xfrm>
        </p:grpSpPr>
        <p:sp>
          <p:nvSpPr>
            <p:cNvPr id="19" name="文本框 18"/>
            <p:cNvSpPr txBox="1"/>
            <p:nvPr/>
          </p:nvSpPr>
          <p:spPr>
            <a:xfrm>
              <a:off x="5702461" y="3106312"/>
              <a:ext cx="1198286" cy="11770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八大要点</a:t>
              </a:r>
              <a:endParaRPr kumimoji="0" lang="zh-CN" altLang="en-US" sz="28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67605" name="组合 19"/>
            <p:cNvGrpSpPr/>
            <p:nvPr/>
          </p:nvGrpSpPr>
          <p:grpSpPr>
            <a:xfrm>
              <a:off x="4068947" y="1813879"/>
              <a:ext cx="2327247" cy="1191879"/>
              <a:chOff x="4068947" y="1813879"/>
              <a:chExt cx="2327247" cy="1191879"/>
            </a:xfrm>
          </p:grpSpPr>
          <p:sp>
            <p:nvSpPr>
              <p:cNvPr id="42" name="任意多边形 41"/>
              <p:cNvSpPr/>
              <p:nvPr/>
            </p:nvSpPr>
            <p:spPr>
              <a:xfrm rot="5609198">
                <a:off x="4636631" y="1246195"/>
                <a:ext cx="1191879" cy="2327247"/>
              </a:xfrm>
              <a:custGeom>
                <a:avLst/>
                <a:gdLst>
                  <a:gd name="connsiteX0" fmla="*/ 72135 w 960307"/>
                  <a:gd name="connsiteY0" fmla="*/ 1875082 h 1875082"/>
                  <a:gd name="connsiteX1" fmla="*/ 0 w 960307"/>
                  <a:gd name="connsiteY1" fmla="*/ 159156 h 1875082"/>
                  <a:gd name="connsiteX2" fmla="*/ 153406 w 960307"/>
                  <a:gd name="connsiteY2" fmla="*/ 0 h 1875082"/>
                  <a:gd name="connsiteX3" fmla="*/ 388274 w 960307"/>
                  <a:gd name="connsiteY3" fmla="*/ 198594 h 1875082"/>
                  <a:gd name="connsiteX4" fmla="*/ 405420 w 960307"/>
                  <a:gd name="connsiteY4" fmla="*/ 530269 h 1875082"/>
                  <a:gd name="connsiteX5" fmla="*/ 725268 w 960307"/>
                  <a:gd name="connsiteY5" fmla="*/ 517947 h 1875082"/>
                  <a:gd name="connsiteX6" fmla="*/ 960307 w 960307"/>
                  <a:gd name="connsiteY6" fmla="*/ 735876 h 1875082"/>
                  <a:gd name="connsiteX7" fmla="*/ 819390 w 960307"/>
                  <a:gd name="connsiteY7" fmla="*/ 910710 h 1875082"/>
                  <a:gd name="connsiteX8" fmla="*/ 426716 w 960307"/>
                  <a:gd name="connsiteY8" fmla="*/ 942220 h 1875082"/>
                  <a:gd name="connsiteX9" fmla="*/ 474253 w 960307"/>
                  <a:gd name="connsiteY9" fmla="*/ 1861769 h 187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0307" h="1875082">
                    <a:moveTo>
                      <a:pt x="72135" y="1875082"/>
                    </a:moveTo>
                    <a:lnTo>
                      <a:pt x="0" y="159156"/>
                    </a:lnTo>
                    <a:lnTo>
                      <a:pt x="153406" y="0"/>
                    </a:lnTo>
                    <a:lnTo>
                      <a:pt x="388274" y="198594"/>
                    </a:lnTo>
                    <a:lnTo>
                      <a:pt x="405420" y="530269"/>
                    </a:lnTo>
                    <a:lnTo>
                      <a:pt x="725268" y="517947"/>
                    </a:lnTo>
                    <a:lnTo>
                      <a:pt x="960307" y="735876"/>
                    </a:lnTo>
                    <a:lnTo>
                      <a:pt x="819390" y="910710"/>
                    </a:lnTo>
                    <a:lnTo>
                      <a:pt x="426716" y="942220"/>
                    </a:lnTo>
                    <a:lnTo>
                      <a:pt x="474253" y="1861769"/>
                    </a:lnTo>
                    <a:close/>
                  </a:path>
                </a:pathLst>
              </a:custGeom>
              <a:solidFill>
                <a:srgbClr val="7E7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67628" name="文本框 42"/>
              <p:cNvSpPr txBox="1"/>
              <p:nvPr/>
            </p:nvSpPr>
            <p:spPr>
              <a:xfrm>
                <a:off x="4683887" y="1869600"/>
                <a:ext cx="1198286" cy="455640"/>
              </a:xfrm>
              <a:prstGeom prst="rect">
                <a:avLst/>
              </a:prstGeom>
              <a:noFill/>
              <a:ln w="9525">
                <a:noFill/>
              </a:ln>
            </p:spPr>
            <p:txBody>
              <a:bodyPr>
                <a:spAutoFit/>
              </a:bodyPr>
              <a:p>
                <a:pPr lvl="0" eaLnBrk="1" hangingPunct="1"/>
                <a:r>
                  <a:rPr lang="zh-CN" altLang="en-US" b="1" dirty="0">
                    <a:solidFill>
                      <a:schemeClr val="bg1"/>
                    </a:solidFill>
                    <a:latin typeface="微软雅黑" panose="020B0503020204020204" pitchFamily="34" charset="-122"/>
                    <a:ea typeface="微软雅黑" panose="020B0503020204020204" pitchFamily="34" charset="-122"/>
                  </a:rPr>
                  <a:t>关键词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67606" name="组合 20"/>
            <p:cNvGrpSpPr/>
            <p:nvPr/>
          </p:nvGrpSpPr>
          <p:grpSpPr>
            <a:xfrm>
              <a:off x="5805011" y="943860"/>
              <a:ext cx="1191879" cy="2327247"/>
              <a:chOff x="5805011" y="943860"/>
              <a:chExt cx="1191879" cy="2327247"/>
            </a:xfrm>
          </p:grpSpPr>
          <p:sp>
            <p:nvSpPr>
              <p:cNvPr id="40" name="任意多边形 39"/>
              <p:cNvSpPr/>
              <p:nvPr/>
            </p:nvSpPr>
            <p:spPr>
              <a:xfrm rot="8252151">
                <a:off x="5805011" y="943860"/>
                <a:ext cx="1191879" cy="2327247"/>
              </a:xfrm>
              <a:custGeom>
                <a:avLst/>
                <a:gdLst>
                  <a:gd name="connsiteX0" fmla="*/ 72135 w 960307"/>
                  <a:gd name="connsiteY0" fmla="*/ 1875082 h 1875082"/>
                  <a:gd name="connsiteX1" fmla="*/ 0 w 960307"/>
                  <a:gd name="connsiteY1" fmla="*/ 159156 h 1875082"/>
                  <a:gd name="connsiteX2" fmla="*/ 153406 w 960307"/>
                  <a:gd name="connsiteY2" fmla="*/ 0 h 1875082"/>
                  <a:gd name="connsiteX3" fmla="*/ 388274 w 960307"/>
                  <a:gd name="connsiteY3" fmla="*/ 198594 h 1875082"/>
                  <a:gd name="connsiteX4" fmla="*/ 405420 w 960307"/>
                  <a:gd name="connsiteY4" fmla="*/ 530269 h 1875082"/>
                  <a:gd name="connsiteX5" fmla="*/ 725268 w 960307"/>
                  <a:gd name="connsiteY5" fmla="*/ 517947 h 1875082"/>
                  <a:gd name="connsiteX6" fmla="*/ 960307 w 960307"/>
                  <a:gd name="connsiteY6" fmla="*/ 735876 h 1875082"/>
                  <a:gd name="connsiteX7" fmla="*/ 819390 w 960307"/>
                  <a:gd name="connsiteY7" fmla="*/ 910710 h 1875082"/>
                  <a:gd name="connsiteX8" fmla="*/ 426716 w 960307"/>
                  <a:gd name="connsiteY8" fmla="*/ 942220 h 1875082"/>
                  <a:gd name="connsiteX9" fmla="*/ 474253 w 960307"/>
                  <a:gd name="connsiteY9" fmla="*/ 1861769 h 187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0307" h="1875082">
                    <a:moveTo>
                      <a:pt x="72135" y="1875082"/>
                    </a:moveTo>
                    <a:lnTo>
                      <a:pt x="0" y="159156"/>
                    </a:lnTo>
                    <a:lnTo>
                      <a:pt x="153406" y="0"/>
                    </a:lnTo>
                    <a:lnTo>
                      <a:pt x="388274" y="198594"/>
                    </a:lnTo>
                    <a:lnTo>
                      <a:pt x="405420" y="530269"/>
                    </a:lnTo>
                    <a:lnTo>
                      <a:pt x="725268" y="517947"/>
                    </a:lnTo>
                    <a:lnTo>
                      <a:pt x="960307" y="735876"/>
                    </a:lnTo>
                    <a:lnTo>
                      <a:pt x="819390" y="910710"/>
                    </a:lnTo>
                    <a:lnTo>
                      <a:pt x="426716" y="942220"/>
                    </a:lnTo>
                    <a:lnTo>
                      <a:pt x="474253" y="1861769"/>
                    </a:lnTo>
                    <a:close/>
                  </a:path>
                </a:pathLst>
              </a:cu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67626" name="文本框 40"/>
              <p:cNvSpPr txBox="1"/>
              <p:nvPr/>
            </p:nvSpPr>
            <p:spPr>
              <a:xfrm rot="2743970">
                <a:off x="6160135" y="1762329"/>
                <a:ext cx="1198286" cy="455640"/>
              </a:xfrm>
              <a:prstGeom prst="rect">
                <a:avLst/>
              </a:prstGeom>
              <a:noFill/>
              <a:ln w="9525">
                <a:noFill/>
              </a:ln>
            </p:spPr>
            <p:txBody>
              <a:bodyPr>
                <a:spAutoFit/>
              </a:bodyPr>
              <a:p>
                <a:pPr lvl="0" eaLnBrk="1" hangingPunct="1"/>
                <a:r>
                  <a:rPr lang="zh-CN" altLang="en-US" b="1" dirty="0">
                    <a:solidFill>
                      <a:schemeClr val="bg1"/>
                    </a:solidFill>
                    <a:latin typeface="微软雅黑" panose="020B0503020204020204" pitchFamily="34" charset="-122"/>
                    <a:ea typeface="微软雅黑" panose="020B0503020204020204" pitchFamily="34" charset="-122"/>
                  </a:rPr>
                  <a:t>关键词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67607" name="组合 21"/>
            <p:cNvGrpSpPr/>
            <p:nvPr/>
          </p:nvGrpSpPr>
          <p:grpSpPr>
            <a:xfrm>
              <a:off x="5955705" y="4318338"/>
              <a:ext cx="2327247" cy="1191879"/>
              <a:chOff x="5955705" y="4318338"/>
              <a:chExt cx="2327247" cy="1191879"/>
            </a:xfrm>
          </p:grpSpPr>
          <p:sp>
            <p:nvSpPr>
              <p:cNvPr id="38" name="任意多边形 37"/>
              <p:cNvSpPr/>
              <p:nvPr/>
            </p:nvSpPr>
            <p:spPr>
              <a:xfrm rot="16413376">
                <a:off x="6523389" y="3750654"/>
                <a:ext cx="1191879" cy="2327247"/>
              </a:xfrm>
              <a:custGeom>
                <a:avLst/>
                <a:gdLst>
                  <a:gd name="connsiteX0" fmla="*/ 72135 w 960307"/>
                  <a:gd name="connsiteY0" fmla="*/ 1875082 h 1875082"/>
                  <a:gd name="connsiteX1" fmla="*/ 0 w 960307"/>
                  <a:gd name="connsiteY1" fmla="*/ 159156 h 1875082"/>
                  <a:gd name="connsiteX2" fmla="*/ 153406 w 960307"/>
                  <a:gd name="connsiteY2" fmla="*/ 0 h 1875082"/>
                  <a:gd name="connsiteX3" fmla="*/ 388274 w 960307"/>
                  <a:gd name="connsiteY3" fmla="*/ 198594 h 1875082"/>
                  <a:gd name="connsiteX4" fmla="*/ 405420 w 960307"/>
                  <a:gd name="connsiteY4" fmla="*/ 530269 h 1875082"/>
                  <a:gd name="connsiteX5" fmla="*/ 725268 w 960307"/>
                  <a:gd name="connsiteY5" fmla="*/ 517947 h 1875082"/>
                  <a:gd name="connsiteX6" fmla="*/ 960307 w 960307"/>
                  <a:gd name="connsiteY6" fmla="*/ 735876 h 1875082"/>
                  <a:gd name="connsiteX7" fmla="*/ 819390 w 960307"/>
                  <a:gd name="connsiteY7" fmla="*/ 910710 h 1875082"/>
                  <a:gd name="connsiteX8" fmla="*/ 426716 w 960307"/>
                  <a:gd name="connsiteY8" fmla="*/ 942220 h 1875082"/>
                  <a:gd name="connsiteX9" fmla="*/ 474253 w 960307"/>
                  <a:gd name="connsiteY9" fmla="*/ 1861769 h 187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0307" h="1875082">
                    <a:moveTo>
                      <a:pt x="72135" y="1875082"/>
                    </a:moveTo>
                    <a:lnTo>
                      <a:pt x="0" y="159156"/>
                    </a:lnTo>
                    <a:lnTo>
                      <a:pt x="153406" y="0"/>
                    </a:lnTo>
                    <a:lnTo>
                      <a:pt x="388274" y="198594"/>
                    </a:lnTo>
                    <a:lnTo>
                      <a:pt x="405420" y="530269"/>
                    </a:lnTo>
                    <a:lnTo>
                      <a:pt x="725268" y="517947"/>
                    </a:lnTo>
                    <a:lnTo>
                      <a:pt x="960307" y="735876"/>
                    </a:lnTo>
                    <a:lnTo>
                      <a:pt x="819390" y="910710"/>
                    </a:lnTo>
                    <a:lnTo>
                      <a:pt x="426716" y="942220"/>
                    </a:lnTo>
                    <a:lnTo>
                      <a:pt x="474253" y="1861769"/>
                    </a:lnTo>
                    <a:close/>
                  </a:path>
                </a:pathLst>
              </a:custGeom>
              <a:solidFill>
                <a:srgbClr val="7E7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67624" name="文本框 38"/>
              <p:cNvSpPr txBox="1"/>
              <p:nvPr/>
            </p:nvSpPr>
            <p:spPr>
              <a:xfrm>
                <a:off x="6546975" y="4995565"/>
                <a:ext cx="1198286" cy="455640"/>
              </a:xfrm>
              <a:prstGeom prst="rect">
                <a:avLst/>
              </a:prstGeom>
              <a:noFill/>
              <a:ln w="9525">
                <a:noFill/>
              </a:ln>
            </p:spPr>
            <p:txBody>
              <a:bodyPr>
                <a:spAutoFit/>
              </a:bodyPr>
              <a:p>
                <a:pPr lvl="0" eaLnBrk="1" hangingPunct="1"/>
                <a:r>
                  <a:rPr lang="zh-CN" altLang="en-US" b="1" dirty="0">
                    <a:solidFill>
                      <a:schemeClr val="bg1"/>
                    </a:solidFill>
                    <a:latin typeface="微软雅黑" panose="020B0503020204020204" pitchFamily="34" charset="-122"/>
                    <a:ea typeface="微软雅黑" panose="020B0503020204020204" pitchFamily="34" charset="-122"/>
                  </a:rPr>
                  <a:t>关键词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67608" name="组合 22"/>
            <p:cNvGrpSpPr/>
            <p:nvPr/>
          </p:nvGrpSpPr>
          <p:grpSpPr>
            <a:xfrm>
              <a:off x="5143159" y="4033115"/>
              <a:ext cx="1398165" cy="2327247"/>
              <a:chOff x="5143159" y="4033115"/>
              <a:chExt cx="1398165" cy="2327247"/>
            </a:xfrm>
          </p:grpSpPr>
          <p:sp>
            <p:nvSpPr>
              <p:cNvPr id="36" name="任意多边形 35"/>
              <p:cNvSpPr/>
              <p:nvPr/>
            </p:nvSpPr>
            <p:spPr>
              <a:xfrm rot="19035149">
                <a:off x="5349445" y="4033115"/>
                <a:ext cx="1191879" cy="2327247"/>
              </a:xfrm>
              <a:custGeom>
                <a:avLst/>
                <a:gdLst>
                  <a:gd name="connsiteX0" fmla="*/ 72135 w 960307"/>
                  <a:gd name="connsiteY0" fmla="*/ 1875082 h 1875082"/>
                  <a:gd name="connsiteX1" fmla="*/ 0 w 960307"/>
                  <a:gd name="connsiteY1" fmla="*/ 159156 h 1875082"/>
                  <a:gd name="connsiteX2" fmla="*/ 153406 w 960307"/>
                  <a:gd name="connsiteY2" fmla="*/ 0 h 1875082"/>
                  <a:gd name="connsiteX3" fmla="*/ 388274 w 960307"/>
                  <a:gd name="connsiteY3" fmla="*/ 198594 h 1875082"/>
                  <a:gd name="connsiteX4" fmla="*/ 405420 w 960307"/>
                  <a:gd name="connsiteY4" fmla="*/ 530269 h 1875082"/>
                  <a:gd name="connsiteX5" fmla="*/ 725268 w 960307"/>
                  <a:gd name="connsiteY5" fmla="*/ 517947 h 1875082"/>
                  <a:gd name="connsiteX6" fmla="*/ 960307 w 960307"/>
                  <a:gd name="connsiteY6" fmla="*/ 735876 h 1875082"/>
                  <a:gd name="connsiteX7" fmla="*/ 819390 w 960307"/>
                  <a:gd name="connsiteY7" fmla="*/ 910710 h 1875082"/>
                  <a:gd name="connsiteX8" fmla="*/ 426716 w 960307"/>
                  <a:gd name="connsiteY8" fmla="*/ 942220 h 1875082"/>
                  <a:gd name="connsiteX9" fmla="*/ 474253 w 960307"/>
                  <a:gd name="connsiteY9" fmla="*/ 1861769 h 187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0307" h="1875082">
                    <a:moveTo>
                      <a:pt x="72135" y="1875082"/>
                    </a:moveTo>
                    <a:lnTo>
                      <a:pt x="0" y="159156"/>
                    </a:lnTo>
                    <a:lnTo>
                      <a:pt x="153406" y="0"/>
                    </a:lnTo>
                    <a:lnTo>
                      <a:pt x="388274" y="198594"/>
                    </a:lnTo>
                    <a:lnTo>
                      <a:pt x="405420" y="530269"/>
                    </a:lnTo>
                    <a:lnTo>
                      <a:pt x="725268" y="517947"/>
                    </a:lnTo>
                    <a:lnTo>
                      <a:pt x="960307" y="735876"/>
                    </a:lnTo>
                    <a:lnTo>
                      <a:pt x="819390" y="910710"/>
                    </a:lnTo>
                    <a:lnTo>
                      <a:pt x="426716" y="942220"/>
                    </a:lnTo>
                    <a:lnTo>
                      <a:pt x="474253" y="1861769"/>
                    </a:lnTo>
                    <a:close/>
                  </a:path>
                </a:pathLst>
              </a:cu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67622" name="文本框 36"/>
              <p:cNvSpPr txBox="1"/>
              <p:nvPr/>
            </p:nvSpPr>
            <p:spPr>
              <a:xfrm rot="2623079">
                <a:off x="5143159" y="5191659"/>
                <a:ext cx="1198286" cy="455640"/>
              </a:xfrm>
              <a:prstGeom prst="rect">
                <a:avLst/>
              </a:prstGeom>
              <a:noFill/>
              <a:ln w="9525">
                <a:noFill/>
              </a:ln>
            </p:spPr>
            <p:txBody>
              <a:bodyPr>
                <a:spAutoFit/>
              </a:bodyPr>
              <a:p>
                <a:pPr lvl="0" eaLnBrk="1" hangingPunct="1"/>
                <a:r>
                  <a:rPr lang="zh-CN" altLang="en-US" b="1" dirty="0">
                    <a:solidFill>
                      <a:schemeClr val="bg1"/>
                    </a:solidFill>
                    <a:latin typeface="微软雅黑" panose="020B0503020204020204" pitchFamily="34" charset="-122"/>
                    <a:ea typeface="微软雅黑" panose="020B0503020204020204" pitchFamily="34" charset="-122"/>
                  </a:rPr>
                  <a:t>关键词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67609" name="组合 23"/>
            <p:cNvGrpSpPr/>
            <p:nvPr/>
          </p:nvGrpSpPr>
          <p:grpSpPr>
            <a:xfrm>
              <a:off x="3446933" y="2680662"/>
              <a:ext cx="2327247" cy="1346191"/>
              <a:chOff x="3446933" y="2680662"/>
              <a:chExt cx="2327247" cy="1346191"/>
            </a:xfrm>
          </p:grpSpPr>
          <p:sp>
            <p:nvSpPr>
              <p:cNvPr id="34" name="任意多边形 33"/>
              <p:cNvSpPr/>
              <p:nvPr/>
            </p:nvSpPr>
            <p:spPr>
              <a:xfrm rot="2877823">
                <a:off x="4014617" y="2267290"/>
                <a:ext cx="1191879" cy="2327247"/>
              </a:xfrm>
              <a:custGeom>
                <a:avLst/>
                <a:gdLst>
                  <a:gd name="connsiteX0" fmla="*/ 72135 w 960307"/>
                  <a:gd name="connsiteY0" fmla="*/ 1875082 h 1875082"/>
                  <a:gd name="connsiteX1" fmla="*/ 0 w 960307"/>
                  <a:gd name="connsiteY1" fmla="*/ 159156 h 1875082"/>
                  <a:gd name="connsiteX2" fmla="*/ 153406 w 960307"/>
                  <a:gd name="connsiteY2" fmla="*/ 0 h 1875082"/>
                  <a:gd name="connsiteX3" fmla="*/ 388274 w 960307"/>
                  <a:gd name="connsiteY3" fmla="*/ 198594 h 1875082"/>
                  <a:gd name="connsiteX4" fmla="*/ 405420 w 960307"/>
                  <a:gd name="connsiteY4" fmla="*/ 530269 h 1875082"/>
                  <a:gd name="connsiteX5" fmla="*/ 725268 w 960307"/>
                  <a:gd name="connsiteY5" fmla="*/ 517947 h 1875082"/>
                  <a:gd name="connsiteX6" fmla="*/ 960307 w 960307"/>
                  <a:gd name="connsiteY6" fmla="*/ 735876 h 1875082"/>
                  <a:gd name="connsiteX7" fmla="*/ 819390 w 960307"/>
                  <a:gd name="connsiteY7" fmla="*/ 910710 h 1875082"/>
                  <a:gd name="connsiteX8" fmla="*/ 426716 w 960307"/>
                  <a:gd name="connsiteY8" fmla="*/ 942220 h 1875082"/>
                  <a:gd name="connsiteX9" fmla="*/ 474253 w 960307"/>
                  <a:gd name="connsiteY9" fmla="*/ 1861769 h 187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0307" h="1875082">
                    <a:moveTo>
                      <a:pt x="72135" y="1875082"/>
                    </a:moveTo>
                    <a:lnTo>
                      <a:pt x="0" y="159156"/>
                    </a:lnTo>
                    <a:lnTo>
                      <a:pt x="153406" y="0"/>
                    </a:lnTo>
                    <a:lnTo>
                      <a:pt x="388274" y="198594"/>
                    </a:lnTo>
                    <a:lnTo>
                      <a:pt x="405420" y="530269"/>
                    </a:lnTo>
                    <a:lnTo>
                      <a:pt x="725268" y="517947"/>
                    </a:lnTo>
                    <a:lnTo>
                      <a:pt x="960307" y="735876"/>
                    </a:lnTo>
                    <a:lnTo>
                      <a:pt x="819390" y="910710"/>
                    </a:lnTo>
                    <a:lnTo>
                      <a:pt x="426716" y="942220"/>
                    </a:lnTo>
                    <a:lnTo>
                      <a:pt x="474253" y="1861769"/>
                    </a:lnTo>
                    <a:close/>
                  </a:path>
                </a:pathLst>
              </a:cu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67620" name="文本框 34"/>
              <p:cNvSpPr txBox="1"/>
              <p:nvPr/>
            </p:nvSpPr>
            <p:spPr>
              <a:xfrm rot="-2695226">
                <a:off x="4106465" y="2680662"/>
                <a:ext cx="1198286" cy="455640"/>
              </a:xfrm>
              <a:prstGeom prst="rect">
                <a:avLst/>
              </a:prstGeom>
              <a:noFill/>
              <a:ln w="9525">
                <a:noFill/>
              </a:ln>
            </p:spPr>
            <p:txBody>
              <a:bodyPr>
                <a:spAutoFit/>
              </a:bodyPr>
              <a:p>
                <a:pPr lvl="0" eaLnBrk="1" hangingPunct="1"/>
                <a:r>
                  <a:rPr lang="zh-CN" altLang="en-US" b="1" dirty="0">
                    <a:solidFill>
                      <a:schemeClr val="bg1"/>
                    </a:solidFill>
                    <a:latin typeface="微软雅黑" panose="020B0503020204020204" pitchFamily="34" charset="-122"/>
                    <a:ea typeface="微软雅黑" panose="020B0503020204020204" pitchFamily="34" charset="-122"/>
                  </a:rPr>
                  <a:t>关键词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67610" name="组合 24"/>
            <p:cNvGrpSpPr/>
            <p:nvPr/>
          </p:nvGrpSpPr>
          <p:grpSpPr>
            <a:xfrm>
              <a:off x="6573683" y="3284635"/>
              <a:ext cx="2327247" cy="1191879"/>
              <a:chOff x="6573683" y="3284635"/>
              <a:chExt cx="2327247" cy="1191879"/>
            </a:xfrm>
          </p:grpSpPr>
          <p:sp>
            <p:nvSpPr>
              <p:cNvPr id="32" name="任意多边形 31"/>
              <p:cNvSpPr/>
              <p:nvPr/>
            </p:nvSpPr>
            <p:spPr>
              <a:xfrm rot="13643739">
                <a:off x="7141367" y="2716951"/>
                <a:ext cx="1191879" cy="2327247"/>
              </a:xfrm>
              <a:custGeom>
                <a:avLst/>
                <a:gdLst>
                  <a:gd name="connsiteX0" fmla="*/ 72135 w 960307"/>
                  <a:gd name="connsiteY0" fmla="*/ 1875082 h 1875082"/>
                  <a:gd name="connsiteX1" fmla="*/ 0 w 960307"/>
                  <a:gd name="connsiteY1" fmla="*/ 159156 h 1875082"/>
                  <a:gd name="connsiteX2" fmla="*/ 153406 w 960307"/>
                  <a:gd name="connsiteY2" fmla="*/ 0 h 1875082"/>
                  <a:gd name="connsiteX3" fmla="*/ 388274 w 960307"/>
                  <a:gd name="connsiteY3" fmla="*/ 198594 h 1875082"/>
                  <a:gd name="connsiteX4" fmla="*/ 405420 w 960307"/>
                  <a:gd name="connsiteY4" fmla="*/ 530269 h 1875082"/>
                  <a:gd name="connsiteX5" fmla="*/ 725268 w 960307"/>
                  <a:gd name="connsiteY5" fmla="*/ 517947 h 1875082"/>
                  <a:gd name="connsiteX6" fmla="*/ 960307 w 960307"/>
                  <a:gd name="connsiteY6" fmla="*/ 735876 h 1875082"/>
                  <a:gd name="connsiteX7" fmla="*/ 819390 w 960307"/>
                  <a:gd name="connsiteY7" fmla="*/ 910710 h 1875082"/>
                  <a:gd name="connsiteX8" fmla="*/ 426716 w 960307"/>
                  <a:gd name="connsiteY8" fmla="*/ 942220 h 1875082"/>
                  <a:gd name="connsiteX9" fmla="*/ 474253 w 960307"/>
                  <a:gd name="connsiteY9" fmla="*/ 1861769 h 187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0307" h="1875082">
                    <a:moveTo>
                      <a:pt x="72135" y="1875082"/>
                    </a:moveTo>
                    <a:lnTo>
                      <a:pt x="0" y="159156"/>
                    </a:lnTo>
                    <a:lnTo>
                      <a:pt x="153406" y="0"/>
                    </a:lnTo>
                    <a:lnTo>
                      <a:pt x="388274" y="198594"/>
                    </a:lnTo>
                    <a:lnTo>
                      <a:pt x="405420" y="530269"/>
                    </a:lnTo>
                    <a:lnTo>
                      <a:pt x="725268" y="517947"/>
                    </a:lnTo>
                    <a:lnTo>
                      <a:pt x="960307" y="735876"/>
                    </a:lnTo>
                    <a:lnTo>
                      <a:pt x="819390" y="910710"/>
                    </a:lnTo>
                    <a:lnTo>
                      <a:pt x="426716" y="942220"/>
                    </a:lnTo>
                    <a:lnTo>
                      <a:pt x="474253" y="1861769"/>
                    </a:lnTo>
                    <a:close/>
                  </a:path>
                </a:pathLst>
              </a:cu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67618" name="文本框 32"/>
              <p:cNvSpPr txBox="1"/>
              <p:nvPr/>
            </p:nvSpPr>
            <p:spPr>
              <a:xfrm rot="-2695226">
                <a:off x="7423198" y="3791840"/>
                <a:ext cx="1198286" cy="455640"/>
              </a:xfrm>
              <a:prstGeom prst="rect">
                <a:avLst/>
              </a:prstGeom>
              <a:noFill/>
              <a:ln w="9525">
                <a:noFill/>
              </a:ln>
            </p:spPr>
            <p:txBody>
              <a:bodyPr>
                <a:spAutoFit/>
              </a:bodyPr>
              <a:p>
                <a:pPr lvl="0" eaLnBrk="1" hangingPunct="1"/>
                <a:r>
                  <a:rPr lang="zh-CN" altLang="en-US" b="1" dirty="0">
                    <a:solidFill>
                      <a:schemeClr val="bg1"/>
                    </a:solidFill>
                    <a:latin typeface="微软雅黑" panose="020B0503020204020204" pitchFamily="34" charset="-122"/>
                    <a:ea typeface="微软雅黑" panose="020B0503020204020204" pitchFamily="34" charset="-122"/>
                  </a:rPr>
                  <a:t>关键词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67611" name="组合 25"/>
            <p:cNvGrpSpPr/>
            <p:nvPr/>
          </p:nvGrpSpPr>
          <p:grpSpPr>
            <a:xfrm>
              <a:off x="4283929" y="3420633"/>
              <a:ext cx="1222980" cy="2327247"/>
              <a:chOff x="4283929" y="3420633"/>
              <a:chExt cx="1222980" cy="2327247"/>
            </a:xfrm>
          </p:grpSpPr>
          <p:sp>
            <p:nvSpPr>
              <p:cNvPr id="30" name="任意多边形 29"/>
              <p:cNvSpPr/>
              <p:nvPr/>
            </p:nvSpPr>
            <p:spPr>
              <a:xfrm rot="169781">
                <a:off x="4315030" y="3420633"/>
                <a:ext cx="1191879" cy="2327247"/>
              </a:xfrm>
              <a:custGeom>
                <a:avLst/>
                <a:gdLst>
                  <a:gd name="connsiteX0" fmla="*/ 72135 w 960307"/>
                  <a:gd name="connsiteY0" fmla="*/ 1875082 h 1875082"/>
                  <a:gd name="connsiteX1" fmla="*/ 0 w 960307"/>
                  <a:gd name="connsiteY1" fmla="*/ 159156 h 1875082"/>
                  <a:gd name="connsiteX2" fmla="*/ 153406 w 960307"/>
                  <a:gd name="connsiteY2" fmla="*/ 0 h 1875082"/>
                  <a:gd name="connsiteX3" fmla="*/ 388274 w 960307"/>
                  <a:gd name="connsiteY3" fmla="*/ 198594 h 1875082"/>
                  <a:gd name="connsiteX4" fmla="*/ 405420 w 960307"/>
                  <a:gd name="connsiteY4" fmla="*/ 530269 h 1875082"/>
                  <a:gd name="connsiteX5" fmla="*/ 725268 w 960307"/>
                  <a:gd name="connsiteY5" fmla="*/ 517947 h 1875082"/>
                  <a:gd name="connsiteX6" fmla="*/ 960307 w 960307"/>
                  <a:gd name="connsiteY6" fmla="*/ 735876 h 1875082"/>
                  <a:gd name="connsiteX7" fmla="*/ 819390 w 960307"/>
                  <a:gd name="connsiteY7" fmla="*/ 910710 h 1875082"/>
                  <a:gd name="connsiteX8" fmla="*/ 426716 w 960307"/>
                  <a:gd name="connsiteY8" fmla="*/ 942220 h 1875082"/>
                  <a:gd name="connsiteX9" fmla="*/ 474253 w 960307"/>
                  <a:gd name="connsiteY9" fmla="*/ 1861769 h 187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0307" h="1875082">
                    <a:moveTo>
                      <a:pt x="72135" y="1875082"/>
                    </a:moveTo>
                    <a:lnTo>
                      <a:pt x="0" y="159156"/>
                    </a:lnTo>
                    <a:lnTo>
                      <a:pt x="153406" y="0"/>
                    </a:lnTo>
                    <a:lnTo>
                      <a:pt x="388274" y="198594"/>
                    </a:lnTo>
                    <a:lnTo>
                      <a:pt x="405420" y="530269"/>
                    </a:lnTo>
                    <a:lnTo>
                      <a:pt x="725268" y="517947"/>
                    </a:lnTo>
                    <a:lnTo>
                      <a:pt x="960307" y="735876"/>
                    </a:lnTo>
                    <a:lnTo>
                      <a:pt x="819390" y="910710"/>
                    </a:lnTo>
                    <a:lnTo>
                      <a:pt x="426716" y="942220"/>
                    </a:lnTo>
                    <a:lnTo>
                      <a:pt x="474253" y="1861769"/>
                    </a:lnTo>
                    <a:close/>
                  </a:path>
                </a:pathLst>
              </a:cu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67616" name="文本框 30"/>
              <p:cNvSpPr txBox="1"/>
              <p:nvPr/>
            </p:nvSpPr>
            <p:spPr>
              <a:xfrm>
                <a:off x="4283929" y="4008976"/>
                <a:ext cx="569550" cy="1410503"/>
              </a:xfrm>
              <a:prstGeom prst="rect">
                <a:avLst/>
              </a:prstGeom>
              <a:noFill/>
              <a:ln w="9525">
                <a:noFill/>
              </a:ln>
            </p:spPr>
            <p:txBody>
              <a:bodyPr vert="eaVert">
                <a:spAutoFit/>
              </a:bodyPr>
              <a:p>
                <a:pPr lvl="0" eaLnBrk="1" hangingPunct="1"/>
                <a:r>
                  <a:rPr lang="zh-CN" altLang="en-US" b="1" dirty="0">
                    <a:solidFill>
                      <a:schemeClr val="bg1"/>
                    </a:solidFill>
                    <a:latin typeface="微软雅黑" panose="020B0503020204020204" pitchFamily="34" charset="-122"/>
                    <a:ea typeface="微软雅黑" panose="020B0503020204020204" pitchFamily="34" charset="-122"/>
                  </a:rPr>
                  <a:t>关键词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67612" name="组合 26"/>
            <p:cNvGrpSpPr/>
            <p:nvPr/>
          </p:nvGrpSpPr>
          <p:grpSpPr>
            <a:xfrm>
              <a:off x="6847182" y="1545636"/>
              <a:ext cx="1202598" cy="2327247"/>
              <a:chOff x="6847182" y="1545636"/>
              <a:chExt cx="1202598" cy="2327247"/>
            </a:xfrm>
          </p:grpSpPr>
          <p:sp>
            <p:nvSpPr>
              <p:cNvPr id="28" name="任意多边形 27"/>
              <p:cNvSpPr/>
              <p:nvPr/>
            </p:nvSpPr>
            <p:spPr>
              <a:xfrm rot="11040150">
                <a:off x="6847182" y="1545636"/>
                <a:ext cx="1191878" cy="2327247"/>
              </a:xfrm>
              <a:custGeom>
                <a:avLst/>
                <a:gdLst>
                  <a:gd name="connsiteX0" fmla="*/ 72135 w 960307"/>
                  <a:gd name="connsiteY0" fmla="*/ 1875082 h 1875082"/>
                  <a:gd name="connsiteX1" fmla="*/ 0 w 960307"/>
                  <a:gd name="connsiteY1" fmla="*/ 159156 h 1875082"/>
                  <a:gd name="connsiteX2" fmla="*/ 153406 w 960307"/>
                  <a:gd name="connsiteY2" fmla="*/ 0 h 1875082"/>
                  <a:gd name="connsiteX3" fmla="*/ 388274 w 960307"/>
                  <a:gd name="connsiteY3" fmla="*/ 198594 h 1875082"/>
                  <a:gd name="connsiteX4" fmla="*/ 405420 w 960307"/>
                  <a:gd name="connsiteY4" fmla="*/ 530269 h 1875082"/>
                  <a:gd name="connsiteX5" fmla="*/ 725268 w 960307"/>
                  <a:gd name="connsiteY5" fmla="*/ 517947 h 1875082"/>
                  <a:gd name="connsiteX6" fmla="*/ 960307 w 960307"/>
                  <a:gd name="connsiteY6" fmla="*/ 735876 h 1875082"/>
                  <a:gd name="connsiteX7" fmla="*/ 819390 w 960307"/>
                  <a:gd name="connsiteY7" fmla="*/ 910710 h 1875082"/>
                  <a:gd name="connsiteX8" fmla="*/ 426716 w 960307"/>
                  <a:gd name="connsiteY8" fmla="*/ 942220 h 1875082"/>
                  <a:gd name="connsiteX9" fmla="*/ 474253 w 960307"/>
                  <a:gd name="connsiteY9" fmla="*/ 1861769 h 187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0307" h="1875082">
                    <a:moveTo>
                      <a:pt x="72135" y="1875082"/>
                    </a:moveTo>
                    <a:lnTo>
                      <a:pt x="0" y="159156"/>
                    </a:lnTo>
                    <a:lnTo>
                      <a:pt x="153406" y="0"/>
                    </a:lnTo>
                    <a:lnTo>
                      <a:pt x="388274" y="198594"/>
                    </a:lnTo>
                    <a:lnTo>
                      <a:pt x="405420" y="530269"/>
                    </a:lnTo>
                    <a:lnTo>
                      <a:pt x="725268" y="517947"/>
                    </a:lnTo>
                    <a:lnTo>
                      <a:pt x="960307" y="735876"/>
                    </a:lnTo>
                    <a:lnTo>
                      <a:pt x="819390" y="910710"/>
                    </a:lnTo>
                    <a:lnTo>
                      <a:pt x="426716" y="942220"/>
                    </a:lnTo>
                    <a:lnTo>
                      <a:pt x="474253" y="1861769"/>
                    </a:lnTo>
                    <a:close/>
                  </a:path>
                </a:pathLst>
              </a:cu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67614" name="文本框 28"/>
              <p:cNvSpPr txBox="1"/>
              <p:nvPr/>
            </p:nvSpPr>
            <p:spPr>
              <a:xfrm>
                <a:off x="7480230" y="2265420"/>
                <a:ext cx="569550" cy="1149800"/>
              </a:xfrm>
              <a:prstGeom prst="rect">
                <a:avLst/>
              </a:prstGeom>
              <a:noFill/>
              <a:ln w="9525">
                <a:noFill/>
              </a:ln>
            </p:spPr>
            <p:txBody>
              <a:bodyPr vert="eaVert">
                <a:spAutoFit/>
              </a:bodyPr>
              <a:p>
                <a:pPr lvl="0" eaLnBrk="1" hangingPunct="1"/>
                <a:r>
                  <a:rPr lang="zh-CN" altLang="en-US" b="1" dirty="0">
                    <a:solidFill>
                      <a:schemeClr val="bg1"/>
                    </a:solidFill>
                    <a:latin typeface="微软雅黑" panose="020B0503020204020204" pitchFamily="34" charset="-122"/>
                    <a:ea typeface="微软雅黑" panose="020B0503020204020204" pitchFamily="34" charset="-122"/>
                  </a:rPr>
                  <a:t>关键词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grpSp>
        <p:nvGrpSpPr>
          <p:cNvPr id="67592" name="组合 43"/>
          <p:cNvGrpSpPr/>
          <p:nvPr/>
        </p:nvGrpSpPr>
        <p:grpSpPr>
          <a:xfrm>
            <a:off x="7158038" y="3197225"/>
            <a:ext cx="3632200" cy="585788"/>
            <a:chOff x="173632" y="4249572"/>
            <a:chExt cx="3631412" cy="584775"/>
          </a:xfrm>
        </p:grpSpPr>
        <p:sp>
          <p:nvSpPr>
            <p:cNvPr id="45" name="椭圆 44"/>
            <p:cNvSpPr/>
            <p:nvPr/>
          </p:nvSpPr>
          <p:spPr>
            <a:xfrm>
              <a:off x="173632" y="4354554"/>
              <a:ext cx="366255" cy="366255"/>
            </a:xfrm>
            <a:prstGeom prst="ellipse">
              <a:avLst/>
            </a:pr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46" name="矩形 45"/>
            <p:cNvSpPr/>
            <p:nvPr/>
          </p:nvSpPr>
          <p:spPr>
            <a:xfrm>
              <a:off x="561164" y="4249572"/>
              <a:ext cx="324388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Peter</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工作室秉承</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“给您演示的光和热”的理念，为您分担职场</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压力</a:t>
              </a:r>
              <a:endPar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67593" name="组合 46"/>
          <p:cNvGrpSpPr/>
          <p:nvPr/>
        </p:nvGrpSpPr>
        <p:grpSpPr>
          <a:xfrm>
            <a:off x="7158038" y="3859213"/>
            <a:ext cx="3632200" cy="584200"/>
            <a:chOff x="173632" y="4249572"/>
            <a:chExt cx="3631412" cy="584775"/>
          </a:xfrm>
        </p:grpSpPr>
        <p:sp>
          <p:nvSpPr>
            <p:cNvPr id="48" name="椭圆 47"/>
            <p:cNvSpPr/>
            <p:nvPr/>
          </p:nvSpPr>
          <p:spPr>
            <a:xfrm>
              <a:off x="173632" y="4354554"/>
              <a:ext cx="366255" cy="366255"/>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nvSpPr>
          <p:spPr>
            <a:xfrm>
              <a:off x="561164" y="4249572"/>
              <a:ext cx="324388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Peter</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工作室秉承</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“给您演示的光和热”的理念，为您分担职场</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压力</a:t>
              </a:r>
              <a:endPar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67594" name="组合 49"/>
          <p:cNvGrpSpPr/>
          <p:nvPr/>
        </p:nvGrpSpPr>
        <p:grpSpPr>
          <a:xfrm>
            <a:off x="7159625" y="4519613"/>
            <a:ext cx="3630613" cy="584200"/>
            <a:chOff x="173632" y="4249572"/>
            <a:chExt cx="3631412" cy="584775"/>
          </a:xfrm>
        </p:grpSpPr>
        <p:sp>
          <p:nvSpPr>
            <p:cNvPr id="51" name="椭圆 50"/>
            <p:cNvSpPr/>
            <p:nvPr/>
          </p:nvSpPr>
          <p:spPr>
            <a:xfrm>
              <a:off x="173632" y="4354554"/>
              <a:ext cx="366255" cy="366255"/>
            </a:xfrm>
            <a:prstGeom prst="ellipse">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52" name="矩形 51"/>
            <p:cNvSpPr/>
            <p:nvPr/>
          </p:nvSpPr>
          <p:spPr>
            <a:xfrm>
              <a:off x="561164" y="4249572"/>
              <a:ext cx="324388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Peter</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工作室秉承</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“给您演示的光和热”的理念，为您分担职场</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压力</a:t>
              </a:r>
              <a:endPar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67595" name="组合 52"/>
          <p:cNvGrpSpPr/>
          <p:nvPr/>
        </p:nvGrpSpPr>
        <p:grpSpPr>
          <a:xfrm>
            <a:off x="7158038" y="5180013"/>
            <a:ext cx="3632200" cy="585787"/>
            <a:chOff x="173632" y="4249572"/>
            <a:chExt cx="3631412" cy="584775"/>
          </a:xfrm>
        </p:grpSpPr>
        <p:sp>
          <p:nvSpPr>
            <p:cNvPr id="54" name="椭圆 53"/>
            <p:cNvSpPr/>
            <p:nvPr/>
          </p:nvSpPr>
          <p:spPr>
            <a:xfrm>
              <a:off x="173632" y="4354554"/>
              <a:ext cx="366255" cy="366255"/>
            </a:xfrm>
            <a:prstGeom prst="ellipse">
              <a:avLst/>
            </a:prstGeom>
            <a:solidFill>
              <a:srgbClr val="7E7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sp>
          <p:nvSpPr>
            <p:cNvPr id="55" name="矩形 54"/>
            <p:cNvSpPr/>
            <p:nvPr/>
          </p:nvSpPr>
          <p:spPr>
            <a:xfrm>
              <a:off x="561164" y="4249572"/>
              <a:ext cx="324388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Peter</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工作室秉承</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“给您演示的光和热”的理念，为您分担职场</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压力</a:t>
              </a:r>
              <a:endPar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p:transition spd="slow" advClick="0" advTm="3000">
    <p:wip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sp>
        <p:nvSpPr>
          <p:cNvPr id="18" name="矩形 17"/>
          <p:cNvSpPr/>
          <p:nvPr/>
        </p:nvSpPr>
        <p:spPr>
          <a:xfrm>
            <a:off x="0" y="1065213"/>
            <a:ext cx="12192000" cy="5208588"/>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nvGrpSpPr>
          <p:cNvPr id="19" name="组合 18"/>
          <p:cNvGrpSpPr/>
          <p:nvPr/>
        </p:nvGrpSpPr>
        <p:grpSpPr>
          <a:xfrm>
            <a:off x="0" y="1293752"/>
            <a:ext cx="5310805" cy="4979726"/>
            <a:chOff x="0" y="1601788"/>
            <a:chExt cx="5602288" cy="5253037"/>
          </a:xfrm>
          <a:solidFill>
            <a:schemeClr val="bg1"/>
          </a:solidFill>
        </p:grpSpPr>
        <p:sp>
          <p:nvSpPr>
            <p:cNvPr id="20" name="Freeform 5"/>
            <p:cNvSpPr>
              <a:spLocks noEditPoints="1"/>
            </p:cNvSpPr>
            <p:nvPr/>
          </p:nvSpPr>
          <p:spPr bwMode="auto">
            <a:xfrm>
              <a:off x="1747838" y="3155950"/>
              <a:ext cx="806450" cy="808037"/>
            </a:xfrm>
            <a:custGeom>
              <a:avLst/>
              <a:gdLst>
                <a:gd name="T0" fmla="*/ 36 w 215"/>
                <a:gd name="T1" fmla="*/ 27 h 215"/>
                <a:gd name="T2" fmla="*/ 36 w 215"/>
                <a:gd name="T3" fmla="*/ 51 h 215"/>
                <a:gd name="T4" fmla="*/ 10 w 215"/>
                <a:gd name="T5" fmla="*/ 61 h 215"/>
                <a:gd name="T6" fmla="*/ 20 w 215"/>
                <a:gd name="T7" fmla="*/ 82 h 215"/>
                <a:gd name="T8" fmla="*/ 0 w 215"/>
                <a:gd name="T9" fmla="*/ 101 h 215"/>
                <a:gd name="T10" fmla="*/ 18 w 215"/>
                <a:gd name="T11" fmla="*/ 119 h 215"/>
                <a:gd name="T12" fmla="*/ 6 w 215"/>
                <a:gd name="T13" fmla="*/ 145 h 215"/>
                <a:gd name="T14" fmla="*/ 28 w 215"/>
                <a:gd name="T15" fmla="*/ 151 h 215"/>
                <a:gd name="T16" fmla="*/ 27 w 215"/>
                <a:gd name="T17" fmla="*/ 179 h 215"/>
                <a:gd name="T18" fmla="*/ 51 w 215"/>
                <a:gd name="T19" fmla="*/ 178 h 215"/>
                <a:gd name="T20" fmla="*/ 60 w 215"/>
                <a:gd name="T21" fmla="*/ 204 h 215"/>
                <a:gd name="T22" fmla="*/ 83 w 215"/>
                <a:gd name="T23" fmla="*/ 195 h 215"/>
                <a:gd name="T24" fmla="*/ 101 w 215"/>
                <a:gd name="T25" fmla="*/ 215 h 215"/>
                <a:gd name="T26" fmla="*/ 117 w 215"/>
                <a:gd name="T27" fmla="*/ 198 h 215"/>
                <a:gd name="T28" fmla="*/ 142 w 215"/>
                <a:gd name="T29" fmla="*/ 210 h 215"/>
                <a:gd name="T30" fmla="*/ 152 w 215"/>
                <a:gd name="T31" fmla="*/ 187 h 215"/>
                <a:gd name="T32" fmla="*/ 179 w 215"/>
                <a:gd name="T33" fmla="*/ 188 h 215"/>
                <a:gd name="T34" fmla="*/ 180 w 215"/>
                <a:gd name="T35" fmla="*/ 164 h 215"/>
                <a:gd name="T36" fmla="*/ 205 w 215"/>
                <a:gd name="T37" fmla="*/ 154 h 215"/>
                <a:gd name="T38" fmla="*/ 196 w 215"/>
                <a:gd name="T39" fmla="*/ 132 h 215"/>
                <a:gd name="T40" fmla="*/ 215 w 215"/>
                <a:gd name="T41" fmla="*/ 113 h 215"/>
                <a:gd name="T42" fmla="*/ 199 w 215"/>
                <a:gd name="T43" fmla="*/ 95 h 215"/>
                <a:gd name="T44" fmla="*/ 209 w 215"/>
                <a:gd name="T45" fmla="*/ 70 h 215"/>
                <a:gd name="T46" fmla="*/ 188 w 215"/>
                <a:gd name="T47" fmla="*/ 62 h 215"/>
                <a:gd name="T48" fmla="*/ 188 w 215"/>
                <a:gd name="T49" fmla="*/ 36 h 215"/>
                <a:gd name="T50" fmla="*/ 165 w 215"/>
                <a:gd name="T51" fmla="*/ 35 h 215"/>
                <a:gd name="T52" fmla="*/ 155 w 215"/>
                <a:gd name="T53" fmla="*/ 10 h 215"/>
                <a:gd name="T54" fmla="*/ 132 w 215"/>
                <a:gd name="T55" fmla="*/ 19 h 215"/>
                <a:gd name="T56" fmla="*/ 114 w 215"/>
                <a:gd name="T57" fmla="*/ 0 h 215"/>
                <a:gd name="T58" fmla="*/ 97 w 215"/>
                <a:gd name="T59" fmla="*/ 16 h 215"/>
                <a:gd name="T60" fmla="*/ 73 w 215"/>
                <a:gd name="T61" fmla="*/ 5 h 215"/>
                <a:gd name="T62" fmla="*/ 63 w 215"/>
                <a:gd name="T63" fmla="*/ 27 h 215"/>
                <a:gd name="T64" fmla="*/ 125 w 215"/>
                <a:gd name="T65" fmla="*/ 94 h 215"/>
                <a:gd name="T66" fmla="*/ 92 w 215"/>
                <a:gd name="T67" fmla="*/ 120 h 215"/>
                <a:gd name="T68" fmla="*/ 125 w 215"/>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215">
                  <a:moveTo>
                    <a:pt x="49" y="16"/>
                  </a:moveTo>
                  <a:cubicBezTo>
                    <a:pt x="36" y="27"/>
                    <a:pt x="36" y="27"/>
                    <a:pt x="36" y="27"/>
                  </a:cubicBezTo>
                  <a:cubicBezTo>
                    <a:pt x="43" y="43"/>
                    <a:pt x="43" y="43"/>
                    <a:pt x="43" y="43"/>
                  </a:cubicBezTo>
                  <a:cubicBezTo>
                    <a:pt x="40" y="46"/>
                    <a:pt x="38" y="48"/>
                    <a:pt x="36" y="51"/>
                  </a:cubicBezTo>
                  <a:cubicBezTo>
                    <a:pt x="19" y="46"/>
                    <a:pt x="19" y="46"/>
                    <a:pt x="19" y="46"/>
                  </a:cubicBezTo>
                  <a:cubicBezTo>
                    <a:pt x="10" y="61"/>
                    <a:pt x="10" y="61"/>
                    <a:pt x="10" y="61"/>
                  </a:cubicBezTo>
                  <a:cubicBezTo>
                    <a:pt x="23" y="74"/>
                    <a:pt x="23" y="74"/>
                    <a:pt x="23" y="74"/>
                  </a:cubicBezTo>
                  <a:cubicBezTo>
                    <a:pt x="22" y="77"/>
                    <a:pt x="21" y="80"/>
                    <a:pt x="20" y="82"/>
                  </a:cubicBezTo>
                  <a:cubicBezTo>
                    <a:pt x="2" y="84"/>
                    <a:pt x="2" y="84"/>
                    <a:pt x="2" y="84"/>
                  </a:cubicBezTo>
                  <a:cubicBezTo>
                    <a:pt x="0" y="101"/>
                    <a:pt x="0" y="101"/>
                    <a:pt x="0" y="101"/>
                  </a:cubicBezTo>
                  <a:cubicBezTo>
                    <a:pt x="17" y="108"/>
                    <a:pt x="17" y="108"/>
                    <a:pt x="17" y="108"/>
                  </a:cubicBezTo>
                  <a:cubicBezTo>
                    <a:pt x="17" y="112"/>
                    <a:pt x="17" y="116"/>
                    <a:pt x="18" y="119"/>
                  </a:cubicBezTo>
                  <a:cubicBezTo>
                    <a:pt x="2" y="128"/>
                    <a:pt x="2" y="128"/>
                    <a:pt x="2" y="128"/>
                  </a:cubicBezTo>
                  <a:cubicBezTo>
                    <a:pt x="6" y="145"/>
                    <a:pt x="6" y="145"/>
                    <a:pt x="6" y="145"/>
                  </a:cubicBezTo>
                  <a:cubicBezTo>
                    <a:pt x="25" y="144"/>
                    <a:pt x="25" y="144"/>
                    <a:pt x="25" y="144"/>
                  </a:cubicBezTo>
                  <a:cubicBezTo>
                    <a:pt x="26" y="147"/>
                    <a:pt x="27" y="149"/>
                    <a:pt x="28" y="151"/>
                  </a:cubicBezTo>
                  <a:cubicBezTo>
                    <a:pt x="17" y="166"/>
                    <a:pt x="17" y="166"/>
                    <a:pt x="17" y="166"/>
                  </a:cubicBezTo>
                  <a:cubicBezTo>
                    <a:pt x="27" y="179"/>
                    <a:pt x="27" y="179"/>
                    <a:pt x="27" y="179"/>
                  </a:cubicBezTo>
                  <a:cubicBezTo>
                    <a:pt x="44" y="172"/>
                    <a:pt x="44" y="172"/>
                    <a:pt x="44" y="172"/>
                  </a:cubicBezTo>
                  <a:cubicBezTo>
                    <a:pt x="46" y="174"/>
                    <a:pt x="49" y="176"/>
                    <a:pt x="51" y="178"/>
                  </a:cubicBezTo>
                  <a:cubicBezTo>
                    <a:pt x="46" y="196"/>
                    <a:pt x="46" y="196"/>
                    <a:pt x="46" y="196"/>
                  </a:cubicBezTo>
                  <a:cubicBezTo>
                    <a:pt x="60" y="204"/>
                    <a:pt x="60" y="204"/>
                    <a:pt x="60" y="204"/>
                  </a:cubicBezTo>
                  <a:cubicBezTo>
                    <a:pt x="73" y="191"/>
                    <a:pt x="73" y="191"/>
                    <a:pt x="73" y="191"/>
                  </a:cubicBezTo>
                  <a:cubicBezTo>
                    <a:pt x="76" y="193"/>
                    <a:pt x="80" y="194"/>
                    <a:pt x="83" y="195"/>
                  </a:cubicBezTo>
                  <a:cubicBezTo>
                    <a:pt x="85" y="213"/>
                    <a:pt x="85" y="213"/>
                    <a:pt x="85" y="213"/>
                  </a:cubicBezTo>
                  <a:cubicBezTo>
                    <a:pt x="101" y="215"/>
                    <a:pt x="101" y="215"/>
                    <a:pt x="101" y="215"/>
                  </a:cubicBezTo>
                  <a:cubicBezTo>
                    <a:pt x="108" y="198"/>
                    <a:pt x="108" y="198"/>
                    <a:pt x="108" y="198"/>
                  </a:cubicBezTo>
                  <a:cubicBezTo>
                    <a:pt x="111" y="198"/>
                    <a:pt x="114" y="198"/>
                    <a:pt x="117" y="198"/>
                  </a:cubicBezTo>
                  <a:cubicBezTo>
                    <a:pt x="126" y="214"/>
                    <a:pt x="126" y="214"/>
                    <a:pt x="126" y="214"/>
                  </a:cubicBezTo>
                  <a:cubicBezTo>
                    <a:pt x="142" y="210"/>
                    <a:pt x="142" y="210"/>
                    <a:pt x="142" y="210"/>
                  </a:cubicBezTo>
                  <a:cubicBezTo>
                    <a:pt x="142" y="192"/>
                    <a:pt x="142" y="192"/>
                    <a:pt x="142" y="192"/>
                  </a:cubicBezTo>
                  <a:cubicBezTo>
                    <a:pt x="146" y="190"/>
                    <a:pt x="149" y="189"/>
                    <a:pt x="152" y="187"/>
                  </a:cubicBezTo>
                  <a:cubicBezTo>
                    <a:pt x="166" y="198"/>
                    <a:pt x="166" y="198"/>
                    <a:pt x="166" y="198"/>
                  </a:cubicBezTo>
                  <a:cubicBezTo>
                    <a:pt x="179" y="188"/>
                    <a:pt x="179" y="188"/>
                    <a:pt x="179" y="188"/>
                  </a:cubicBezTo>
                  <a:cubicBezTo>
                    <a:pt x="173" y="172"/>
                    <a:pt x="173" y="172"/>
                    <a:pt x="173" y="172"/>
                  </a:cubicBezTo>
                  <a:cubicBezTo>
                    <a:pt x="175" y="169"/>
                    <a:pt x="178" y="166"/>
                    <a:pt x="180" y="164"/>
                  </a:cubicBezTo>
                  <a:cubicBezTo>
                    <a:pt x="197" y="168"/>
                    <a:pt x="197" y="168"/>
                    <a:pt x="197" y="168"/>
                  </a:cubicBezTo>
                  <a:cubicBezTo>
                    <a:pt x="205" y="154"/>
                    <a:pt x="205" y="154"/>
                    <a:pt x="205" y="154"/>
                  </a:cubicBezTo>
                  <a:cubicBezTo>
                    <a:pt x="193" y="142"/>
                    <a:pt x="193" y="142"/>
                    <a:pt x="193" y="142"/>
                  </a:cubicBezTo>
                  <a:cubicBezTo>
                    <a:pt x="194" y="139"/>
                    <a:pt x="195" y="135"/>
                    <a:pt x="196" y="132"/>
                  </a:cubicBezTo>
                  <a:cubicBezTo>
                    <a:pt x="213" y="130"/>
                    <a:pt x="213" y="130"/>
                    <a:pt x="213" y="130"/>
                  </a:cubicBezTo>
                  <a:cubicBezTo>
                    <a:pt x="215" y="113"/>
                    <a:pt x="215" y="113"/>
                    <a:pt x="215" y="113"/>
                  </a:cubicBezTo>
                  <a:cubicBezTo>
                    <a:pt x="200" y="107"/>
                    <a:pt x="200" y="107"/>
                    <a:pt x="200" y="107"/>
                  </a:cubicBezTo>
                  <a:cubicBezTo>
                    <a:pt x="200" y="103"/>
                    <a:pt x="200" y="99"/>
                    <a:pt x="199" y="95"/>
                  </a:cubicBezTo>
                  <a:cubicBezTo>
                    <a:pt x="213" y="86"/>
                    <a:pt x="213" y="86"/>
                    <a:pt x="213" y="86"/>
                  </a:cubicBezTo>
                  <a:cubicBezTo>
                    <a:pt x="209" y="70"/>
                    <a:pt x="209" y="70"/>
                    <a:pt x="209" y="70"/>
                  </a:cubicBezTo>
                  <a:cubicBezTo>
                    <a:pt x="192" y="70"/>
                    <a:pt x="192" y="70"/>
                    <a:pt x="192" y="70"/>
                  </a:cubicBezTo>
                  <a:cubicBezTo>
                    <a:pt x="191" y="67"/>
                    <a:pt x="190" y="65"/>
                    <a:pt x="188" y="62"/>
                  </a:cubicBezTo>
                  <a:cubicBezTo>
                    <a:pt x="198" y="49"/>
                    <a:pt x="198" y="49"/>
                    <a:pt x="198" y="49"/>
                  </a:cubicBezTo>
                  <a:cubicBezTo>
                    <a:pt x="188" y="36"/>
                    <a:pt x="188" y="36"/>
                    <a:pt x="188" y="36"/>
                  </a:cubicBezTo>
                  <a:cubicBezTo>
                    <a:pt x="173" y="42"/>
                    <a:pt x="173" y="42"/>
                    <a:pt x="173" y="42"/>
                  </a:cubicBezTo>
                  <a:cubicBezTo>
                    <a:pt x="170" y="39"/>
                    <a:pt x="168" y="37"/>
                    <a:pt x="165" y="35"/>
                  </a:cubicBezTo>
                  <a:cubicBezTo>
                    <a:pt x="170" y="19"/>
                    <a:pt x="170" y="19"/>
                    <a:pt x="170" y="19"/>
                  </a:cubicBezTo>
                  <a:cubicBezTo>
                    <a:pt x="155" y="10"/>
                    <a:pt x="155" y="10"/>
                    <a:pt x="155" y="10"/>
                  </a:cubicBezTo>
                  <a:cubicBezTo>
                    <a:pt x="143" y="22"/>
                    <a:pt x="143" y="22"/>
                    <a:pt x="143" y="22"/>
                  </a:cubicBezTo>
                  <a:cubicBezTo>
                    <a:pt x="140" y="21"/>
                    <a:pt x="136" y="19"/>
                    <a:pt x="132" y="19"/>
                  </a:cubicBezTo>
                  <a:cubicBezTo>
                    <a:pt x="131" y="2"/>
                    <a:pt x="131" y="2"/>
                    <a:pt x="131" y="2"/>
                  </a:cubicBezTo>
                  <a:cubicBezTo>
                    <a:pt x="114" y="0"/>
                    <a:pt x="114" y="0"/>
                    <a:pt x="114" y="0"/>
                  </a:cubicBezTo>
                  <a:cubicBezTo>
                    <a:pt x="107" y="15"/>
                    <a:pt x="107" y="15"/>
                    <a:pt x="107" y="15"/>
                  </a:cubicBezTo>
                  <a:cubicBezTo>
                    <a:pt x="104" y="15"/>
                    <a:pt x="101" y="16"/>
                    <a:pt x="97" y="16"/>
                  </a:cubicBezTo>
                  <a:cubicBezTo>
                    <a:pt x="90" y="1"/>
                    <a:pt x="90" y="1"/>
                    <a:pt x="90" y="1"/>
                  </a:cubicBezTo>
                  <a:cubicBezTo>
                    <a:pt x="73" y="5"/>
                    <a:pt x="73" y="5"/>
                    <a:pt x="73" y="5"/>
                  </a:cubicBezTo>
                  <a:cubicBezTo>
                    <a:pt x="73" y="22"/>
                    <a:pt x="73" y="22"/>
                    <a:pt x="73" y="22"/>
                  </a:cubicBezTo>
                  <a:cubicBezTo>
                    <a:pt x="69" y="24"/>
                    <a:pt x="66" y="26"/>
                    <a:pt x="63" y="27"/>
                  </a:cubicBezTo>
                  <a:lnTo>
                    <a:pt x="49" y="16"/>
                  </a:lnTo>
                  <a:close/>
                  <a:moveTo>
                    <a:pt x="125" y="94"/>
                  </a:moveTo>
                  <a:cubicBezTo>
                    <a:pt x="132" y="103"/>
                    <a:pt x="130" y="117"/>
                    <a:pt x="121" y="124"/>
                  </a:cubicBezTo>
                  <a:cubicBezTo>
                    <a:pt x="112" y="131"/>
                    <a:pt x="99" y="129"/>
                    <a:pt x="92" y="120"/>
                  </a:cubicBezTo>
                  <a:cubicBezTo>
                    <a:pt x="85" y="110"/>
                    <a:pt x="86" y="97"/>
                    <a:pt x="96" y="90"/>
                  </a:cubicBezTo>
                  <a:cubicBezTo>
                    <a:pt x="105" y="83"/>
                    <a:pt x="118" y="85"/>
                    <a:pt x="12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1" name="Freeform 6"/>
            <p:cNvSpPr>
              <a:spLocks noEditPoints="1"/>
            </p:cNvSpPr>
            <p:nvPr/>
          </p:nvSpPr>
          <p:spPr bwMode="auto">
            <a:xfrm>
              <a:off x="4467225" y="2259013"/>
              <a:ext cx="812800" cy="808037"/>
            </a:xfrm>
            <a:custGeom>
              <a:avLst/>
              <a:gdLst>
                <a:gd name="T0" fmla="*/ 36 w 216"/>
                <a:gd name="T1" fmla="*/ 27 h 215"/>
                <a:gd name="T2" fmla="*/ 36 w 216"/>
                <a:gd name="T3" fmla="*/ 51 h 215"/>
                <a:gd name="T4" fmla="*/ 11 w 216"/>
                <a:gd name="T5" fmla="*/ 61 h 215"/>
                <a:gd name="T6" fmla="*/ 21 w 216"/>
                <a:gd name="T7" fmla="*/ 82 h 215"/>
                <a:gd name="T8" fmla="*/ 0 w 216"/>
                <a:gd name="T9" fmla="*/ 101 h 215"/>
                <a:gd name="T10" fmla="*/ 18 w 216"/>
                <a:gd name="T11" fmla="*/ 119 h 215"/>
                <a:gd name="T12" fmla="*/ 7 w 216"/>
                <a:gd name="T13" fmla="*/ 145 h 215"/>
                <a:gd name="T14" fmla="*/ 29 w 216"/>
                <a:gd name="T15" fmla="*/ 151 h 215"/>
                <a:gd name="T16" fmla="*/ 28 w 216"/>
                <a:gd name="T17" fmla="*/ 179 h 215"/>
                <a:gd name="T18" fmla="*/ 51 w 216"/>
                <a:gd name="T19" fmla="*/ 178 h 215"/>
                <a:gd name="T20" fmla="*/ 61 w 216"/>
                <a:gd name="T21" fmla="*/ 204 h 215"/>
                <a:gd name="T22" fmla="*/ 83 w 216"/>
                <a:gd name="T23" fmla="*/ 195 h 215"/>
                <a:gd name="T24" fmla="*/ 102 w 216"/>
                <a:gd name="T25" fmla="*/ 215 h 215"/>
                <a:gd name="T26" fmla="*/ 118 w 216"/>
                <a:gd name="T27" fmla="*/ 198 h 215"/>
                <a:gd name="T28" fmla="*/ 143 w 216"/>
                <a:gd name="T29" fmla="*/ 210 h 215"/>
                <a:gd name="T30" fmla="*/ 153 w 216"/>
                <a:gd name="T31" fmla="*/ 187 h 215"/>
                <a:gd name="T32" fmla="*/ 180 w 216"/>
                <a:gd name="T33" fmla="*/ 188 h 215"/>
                <a:gd name="T34" fmla="*/ 181 w 216"/>
                <a:gd name="T35" fmla="*/ 164 h 215"/>
                <a:gd name="T36" fmla="*/ 206 w 216"/>
                <a:gd name="T37" fmla="*/ 154 h 215"/>
                <a:gd name="T38" fmla="*/ 197 w 216"/>
                <a:gd name="T39" fmla="*/ 132 h 215"/>
                <a:gd name="T40" fmla="*/ 216 w 216"/>
                <a:gd name="T41" fmla="*/ 114 h 215"/>
                <a:gd name="T42" fmla="*/ 200 w 216"/>
                <a:gd name="T43" fmla="*/ 95 h 215"/>
                <a:gd name="T44" fmla="*/ 209 w 216"/>
                <a:gd name="T45" fmla="*/ 70 h 215"/>
                <a:gd name="T46" fmla="*/ 189 w 216"/>
                <a:gd name="T47" fmla="*/ 62 h 215"/>
                <a:gd name="T48" fmla="*/ 189 w 216"/>
                <a:gd name="T49" fmla="*/ 36 h 215"/>
                <a:gd name="T50" fmla="*/ 165 w 216"/>
                <a:gd name="T51" fmla="*/ 35 h 215"/>
                <a:gd name="T52" fmla="*/ 155 w 216"/>
                <a:gd name="T53" fmla="*/ 10 h 215"/>
                <a:gd name="T54" fmla="*/ 133 w 216"/>
                <a:gd name="T55" fmla="*/ 19 h 215"/>
                <a:gd name="T56" fmla="*/ 114 w 216"/>
                <a:gd name="T57" fmla="*/ 0 h 215"/>
                <a:gd name="T58" fmla="*/ 98 w 216"/>
                <a:gd name="T59" fmla="*/ 16 h 215"/>
                <a:gd name="T60" fmla="*/ 73 w 216"/>
                <a:gd name="T61" fmla="*/ 5 h 215"/>
                <a:gd name="T62" fmla="*/ 63 w 216"/>
                <a:gd name="T63" fmla="*/ 27 h 215"/>
                <a:gd name="T64" fmla="*/ 126 w 216"/>
                <a:gd name="T65" fmla="*/ 94 h 215"/>
                <a:gd name="T66" fmla="*/ 92 w 216"/>
                <a:gd name="T67" fmla="*/ 120 h 215"/>
                <a:gd name="T68" fmla="*/ 126 w 216"/>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6" h="215">
                  <a:moveTo>
                    <a:pt x="50" y="17"/>
                  </a:moveTo>
                  <a:cubicBezTo>
                    <a:pt x="36" y="27"/>
                    <a:pt x="36" y="27"/>
                    <a:pt x="36" y="27"/>
                  </a:cubicBezTo>
                  <a:cubicBezTo>
                    <a:pt x="43" y="43"/>
                    <a:pt x="43" y="43"/>
                    <a:pt x="43" y="43"/>
                  </a:cubicBezTo>
                  <a:cubicBezTo>
                    <a:pt x="41" y="46"/>
                    <a:pt x="38" y="48"/>
                    <a:pt x="36" y="51"/>
                  </a:cubicBezTo>
                  <a:cubicBezTo>
                    <a:pt x="19" y="46"/>
                    <a:pt x="19" y="46"/>
                    <a:pt x="19" y="46"/>
                  </a:cubicBezTo>
                  <a:cubicBezTo>
                    <a:pt x="11" y="61"/>
                    <a:pt x="11" y="61"/>
                    <a:pt x="11" y="61"/>
                  </a:cubicBezTo>
                  <a:cubicBezTo>
                    <a:pt x="23" y="74"/>
                    <a:pt x="23" y="74"/>
                    <a:pt x="23" y="74"/>
                  </a:cubicBezTo>
                  <a:cubicBezTo>
                    <a:pt x="22" y="77"/>
                    <a:pt x="21" y="80"/>
                    <a:pt x="21" y="82"/>
                  </a:cubicBezTo>
                  <a:cubicBezTo>
                    <a:pt x="3" y="84"/>
                    <a:pt x="3" y="84"/>
                    <a:pt x="3" y="84"/>
                  </a:cubicBezTo>
                  <a:cubicBezTo>
                    <a:pt x="0" y="101"/>
                    <a:pt x="0" y="101"/>
                    <a:pt x="0" y="101"/>
                  </a:cubicBezTo>
                  <a:cubicBezTo>
                    <a:pt x="17" y="108"/>
                    <a:pt x="17" y="108"/>
                    <a:pt x="17" y="108"/>
                  </a:cubicBezTo>
                  <a:cubicBezTo>
                    <a:pt x="17" y="112"/>
                    <a:pt x="18" y="116"/>
                    <a:pt x="18" y="119"/>
                  </a:cubicBezTo>
                  <a:cubicBezTo>
                    <a:pt x="2" y="128"/>
                    <a:pt x="2" y="128"/>
                    <a:pt x="2" y="128"/>
                  </a:cubicBezTo>
                  <a:cubicBezTo>
                    <a:pt x="7" y="145"/>
                    <a:pt x="7" y="145"/>
                    <a:pt x="7" y="145"/>
                  </a:cubicBezTo>
                  <a:cubicBezTo>
                    <a:pt x="25" y="144"/>
                    <a:pt x="25" y="144"/>
                    <a:pt x="25" y="144"/>
                  </a:cubicBezTo>
                  <a:cubicBezTo>
                    <a:pt x="26" y="147"/>
                    <a:pt x="28" y="149"/>
                    <a:pt x="29" y="151"/>
                  </a:cubicBezTo>
                  <a:cubicBezTo>
                    <a:pt x="17" y="166"/>
                    <a:pt x="17" y="166"/>
                    <a:pt x="17" y="166"/>
                  </a:cubicBezTo>
                  <a:cubicBezTo>
                    <a:pt x="28" y="179"/>
                    <a:pt x="28" y="179"/>
                    <a:pt x="28" y="179"/>
                  </a:cubicBezTo>
                  <a:cubicBezTo>
                    <a:pt x="45" y="172"/>
                    <a:pt x="45" y="172"/>
                    <a:pt x="45" y="172"/>
                  </a:cubicBezTo>
                  <a:cubicBezTo>
                    <a:pt x="47" y="174"/>
                    <a:pt x="49" y="176"/>
                    <a:pt x="51" y="178"/>
                  </a:cubicBezTo>
                  <a:cubicBezTo>
                    <a:pt x="46" y="196"/>
                    <a:pt x="46" y="196"/>
                    <a:pt x="46" y="196"/>
                  </a:cubicBezTo>
                  <a:cubicBezTo>
                    <a:pt x="61" y="204"/>
                    <a:pt x="61" y="204"/>
                    <a:pt x="61" y="204"/>
                  </a:cubicBezTo>
                  <a:cubicBezTo>
                    <a:pt x="74" y="191"/>
                    <a:pt x="74" y="191"/>
                    <a:pt x="74" y="191"/>
                  </a:cubicBezTo>
                  <a:cubicBezTo>
                    <a:pt x="77" y="193"/>
                    <a:pt x="80" y="194"/>
                    <a:pt x="83" y="195"/>
                  </a:cubicBezTo>
                  <a:cubicBezTo>
                    <a:pt x="85" y="213"/>
                    <a:pt x="85" y="213"/>
                    <a:pt x="85" y="213"/>
                  </a:cubicBezTo>
                  <a:cubicBezTo>
                    <a:pt x="102" y="215"/>
                    <a:pt x="102" y="215"/>
                    <a:pt x="102" y="215"/>
                  </a:cubicBezTo>
                  <a:cubicBezTo>
                    <a:pt x="109" y="198"/>
                    <a:pt x="109" y="198"/>
                    <a:pt x="109" y="198"/>
                  </a:cubicBezTo>
                  <a:cubicBezTo>
                    <a:pt x="112" y="198"/>
                    <a:pt x="115" y="198"/>
                    <a:pt x="118" y="198"/>
                  </a:cubicBezTo>
                  <a:cubicBezTo>
                    <a:pt x="126" y="214"/>
                    <a:pt x="126" y="214"/>
                    <a:pt x="126" y="214"/>
                  </a:cubicBezTo>
                  <a:cubicBezTo>
                    <a:pt x="143" y="210"/>
                    <a:pt x="143" y="210"/>
                    <a:pt x="143" y="210"/>
                  </a:cubicBezTo>
                  <a:cubicBezTo>
                    <a:pt x="143" y="192"/>
                    <a:pt x="143" y="192"/>
                    <a:pt x="143" y="192"/>
                  </a:cubicBezTo>
                  <a:cubicBezTo>
                    <a:pt x="146" y="190"/>
                    <a:pt x="149" y="189"/>
                    <a:pt x="153" y="187"/>
                  </a:cubicBezTo>
                  <a:cubicBezTo>
                    <a:pt x="166" y="198"/>
                    <a:pt x="166" y="198"/>
                    <a:pt x="166" y="198"/>
                  </a:cubicBezTo>
                  <a:cubicBezTo>
                    <a:pt x="180" y="188"/>
                    <a:pt x="180" y="188"/>
                    <a:pt x="180" y="188"/>
                  </a:cubicBezTo>
                  <a:cubicBezTo>
                    <a:pt x="173" y="172"/>
                    <a:pt x="173" y="172"/>
                    <a:pt x="173" y="172"/>
                  </a:cubicBezTo>
                  <a:cubicBezTo>
                    <a:pt x="176" y="169"/>
                    <a:pt x="178" y="167"/>
                    <a:pt x="181" y="164"/>
                  </a:cubicBezTo>
                  <a:cubicBezTo>
                    <a:pt x="197" y="168"/>
                    <a:pt x="197" y="168"/>
                    <a:pt x="197" y="168"/>
                  </a:cubicBezTo>
                  <a:cubicBezTo>
                    <a:pt x="206" y="154"/>
                    <a:pt x="206" y="154"/>
                    <a:pt x="206" y="154"/>
                  </a:cubicBezTo>
                  <a:cubicBezTo>
                    <a:pt x="193" y="142"/>
                    <a:pt x="193" y="142"/>
                    <a:pt x="193" y="142"/>
                  </a:cubicBezTo>
                  <a:cubicBezTo>
                    <a:pt x="195" y="139"/>
                    <a:pt x="196" y="135"/>
                    <a:pt x="197" y="132"/>
                  </a:cubicBezTo>
                  <a:cubicBezTo>
                    <a:pt x="214" y="130"/>
                    <a:pt x="214" y="130"/>
                    <a:pt x="214" y="130"/>
                  </a:cubicBezTo>
                  <a:cubicBezTo>
                    <a:pt x="216" y="114"/>
                    <a:pt x="216" y="114"/>
                    <a:pt x="216" y="114"/>
                  </a:cubicBezTo>
                  <a:cubicBezTo>
                    <a:pt x="200" y="107"/>
                    <a:pt x="200" y="107"/>
                    <a:pt x="200" y="107"/>
                  </a:cubicBezTo>
                  <a:cubicBezTo>
                    <a:pt x="200" y="103"/>
                    <a:pt x="200" y="99"/>
                    <a:pt x="200" y="95"/>
                  </a:cubicBezTo>
                  <a:cubicBezTo>
                    <a:pt x="214" y="86"/>
                    <a:pt x="214" y="86"/>
                    <a:pt x="214" y="86"/>
                  </a:cubicBezTo>
                  <a:cubicBezTo>
                    <a:pt x="209" y="70"/>
                    <a:pt x="209" y="70"/>
                    <a:pt x="209" y="70"/>
                  </a:cubicBezTo>
                  <a:cubicBezTo>
                    <a:pt x="193" y="70"/>
                    <a:pt x="193" y="70"/>
                    <a:pt x="193" y="70"/>
                  </a:cubicBezTo>
                  <a:cubicBezTo>
                    <a:pt x="192" y="67"/>
                    <a:pt x="190" y="65"/>
                    <a:pt x="189" y="62"/>
                  </a:cubicBezTo>
                  <a:cubicBezTo>
                    <a:pt x="199" y="49"/>
                    <a:pt x="199" y="49"/>
                    <a:pt x="199" y="49"/>
                  </a:cubicBezTo>
                  <a:cubicBezTo>
                    <a:pt x="189" y="36"/>
                    <a:pt x="189" y="36"/>
                    <a:pt x="189" y="36"/>
                  </a:cubicBezTo>
                  <a:cubicBezTo>
                    <a:pt x="173" y="42"/>
                    <a:pt x="173" y="42"/>
                    <a:pt x="173" y="42"/>
                  </a:cubicBezTo>
                  <a:cubicBezTo>
                    <a:pt x="171" y="39"/>
                    <a:pt x="168" y="37"/>
                    <a:pt x="165" y="35"/>
                  </a:cubicBezTo>
                  <a:cubicBezTo>
                    <a:pt x="170" y="19"/>
                    <a:pt x="170" y="19"/>
                    <a:pt x="170" y="19"/>
                  </a:cubicBezTo>
                  <a:cubicBezTo>
                    <a:pt x="155" y="10"/>
                    <a:pt x="155" y="10"/>
                    <a:pt x="155" y="10"/>
                  </a:cubicBezTo>
                  <a:cubicBezTo>
                    <a:pt x="143" y="22"/>
                    <a:pt x="143" y="22"/>
                    <a:pt x="143" y="22"/>
                  </a:cubicBezTo>
                  <a:cubicBezTo>
                    <a:pt x="140" y="21"/>
                    <a:pt x="136" y="20"/>
                    <a:pt x="133" y="19"/>
                  </a:cubicBezTo>
                  <a:cubicBezTo>
                    <a:pt x="131" y="2"/>
                    <a:pt x="131" y="2"/>
                    <a:pt x="131" y="2"/>
                  </a:cubicBezTo>
                  <a:cubicBezTo>
                    <a:pt x="114" y="0"/>
                    <a:pt x="114" y="0"/>
                    <a:pt x="114" y="0"/>
                  </a:cubicBezTo>
                  <a:cubicBezTo>
                    <a:pt x="108" y="15"/>
                    <a:pt x="108" y="15"/>
                    <a:pt x="108" y="15"/>
                  </a:cubicBezTo>
                  <a:cubicBezTo>
                    <a:pt x="104" y="15"/>
                    <a:pt x="101" y="16"/>
                    <a:pt x="98" y="16"/>
                  </a:cubicBezTo>
                  <a:cubicBezTo>
                    <a:pt x="90" y="1"/>
                    <a:pt x="90" y="1"/>
                    <a:pt x="90" y="1"/>
                  </a:cubicBezTo>
                  <a:cubicBezTo>
                    <a:pt x="73" y="5"/>
                    <a:pt x="73" y="5"/>
                    <a:pt x="73" y="5"/>
                  </a:cubicBezTo>
                  <a:cubicBezTo>
                    <a:pt x="73" y="22"/>
                    <a:pt x="73" y="22"/>
                    <a:pt x="73" y="22"/>
                  </a:cubicBezTo>
                  <a:cubicBezTo>
                    <a:pt x="70" y="24"/>
                    <a:pt x="67" y="26"/>
                    <a:pt x="63" y="27"/>
                  </a:cubicBezTo>
                  <a:lnTo>
                    <a:pt x="50" y="17"/>
                  </a:lnTo>
                  <a:close/>
                  <a:moveTo>
                    <a:pt x="126" y="94"/>
                  </a:moveTo>
                  <a:cubicBezTo>
                    <a:pt x="133" y="103"/>
                    <a:pt x="131" y="117"/>
                    <a:pt x="122" y="124"/>
                  </a:cubicBezTo>
                  <a:cubicBezTo>
                    <a:pt x="112" y="131"/>
                    <a:pt x="99" y="129"/>
                    <a:pt x="92" y="120"/>
                  </a:cubicBezTo>
                  <a:cubicBezTo>
                    <a:pt x="85" y="110"/>
                    <a:pt x="87" y="97"/>
                    <a:pt x="96" y="90"/>
                  </a:cubicBezTo>
                  <a:cubicBezTo>
                    <a:pt x="105" y="83"/>
                    <a:pt x="119" y="85"/>
                    <a:pt x="12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2" name="Freeform 7"/>
            <p:cNvSpPr>
              <a:spLocks noEditPoints="1"/>
            </p:cNvSpPr>
            <p:nvPr/>
          </p:nvSpPr>
          <p:spPr bwMode="auto">
            <a:xfrm>
              <a:off x="3344863" y="3916363"/>
              <a:ext cx="806450" cy="808037"/>
            </a:xfrm>
            <a:custGeom>
              <a:avLst/>
              <a:gdLst>
                <a:gd name="T0" fmla="*/ 36 w 215"/>
                <a:gd name="T1" fmla="*/ 27 h 215"/>
                <a:gd name="T2" fmla="*/ 36 w 215"/>
                <a:gd name="T3" fmla="*/ 51 h 215"/>
                <a:gd name="T4" fmla="*/ 10 w 215"/>
                <a:gd name="T5" fmla="*/ 61 h 215"/>
                <a:gd name="T6" fmla="*/ 20 w 215"/>
                <a:gd name="T7" fmla="*/ 82 h 215"/>
                <a:gd name="T8" fmla="*/ 0 w 215"/>
                <a:gd name="T9" fmla="*/ 101 h 215"/>
                <a:gd name="T10" fmla="*/ 18 w 215"/>
                <a:gd name="T11" fmla="*/ 119 h 215"/>
                <a:gd name="T12" fmla="*/ 6 w 215"/>
                <a:gd name="T13" fmla="*/ 145 h 215"/>
                <a:gd name="T14" fmla="*/ 28 w 215"/>
                <a:gd name="T15" fmla="*/ 151 h 215"/>
                <a:gd name="T16" fmla="*/ 27 w 215"/>
                <a:gd name="T17" fmla="*/ 179 h 215"/>
                <a:gd name="T18" fmla="*/ 51 w 215"/>
                <a:gd name="T19" fmla="*/ 178 h 215"/>
                <a:gd name="T20" fmla="*/ 60 w 215"/>
                <a:gd name="T21" fmla="*/ 204 h 215"/>
                <a:gd name="T22" fmla="*/ 83 w 215"/>
                <a:gd name="T23" fmla="*/ 195 h 215"/>
                <a:gd name="T24" fmla="*/ 101 w 215"/>
                <a:gd name="T25" fmla="*/ 215 h 215"/>
                <a:gd name="T26" fmla="*/ 117 w 215"/>
                <a:gd name="T27" fmla="*/ 198 h 215"/>
                <a:gd name="T28" fmla="*/ 142 w 215"/>
                <a:gd name="T29" fmla="*/ 210 h 215"/>
                <a:gd name="T30" fmla="*/ 152 w 215"/>
                <a:gd name="T31" fmla="*/ 187 h 215"/>
                <a:gd name="T32" fmla="*/ 179 w 215"/>
                <a:gd name="T33" fmla="*/ 188 h 215"/>
                <a:gd name="T34" fmla="*/ 180 w 215"/>
                <a:gd name="T35" fmla="*/ 164 h 215"/>
                <a:gd name="T36" fmla="*/ 205 w 215"/>
                <a:gd name="T37" fmla="*/ 154 h 215"/>
                <a:gd name="T38" fmla="*/ 196 w 215"/>
                <a:gd name="T39" fmla="*/ 132 h 215"/>
                <a:gd name="T40" fmla="*/ 215 w 215"/>
                <a:gd name="T41" fmla="*/ 113 h 215"/>
                <a:gd name="T42" fmla="*/ 199 w 215"/>
                <a:gd name="T43" fmla="*/ 95 h 215"/>
                <a:gd name="T44" fmla="*/ 209 w 215"/>
                <a:gd name="T45" fmla="*/ 70 h 215"/>
                <a:gd name="T46" fmla="*/ 188 w 215"/>
                <a:gd name="T47" fmla="*/ 62 h 215"/>
                <a:gd name="T48" fmla="*/ 188 w 215"/>
                <a:gd name="T49" fmla="*/ 35 h 215"/>
                <a:gd name="T50" fmla="*/ 165 w 215"/>
                <a:gd name="T51" fmla="*/ 35 h 215"/>
                <a:gd name="T52" fmla="*/ 155 w 215"/>
                <a:gd name="T53" fmla="*/ 10 h 215"/>
                <a:gd name="T54" fmla="*/ 132 w 215"/>
                <a:gd name="T55" fmla="*/ 18 h 215"/>
                <a:gd name="T56" fmla="*/ 114 w 215"/>
                <a:gd name="T57" fmla="*/ 0 h 215"/>
                <a:gd name="T58" fmla="*/ 97 w 215"/>
                <a:gd name="T59" fmla="*/ 16 h 215"/>
                <a:gd name="T60" fmla="*/ 73 w 215"/>
                <a:gd name="T61" fmla="*/ 5 h 215"/>
                <a:gd name="T62" fmla="*/ 63 w 215"/>
                <a:gd name="T63" fmla="*/ 27 h 215"/>
                <a:gd name="T64" fmla="*/ 125 w 215"/>
                <a:gd name="T65" fmla="*/ 94 h 215"/>
                <a:gd name="T66" fmla="*/ 92 w 215"/>
                <a:gd name="T67" fmla="*/ 120 h 215"/>
                <a:gd name="T68" fmla="*/ 125 w 215"/>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215">
                  <a:moveTo>
                    <a:pt x="49" y="16"/>
                  </a:moveTo>
                  <a:cubicBezTo>
                    <a:pt x="36" y="27"/>
                    <a:pt x="36" y="27"/>
                    <a:pt x="36" y="27"/>
                  </a:cubicBezTo>
                  <a:cubicBezTo>
                    <a:pt x="42" y="43"/>
                    <a:pt x="42" y="43"/>
                    <a:pt x="42" y="43"/>
                  </a:cubicBezTo>
                  <a:cubicBezTo>
                    <a:pt x="40" y="46"/>
                    <a:pt x="38" y="48"/>
                    <a:pt x="36" y="51"/>
                  </a:cubicBezTo>
                  <a:cubicBezTo>
                    <a:pt x="19" y="46"/>
                    <a:pt x="19" y="46"/>
                    <a:pt x="19" y="46"/>
                  </a:cubicBezTo>
                  <a:cubicBezTo>
                    <a:pt x="10" y="61"/>
                    <a:pt x="10" y="61"/>
                    <a:pt x="10" y="61"/>
                  </a:cubicBezTo>
                  <a:cubicBezTo>
                    <a:pt x="23" y="74"/>
                    <a:pt x="23" y="74"/>
                    <a:pt x="23" y="74"/>
                  </a:cubicBezTo>
                  <a:cubicBezTo>
                    <a:pt x="22" y="77"/>
                    <a:pt x="21" y="79"/>
                    <a:pt x="20" y="82"/>
                  </a:cubicBezTo>
                  <a:cubicBezTo>
                    <a:pt x="2" y="84"/>
                    <a:pt x="2" y="84"/>
                    <a:pt x="2" y="84"/>
                  </a:cubicBezTo>
                  <a:cubicBezTo>
                    <a:pt x="0" y="101"/>
                    <a:pt x="0" y="101"/>
                    <a:pt x="0" y="101"/>
                  </a:cubicBezTo>
                  <a:cubicBezTo>
                    <a:pt x="17" y="108"/>
                    <a:pt x="17" y="108"/>
                    <a:pt x="17" y="108"/>
                  </a:cubicBezTo>
                  <a:cubicBezTo>
                    <a:pt x="17" y="112"/>
                    <a:pt x="17" y="116"/>
                    <a:pt x="18" y="119"/>
                  </a:cubicBezTo>
                  <a:cubicBezTo>
                    <a:pt x="2" y="128"/>
                    <a:pt x="2" y="128"/>
                    <a:pt x="2" y="128"/>
                  </a:cubicBezTo>
                  <a:cubicBezTo>
                    <a:pt x="6" y="145"/>
                    <a:pt x="6" y="145"/>
                    <a:pt x="6" y="145"/>
                  </a:cubicBezTo>
                  <a:cubicBezTo>
                    <a:pt x="25" y="144"/>
                    <a:pt x="25" y="144"/>
                    <a:pt x="25" y="144"/>
                  </a:cubicBezTo>
                  <a:cubicBezTo>
                    <a:pt x="26" y="147"/>
                    <a:pt x="27" y="149"/>
                    <a:pt x="28" y="151"/>
                  </a:cubicBezTo>
                  <a:cubicBezTo>
                    <a:pt x="17" y="166"/>
                    <a:pt x="17" y="166"/>
                    <a:pt x="17" y="166"/>
                  </a:cubicBezTo>
                  <a:cubicBezTo>
                    <a:pt x="27" y="179"/>
                    <a:pt x="27" y="179"/>
                    <a:pt x="27" y="179"/>
                  </a:cubicBezTo>
                  <a:cubicBezTo>
                    <a:pt x="44" y="172"/>
                    <a:pt x="44" y="172"/>
                    <a:pt x="44" y="172"/>
                  </a:cubicBezTo>
                  <a:cubicBezTo>
                    <a:pt x="46" y="174"/>
                    <a:pt x="49" y="176"/>
                    <a:pt x="51" y="178"/>
                  </a:cubicBezTo>
                  <a:cubicBezTo>
                    <a:pt x="46" y="196"/>
                    <a:pt x="46" y="196"/>
                    <a:pt x="46" y="196"/>
                  </a:cubicBezTo>
                  <a:cubicBezTo>
                    <a:pt x="60" y="204"/>
                    <a:pt x="60" y="204"/>
                    <a:pt x="60" y="204"/>
                  </a:cubicBezTo>
                  <a:cubicBezTo>
                    <a:pt x="73" y="191"/>
                    <a:pt x="73" y="191"/>
                    <a:pt x="73" y="191"/>
                  </a:cubicBezTo>
                  <a:cubicBezTo>
                    <a:pt x="76" y="193"/>
                    <a:pt x="79" y="194"/>
                    <a:pt x="83" y="195"/>
                  </a:cubicBezTo>
                  <a:cubicBezTo>
                    <a:pt x="84" y="213"/>
                    <a:pt x="84" y="213"/>
                    <a:pt x="84" y="213"/>
                  </a:cubicBezTo>
                  <a:cubicBezTo>
                    <a:pt x="101" y="215"/>
                    <a:pt x="101" y="215"/>
                    <a:pt x="101" y="215"/>
                  </a:cubicBezTo>
                  <a:cubicBezTo>
                    <a:pt x="108" y="198"/>
                    <a:pt x="108" y="198"/>
                    <a:pt x="108" y="198"/>
                  </a:cubicBezTo>
                  <a:cubicBezTo>
                    <a:pt x="111" y="198"/>
                    <a:pt x="114" y="198"/>
                    <a:pt x="117" y="198"/>
                  </a:cubicBezTo>
                  <a:cubicBezTo>
                    <a:pt x="126" y="214"/>
                    <a:pt x="126" y="214"/>
                    <a:pt x="126" y="214"/>
                  </a:cubicBezTo>
                  <a:cubicBezTo>
                    <a:pt x="142" y="210"/>
                    <a:pt x="142" y="210"/>
                    <a:pt x="142" y="210"/>
                  </a:cubicBezTo>
                  <a:cubicBezTo>
                    <a:pt x="142" y="192"/>
                    <a:pt x="142" y="192"/>
                    <a:pt x="142" y="192"/>
                  </a:cubicBezTo>
                  <a:cubicBezTo>
                    <a:pt x="146" y="190"/>
                    <a:pt x="149" y="189"/>
                    <a:pt x="152" y="187"/>
                  </a:cubicBezTo>
                  <a:cubicBezTo>
                    <a:pt x="166" y="198"/>
                    <a:pt x="166" y="198"/>
                    <a:pt x="166" y="198"/>
                  </a:cubicBezTo>
                  <a:cubicBezTo>
                    <a:pt x="179" y="188"/>
                    <a:pt x="179" y="188"/>
                    <a:pt x="179" y="188"/>
                  </a:cubicBezTo>
                  <a:cubicBezTo>
                    <a:pt x="173" y="172"/>
                    <a:pt x="173" y="172"/>
                    <a:pt x="173" y="172"/>
                  </a:cubicBezTo>
                  <a:cubicBezTo>
                    <a:pt x="175" y="169"/>
                    <a:pt x="178" y="166"/>
                    <a:pt x="180" y="164"/>
                  </a:cubicBezTo>
                  <a:cubicBezTo>
                    <a:pt x="197" y="168"/>
                    <a:pt x="197" y="168"/>
                    <a:pt x="197" y="168"/>
                  </a:cubicBezTo>
                  <a:cubicBezTo>
                    <a:pt x="205" y="154"/>
                    <a:pt x="205" y="154"/>
                    <a:pt x="205" y="154"/>
                  </a:cubicBezTo>
                  <a:cubicBezTo>
                    <a:pt x="193" y="142"/>
                    <a:pt x="193" y="142"/>
                    <a:pt x="193" y="142"/>
                  </a:cubicBezTo>
                  <a:cubicBezTo>
                    <a:pt x="194" y="139"/>
                    <a:pt x="195" y="135"/>
                    <a:pt x="196" y="132"/>
                  </a:cubicBezTo>
                  <a:cubicBezTo>
                    <a:pt x="213" y="130"/>
                    <a:pt x="213" y="130"/>
                    <a:pt x="213" y="130"/>
                  </a:cubicBezTo>
                  <a:cubicBezTo>
                    <a:pt x="215" y="113"/>
                    <a:pt x="215" y="113"/>
                    <a:pt x="215" y="113"/>
                  </a:cubicBezTo>
                  <a:cubicBezTo>
                    <a:pt x="200" y="107"/>
                    <a:pt x="200" y="107"/>
                    <a:pt x="200" y="107"/>
                  </a:cubicBezTo>
                  <a:cubicBezTo>
                    <a:pt x="200" y="103"/>
                    <a:pt x="200" y="99"/>
                    <a:pt x="199" y="95"/>
                  </a:cubicBezTo>
                  <a:cubicBezTo>
                    <a:pt x="213" y="86"/>
                    <a:pt x="213" y="86"/>
                    <a:pt x="213" y="86"/>
                  </a:cubicBezTo>
                  <a:cubicBezTo>
                    <a:pt x="209" y="70"/>
                    <a:pt x="209" y="70"/>
                    <a:pt x="209" y="70"/>
                  </a:cubicBezTo>
                  <a:cubicBezTo>
                    <a:pt x="192" y="70"/>
                    <a:pt x="192" y="70"/>
                    <a:pt x="192" y="70"/>
                  </a:cubicBezTo>
                  <a:cubicBezTo>
                    <a:pt x="191" y="67"/>
                    <a:pt x="190" y="65"/>
                    <a:pt x="188" y="62"/>
                  </a:cubicBezTo>
                  <a:cubicBezTo>
                    <a:pt x="198" y="49"/>
                    <a:pt x="198" y="49"/>
                    <a:pt x="198" y="49"/>
                  </a:cubicBezTo>
                  <a:cubicBezTo>
                    <a:pt x="188" y="35"/>
                    <a:pt x="188" y="35"/>
                    <a:pt x="188" y="35"/>
                  </a:cubicBezTo>
                  <a:cubicBezTo>
                    <a:pt x="173" y="42"/>
                    <a:pt x="173" y="42"/>
                    <a:pt x="173" y="42"/>
                  </a:cubicBezTo>
                  <a:cubicBezTo>
                    <a:pt x="170" y="39"/>
                    <a:pt x="168" y="37"/>
                    <a:pt x="165" y="35"/>
                  </a:cubicBezTo>
                  <a:cubicBezTo>
                    <a:pt x="169" y="19"/>
                    <a:pt x="169" y="19"/>
                    <a:pt x="169" y="19"/>
                  </a:cubicBezTo>
                  <a:cubicBezTo>
                    <a:pt x="155" y="10"/>
                    <a:pt x="155" y="10"/>
                    <a:pt x="155" y="10"/>
                  </a:cubicBezTo>
                  <a:cubicBezTo>
                    <a:pt x="143" y="22"/>
                    <a:pt x="143" y="22"/>
                    <a:pt x="143" y="22"/>
                  </a:cubicBezTo>
                  <a:cubicBezTo>
                    <a:pt x="139" y="21"/>
                    <a:pt x="136" y="19"/>
                    <a:pt x="132" y="18"/>
                  </a:cubicBezTo>
                  <a:cubicBezTo>
                    <a:pt x="131" y="2"/>
                    <a:pt x="131" y="2"/>
                    <a:pt x="131" y="2"/>
                  </a:cubicBezTo>
                  <a:cubicBezTo>
                    <a:pt x="114" y="0"/>
                    <a:pt x="114" y="0"/>
                    <a:pt x="114" y="0"/>
                  </a:cubicBezTo>
                  <a:cubicBezTo>
                    <a:pt x="107" y="15"/>
                    <a:pt x="107" y="15"/>
                    <a:pt x="107" y="15"/>
                  </a:cubicBezTo>
                  <a:cubicBezTo>
                    <a:pt x="104" y="15"/>
                    <a:pt x="101" y="16"/>
                    <a:pt x="97" y="16"/>
                  </a:cubicBezTo>
                  <a:cubicBezTo>
                    <a:pt x="89" y="1"/>
                    <a:pt x="89" y="1"/>
                    <a:pt x="89" y="1"/>
                  </a:cubicBezTo>
                  <a:cubicBezTo>
                    <a:pt x="73" y="5"/>
                    <a:pt x="73" y="5"/>
                    <a:pt x="73" y="5"/>
                  </a:cubicBezTo>
                  <a:cubicBezTo>
                    <a:pt x="73" y="22"/>
                    <a:pt x="73" y="22"/>
                    <a:pt x="73" y="22"/>
                  </a:cubicBezTo>
                  <a:cubicBezTo>
                    <a:pt x="69" y="24"/>
                    <a:pt x="66" y="26"/>
                    <a:pt x="63" y="27"/>
                  </a:cubicBezTo>
                  <a:lnTo>
                    <a:pt x="49" y="16"/>
                  </a:lnTo>
                  <a:close/>
                  <a:moveTo>
                    <a:pt x="125" y="94"/>
                  </a:moveTo>
                  <a:cubicBezTo>
                    <a:pt x="132" y="103"/>
                    <a:pt x="130" y="116"/>
                    <a:pt x="121" y="124"/>
                  </a:cubicBezTo>
                  <a:cubicBezTo>
                    <a:pt x="112" y="131"/>
                    <a:pt x="99" y="129"/>
                    <a:pt x="92" y="120"/>
                  </a:cubicBezTo>
                  <a:cubicBezTo>
                    <a:pt x="84" y="110"/>
                    <a:pt x="86" y="97"/>
                    <a:pt x="96" y="90"/>
                  </a:cubicBezTo>
                  <a:cubicBezTo>
                    <a:pt x="105" y="83"/>
                    <a:pt x="118" y="85"/>
                    <a:pt x="12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3" name="Freeform 8"/>
            <p:cNvSpPr>
              <a:spLocks noEditPoints="1"/>
            </p:cNvSpPr>
            <p:nvPr/>
          </p:nvSpPr>
          <p:spPr bwMode="auto">
            <a:xfrm>
              <a:off x="4151313" y="3130550"/>
              <a:ext cx="1450975" cy="1446212"/>
            </a:xfrm>
            <a:custGeom>
              <a:avLst/>
              <a:gdLst>
                <a:gd name="T0" fmla="*/ 364 w 386"/>
                <a:gd name="T1" fmla="*/ 283 h 385"/>
                <a:gd name="T2" fmla="*/ 349 w 386"/>
                <a:gd name="T3" fmla="*/ 242 h 385"/>
                <a:gd name="T4" fmla="*/ 386 w 386"/>
                <a:gd name="T5" fmla="*/ 209 h 385"/>
                <a:gd name="T6" fmla="*/ 356 w 386"/>
                <a:gd name="T7" fmla="*/ 180 h 385"/>
                <a:gd name="T8" fmla="*/ 378 w 386"/>
                <a:gd name="T9" fmla="*/ 135 h 385"/>
                <a:gd name="T10" fmla="*/ 337 w 386"/>
                <a:gd name="T11" fmla="*/ 116 h 385"/>
                <a:gd name="T12" fmla="*/ 340 w 386"/>
                <a:gd name="T13" fmla="*/ 66 h 385"/>
                <a:gd name="T14" fmla="*/ 299 w 386"/>
                <a:gd name="T15" fmla="*/ 69 h 385"/>
                <a:gd name="T16" fmla="*/ 283 w 386"/>
                <a:gd name="T17" fmla="*/ 22 h 385"/>
                <a:gd name="T18" fmla="*/ 244 w 386"/>
                <a:gd name="T19" fmla="*/ 38 h 385"/>
                <a:gd name="T20" fmla="*/ 212 w 386"/>
                <a:gd name="T21" fmla="*/ 0 h 385"/>
                <a:gd name="T22" fmla="*/ 180 w 386"/>
                <a:gd name="T23" fmla="*/ 30 h 385"/>
                <a:gd name="T24" fmla="*/ 136 w 386"/>
                <a:gd name="T25" fmla="*/ 8 h 385"/>
                <a:gd name="T26" fmla="*/ 120 w 386"/>
                <a:gd name="T27" fmla="*/ 47 h 385"/>
                <a:gd name="T28" fmla="*/ 71 w 386"/>
                <a:gd name="T29" fmla="*/ 43 h 385"/>
                <a:gd name="T30" fmla="*/ 68 w 386"/>
                <a:gd name="T31" fmla="*/ 86 h 385"/>
                <a:gd name="T32" fmla="*/ 22 w 386"/>
                <a:gd name="T33" fmla="*/ 102 h 385"/>
                <a:gd name="T34" fmla="*/ 36 w 386"/>
                <a:gd name="T35" fmla="*/ 143 h 385"/>
                <a:gd name="T36" fmla="*/ 0 w 386"/>
                <a:gd name="T37" fmla="*/ 176 h 385"/>
                <a:gd name="T38" fmla="*/ 28 w 386"/>
                <a:gd name="T39" fmla="*/ 206 h 385"/>
                <a:gd name="T40" fmla="*/ 8 w 386"/>
                <a:gd name="T41" fmla="*/ 250 h 385"/>
                <a:gd name="T42" fmla="*/ 47 w 386"/>
                <a:gd name="T43" fmla="*/ 271 h 385"/>
                <a:gd name="T44" fmla="*/ 46 w 386"/>
                <a:gd name="T45" fmla="*/ 319 h 385"/>
                <a:gd name="T46" fmla="*/ 86 w 386"/>
                <a:gd name="T47" fmla="*/ 319 h 385"/>
                <a:gd name="T48" fmla="*/ 103 w 386"/>
                <a:gd name="T49" fmla="*/ 364 h 385"/>
                <a:gd name="T50" fmla="*/ 142 w 386"/>
                <a:gd name="T51" fmla="*/ 350 h 385"/>
                <a:gd name="T52" fmla="*/ 174 w 386"/>
                <a:gd name="T53" fmla="*/ 385 h 385"/>
                <a:gd name="T54" fmla="*/ 207 w 386"/>
                <a:gd name="T55" fmla="*/ 357 h 385"/>
                <a:gd name="T56" fmla="*/ 250 w 386"/>
                <a:gd name="T57" fmla="*/ 377 h 385"/>
                <a:gd name="T58" fmla="*/ 267 w 386"/>
                <a:gd name="T59" fmla="*/ 340 h 385"/>
                <a:gd name="T60" fmla="*/ 315 w 386"/>
                <a:gd name="T61" fmla="*/ 343 h 385"/>
                <a:gd name="T62" fmla="*/ 318 w 386"/>
                <a:gd name="T63" fmla="*/ 299 h 385"/>
                <a:gd name="T64" fmla="*/ 112 w 386"/>
                <a:gd name="T65" fmla="*/ 322 h 385"/>
                <a:gd name="T66" fmla="*/ 273 w 386"/>
                <a:gd name="T67" fmla="*/ 66 h 385"/>
                <a:gd name="T68" fmla="*/ 112 w 386"/>
                <a:gd name="T69" fmla="*/ 32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6" h="385">
                  <a:moveTo>
                    <a:pt x="348" y="309"/>
                  </a:moveTo>
                  <a:cubicBezTo>
                    <a:pt x="364" y="283"/>
                    <a:pt x="364" y="283"/>
                    <a:pt x="364" y="283"/>
                  </a:cubicBezTo>
                  <a:cubicBezTo>
                    <a:pt x="342" y="260"/>
                    <a:pt x="342" y="260"/>
                    <a:pt x="342" y="260"/>
                  </a:cubicBezTo>
                  <a:cubicBezTo>
                    <a:pt x="345" y="254"/>
                    <a:pt x="347" y="248"/>
                    <a:pt x="349" y="242"/>
                  </a:cubicBezTo>
                  <a:cubicBezTo>
                    <a:pt x="381" y="239"/>
                    <a:pt x="381" y="239"/>
                    <a:pt x="381" y="239"/>
                  </a:cubicBezTo>
                  <a:cubicBezTo>
                    <a:pt x="386" y="209"/>
                    <a:pt x="386" y="209"/>
                    <a:pt x="386" y="209"/>
                  </a:cubicBezTo>
                  <a:cubicBezTo>
                    <a:pt x="356" y="196"/>
                    <a:pt x="356" y="196"/>
                    <a:pt x="356" y="196"/>
                  </a:cubicBezTo>
                  <a:cubicBezTo>
                    <a:pt x="356" y="191"/>
                    <a:pt x="356" y="185"/>
                    <a:pt x="356" y="180"/>
                  </a:cubicBezTo>
                  <a:cubicBezTo>
                    <a:pt x="385" y="165"/>
                    <a:pt x="385" y="165"/>
                    <a:pt x="385" y="165"/>
                  </a:cubicBezTo>
                  <a:cubicBezTo>
                    <a:pt x="378" y="135"/>
                    <a:pt x="378" y="135"/>
                    <a:pt x="378" y="135"/>
                  </a:cubicBezTo>
                  <a:cubicBezTo>
                    <a:pt x="345" y="134"/>
                    <a:pt x="345" y="134"/>
                    <a:pt x="345" y="134"/>
                  </a:cubicBezTo>
                  <a:cubicBezTo>
                    <a:pt x="343" y="128"/>
                    <a:pt x="340" y="122"/>
                    <a:pt x="337" y="116"/>
                  </a:cubicBezTo>
                  <a:cubicBezTo>
                    <a:pt x="358" y="91"/>
                    <a:pt x="358" y="91"/>
                    <a:pt x="358" y="91"/>
                  </a:cubicBezTo>
                  <a:cubicBezTo>
                    <a:pt x="340" y="66"/>
                    <a:pt x="340" y="66"/>
                    <a:pt x="340" y="66"/>
                  </a:cubicBezTo>
                  <a:cubicBezTo>
                    <a:pt x="309" y="79"/>
                    <a:pt x="309" y="79"/>
                    <a:pt x="309" y="79"/>
                  </a:cubicBezTo>
                  <a:cubicBezTo>
                    <a:pt x="306" y="75"/>
                    <a:pt x="302" y="72"/>
                    <a:pt x="299" y="69"/>
                  </a:cubicBezTo>
                  <a:cubicBezTo>
                    <a:pt x="309" y="38"/>
                    <a:pt x="309" y="38"/>
                    <a:pt x="309" y="38"/>
                  </a:cubicBezTo>
                  <a:cubicBezTo>
                    <a:pt x="283" y="22"/>
                    <a:pt x="283" y="22"/>
                    <a:pt x="283" y="22"/>
                  </a:cubicBezTo>
                  <a:cubicBezTo>
                    <a:pt x="259" y="44"/>
                    <a:pt x="259" y="44"/>
                    <a:pt x="259" y="44"/>
                  </a:cubicBezTo>
                  <a:cubicBezTo>
                    <a:pt x="254" y="42"/>
                    <a:pt x="249" y="40"/>
                    <a:pt x="244" y="38"/>
                  </a:cubicBezTo>
                  <a:cubicBezTo>
                    <a:pt x="242" y="5"/>
                    <a:pt x="242" y="5"/>
                    <a:pt x="242" y="5"/>
                  </a:cubicBezTo>
                  <a:cubicBezTo>
                    <a:pt x="212" y="0"/>
                    <a:pt x="212" y="0"/>
                    <a:pt x="212" y="0"/>
                  </a:cubicBezTo>
                  <a:cubicBezTo>
                    <a:pt x="198" y="30"/>
                    <a:pt x="198" y="30"/>
                    <a:pt x="198" y="30"/>
                  </a:cubicBezTo>
                  <a:cubicBezTo>
                    <a:pt x="192" y="30"/>
                    <a:pt x="186" y="30"/>
                    <a:pt x="180" y="30"/>
                  </a:cubicBezTo>
                  <a:cubicBezTo>
                    <a:pt x="166" y="1"/>
                    <a:pt x="166" y="1"/>
                    <a:pt x="166" y="1"/>
                  </a:cubicBezTo>
                  <a:cubicBezTo>
                    <a:pt x="136" y="8"/>
                    <a:pt x="136" y="8"/>
                    <a:pt x="136" y="8"/>
                  </a:cubicBezTo>
                  <a:cubicBezTo>
                    <a:pt x="135" y="40"/>
                    <a:pt x="135" y="40"/>
                    <a:pt x="135" y="40"/>
                  </a:cubicBezTo>
                  <a:cubicBezTo>
                    <a:pt x="130" y="42"/>
                    <a:pt x="125" y="44"/>
                    <a:pt x="120" y="47"/>
                  </a:cubicBezTo>
                  <a:cubicBezTo>
                    <a:pt x="96" y="25"/>
                    <a:pt x="96" y="25"/>
                    <a:pt x="96" y="25"/>
                  </a:cubicBezTo>
                  <a:cubicBezTo>
                    <a:pt x="71" y="43"/>
                    <a:pt x="71" y="43"/>
                    <a:pt x="71" y="43"/>
                  </a:cubicBezTo>
                  <a:cubicBezTo>
                    <a:pt x="82" y="73"/>
                    <a:pt x="82" y="73"/>
                    <a:pt x="82" y="73"/>
                  </a:cubicBezTo>
                  <a:cubicBezTo>
                    <a:pt x="77" y="77"/>
                    <a:pt x="72" y="81"/>
                    <a:pt x="68" y="86"/>
                  </a:cubicBezTo>
                  <a:cubicBezTo>
                    <a:pt x="38" y="76"/>
                    <a:pt x="38" y="76"/>
                    <a:pt x="38" y="76"/>
                  </a:cubicBezTo>
                  <a:cubicBezTo>
                    <a:pt x="22" y="102"/>
                    <a:pt x="22" y="102"/>
                    <a:pt x="22" y="102"/>
                  </a:cubicBezTo>
                  <a:cubicBezTo>
                    <a:pt x="43" y="125"/>
                    <a:pt x="43" y="125"/>
                    <a:pt x="43" y="125"/>
                  </a:cubicBezTo>
                  <a:cubicBezTo>
                    <a:pt x="40" y="131"/>
                    <a:pt x="38" y="137"/>
                    <a:pt x="36" y="143"/>
                  </a:cubicBezTo>
                  <a:cubicBezTo>
                    <a:pt x="5" y="146"/>
                    <a:pt x="5" y="146"/>
                    <a:pt x="5" y="146"/>
                  </a:cubicBezTo>
                  <a:cubicBezTo>
                    <a:pt x="0" y="176"/>
                    <a:pt x="0" y="176"/>
                    <a:pt x="0" y="176"/>
                  </a:cubicBezTo>
                  <a:cubicBezTo>
                    <a:pt x="28" y="188"/>
                    <a:pt x="28" y="188"/>
                    <a:pt x="28" y="188"/>
                  </a:cubicBezTo>
                  <a:cubicBezTo>
                    <a:pt x="28" y="194"/>
                    <a:pt x="28" y="200"/>
                    <a:pt x="28" y="206"/>
                  </a:cubicBezTo>
                  <a:cubicBezTo>
                    <a:pt x="1" y="220"/>
                    <a:pt x="1" y="220"/>
                    <a:pt x="1" y="220"/>
                  </a:cubicBezTo>
                  <a:cubicBezTo>
                    <a:pt x="8" y="250"/>
                    <a:pt x="8" y="250"/>
                    <a:pt x="8" y="250"/>
                  </a:cubicBezTo>
                  <a:cubicBezTo>
                    <a:pt x="38" y="251"/>
                    <a:pt x="38" y="251"/>
                    <a:pt x="38" y="251"/>
                  </a:cubicBezTo>
                  <a:cubicBezTo>
                    <a:pt x="41" y="258"/>
                    <a:pt x="44" y="265"/>
                    <a:pt x="47" y="271"/>
                  </a:cubicBezTo>
                  <a:cubicBezTo>
                    <a:pt x="28" y="294"/>
                    <a:pt x="28" y="294"/>
                    <a:pt x="28" y="294"/>
                  </a:cubicBezTo>
                  <a:cubicBezTo>
                    <a:pt x="46" y="319"/>
                    <a:pt x="46" y="319"/>
                    <a:pt x="46" y="319"/>
                  </a:cubicBezTo>
                  <a:cubicBezTo>
                    <a:pt x="74" y="308"/>
                    <a:pt x="74" y="308"/>
                    <a:pt x="74" y="308"/>
                  </a:cubicBezTo>
                  <a:cubicBezTo>
                    <a:pt x="78" y="312"/>
                    <a:pt x="82" y="316"/>
                    <a:pt x="86" y="319"/>
                  </a:cubicBezTo>
                  <a:cubicBezTo>
                    <a:pt x="77" y="347"/>
                    <a:pt x="77" y="347"/>
                    <a:pt x="77" y="347"/>
                  </a:cubicBezTo>
                  <a:cubicBezTo>
                    <a:pt x="103" y="364"/>
                    <a:pt x="103" y="364"/>
                    <a:pt x="103" y="364"/>
                  </a:cubicBezTo>
                  <a:cubicBezTo>
                    <a:pt x="124" y="343"/>
                    <a:pt x="124" y="343"/>
                    <a:pt x="124" y="343"/>
                  </a:cubicBezTo>
                  <a:cubicBezTo>
                    <a:pt x="130" y="346"/>
                    <a:pt x="136" y="348"/>
                    <a:pt x="142" y="350"/>
                  </a:cubicBezTo>
                  <a:cubicBezTo>
                    <a:pt x="144" y="380"/>
                    <a:pt x="144" y="380"/>
                    <a:pt x="144" y="380"/>
                  </a:cubicBezTo>
                  <a:cubicBezTo>
                    <a:pt x="174" y="385"/>
                    <a:pt x="174" y="385"/>
                    <a:pt x="174" y="385"/>
                  </a:cubicBezTo>
                  <a:cubicBezTo>
                    <a:pt x="187" y="358"/>
                    <a:pt x="187" y="358"/>
                    <a:pt x="187" y="358"/>
                  </a:cubicBezTo>
                  <a:cubicBezTo>
                    <a:pt x="194" y="358"/>
                    <a:pt x="200" y="358"/>
                    <a:pt x="207" y="357"/>
                  </a:cubicBezTo>
                  <a:cubicBezTo>
                    <a:pt x="220" y="384"/>
                    <a:pt x="220" y="384"/>
                    <a:pt x="220" y="384"/>
                  </a:cubicBezTo>
                  <a:cubicBezTo>
                    <a:pt x="250" y="377"/>
                    <a:pt x="250" y="377"/>
                    <a:pt x="250" y="377"/>
                  </a:cubicBezTo>
                  <a:cubicBezTo>
                    <a:pt x="251" y="347"/>
                    <a:pt x="251" y="347"/>
                    <a:pt x="251" y="347"/>
                  </a:cubicBezTo>
                  <a:cubicBezTo>
                    <a:pt x="257" y="345"/>
                    <a:pt x="262" y="343"/>
                    <a:pt x="267" y="340"/>
                  </a:cubicBezTo>
                  <a:cubicBezTo>
                    <a:pt x="290" y="360"/>
                    <a:pt x="290" y="360"/>
                    <a:pt x="290" y="360"/>
                  </a:cubicBezTo>
                  <a:cubicBezTo>
                    <a:pt x="315" y="343"/>
                    <a:pt x="315" y="343"/>
                    <a:pt x="315" y="343"/>
                  </a:cubicBezTo>
                  <a:cubicBezTo>
                    <a:pt x="305" y="314"/>
                    <a:pt x="305" y="314"/>
                    <a:pt x="305" y="314"/>
                  </a:cubicBezTo>
                  <a:cubicBezTo>
                    <a:pt x="309" y="309"/>
                    <a:pt x="314" y="304"/>
                    <a:pt x="318" y="299"/>
                  </a:cubicBezTo>
                  <a:lnTo>
                    <a:pt x="348" y="309"/>
                  </a:lnTo>
                  <a:close/>
                  <a:moveTo>
                    <a:pt x="112" y="322"/>
                  </a:moveTo>
                  <a:cubicBezTo>
                    <a:pt x="41" y="277"/>
                    <a:pt x="20" y="184"/>
                    <a:pt x="64" y="113"/>
                  </a:cubicBezTo>
                  <a:cubicBezTo>
                    <a:pt x="109" y="43"/>
                    <a:pt x="202" y="22"/>
                    <a:pt x="273" y="66"/>
                  </a:cubicBezTo>
                  <a:cubicBezTo>
                    <a:pt x="343" y="111"/>
                    <a:pt x="364" y="204"/>
                    <a:pt x="320" y="275"/>
                  </a:cubicBezTo>
                  <a:cubicBezTo>
                    <a:pt x="275" y="345"/>
                    <a:pt x="182" y="366"/>
                    <a:pt x="112" y="3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4" name="Freeform 9"/>
            <p:cNvSpPr>
              <a:spLocks noEditPoints="1"/>
            </p:cNvSpPr>
            <p:nvPr/>
          </p:nvSpPr>
          <p:spPr bwMode="auto">
            <a:xfrm>
              <a:off x="4264025" y="3246438"/>
              <a:ext cx="1222375" cy="1225550"/>
            </a:xfrm>
            <a:custGeom>
              <a:avLst/>
              <a:gdLst>
                <a:gd name="T0" fmla="*/ 238 w 325"/>
                <a:gd name="T1" fmla="*/ 42 h 326"/>
                <a:gd name="T2" fmla="*/ 42 w 325"/>
                <a:gd name="T3" fmla="*/ 87 h 326"/>
                <a:gd name="T4" fmla="*/ 86 w 325"/>
                <a:gd name="T5" fmla="*/ 283 h 326"/>
                <a:gd name="T6" fmla="*/ 283 w 325"/>
                <a:gd name="T7" fmla="*/ 239 h 326"/>
                <a:gd name="T8" fmla="*/ 238 w 325"/>
                <a:gd name="T9" fmla="*/ 42 h 326"/>
                <a:gd name="T10" fmla="*/ 73 w 325"/>
                <a:gd name="T11" fmla="*/ 74 h 326"/>
                <a:gd name="T12" fmla="*/ 207 w 325"/>
                <a:gd name="T13" fmla="*/ 46 h 326"/>
                <a:gd name="T14" fmla="*/ 212 w 325"/>
                <a:gd name="T15" fmla="*/ 62 h 326"/>
                <a:gd name="T16" fmla="*/ 173 w 325"/>
                <a:gd name="T17" fmla="*/ 123 h 326"/>
                <a:gd name="T18" fmla="*/ 134 w 325"/>
                <a:gd name="T19" fmla="*/ 132 h 326"/>
                <a:gd name="T20" fmla="*/ 74 w 325"/>
                <a:gd name="T21" fmla="*/ 94 h 326"/>
                <a:gd name="T22" fmla="*/ 73 w 325"/>
                <a:gd name="T23" fmla="*/ 74 h 326"/>
                <a:gd name="T24" fmla="*/ 93 w 325"/>
                <a:gd name="T25" fmla="*/ 250 h 326"/>
                <a:gd name="T26" fmla="*/ 73 w 325"/>
                <a:gd name="T27" fmla="*/ 252 h 326"/>
                <a:gd name="T28" fmla="*/ 45 w 325"/>
                <a:gd name="T29" fmla="*/ 118 h 326"/>
                <a:gd name="T30" fmla="*/ 63 w 325"/>
                <a:gd name="T31" fmla="*/ 113 h 326"/>
                <a:gd name="T32" fmla="*/ 123 w 325"/>
                <a:gd name="T33" fmla="*/ 151 h 326"/>
                <a:gd name="T34" fmla="*/ 131 w 325"/>
                <a:gd name="T35" fmla="*/ 190 h 326"/>
                <a:gd name="T36" fmla="*/ 93 w 325"/>
                <a:gd name="T37" fmla="*/ 250 h 326"/>
                <a:gd name="T38" fmla="*/ 140 w 325"/>
                <a:gd name="T39" fmla="*/ 149 h 326"/>
                <a:gd name="T40" fmla="*/ 176 w 325"/>
                <a:gd name="T41" fmla="*/ 141 h 326"/>
                <a:gd name="T42" fmla="*/ 184 w 325"/>
                <a:gd name="T43" fmla="*/ 177 h 326"/>
                <a:gd name="T44" fmla="*/ 148 w 325"/>
                <a:gd name="T45" fmla="*/ 185 h 326"/>
                <a:gd name="T46" fmla="*/ 140 w 325"/>
                <a:gd name="T47" fmla="*/ 149 h 326"/>
                <a:gd name="T48" fmla="*/ 252 w 325"/>
                <a:gd name="T49" fmla="*/ 251 h 326"/>
                <a:gd name="T50" fmla="*/ 120 w 325"/>
                <a:gd name="T51" fmla="*/ 282 h 326"/>
                <a:gd name="T52" fmla="*/ 113 w 325"/>
                <a:gd name="T53" fmla="*/ 260 h 326"/>
                <a:gd name="T54" fmla="*/ 150 w 325"/>
                <a:gd name="T55" fmla="*/ 202 h 326"/>
                <a:gd name="T56" fmla="*/ 190 w 325"/>
                <a:gd name="T57" fmla="*/ 194 h 326"/>
                <a:gd name="T58" fmla="*/ 246 w 325"/>
                <a:gd name="T59" fmla="*/ 229 h 326"/>
                <a:gd name="T60" fmla="*/ 252 w 325"/>
                <a:gd name="T61" fmla="*/ 251 h 326"/>
                <a:gd name="T62" fmla="*/ 260 w 325"/>
                <a:gd name="T63" fmla="*/ 212 h 326"/>
                <a:gd name="T64" fmla="*/ 202 w 325"/>
                <a:gd name="T65" fmla="*/ 175 h 326"/>
                <a:gd name="T66" fmla="*/ 192 w 325"/>
                <a:gd name="T67" fmla="*/ 135 h 326"/>
                <a:gd name="T68" fmla="*/ 231 w 325"/>
                <a:gd name="T69" fmla="*/ 74 h 326"/>
                <a:gd name="T70" fmla="*/ 248 w 325"/>
                <a:gd name="T71" fmla="*/ 71 h 326"/>
                <a:gd name="T72" fmla="*/ 280 w 325"/>
                <a:gd name="T73" fmla="*/ 206 h 326"/>
                <a:gd name="T74" fmla="*/ 260 w 325"/>
                <a:gd name="T75" fmla="*/ 2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5" h="326">
                  <a:moveTo>
                    <a:pt x="238" y="42"/>
                  </a:moveTo>
                  <a:cubicBezTo>
                    <a:pt x="172" y="0"/>
                    <a:pt x="84" y="20"/>
                    <a:pt x="42" y="87"/>
                  </a:cubicBezTo>
                  <a:cubicBezTo>
                    <a:pt x="0" y="153"/>
                    <a:pt x="19" y="241"/>
                    <a:pt x="86" y="283"/>
                  </a:cubicBezTo>
                  <a:cubicBezTo>
                    <a:pt x="153" y="326"/>
                    <a:pt x="241" y="306"/>
                    <a:pt x="283" y="239"/>
                  </a:cubicBezTo>
                  <a:cubicBezTo>
                    <a:pt x="325" y="173"/>
                    <a:pt x="305" y="84"/>
                    <a:pt x="238" y="42"/>
                  </a:cubicBezTo>
                  <a:close/>
                  <a:moveTo>
                    <a:pt x="73" y="74"/>
                  </a:moveTo>
                  <a:cubicBezTo>
                    <a:pt x="108" y="39"/>
                    <a:pt x="161" y="28"/>
                    <a:pt x="207" y="46"/>
                  </a:cubicBezTo>
                  <a:cubicBezTo>
                    <a:pt x="213" y="48"/>
                    <a:pt x="217" y="54"/>
                    <a:pt x="212" y="62"/>
                  </a:cubicBezTo>
                  <a:cubicBezTo>
                    <a:pt x="208" y="69"/>
                    <a:pt x="173" y="123"/>
                    <a:pt x="173" y="123"/>
                  </a:cubicBezTo>
                  <a:cubicBezTo>
                    <a:pt x="160" y="120"/>
                    <a:pt x="145" y="123"/>
                    <a:pt x="134" y="132"/>
                  </a:cubicBezTo>
                  <a:cubicBezTo>
                    <a:pt x="134" y="132"/>
                    <a:pt x="84" y="100"/>
                    <a:pt x="74" y="94"/>
                  </a:cubicBezTo>
                  <a:cubicBezTo>
                    <a:pt x="64" y="88"/>
                    <a:pt x="66" y="82"/>
                    <a:pt x="73" y="74"/>
                  </a:cubicBezTo>
                  <a:close/>
                  <a:moveTo>
                    <a:pt x="93" y="250"/>
                  </a:moveTo>
                  <a:cubicBezTo>
                    <a:pt x="88" y="259"/>
                    <a:pt x="78" y="257"/>
                    <a:pt x="73" y="252"/>
                  </a:cubicBezTo>
                  <a:cubicBezTo>
                    <a:pt x="38" y="217"/>
                    <a:pt x="27" y="164"/>
                    <a:pt x="45" y="118"/>
                  </a:cubicBezTo>
                  <a:cubicBezTo>
                    <a:pt x="47" y="110"/>
                    <a:pt x="55" y="108"/>
                    <a:pt x="63" y="113"/>
                  </a:cubicBezTo>
                  <a:cubicBezTo>
                    <a:pt x="71" y="118"/>
                    <a:pt x="123" y="151"/>
                    <a:pt x="123" y="151"/>
                  </a:cubicBezTo>
                  <a:cubicBezTo>
                    <a:pt x="119" y="165"/>
                    <a:pt x="122" y="179"/>
                    <a:pt x="131" y="190"/>
                  </a:cubicBezTo>
                  <a:cubicBezTo>
                    <a:pt x="131" y="190"/>
                    <a:pt x="99" y="241"/>
                    <a:pt x="93" y="250"/>
                  </a:cubicBezTo>
                  <a:close/>
                  <a:moveTo>
                    <a:pt x="140" y="149"/>
                  </a:moveTo>
                  <a:cubicBezTo>
                    <a:pt x="148" y="137"/>
                    <a:pt x="164" y="134"/>
                    <a:pt x="176" y="141"/>
                  </a:cubicBezTo>
                  <a:cubicBezTo>
                    <a:pt x="188" y="149"/>
                    <a:pt x="191" y="165"/>
                    <a:pt x="184" y="177"/>
                  </a:cubicBezTo>
                  <a:cubicBezTo>
                    <a:pt x="176" y="189"/>
                    <a:pt x="160" y="192"/>
                    <a:pt x="148" y="185"/>
                  </a:cubicBezTo>
                  <a:cubicBezTo>
                    <a:pt x="136" y="177"/>
                    <a:pt x="133" y="161"/>
                    <a:pt x="140" y="149"/>
                  </a:cubicBezTo>
                  <a:close/>
                  <a:moveTo>
                    <a:pt x="252" y="251"/>
                  </a:moveTo>
                  <a:cubicBezTo>
                    <a:pt x="218" y="286"/>
                    <a:pt x="166" y="298"/>
                    <a:pt x="120" y="282"/>
                  </a:cubicBezTo>
                  <a:cubicBezTo>
                    <a:pt x="110" y="278"/>
                    <a:pt x="107" y="270"/>
                    <a:pt x="113" y="260"/>
                  </a:cubicBezTo>
                  <a:cubicBezTo>
                    <a:pt x="119" y="251"/>
                    <a:pt x="150" y="202"/>
                    <a:pt x="150" y="202"/>
                  </a:cubicBezTo>
                  <a:cubicBezTo>
                    <a:pt x="164" y="207"/>
                    <a:pt x="179" y="203"/>
                    <a:pt x="190" y="194"/>
                  </a:cubicBezTo>
                  <a:cubicBezTo>
                    <a:pt x="190" y="194"/>
                    <a:pt x="233" y="221"/>
                    <a:pt x="246" y="229"/>
                  </a:cubicBezTo>
                  <a:cubicBezTo>
                    <a:pt x="260" y="238"/>
                    <a:pt x="258" y="244"/>
                    <a:pt x="252" y="251"/>
                  </a:cubicBezTo>
                  <a:close/>
                  <a:moveTo>
                    <a:pt x="260" y="212"/>
                  </a:moveTo>
                  <a:cubicBezTo>
                    <a:pt x="252" y="207"/>
                    <a:pt x="202" y="175"/>
                    <a:pt x="202" y="175"/>
                  </a:cubicBezTo>
                  <a:cubicBezTo>
                    <a:pt x="206" y="161"/>
                    <a:pt x="202" y="146"/>
                    <a:pt x="192" y="135"/>
                  </a:cubicBezTo>
                  <a:cubicBezTo>
                    <a:pt x="192" y="135"/>
                    <a:pt x="225" y="82"/>
                    <a:pt x="231" y="74"/>
                  </a:cubicBezTo>
                  <a:cubicBezTo>
                    <a:pt x="236" y="65"/>
                    <a:pt x="242" y="66"/>
                    <a:pt x="248" y="71"/>
                  </a:cubicBezTo>
                  <a:cubicBezTo>
                    <a:pt x="285" y="106"/>
                    <a:pt x="298" y="159"/>
                    <a:pt x="280" y="206"/>
                  </a:cubicBezTo>
                  <a:cubicBezTo>
                    <a:pt x="277" y="216"/>
                    <a:pt x="269" y="217"/>
                    <a:pt x="260"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5" name="Freeform 10"/>
            <p:cNvSpPr>
              <a:spLocks noEditPoints="1"/>
            </p:cNvSpPr>
            <p:nvPr/>
          </p:nvSpPr>
          <p:spPr bwMode="auto">
            <a:xfrm>
              <a:off x="1412875" y="3905250"/>
              <a:ext cx="657225" cy="657225"/>
            </a:xfrm>
            <a:custGeom>
              <a:avLst/>
              <a:gdLst>
                <a:gd name="T0" fmla="*/ 165 w 175"/>
                <a:gd name="T1" fmla="*/ 129 h 175"/>
                <a:gd name="T2" fmla="*/ 158 w 175"/>
                <a:gd name="T3" fmla="*/ 110 h 175"/>
                <a:gd name="T4" fmla="*/ 175 w 175"/>
                <a:gd name="T5" fmla="*/ 95 h 175"/>
                <a:gd name="T6" fmla="*/ 161 w 175"/>
                <a:gd name="T7" fmla="*/ 82 h 175"/>
                <a:gd name="T8" fmla="*/ 171 w 175"/>
                <a:gd name="T9" fmla="*/ 62 h 175"/>
                <a:gd name="T10" fmla="*/ 152 w 175"/>
                <a:gd name="T11" fmla="*/ 53 h 175"/>
                <a:gd name="T12" fmla="*/ 154 w 175"/>
                <a:gd name="T13" fmla="*/ 30 h 175"/>
                <a:gd name="T14" fmla="*/ 135 w 175"/>
                <a:gd name="T15" fmla="*/ 31 h 175"/>
                <a:gd name="T16" fmla="*/ 128 w 175"/>
                <a:gd name="T17" fmla="*/ 10 h 175"/>
                <a:gd name="T18" fmla="*/ 110 w 175"/>
                <a:gd name="T19" fmla="*/ 17 h 175"/>
                <a:gd name="T20" fmla="*/ 95 w 175"/>
                <a:gd name="T21" fmla="*/ 0 h 175"/>
                <a:gd name="T22" fmla="*/ 81 w 175"/>
                <a:gd name="T23" fmla="*/ 14 h 175"/>
                <a:gd name="T24" fmla="*/ 61 w 175"/>
                <a:gd name="T25" fmla="*/ 4 h 175"/>
                <a:gd name="T26" fmla="*/ 54 w 175"/>
                <a:gd name="T27" fmla="*/ 21 h 175"/>
                <a:gd name="T28" fmla="*/ 32 w 175"/>
                <a:gd name="T29" fmla="*/ 19 h 175"/>
                <a:gd name="T30" fmla="*/ 30 w 175"/>
                <a:gd name="T31" fmla="*/ 39 h 175"/>
                <a:gd name="T32" fmla="*/ 9 w 175"/>
                <a:gd name="T33" fmla="*/ 47 h 175"/>
                <a:gd name="T34" fmla="*/ 16 w 175"/>
                <a:gd name="T35" fmla="*/ 65 h 175"/>
                <a:gd name="T36" fmla="*/ 0 w 175"/>
                <a:gd name="T37" fmla="*/ 80 h 175"/>
                <a:gd name="T38" fmla="*/ 12 w 175"/>
                <a:gd name="T39" fmla="*/ 94 h 175"/>
                <a:gd name="T40" fmla="*/ 3 w 175"/>
                <a:gd name="T41" fmla="*/ 114 h 175"/>
                <a:gd name="T42" fmla="*/ 21 w 175"/>
                <a:gd name="T43" fmla="*/ 123 h 175"/>
                <a:gd name="T44" fmla="*/ 20 w 175"/>
                <a:gd name="T45" fmla="*/ 145 h 175"/>
                <a:gd name="T46" fmla="*/ 39 w 175"/>
                <a:gd name="T47" fmla="*/ 145 h 175"/>
                <a:gd name="T48" fmla="*/ 46 w 175"/>
                <a:gd name="T49" fmla="*/ 165 h 175"/>
                <a:gd name="T50" fmla="*/ 64 w 175"/>
                <a:gd name="T51" fmla="*/ 159 h 175"/>
                <a:gd name="T52" fmla="*/ 79 w 175"/>
                <a:gd name="T53" fmla="*/ 175 h 175"/>
                <a:gd name="T54" fmla="*/ 93 w 175"/>
                <a:gd name="T55" fmla="*/ 162 h 175"/>
                <a:gd name="T56" fmla="*/ 113 w 175"/>
                <a:gd name="T57" fmla="*/ 172 h 175"/>
                <a:gd name="T58" fmla="*/ 121 w 175"/>
                <a:gd name="T59" fmla="*/ 154 h 175"/>
                <a:gd name="T60" fmla="*/ 143 w 175"/>
                <a:gd name="T61" fmla="*/ 156 h 175"/>
                <a:gd name="T62" fmla="*/ 144 w 175"/>
                <a:gd name="T63" fmla="*/ 136 h 175"/>
                <a:gd name="T64" fmla="*/ 50 w 175"/>
                <a:gd name="T65" fmla="*/ 146 h 175"/>
                <a:gd name="T66" fmla="*/ 123 w 175"/>
                <a:gd name="T67" fmla="*/ 30 h 175"/>
                <a:gd name="T68" fmla="*/ 50 w 175"/>
                <a:gd name="T69" fmla="*/ 14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5" h="175">
                  <a:moveTo>
                    <a:pt x="157" y="140"/>
                  </a:moveTo>
                  <a:cubicBezTo>
                    <a:pt x="165" y="129"/>
                    <a:pt x="165" y="129"/>
                    <a:pt x="165" y="129"/>
                  </a:cubicBezTo>
                  <a:cubicBezTo>
                    <a:pt x="155" y="118"/>
                    <a:pt x="155" y="118"/>
                    <a:pt x="155" y="118"/>
                  </a:cubicBezTo>
                  <a:cubicBezTo>
                    <a:pt x="156" y="115"/>
                    <a:pt x="157" y="113"/>
                    <a:pt x="158" y="110"/>
                  </a:cubicBezTo>
                  <a:cubicBezTo>
                    <a:pt x="172" y="109"/>
                    <a:pt x="172" y="109"/>
                    <a:pt x="172" y="109"/>
                  </a:cubicBezTo>
                  <a:cubicBezTo>
                    <a:pt x="175" y="95"/>
                    <a:pt x="175" y="95"/>
                    <a:pt x="175" y="95"/>
                  </a:cubicBezTo>
                  <a:cubicBezTo>
                    <a:pt x="161" y="89"/>
                    <a:pt x="161" y="89"/>
                    <a:pt x="161" y="89"/>
                  </a:cubicBezTo>
                  <a:cubicBezTo>
                    <a:pt x="161" y="87"/>
                    <a:pt x="161" y="84"/>
                    <a:pt x="161" y="82"/>
                  </a:cubicBezTo>
                  <a:cubicBezTo>
                    <a:pt x="174" y="75"/>
                    <a:pt x="174" y="75"/>
                    <a:pt x="174" y="75"/>
                  </a:cubicBezTo>
                  <a:cubicBezTo>
                    <a:pt x="171" y="62"/>
                    <a:pt x="171" y="62"/>
                    <a:pt x="171" y="62"/>
                  </a:cubicBezTo>
                  <a:cubicBezTo>
                    <a:pt x="156" y="61"/>
                    <a:pt x="156" y="61"/>
                    <a:pt x="156" y="61"/>
                  </a:cubicBezTo>
                  <a:cubicBezTo>
                    <a:pt x="155" y="58"/>
                    <a:pt x="154" y="56"/>
                    <a:pt x="152" y="53"/>
                  </a:cubicBezTo>
                  <a:cubicBezTo>
                    <a:pt x="162" y="41"/>
                    <a:pt x="162" y="41"/>
                    <a:pt x="162" y="41"/>
                  </a:cubicBezTo>
                  <a:cubicBezTo>
                    <a:pt x="154" y="30"/>
                    <a:pt x="154" y="30"/>
                    <a:pt x="154" y="30"/>
                  </a:cubicBezTo>
                  <a:cubicBezTo>
                    <a:pt x="140" y="36"/>
                    <a:pt x="140" y="36"/>
                    <a:pt x="140" y="36"/>
                  </a:cubicBezTo>
                  <a:cubicBezTo>
                    <a:pt x="138" y="34"/>
                    <a:pt x="137" y="33"/>
                    <a:pt x="135" y="31"/>
                  </a:cubicBezTo>
                  <a:cubicBezTo>
                    <a:pt x="140" y="17"/>
                    <a:pt x="140" y="17"/>
                    <a:pt x="140" y="17"/>
                  </a:cubicBezTo>
                  <a:cubicBezTo>
                    <a:pt x="128" y="10"/>
                    <a:pt x="128" y="10"/>
                    <a:pt x="128" y="10"/>
                  </a:cubicBezTo>
                  <a:cubicBezTo>
                    <a:pt x="117" y="20"/>
                    <a:pt x="117" y="20"/>
                    <a:pt x="117" y="20"/>
                  </a:cubicBezTo>
                  <a:cubicBezTo>
                    <a:pt x="115" y="19"/>
                    <a:pt x="113" y="18"/>
                    <a:pt x="110" y="17"/>
                  </a:cubicBezTo>
                  <a:cubicBezTo>
                    <a:pt x="109" y="2"/>
                    <a:pt x="109" y="2"/>
                    <a:pt x="109" y="2"/>
                  </a:cubicBezTo>
                  <a:cubicBezTo>
                    <a:pt x="95" y="0"/>
                    <a:pt x="95" y="0"/>
                    <a:pt x="95" y="0"/>
                  </a:cubicBezTo>
                  <a:cubicBezTo>
                    <a:pt x="89" y="14"/>
                    <a:pt x="89" y="14"/>
                    <a:pt x="89" y="14"/>
                  </a:cubicBezTo>
                  <a:cubicBezTo>
                    <a:pt x="87" y="14"/>
                    <a:pt x="84" y="14"/>
                    <a:pt x="81" y="14"/>
                  </a:cubicBezTo>
                  <a:cubicBezTo>
                    <a:pt x="75" y="1"/>
                    <a:pt x="75" y="1"/>
                    <a:pt x="75" y="1"/>
                  </a:cubicBezTo>
                  <a:cubicBezTo>
                    <a:pt x="61" y="4"/>
                    <a:pt x="61" y="4"/>
                    <a:pt x="61" y="4"/>
                  </a:cubicBezTo>
                  <a:cubicBezTo>
                    <a:pt x="61" y="18"/>
                    <a:pt x="61" y="18"/>
                    <a:pt x="61" y="18"/>
                  </a:cubicBezTo>
                  <a:cubicBezTo>
                    <a:pt x="58" y="19"/>
                    <a:pt x="56" y="20"/>
                    <a:pt x="54" y="21"/>
                  </a:cubicBezTo>
                  <a:cubicBezTo>
                    <a:pt x="43" y="11"/>
                    <a:pt x="43" y="11"/>
                    <a:pt x="43" y="11"/>
                  </a:cubicBezTo>
                  <a:cubicBezTo>
                    <a:pt x="32" y="19"/>
                    <a:pt x="32" y="19"/>
                    <a:pt x="32" y="19"/>
                  </a:cubicBezTo>
                  <a:cubicBezTo>
                    <a:pt x="37" y="33"/>
                    <a:pt x="37" y="33"/>
                    <a:pt x="37" y="33"/>
                  </a:cubicBezTo>
                  <a:cubicBezTo>
                    <a:pt x="34" y="35"/>
                    <a:pt x="32" y="37"/>
                    <a:pt x="30" y="39"/>
                  </a:cubicBezTo>
                  <a:cubicBezTo>
                    <a:pt x="17" y="35"/>
                    <a:pt x="17" y="35"/>
                    <a:pt x="17" y="35"/>
                  </a:cubicBezTo>
                  <a:cubicBezTo>
                    <a:pt x="9" y="47"/>
                    <a:pt x="9" y="47"/>
                    <a:pt x="9" y="47"/>
                  </a:cubicBezTo>
                  <a:cubicBezTo>
                    <a:pt x="19" y="57"/>
                    <a:pt x="19" y="57"/>
                    <a:pt x="19" y="57"/>
                  </a:cubicBezTo>
                  <a:cubicBezTo>
                    <a:pt x="18" y="60"/>
                    <a:pt x="17" y="62"/>
                    <a:pt x="16" y="65"/>
                  </a:cubicBezTo>
                  <a:cubicBezTo>
                    <a:pt x="2" y="66"/>
                    <a:pt x="2" y="66"/>
                    <a:pt x="2" y="66"/>
                  </a:cubicBezTo>
                  <a:cubicBezTo>
                    <a:pt x="0" y="80"/>
                    <a:pt x="0" y="80"/>
                    <a:pt x="0" y="80"/>
                  </a:cubicBezTo>
                  <a:cubicBezTo>
                    <a:pt x="12" y="86"/>
                    <a:pt x="12" y="86"/>
                    <a:pt x="12" y="86"/>
                  </a:cubicBezTo>
                  <a:cubicBezTo>
                    <a:pt x="12" y="88"/>
                    <a:pt x="12" y="91"/>
                    <a:pt x="12" y="94"/>
                  </a:cubicBezTo>
                  <a:cubicBezTo>
                    <a:pt x="0" y="100"/>
                    <a:pt x="0" y="100"/>
                    <a:pt x="0" y="100"/>
                  </a:cubicBezTo>
                  <a:cubicBezTo>
                    <a:pt x="3" y="114"/>
                    <a:pt x="3" y="114"/>
                    <a:pt x="3" y="114"/>
                  </a:cubicBezTo>
                  <a:cubicBezTo>
                    <a:pt x="17" y="114"/>
                    <a:pt x="17" y="114"/>
                    <a:pt x="17" y="114"/>
                  </a:cubicBezTo>
                  <a:cubicBezTo>
                    <a:pt x="18" y="117"/>
                    <a:pt x="19" y="120"/>
                    <a:pt x="21" y="123"/>
                  </a:cubicBezTo>
                  <a:cubicBezTo>
                    <a:pt x="12" y="134"/>
                    <a:pt x="12" y="134"/>
                    <a:pt x="12" y="134"/>
                  </a:cubicBezTo>
                  <a:cubicBezTo>
                    <a:pt x="20" y="145"/>
                    <a:pt x="20" y="145"/>
                    <a:pt x="20" y="145"/>
                  </a:cubicBezTo>
                  <a:cubicBezTo>
                    <a:pt x="33" y="140"/>
                    <a:pt x="33" y="140"/>
                    <a:pt x="33" y="140"/>
                  </a:cubicBezTo>
                  <a:cubicBezTo>
                    <a:pt x="35" y="142"/>
                    <a:pt x="37" y="143"/>
                    <a:pt x="39" y="145"/>
                  </a:cubicBezTo>
                  <a:cubicBezTo>
                    <a:pt x="34" y="158"/>
                    <a:pt x="34" y="158"/>
                    <a:pt x="34" y="158"/>
                  </a:cubicBezTo>
                  <a:cubicBezTo>
                    <a:pt x="46" y="165"/>
                    <a:pt x="46" y="165"/>
                    <a:pt x="46" y="165"/>
                  </a:cubicBezTo>
                  <a:cubicBezTo>
                    <a:pt x="56" y="156"/>
                    <a:pt x="56" y="156"/>
                    <a:pt x="56" y="156"/>
                  </a:cubicBezTo>
                  <a:cubicBezTo>
                    <a:pt x="59" y="157"/>
                    <a:pt x="61" y="158"/>
                    <a:pt x="64" y="159"/>
                  </a:cubicBezTo>
                  <a:cubicBezTo>
                    <a:pt x="65" y="173"/>
                    <a:pt x="65" y="173"/>
                    <a:pt x="65" y="173"/>
                  </a:cubicBezTo>
                  <a:cubicBezTo>
                    <a:pt x="79" y="175"/>
                    <a:pt x="79" y="175"/>
                    <a:pt x="79" y="175"/>
                  </a:cubicBezTo>
                  <a:cubicBezTo>
                    <a:pt x="84" y="163"/>
                    <a:pt x="84" y="163"/>
                    <a:pt x="84" y="163"/>
                  </a:cubicBezTo>
                  <a:cubicBezTo>
                    <a:pt x="87" y="163"/>
                    <a:pt x="90" y="163"/>
                    <a:pt x="93" y="162"/>
                  </a:cubicBezTo>
                  <a:cubicBezTo>
                    <a:pt x="99" y="175"/>
                    <a:pt x="99" y="175"/>
                    <a:pt x="99" y="175"/>
                  </a:cubicBezTo>
                  <a:cubicBezTo>
                    <a:pt x="113" y="172"/>
                    <a:pt x="113" y="172"/>
                    <a:pt x="113" y="172"/>
                  </a:cubicBezTo>
                  <a:cubicBezTo>
                    <a:pt x="114" y="158"/>
                    <a:pt x="114" y="158"/>
                    <a:pt x="114" y="158"/>
                  </a:cubicBezTo>
                  <a:cubicBezTo>
                    <a:pt x="116" y="157"/>
                    <a:pt x="118" y="156"/>
                    <a:pt x="121" y="154"/>
                  </a:cubicBezTo>
                  <a:cubicBezTo>
                    <a:pt x="131" y="164"/>
                    <a:pt x="131" y="164"/>
                    <a:pt x="131" y="164"/>
                  </a:cubicBezTo>
                  <a:cubicBezTo>
                    <a:pt x="143" y="156"/>
                    <a:pt x="143" y="156"/>
                    <a:pt x="143" y="156"/>
                  </a:cubicBezTo>
                  <a:cubicBezTo>
                    <a:pt x="138" y="143"/>
                    <a:pt x="138" y="143"/>
                    <a:pt x="138" y="143"/>
                  </a:cubicBezTo>
                  <a:cubicBezTo>
                    <a:pt x="140" y="140"/>
                    <a:pt x="142" y="138"/>
                    <a:pt x="144" y="136"/>
                  </a:cubicBezTo>
                  <a:lnTo>
                    <a:pt x="157" y="140"/>
                  </a:lnTo>
                  <a:close/>
                  <a:moveTo>
                    <a:pt x="50" y="146"/>
                  </a:moveTo>
                  <a:cubicBezTo>
                    <a:pt x="18" y="126"/>
                    <a:pt x="8" y="84"/>
                    <a:pt x="29" y="52"/>
                  </a:cubicBezTo>
                  <a:cubicBezTo>
                    <a:pt x="49" y="20"/>
                    <a:pt x="91" y="10"/>
                    <a:pt x="123" y="30"/>
                  </a:cubicBezTo>
                  <a:cubicBezTo>
                    <a:pt x="155" y="50"/>
                    <a:pt x="165" y="93"/>
                    <a:pt x="145" y="125"/>
                  </a:cubicBezTo>
                  <a:cubicBezTo>
                    <a:pt x="124" y="157"/>
                    <a:pt x="82" y="166"/>
                    <a:pt x="50"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6" name="Freeform 11"/>
            <p:cNvSpPr>
              <a:spLocks noEditPoints="1"/>
            </p:cNvSpPr>
            <p:nvPr/>
          </p:nvSpPr>
          <p:spPr bwMode="auto">
            <a:xfrm>
              <a:off x="1462088" y="3957638"/>
              <a:ext cx="555625" cy="555625"/>
            </a:xfrm>
            <a:custGeom>
              <a:avLst/>
              <a:gdLst>
                <a:gd name="T0" fmla="*/ 108 w 148"/>
                <a:gd name="T1" fmla="*/ 19 h 148"/>
                <a:gd name="T2" fmla="*/ 19 w 148"/>
                <a:gd name="T3" fmla="*/ 40 h 148"/>
                <a:gd name="T4" fmla="*/ 39 w 148"/>
                <a:gd name="T5" fmla="*/ 129 h 148"/>
                <a:gd name="T6" fmla="*/ 128 w 148"/>
                <a:gd name="T7" fmla="*/ 109 h 148"/>
                <a:gd name="T8" fmla="*/ 108 w 148"/>
                <a:gd name="T9" fmla="*/ 19 h 148"/>
                <a:gd name="T10" fmla="*/ 33 w 148"/>
                <a:gd name="T11" fmla="*/ 34 h 148"/>
                <a:gd name="T12" fmla="*/ 94 w 148"/>
                <a:gd name="T13" fmla="*/ 21 h 148"/>
                <a:gd name="T14" fmla="*/ 96 w 148"/>
                <a:gd name="T15" fmla="*/ 28 h 148"/>
                <a:gd name="T16" fmla="*/ 79 w 148"/>
                <a:gd name="T17" fmla="*/ 56 h 148"/>
                <a:gd name="T18" fmla="*/ 61 w 148"/>
                <a:gd name="T19" fmla="*/ 60 h 148"/>
                <a:gd name="T20" fmla="*/ 34 w 148"/>
                <a:gd name="T21" fmla="*/ 43 h 148"/>
                <a:gd name="T22" fmla="*/ 33 w 148"/>
                <a:gd name="T23" fmla="*/ 34 h 148"/>
                <a:gd name="T24" fmla="*/ 42 w 148"/>
                <a:gd name="T25" fmla="*/ 114 h 148"/>
                <a:gd name="T26" fmla="*/ 33 w 148"/>
                <a:gd name="T27" fmla="*/ 114 h 148"/>
                <a:gd name="T28" fmla="*/ 20 w 148"/>
                <a:gd name="T29" fmla="*/ 54 h 148"/>
                <a:gd name="T30" fmla="*/ 29 w 148"/>
                <a:gd name="T31" fmla="*/ 52 h 148"/>
                <a:gd name="T32" fmla="*/ 56 w 148"/>
                <a:gd name="T33" fmla="*/ 69 h 148"/>
                <a:gd name="T34" fmla="*/ 60 w 148"/>
                <a:gd name="T35" fmla="*/ 87 h 148"/>
                <a:gd name="T36" fmla="*/ 42 w 148"/>
                <a:gd name="T37" fmla="*/ 114 h 148"/>
                <a:gd name="T38" fmla="*/ 64 w 148"/>
                <a:gd name="T39" fmla="*/ 68 h 148"/>
                <a:gd name="T40" fmla="*/ 80 w 148"/>
                <a:gd name="T41" fmla="*/ 64 h 148"/>
                <a:gd name="T42" fmla="*/ 84 w 148"/>
                <a:gd name="T43" fmla="*/ 80 h 148"/>
                <a:gd name="T44" fmla="*/ 67 w 148"/>
                <a:gd name="T45" fmla="*/ 84 h 148"/>
                <a:gd name="T46" fmla="*/ 64 w 148"/>
                <a:gd name="T47" fmla="*/ 68 h 148"/>
                <a:gd name="T48" fmla="*/ 115 w 148"/>
                <a:gd name="T49" fmla="*/ 114 h 148"/>
                <a:gd name="T50" fmla="*/ 55 w 148"/>
                <a:gd name="T51" fmla="*/ 128 h 148"/>
                <a:gd name="T52" fmla="*/ 51 w 148"/>
                <a:gd name="T53" fmla="*/ 118 h 148"/>
                <a:gd name="T54" fmla="*/ 68 w 148"/>
                <a:gd name="T55" fmla="*/ 92 h 148"/>
                <a:gd name="T56" fmla="*/ 86 w 148"/>
                <a:gd name="T57" fmla="*/ 88 h 148"/>
                <a:gd name="T58" fmla="*/ 112 w 148"/>
                <a:gd name="T59" fmla="*/ 104 h 148"/>
                <a:gd name="T60" fmla="*/ 115 w 148"/>
                <a:gd name="T61" fmla="*/ 114 h 148"/>
                <a:gd name="T62" fmla="*/ 118 w 148"/>
                <a:gd name="T63" fmla="*/ 96 h 148"/>
                <a:gd name="T64" fmla="*/ 92 w 148"/>
                <a:gd name="T65" fmla="*/ 80 h 148"/>
                <a:gd name="T66" fmla="*/ 87 w 148"/>
                <a:gd name="T67" fmla="*/ 61 h 148"/>
                <a:gd name="T68" fmla="*/ 105 w 148"/>
                <a:gd name="T69" fmla="*/ 34 h 148"/>
                <a:gd name="T70" fmla="*/ 113 w 148"/>
                <a:gd name="T71" fmla="*/ 32 h 148"/>
                <a:gd name="T72" fmla="*/ 127 w 148"/>
                <a:gd name="T73" fmla="*/ 94 h 148"/>
                <a:gd name="T74" fmla="*/ 118 w 148"/>
                <a:gd name="T75" fmla="*/ 9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108" y="19"/>
                  </a:moveTo>
                  <a:cubicBezTo>
                    <a:pt x="78" y="0"/>
                    <a:pt x="38" y="9"/>
                    <a:pt x="19" y="40"/>
                  </a:cubicBezTo>
                  <a:cubicBezTo>
                    <a:pt x="0" y="70"/>
                    <a:pt x="9" y="110"/>
                    <a:pt x="39" y="129"/>
                  </a:cubicBezTo>
                  <a:cubicBezTo>
                    <a:pt x="69" y="148"/>
                    <a:pt x="109" y="139"/>
                    <a:pt x="128" y="109"/>
                  </a:cubicBezTo>
                  <a:cubicBezTo>
                    <a:pt x="148" y="79"/>
                    <a:pt x="138" y="39"/>
                    <a:pt x="108" y="19"/>
                  </a:cubicBezTo>
                  <a:close/>
                  <a:moveTo>
                    <a:pt x="33" y="34"/>
                  </a:moveTo>
                  <a:cubicBezTo>
                    <a:pt x="49" y="18"/>
                    <a:pt x="73" y="13"/>
                    <a:pt x="94" y="21"/>
                  </a:cubicBezTo>
                  <a:cubicBezTo>
                    <a:pt x="97" y="22"/>
                    <a:pt x="99" y="25"/>
                    <a:pt x="96" y="28"/>
                  </a:cubicBezTo>
                  <a:cubicBezTo>
                    <a:pt x="94" y="31"/>
                    <a:pt x="79" y="56"/>
                    <a:pt x="79" y="56"/>
                  </a:cubicBezTo>
                  <a:cubicBezTo>
                    <a:pt x="73" y="54"/>
                    <a:pt x="66" y="56"/>
                    <a:pt x="61" y="60"/>
                  </a:cubicBezTo>
                  <a:cubicBezTo>
                    <a:pt x="61" y="60"/>
                    <a:pt x="38" y="46"/>
                    <a:pt x="34" y="43"/>
                  </a:cubicBezTo>
                  <a:cubicBezTo>
                    <a:pt x="29" y="40"/>
                    <a:pt x="30" y="37"/>
                    <a:pt x="33" y="34"/>
                  </a:cubicBezTo>
                  <a:close/>
                  <a:moveTo>
                    <a:pt x="42" y="114"/>
                  </a:moveTo>
                  <a:cubicBezTo>
                    <a:pt x="40" y="118"/>
                    <a:pt x="36" y="117"/>
                    <a:pt x="33" y="114"/>
                  </a:cubicBezTo>
                  <a:cubicBezTo>
                    <a:pt x="17" y="99"/>
                    <a:pt x="12" y="75"/>
                    <a:pt x="20" y="54"/>
                  </a:cubicBezTo>
                  <a:cubicBezTo>
                    <a:pt x="21" y="50"/>
                    <a:pt x="25" y="49"/>
                    <a:pt x="29" y="52"/>
                  </a:cubicBezTo>
                  <a:cubicBezTo>
                    <a:pt x="32" y="54"/>
                    <a:pt x="56" y="69"/>
                    <a:pt x="56" y="69"/>
                  </a:cubicBezTo>
                  <a:cubicBezTo>
                    <a:pt x="54" y="75"/>
                    <a:pt x="55" y="82"/>
                    <a:pt x="60" y="87"/>
                  </a:cubicBezTo>
                  <a:cubicBezTo>
                    <a:pt x="60" y="87"/>
                    <a:pt x="45" y="110"/>
                    <a:pt x="42" y="114"/>
                  </a:cubicBezTo>
                  <a:close/>
                  <a:moveTo>
                    <a:pt x="64" y="68"/>
                  </a:moveTo>
                  <a:cubicBezTo>
                    <a:pt x="67" y="63"/>
                    <a:pt x="74" y="61"/>
                    <a:pt x="80" y="64"/>
                  </a:cubicBezTo>
                  <a:cubicBezTo>
                    <a:pt x="85" y="68"/>
                    <a:pt x="87" y="75"/>
                    <a:pt x="84" y="80"/>
                  </a:cubicBezTo>
                  <a:cubicBezTo>
                    <a:pt x="80" y="86"/>
                    <a:pt x="73" y="87"/>
                    <a:pt x="67" y="84"/>
                  </a:cubicBezTo>
                  <a:cubicBezTo>
                    <a:pt x="62" y="81"/>
                    <a:pt x="60" y="73"/>
                    <a:pt x="64" y="68"/>
                  </a:cubicBezTo>
                  <a:close/>
                  <a:moveTo>
                    <a:pt x="115" y="114"/>
                  </a:moveTo>
                  <a:cubicBezTo>
                    <a:pt x="99" y="130"/>
                    <a:pt x="76" y="135"/>
                    <a:pt x="55" y="128"/>
                  </a:cubicBezTo>
                  <a:cubicBezTo>
                    <a:pt x="50" y="126"/>
                    <a:pt x="49" y="123"/>
                    <a:pt x="51" y="118"/>
                  </a:cubicBezTo>
                  <a:cubicBezTo>
                    <a:pt x="54" y="114"/>
                    <a:pt x="68" y="92"/>
                    <a:pt x="68" y="92"/>
                  </a:cubicBezTo>
                  <a:cubicBezTo>
                    <a:pt x="74" y="94"/>
                    <a:pt x="81" y="93"/>
                    <a:pt x="86" y="88"/>
                  </a:cubicBezTo>
                  <a:cubicBezTo>
                    <a:pt x="86" y="88"/>
                    <a:pt x="106" y="100"/>
                    <a:pt x="112" y="104"/>
                  </a:cubicBezTo>
                  <a:cubicBezTo>
                    <a:pt x="118" y="108"/>
                    <a:pt x="117" y="111"/>
                    <a:pt x="115" y="114"/>
                  </a:cubicBezTo>
                  <a:close/>
                  <a:moveTo>
                    <a:pt x="118" y="96"/>
                  </a:moveTo>
                  <a:cubicBezTo>
                    <a:pt x="115" y="94"/>
                    <a:pt x="92" y="80"/>
                    <a:pt x="92" y="80"/>
                  </a:cubicBezTo>
                  <a:cubicBezTo>
                    <a:pt x="94" y="73"/>
                    <a:pt x="92" y="66"/>
                    <a:pt x="87" y="61"/>
                  </a:cubicBezTo>
                  <a:cubicBezTo>
                    <a:pt x="87" y="61"/>
                    <a:pt x="102" y="38"/>
                    <a:pt x="105" y="34"/>
                  </a:cubicBezTo>
                  <a:cubicBezTo>
                    <a:pt x="107" y="30"/>
                    <a:pt x="110" y="30"/>
                    <a:pt x="113" y="32"/>
                  </a:cubicBezTo>
                  <a:cubicBezTo>
                    <a:pt x="129" y="48"/>
                    <a:pt x="135" y="72"/>
                    <a:pt x="127" y="94"/>
                  </a:cubicBezTo>
                  <a:cubicBezTo>
                    <a:pt x="126" y="98"/>
                    <a:pt x="122" y="99"/>
                    <a:pt x="118"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7" name="Freeform 12"/>
            <p:cNvSpPr>
              <a:spLocks noEditPoints="1"/>
            </p:cNvSpPr>
            <p:nvPr/>
          </p:nvSpPr>
          <p:spPr bwMode="auto">
            <a:xfrm>
              <a:off x="4098925" y="1601788"/>
              <a:ext cx="661988" cy="657225"/>
            </a:xfrm>
            <a:custGeom>
              <a:avLst/>
              <a:gdLst>
                <a:gd name="T0" fmla="*/ 166 w 176"/>
                <a:gd name="T1" fmla="*/ 128 h 175"/>
                <a:gd name="T2" fmla="*/ 159 w 176"/>
                <a:gd name="T3" fmla="*/ 110 h 175"/>
                <a:gd name="T4" fmla="*/ 176 w 176"/>
                <a:gd name="T5" fmla="*/ 95 h 175"/>
                <a:gd name="T6" fmla="*/ 162 w 176"/>
                <a:gd name="T7" fmla="*/ 81 h 175"/>
                <a:gd name="T8" fmla="*/ 172 w 176"/>
                <a:gd name="T9" fmla="*/ 61 h 175"/>
                <a:gd name="T10" fmla="*/ 153 w 176"/>
                <a:gd name="T11" fmla="*/ 53 h 175"/>
                <a:gd name="T12" fmla="*/ 155 w 176"/>
                <a:gd name="T13" fmla="*/ 30 h 175"/>
                <a:gd name="T14" fmla="*/ 136 w 176"/>
                <a:gd name="T15" fmla="*/ 31 h 175"/>
                <a:gd name="T16" fmla="*/ 129 w 176"/>
                <a:gd name="T17" fmla="*/ 9 h 175"/>
                <a:gd name="T18" fmla="*/ 111 w 176"/>
                <a:gd name="T19" fmla="*/ 17 h 175"/>
                <a:gd name="T20" fmla="*/ 96 w 176"/>
                <a:gd name="T21" fmla="*/ 0 h 175"/>
                <a:gd name="T22" fmla="*/ 82 w 176"/>
                <a:gd name="T23" fmla="*/ 13 h 175"/>
                <a:gd name="T24" fmla="*/ 62 w 176"/>
                <a:gd name="T25" fmla="*/ 3 h 175"/>
                <a:gd name="T26" fmla="*/ 55 w 176"/>
                <a:gd name="T27" fmla="*/ 21 h 175"/>
                <a:gd name="T28" fmla="*/ 32 w 176"/>
                <a:gd name="T29" fmla="*/ 19 h 175"/>
                <a:gd name="T30" fmla="*/ 31 w 176"/>
                <a:gd name="T31" fmla="*/ 39 h 175"/>
                <a:gd name="T32" fmla="*/ 10 w 176"/>
                <a:gd name="T33" fmla="*/ 46 h 175"/>
                <a:gd name="T34" fmla="*/ 17 w 176"/>
                <a:gd name="T35" fmla="*/ 65 h 175"/>
                <a:gd name="T36" fmla="*/ 0 w 176"/>
                <a:gd name="T37" fmla="*/ 80 h 175"/>
                <a:gd name="T38" fmla="*/ 13 w 176"/>
                <a:gd name="T39" fmla="*/ 93 h 175"/>
                <a:gd name="T40" fmla="*/ 4 w 176"/>
                <a:gd name="T41" fmla="*/ 113 h 175"/>
                <a:gd name="T42" fmla="*/ 22 w 176"/>
                <a:gd name="T43" fmla="*/ 123 h 175"/>
                <a:gd name="T44" fmla="*/ 21 w 176"/>
                <a:gd name="T45" fmla="*/ 145 h 175"/>
                <a:gd name="T46" fmla="*/ 39 w 176"/>
                <a:gd name="T47" fmla="*/ 145 h 175"/>
                <a:gd name="T48" fmla="*/ 47 w 176"/>
                <a:gd name="T49" fmla="*/ 165 h 175"/>
                <a:gd name="T50" fmla="*/ 65 w 176"/>
                <a:gd name="T51" fmla="*/ 159 h 175"/>
                <a:gd name="T52" fmla="*/ 80 w 176"/>
                <a:gd name="T53" fmla="*/ 175 h 175"/>
                <a:gd name="T54" fmla="*/ 94 w 176"/>
                <a:gd name="T55" fmla="*/ 162 h 175"/>
                <a:gd name="T56" fmla="*/ 114 w 176"/>
                <a:gd name="T57" fmla="*/ 171 h 175"/>
                <a:gd name="T58" fmla="*/ 122 w 176"/>
                <a:gd name="T59" fmla="*/ 154 h 175"/>
                <a:gd name="T60" fmla="*/ 144 w 176"/>
                <a:gd name="T61" fmla="*/ 155 h 175"/>
                <a:gd name="T62" fmla="*/ 145 w 176"/>
                <a:gd name="T63" fmla="*/ 135 h 175"/>
                <a:gd name="T64" fmla="*/ 51 w 176"/>
                <a:gd name="T65" fmla="*/ 146 h 175"/>
                <a:gd name="T66" fmla="*/ 124 w 176"/>
                <a:gd name="T67" fmla="*/ 30 h 175"/>
                <a:gd name="T68" fmla="*/ 51 w 176"/>
                <a:gd name="T69" fmla="*/ 14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5">
                  <a:moveTo>
                    <a:pt x="158" y="140"/>
                  </a:moveTo>
                  <a:cubicBezTo>
                    <a:pt x="166" y="128"/>
                    <a:pt x="166" y="128"/>
                    <a:pt x="166" y="128"/>
                  </a:cubicBezTo>
                  <a:cubicBezTo>
                    <a:pt x="156" y="118"/>
                    <a:pt x="156" y="118"/>
                    <a:pt x="156" y="118"/>
                  </a:cubicBezTo>
                  <a:cubicBezTo>
                    <a:pt x="157" y="115"/>
                    <a:pt x="158" y="112"/>
                    <a:pt x="159" y="110"/>
                  </a:cubicBezTo>
                  <a:cubicBezTo>
                    <a:pt x="173" y="108"/>
                    <a:pt x="173" y="108"/>
                    <a:pt x="173" y="108"/>
                  </a:cubicBezTo>
                  <a:cubicBezTo>
                    <a:pt x="176" y="95"/>
                    <a:pt x="176" y="95"/>
                    <a:pt x="176" y="95"/>
                  </a:cubicBezTo>
                  <a:cubicBezTo>
                    <a:pt x="162" y="89"/>
                    <a:pt x="162" y="89"/>
                    <a:pt x="162" y="89"/>
                  </a:cubicBezTo>
                  <a:cubicBezTo>
                    <a:pt x="162" y="86"/>
                    <a:pt x="162" y="84"/>
                    <a:pt x="162" y="81"/>
                  </a:cubicBezTo>
                  <a:cubicBezTo>
                    <a:pt x="175" y="75"/>
                    <a:pt x="175" y="75"/>
                    <a:pt x="175" y="75"/>
                  </a:cubicBezTo>
                  <a:cubicBezTo>
                    <a:pt x="172" y="61"/>
                    <a:pt x="172" y="61"/>
                    <a:pt x="172" y="61"/>
                  </a:cubicBezTo>
                  <a:cubicBezTo>
                    <a:pt x="157" y="61"/>
                    <a:pt x="157" y="61"/>
                    <a:pt x="157" y="61"/>
                  </a:cubicBezTo>
                  <a:cubicBezTo>
                    <a:pt x="156" y="58"/>
                    <a:pt x="155" y="55"/>
                    <a:pt x="153" y="53"/>
                  </a:cubicBezTo>
                  <a:cubicBezTo>
                    <a:pt x="163" y="41"/>
                    <a:pt x="163" y="41"/>
                    <a:pt x="163" y="41"/>
                  </a:cubicBezTo>
                  <a:cubicBezTo>
                    <a:pt x="155" y="30"/>
                    <a:pt x="155" y="30"/>
                    <a:pt x="155" y="30"/>
                  </a:cubicBezTo>
                  <a:cubicBezTo>
                    <a:pt x="141" y="35"/>
                    <a:pt x="141" y="35"/>
                    <a:pt x="141" y="35"/>
                  </a:cubicBezTo>
                  <a:cubicBezTo>
                    <a:pt x="139" y="34"/>
                    <a:pt x="138" y="32"/>
                    <a:pt x="136" y="31"/>
                  </a:cubicBezTo>
                  <a:cubicBezTo>
                    <a:pt x="141" y="17"/>
                    <a:pt x="141" y="17"/>
                    <a:pt x="141" y="17"/>
                  </a:cubicBezTo>
                  <a:cubicBezTo>
                    <a:pt x="129" y="9"/>
                    <a:pt x="129" y="9"/>
                    <a:pt x="129" y="9"/>
                  </a:cubicBezTo>
                  <a:cubicBezTo>
                    <a:pt x="118" y="20"/>
                    <a:pt x="118" y="20"/>
                    <a:pt x="118" y="20"/>
                  </a:cubicBezTo>
                  <a:cubicBezTo>
                    <a:pt x="116" y="19"/>
                    <a:pt x="113" y="18"/>
                    <a:pt x="111" y="17"/>
                  </a:cubicBezTo>
                  <a:cubicBezTo>
                    <a:pt x="110" y="2"/>
                    <a:pt x="110" y="2"/>
                    <a:pt x="110" y="2"/>
                  </a:cubicBezTo>
                  <a:cubicBezTo>
                    <a:pt x="96" y="0"/>
                    <a:pt x="96" y="0"/>
                    <a:pt x="96" y="0"/>
                  </a:cubicBezTo>
                  <a:cubicBezTo>
                    <a:pt x="90" y="13"/>
                    <a:pt x="90" y="13"/>
                    <a:pt x="90" y="13"/>
                  </a:cubicBezTo>
                  <a:cubicBezTo>
                    <a:pt x="88" y="13"/>
                    <a:pt x="85" y="13"/>
                    <a:pt x="82" y="13"/>
                  </a:cubicBezTo>
                  <a:cubicBezTo>
                    <a:pt x="76" y="0"/>
                    <a:pt x="76" y="0"/>
                    <a:pt x="76" y="0"/>
                  </a:cubicBezTo>
                  <a:cubicBezTo>
                    <a:pt x="62" y="3"/>
                    <a:pt x="62" y="3"/>
                    <a:pt x="62" y="3"/>
                  </a:cubicBezTo>
                  <a:cubicBezTo>
                    <a:pt x="62" y="18"/>
                    <a:pt x="62" y="18"/>
                    <a:pt x="62" y="18"/>
                  </a:cubicBezTo>
                  <a:cubicBezTo>
                    <a:pt x="59" y="19"/>
                    <a:pt x="57" y="20"/>
                    <a:pt x="55" y="21"/>
                  </a:cubicBezTo>
                  <a:cubicBezTo>
                    <a:pt x="44" y="11"/>
                    <a:pt x="44" y="11"/>
                    <a:pt x="44" y="11"/>
                  </a:cubicBezTo>
                  <a:cubicBezTo>
                    <a:pt x="32" y="19"/>
                    <a:pt x="32" y="19"/>
                    <a:pt x="32" y="19"/>
                  </a:cubicBezTo>
                  <a:cubicBezTo>
                    <a:pt x="37" y="33"/>
                    <a:pt x="37" y="33"/>
                    <a:pt x="37" y="33"/>
                  </a:cubicBezTo>
                  <a:cubicBezTo>
                    <a:pt x="35" y="35"/>
                    <a:pt x="33" y="37"/>
                    <a:pt x="31" y="39"/>
                  </a:cubicBezTo>
                  <a:cubicBezTo>
                    <a:pt x="18" y="34"/>
                    <a:pt x="18" y="34"/>
                    <a:pt x="18" y="34"/>
                  </a:cubicBezTo>
                  <a:cubicBezTo>
                    <a:pt x="10" y="46"/>
                    <a:pt x="10" y="46"/>
                    <a:pt x="10" y="46"/>
                  </a:cubicBezTo>
                  <a:cubicBezTo>
                    <a:pt x="20" y="57"/>
                    <a:pt x="20" y="57"/>
                    <a:pt x="20" y="57"/>
                  </a:cubicBezTo>
                  <a:cubicBezTo>
                    <a:pt x="19" y="59"/>
                    <a:pt x="18" y="62"/>
                    <a:pt x="17" y="65"/>
                  </a:cubicBezTo>
                  <a:cubicBezTo>
                    <a:pt x="3" y="66"/>
                    <a:pt x="3" y="66"/>
                    <a:pt x="3" y="66"/>
                  </a:cubicBezTo>
                  <a:cubicBezTo>
                    <a:pt x="0" y="80"/>
                    <a:pt x="0" y="80"/>
                    <a:pt x="0" y="80"/>
                  </a:cubicBezTo>
                  <a:cubicBezTo>
                    <a:pt x="13" y="85"/>
                    <a:pt x="13" y="85"/>
                    <a:pt x="13" y="85"/>
                  </a:cubicBezTo>
                  <a:cubicBezTo>
                    <a:pt x="13" y="88"/>
                    <a:pt x="13" y="91"/>
                    <a:pt x="13" y="93"/>
                  </a:cubicBezTo>
                  <a:cubicBezTo>
                    <a:pt x="1" y="100"/>
                    <a:pt x="1" y="100"/>
                    <a:pt x="1" y="100"/>
                  </a:cubicBezTo>
                  <a:cubicBezTo>
                    <a:pt x="4" y="113"/>
                    <a:pt x="4" y="113"/>
                    <a:pt x="4" y="113"/>
                  </a:cubicBezTo>
                  <a:cubicBezTo>
                    <a:pt x="18" y="114"/>
                    <a:pt x="18" y="114"/>
                    <a:pt x="18" y="114"/>
                  </a:cubicBezTo>
                  <a:cubicBezTo>
                    <a:pt x="19" y="117"/>
                    <a:pt x="20" y="120"/>
                    <a:pt x="22" y="123"/>
                  </a:cubicBezTo>
                  <a:cubicBezTo>
                    <a:pt x="13" y="133"/>
                    <a:pt x="13" y="133"/>
                    <a:pt x="13" y="133"/>
                  </a:cubicBezTo>
                  <a:cubicBezTo>
                    <a:pt x="21" y="145"/>
                    <a:pt x="21" y="145"/>
                    <a:pt x="21" y="145"/>
                  </a:cubicBezTo>
                  <a:cubicBezTo>
                    <a:pt x="34" y="140"/>
                    <a:pt x="34" y="140"/>
                    <a:pt x="34" y="140"/>
                  </a:cubicBezTo>
                  <a:cubicBezTo>
                    <a:pt x="36" y="141"/>
                    <a:pt x="38" y="143"/>
                    <a:pt x="39" y="145"/>
                  </a:cubicBezTo>
                  <a:cubicBezTo>
                    <a:pt x="35" y="157"/>
                    <a:pt x="35" y="157"/>
                    <a:pt x="35" y="157"/>
                  </a:cubicBezTo>
                  <a:cubicBezTo>
                    <a:pt x="47" y="165"/>
                    <a:pt x="47" y="165"/>
                    <a:pt x="47" y="165"/>
                  </a:cubicBezTo>
                  <a:cubicBezTo>
                    <a:pt x="57" y="156"/>
                    <a:pt x="57" y="156"/>
                    <a:pt x="57" y="156"/>
                  </a:cubicBezTo>
                  <a:cubicBezTo>
                    <a:pt x="60" y="157"/>
                    <a:pt x="62" y="158"/>
                    <a:pt x="65" y="159"/>
                  </a:cubicBezTo>
                  <a:cubicBezTo>
                    <a:pt x="66" y="172"/>
                    <a:pt x="66" y="172"/>
                    <a:pt x="66" y="172"/>
                  </a:cubicBezTo>
                  <a:cubicBezTo>
                    <a:pt x="80" y="175"/>
                    <a:pt x="80" y="175"/>
                    <a:pt x="80" y="175"/>
                  </a:cubicBezTo>
                  <a:cubicBezTo>
                    <a:pt x="85" y="162"/>
                    <a:pt x="85" y="162"/>
                    <a:pt x="85" y="162"/>
                  </a:cubicBezTo>
                  <a:cubicBezTo>
                    <a:pt x="88" y="162"/>
                    <a:pt x="91" y="162"/>
                    <a:pt x="94" y="162"/>
                  </a:cubicBezTo>
                  <a:cubicBezTo>
                    <a:pt x="100" y="174"/>
                    <a:pt x="100" y="174"/>
                    <a:pt x="100" y="174"/>
                  </a:cubicBezTo>
                  <a:cubicBezTo>
                    <a:pt x="114" y="171"/>
                    <a:pt x="114" y="171"/>
                    <a:pt x="114" y="171"/>
                  </a:cubicBezTo>
                  <a:cubicBezTo>
                    <a:pt x="114" y="157"/>
                    <a:pt x="114" y="157"/>
                    <a:pt x="114" y="157"/>
                  </a:cubicBezTo>
                  <a:cubicBezTo>
                    <a:pt x="117" y="156"/>
                    <a:pt x="119" y="155"/>
                    <a:pt x="122" y="154"/>
                  </a:cubicBezTo>
                  <a:cubicBezTo>
                    <a:pt x="132" y="163"/>
                    <a:pt x="132" y="163"/>
                    <a:pt x="132" y="163"/>
                  </a:cubicBezTo>
                  <a:cubicBezTo>
                    <a:pt x="144" y="155"/>
                    <a:pt x="144" y="155"/>
                    <a:pt x="144" y="155"/>
                  </a:cubicBezTo>
                  <a:cubicBezTo>
                    <a:pt x="139" y="142"/>
                    <a:pt x="139" y="142"/>
                    <a:pt x="139" y="142"/>
                  </a:cubicBezTo>
                  <a:cubicBezTo>
                    <a:pt x="141" y="140"/>
                    <a:pt x="143" y="138"/>
                    <a:pt x="145" y="135"/>
                  </a:cubicBezTo>
                  <a:lnTo>
                    <a:pt x="158" y="140"/>
                  </a:lnTo>
                  <a:close/>
                  <a:moveTo>
                    <a:pt x="51" y="146"/>
                  </a:moveTo>
                  <a:cubicBezTo>
                    <a:pt x="19" y="126"/>
                    <a:pt x="9" y="83"/>
                    <a:pt x="30" y="51"/>
                  </a:cubicBezTo>
                  <a:cubicBezTo>
                    <a:pt x="50" y="19"/>
                    <a:pt x="92" y="10"/>
                    <a:pt x="124" y="30"/>
                  </a:cubicBezTo>
                  <a:cubicBezTo>
                    <a:pt x="156" y="50"/>
                    <a:pt x="166" y="92"/>
                    <a:pt x="146" y="124"/>
                  </a:cubicBezTo>
                  <a:cubicBezTo>
                    <a:pt x="125" y="156"/>
                    <a:pt x="83" y="166"/>
                    <a:pt x="51"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8" name="Freeform 13"/>
            <p:cNvSpPr>
              <a:spLocks noEditPoints="1"/>
            </p:cNvSpPr>
            <p:nvPr/>
          </p:nvSpPr>
          <p:spPr bwMode="auto">
            <a:xfrm>
              <a:off x="4151313" y="1654175"/>
              <a:ext cx="552450" cy="555625"/>
            </a:xfrm>
            <a:custGeom>
              <a:avLst/>
              <a:gdLst>
                <a:gd name="T0" fmla="*/ 108 w 147"/>
                <a:gd name="T1" fmla="*/ 19 h 148"/>
                <a:gd name="T2" fmla="*/ 19 w 147"/>
                <a:gd name="T3" fmla="*/ 39 h 148"/>
                <a:gd name="T4" fmla="*/ 39 w 147"/>
                <a:gd name="T5" fmla="*/ 129 h 148"/>
                <a:gd name="T6" fmla="*/ 128 w 147"/>
                <a:gd name="T7" fmla="*/ 108 h 148"/>
                <a:gd name="T8" fmla="*/ 108 w 147"/>
                <a:gd name="T9" fmla="*/ 19 h 148"/>
                <a:gd name="T10" fmla="*/ 33 w 147"/>
                <a:gd name="T11" fmla="*/ 34 h 148"/>
                <a:gd name="T12" fmla="*/ 94 w 147"/>
                <a:gd name="T13" fmla="*/ 20 h 148"/>
                <a:gd name="T14" fmla="*/ 96 w 147"/>
                <a:gd name="T15" fmla="*/ 28 h 148"/>
                <a:gd name="T16" fmla="*/ 79 w 147"/>
                <a:gd name="T17" fmla="*/ 56 h 148"/>
                <a:gd name="T18" fmla="*/ 61 w 147"/>
                <a:gd name="T19" fmla="*/ 60 h 148"/>
                <a:gd name="T20" fmla="*/ 34 w 147"/>
                <a:gd name="T21" fmla="*/ 43 h 148"/>
                <a:gd name="T22" fmla="*/ 33 w 147"/>
                <a:gd name="T23" fmla="*/ 34 h 148"/>
                <a:gd name="T24" fmla="*/ 42 w 147"/>
                <a:gd name="T25" fmla="*/ 113 h 148"/>
                <a:gd name="T26" fmla="*/ 33 w 147"/>
                <a:gd name="T27" fmla="*/ 114 h 148"/>
                <a:gd name="T28" fmla="*/ 20 w 147"/>
                <a:gd name="T29" fmla="*/ 53 h 148"/>
                <a:gd name="T30" fmla="*/ 28 w 147"/>
                <a:gd name="T31" fmla="*/ 51 h 148"/>
                <a:gd name="T32" fmla="*/ 56 w 147"/>
                <a:gd name="T33" fmla="*/ 68 h 148"/>
                <a:gd name="T34" fmla="*/ 60 w 147"/>
                <a:gd name="T35" fmla="*/ 86 h 148"/>
                <a:gd name="T36" fmla="*/ 42 w 147"/>
                <a:gd name="T37" fmla="*/ 113 h 148"/>
                <a:gd name="T38" fmla="*/ 64 w 147"/>
                <a:gd name="T39" fmla="*/ 68 h 148"/>
                <a:gd name="T40" fmla="*/ 80 w 147"/>
                <a:gd name="T41" fmla="*/ 64 h 148"/>
                <a:gd name="T42" fmla="*/ 83 w 147"/>
                <a:gd name="T43" fmla="*/ 80 h 148"/>
                <a:gd name="T44" fmla="*/ 67 w 147"/>
                <a:gd name="T45" fmla="*/ 84 h 148"/>
                <a:gd name="T46" fmla="*/ 64 w 147"/>
                <a:gd name="T47" fmla="*/ 68 h 148"/>
                <a:gd name="T48" fmla="*/ 115 w 147"/>
                <a:gd name="T49" fmla="*/ 114 h 148"/>
                <a:gd name="T50" fmla="*/ 55 w 147"/>
                <a:gd name="T51" fmla="*/ 128 h 148"/>
                <a:gd name="T52" fmla="*/ 51 w 147"/>
                <a:gd name="T53" fmla="*/ 118 h 148"/>
                <a:gd name="T54" fmla="*/ 68 w 147"/>
                <a:gd name="T55" fmla="*/ 92 h 148"/>
                <a:gd name="T56" fmla="*/ 86 w 147"/>
                <a:gd name="T57" fmla="*/ 88 h 148"/>
                <a:gd name="T58" fmla="*/ 112 w 147"/>
                <a:gd name="T59" fmla="*/ 104 h 148"/>
                <a:gd name="T60" fmla="*/ 115 w 147"/>
                <a:gd name="T61" fmla="*/ 114 h 148"/>
                <a:gd name="T62" fmla="*/ 118 w 147"/>
                <a:gd name="T63" fmla="*/ 96 h 148"/>
                <a:gd name="T64" fmla="*/ 92 w 147"/>
                <a:gd name="T65" fmla="*/ 79 h 148"/>
                <a:gd name="T66" fmla="*/ 87 w 147"/>
                <a:gd name="T67" fmla="*/ 61 h 148"/>
                <a:gd name="T68" fmla="*/ 105 w 147"/>
                <a:gd name="T69" fmla="*/ 33 h 148"/>
                <a:gd name="T70" fmla="*/ 113 w 147"/>
                <a:gd name="T71" fmla="*/ 32 h 148"/>
                <a:gd name="T72" fmla="*/ 127 w 147"/>
                <a:gd name="T73" fmla="*/ 93 h 148"/>
                <a:gd name="T74" fmla="*/ 118 w 147"/>
                <a:gd name="T75" fmla="*/ 9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7" h="148">
                  <a:moveTo>
                    <a:pt x="108" y="19"/>
                  </a:moveTo>
                  <a:cubicBezTo>
                    <a:pt x="78" y="0"/>
                    <a:pt x="38" y="9"/>
                    <a:pt x="19" y="39"/>
                  </a:cubicBezTo>
                  <a:cubicBezTo>
                    <a:pt x="0" y="69"/>
                    <a:pt x="9" y="109"/>
                    <a:pt x="39" y="129"/>
                  </a:cubicBezTo>
                  <a:cubicBezTo>
                    <a:pt x="69" y="148"/>
                    <a:pt x="109" y="139"/>
                    <a:pt x="128" y="108"/>
                  </a:cubicBezTo>
                  <a:cubicBezTo>
                    <a:pt x="147" y="78"/>
                    <a:pt x="138" y="38"/>
                    <a:pt x="108" y="19"/>
                  </a:cubicBezTo>
                  <a:close/>
                  <a:moveTo>
                    <a:pt x="33" y="34"/>
                  </a:moveTo>
                  <a:cubicBezTo>
                    <a:pt x="49" y="18"/>
                    <a:pt x="73" y="12"/>
                    <a:pt x="94" y="20"/>
                  </a:cubicBezTo>
                  <a:cubicBezTo>
                    <a:pt x="97" y="22"/>
                    <a:pt x="99" y="24"/>
                    <a:pt x="96" y="28"/>
                  </a:cubicBezTo>
                  <a:cubicBezTo>
                    <a:pt x="94" y="31"/>
                    <a:pt x="79" y="56"/>
                    <a:pt x="79" y="56"/>
                  </a:cubicBezTo>
                  <a:cubicBezTo>
                    <a:pt x="72" y="54"/>
                    <a:pt x="66" y="56"/>
                    <a:pt x="61" y="60"/>
                  </a:cubicBezTo>
                  <a:cubicBezTo>
                    <a:pt x="61" y="60"/>
                    <a:pt x="38" y="45"/>
                    <a:pt x="34" y="43"/>
                  </a:cubicBezTo>
                  <a:cubicBezTo>
                    <a:pt x="29" y="40"/>
                    <a:pt x="30" y="37"/>
                    <a:pt x="33" y="34"/>
                  </a:cubicBezTo>
                  <a:close/>
                  <a:moveTo>
                    <a:pt x="42" y="113"/>
                  </a:moveTo>
                  <a:cubicBezTo>
                    <a:pt x="40" y="117"/>
                    <a:pt x="35" y="117"/>
                    <a:pt x="33" y="114"/>
                  </a:cubicBezTo>
                  <a:cubicBezTo>
                    <a:pt x="17" y="98"/>
                    <a:pt x="12" y="74"/>
                    <a:pt x="20" y="53"/>
                  </a:cubicBezTo>
                  <a:cubicBezTo>
                    <a:pt x="21" y="50"/>
                    <a:pt x="25" y="49"/>
                    <a:pt x="28" y="51"/>
                  </a:cubicBezTo>
                  <a:cubicBezTo>
                    <a:pt x="32" y="54"/>
                    <a:pt x="56" y="68"/>
                    <a:pt x="56" y="68"/>
                  </a:cubicBezTo>
                  <a:cubicBezTo>
                    <a:pt x="54" y="75"/>
                    <a:pt x="55" y="81"/>
                    <a:pt x="60" y="86"/>
                  </a:cubicBezTo>
                  <a:cubicBezTo>
                    <a:pt x="60" y="86"/>
                    <a:pt x="45" y="109"/>
                    <a:pt x="42" y="113"/>
                  </a:cubicBezTo>
                  <a:close/>
                  <a:moveTo>
                    <a:pt x="64" y="68"/>
                  </a:moveTo>
                  <a:cubicBezTo>
                    <a:pt x="67" y="62"/>
                    <a:pt x="74" y="61"/>
                    <a:pt x="80" y="64"/>
                  </a:cubicBezTo>
                  <a:cubicBezTo>
                    <a:pt x="85" y="67"/>
                    <a:pt x="87" y="75"/>
                    <a:pt x="83" y="80"/>
                  </a:cubicBezTo>
                  <a:cubicBezTo>
                    <a:pt x="80" y="86"/>
                    <a:pt x="73" y="87"/>
                    <a:pt x="67" y="84"/>
                  </a:cubicBezTo>
                  <a:cubicBezTo>
                    <a:pt x="62" y="80"/>
                    <a:pt x="60" y="73"/>
                    <a:pt x="64" y="68"/>
                  </a:cubicBezTo>
                  <a:close/>
                  <a:moveTo>
                    <a:pt x="115" y="114"/>
                  </a:moveTo>
                  <a:cubicBezTo>
                    <a:pt x="99" y="130"/>
                    <a:pt x="76" y="135"/>
                    <a:pt x="55" y="128"/>
                  </a:cubicBezTo>
                  <a:cubicBezTo>
                    <a:pt x="50" y="126"/>
                    <a:pt x="49" y="122"/>
                    <a:pt x="51" y="118"/>
                  </a:cubicBezTo>
                  <a:cubicBezTo>
                    <a:pt x="54" y="114"/>
                    <a:pt x="68" y="92"/>
                    <a:pt x="68" y="92"/>
                  </a:cubicBezTo>
                  <a:cubicBezTo>
                    <a:pt x="74" y="94"/>
                    <a:pt x="81" y="92"/>
                    <a:pt x="86" y="88"/>
                  </a:cubicBezTo>
                  <a:cubicBezTo>
                    <a:pt x="86" y="88"/>
                    <a:pt x="106" y="100"/>
                    <a:pt x="112" y="104"/>
                  </a:cubicBezTo>
                  <a:cubicBezTo>
                    <a:pt x="118" y="108"/>
                    <a:pt x="117" y="111"/>
                    <a:pt x="115" y="114"/>
                  </a:cubicBezTo>
                  <a:close/>
                  <a:moveTo>
                    <a:pt x="118" y="96"/>
                  </a:moveTo>
                  <a:cubicBezTo>
                    <a:pt x="115" y="94"/>
                    <a:pt x="92" y="79"/>
                    <a:pt x="92" y="79"/>
                  </a:cubicBezTo>
                  <a:cubicBezTo>
                    <a:pt x="93" y="73"/>
                    <a:pt x="92" y="66"/>
                    <a:pt x="87" y="61"/>
                  </a:cubicBezTo>
                  <a:cubicBezTo>
                    <a:pt x="87" y="61"/>
                    <a:pt x="102" y="37"/>
                    <a:pt x="105" y="33"/>
                  </a:cubicBezTo>
                  <a:cubicBezTo>
                    <a:pt x="107" y="29"/>
                    <a:pt x="110" y="30"/>
                    <a:pt x="113" y="32"/>
                  </a:cubicBezTo>
                  <a:cubicBezTo>
                    <a:pt x="129" y="48"/>
                    <a:pt x="135" y="72"/>
                    <a:pt x="127" y="93"/>
                  </a:cubicBezTo>
                  <a:cubicBezTo>
                    <a:pt x="126" y="98"/>
                    <a:pt x="122" y="98"/>
                    <a:pt x="118"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9" name="Freeform 14"/>
            <p:cNvSpPr>
              <a:spLocks noEditPoints="1"/>
            </p:cNvSpPr>
            <p:nvPr/>
          </p:nvSpPr>
          <p:spPr bwMode="auto">
            <a:xfrm>
              <a:off x="1168400" y="2111375"/>
              <a:ext cx="1101725" cy="1101725"/>
            </a:xfrm>
            <a:custGeom>
              <a:avLst/>
              <a:gdLst>
                <a:gd name="T0" fmla="*/ 247 w 293"/>
                <a:gd name="T1" fmla="*/ 253 h 293"/>
                <a:gd name="T2" fmla="*/ 246 w 293"/>
                <a:gd name="T3" fmla="*/ 220 h 293"/>
                <a:gd name="T4" fmla="*/ 281 w 293"/>
                <a:gd name="T5" fmla="*/ 205 h 293"/>
                <a:gd name="T6" fmla="*/ 266 w 293"/>
                <a:gd name="T7" fmla="*/ 177 h 293"/>
                <a:gd name="T8" fmla="*/ 293 w 293"/>
                <a:gd name="T9" fmla="*/ 151 h 293"/>
                <a:gd name="T10" fmla="*/ 268 w 293"/>
                <a:gd name="T11" fmla="*/ 127 h 293"/>
                <a:gd name="T12" fmla="*/ 283 w 293"/>
                <a:gd name="T13" fmla="*/ 92 h 293"/>
                <a:gd name="T14" fmla="*/ 253 w 293"/>
                <a:gd name="T15" fmla="*/ 84 h 293"/>
                <a:gd name="T16" fmla="*/ 253 w 293"/>
                <a:gd name="T17" fmla="*/ 46 h 293"/>
                <a:gd name="T18" fmla="*/ 221 w 293"/>
                <a:gd name="T19" fmla="*/ 48 h 293"/>
                <a:gd name="T20" fmla="*/ 207 w 293"/>
                <a:gd name="T21" fmla="*/ 13 h 293"/>
                <a:gd name="T22" fmla="*/ 177 w 293"/>
                <a:gd name="T23" fmla="*/ 27 h 293"/>
                <a:gd name="T24" fmla="*/ 151 w 293"/>
                <a:gd name="T25" fmla="*/ 0 h 293"/>
                <a:gd name="T26" fmla="*/ 130 w 293"/>
                <a:gd name="T27" fmla="*/ 24 h 293"/>
                <a:gd name="T28" fmla="*/ 96 w 293"/>
                <a:gd name="T29" fmla="*/ 9 h 293"/>
                <a:gd name="T30" fmla="*/ 83 w 293"/>
                <a:gd name="T31" fmla="*/ 40 h 293"/>
                <a:gd name="T32" fmla="*/ 46 w 293"/>
                <a:gd name="T33" fmla="*/ 40 h 293"/>
                <a:gd name="T34" fmla="*/ 46 w 293"/>
                <a:gd name="T35" fmla="*/ 73 h 293"/>
                <a:gd name="T36" fmla="*/ 13 w 293"/>
                <a:gd name="T37" fmla="*/ 87 h 293"/>
                <a:gd name="T38" fmla="*/ 25 w 293"/>
                <a:gd name="T39" fmla="*/ 116 h 293"/>
                <a:gd name="T40" fmla="*/ 0 w 293"/>
                <a:gd name="T41" fmla="*/ 142 h 293"/>
                <a:gd name="T42" fmla="*/ 23 w 293"/>
                <a:gd name="T43" fmla="*/ 167 h 293"/>
                <a:gd name="T44" fmla="*/ 11 w 293"/>
                <a:gd name="T45" fmla="*/ 201 h 293"/>
                <a:gd name="T46" fmla="*/ 39 w 293"/>
                <a:gd name="T47" fmla="*/ 211 h 293"/>
                <a:gd name="T48" fmla="*/ 40 w 293"/>
                <a:gd name="T49" fmla="*/ 247 h 293"/>
                <a:gd name="T50" fmla="*/ 72 w 293"/>
                <a:gd name="T51" fmla="*/ 247 h 293"/>
                <a:gd name="T52" fmla="*/ 86 w 293"/>
                <a:gd name="T53" fmla="*/ 280 h 293"/>
                <a:gd name="T54" fmla="*/ 116 w 293"/>
                <a:gd name="T55" fmla="*/ 268 h 293"/>
                <a:gd name="T56" fmla="*/ 142 w 293"/>
                <a:gd name="T57" fmla="*/ 293 h 293"/>
                <a:gd name="T58" fmla="*/ 164 w 293"/>
                <a:gd name="T59" fmla="*/ 270 h 293"/>
                <a:gd name="T60" fmla="*/ 197 w 293"/>
                <a:gd name="T61" fmla="*/ 284 h 293"/>
                <a:gd name="T62" fmla="*/ 210 w 293"/>
                <a:gd name="T63" fmla="*/ 253 h 293"/>
                <a:gd name="T64" fmla="*/ 66 w 293"/>
                <a:gd name="T65" fmla="*/ 211 h 293"/>
                <a:gd name="T66" fmla="*/ 225 w 293"/>
                <a:gd name="T67" fmla="*/ 83 h 293"/>
                <a:gd name="T68" fmla="*/ 66 w 293"/>
                <a:gd name="T69" fmla="*/ 21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3" h="293">
                  <a:moveTo>
                    <a:pt x="229" y="268"/>
                  </a:moveTo>
                  <a:cubicBezTo>
                    <a:pt x="247" y="253"/>
                    <a:pt x="247" y="253"/>
                    <a:pt x="247" y="253"/>
                  </a:cubicBezTo>
                  <a:cubicBezTo>
                    <a:pt x="237" y="231"/>
                    <a:pt x="237" y="231"/>
                    <a:pt x="237" y="231"/>
                  </a:cubicBezTo>
                  <a:cubicBezTo>
                    <a:pt x="241" y="228"/>
                    <a:pt x="244" y="224"/>
                    <a:pt x="246" y="220"/>
                  </a:cubicBezTo>
                  <a:cubicBezTo>
                    <a:pt x="270" y="226"/>
                    <a:pt x="270" y="226"/>
                    <a:pt x="270" y="226"/>
                  </a:cubicBezTo>
                  <a:cubicBezTo>
                    <a:pt x="281" y="205"/>
                    <a:pt x="281" y="205"/>
                    <a:pt x="281" y="205"/>
                  </a:cubicBezTo>
                  <a:cubicBezTo>
                    <a:pt x="263" y="189"/>
                    <a:pt x="263" y="189"/>
                    <a:pt x="263" y="189"/>
                  </a:cubicBezTo>
                  <a:cubicBezTo>
                    <a:pt x="264" y="185"/>
                    <a:pt x="265" y="181"/>
                    <a:pt x="266" y="177"/>
                  </a:cubicBezTo>
                  <a:cubicBezTo>
                    <a:pt x="291" y="174"/>
                    <a:pt x="291" y="174"/>
                    <a:pt x="291" y="174"/>
                  </a:cubicBezTo>
                  <a:cubicBezTo>
                    <a:pt x="293" y="151"/>
                    <a:pt x="293" y="151"/>
                    <a:pt x="293" y="151"/>
                  </a:cubicBezTo>
                  <a:cubicBezTo>
                    <a:pt x="270" y="142"/>
                    <a:pt x="270" y="142"/>
                    <a:pt x="270" y="142"/>
                  </a:cubicBezTo>
                  <a:cubicBezTo>
                    <a:pt x="270" y="137"/>
                    <a:pt x="269" y="132"/>
                    <a:pt x="268" y="127"/>
                  </a:cubicBezTo>
                  <a:cubicBezTo>
                    <a:pt x="290" y="114"/>
                    <a:pt x="290" y="114"/>
                    <a:pt x="290" y="114"/>
                  </a:cubicBezTo>
                  <a:cubicBezTo>
                    <a:pt x="283" y="92"/>
                    <a:pt x="283" y="92"/>
                    <a:pt x="283" y="92"/>
                  </a:cubicBezTo>
                  <a:cubicBezTo>
                    <a:pt x="258" y="93"/>
                    <a:pt x="258" y="93"/>
                    <a:pt x="258" y="93"/>
                  </a:cubicBezTo>
                  <a:cubicBezTo>
                    <a:pt x="256" y="90"/>
                    <a:pt x="254" y="87"/>
                    <a:pt x="253" y="84"/>
                  </a:cubicBezTo>
                  <a:cubicBezTo>
                    <a:pt x="268" y="64"/>
                    <a:pt x="268" y="64"/>
                    <a:pt x="268" y="64"/>
                  </a:cubicBezTo>
                  <a:cubicBezTo>
                    <a:pt x="253" y="46"/>
                    <a:pt x="253" y="46"/>
                    <a:pt x="253" y="46"/>
                  </a:cubicBezTo>
                  <a:cubicBezTo>
                    <a:pt x="230" y="56"/>
                    <a:pt x="230" y="56"/>
                    <a:pt x="230" y="56"/>
                  </a:cubicBezTo>
                  <a:cubicBezTo>
                    <a:pt x="227" y="53"/>
                    <a:pt x="224" y="51"/>
                    <a:pt x="221" y="48"/>
                  </a:cubicBezTo>
                  <a:cubicBezTo>
                    <a:pt x="227" y="24"/>
                    <a:pt x="227" y="24"/>
                    <a:pt x="227" y="24"/>
                  </a:cubicBezTo>
                  <a:cubicBezTo>
                    <a:pt x="207" y="13"/>
                    <a:pt x="207" y="13"/>
                    <a:pt x="207" y="13"/>
                  </a:cubicBezTo>
                  <a:cubicBezTo>
                    <a:pt x="190" y="31"/>
                    <a:pt x="190" y="31"/>
                    <a:pt x="190" y="31"/>
                  </a:cubicBezTo>
                  <a:cubicBezTo>
                    <a:pt x="186" y="29"/>
                    <a:pt x="182" y="28"/>
                    <a:pt x="177" y="27"/>
                  </a:cubicBezTo>
                  <a:cubicBezTo>
                    <a:pt x="174" y="2"/>
                    <a:pt x="174" y="2"/>
                    <a:pt x="174" y="2"/>
                  </a:cubicBezTo>
                  <a:cubicBezTo>
                    <a:pt x="151" y="0"/>
                    <a:pt x="151" y="0"/>
                    <a:pt x="151" y="0"/>
                  </a:cubicBezTo>
                  <a:cubicBezTo>
                    <a:pt x="142" y="23"/>
                    <a:pt x="142" y="23"/>
                    <a:pt x="142" y="23"/>
                  </a:cubicBezTo>
                  <a:cubicBezTo>
                    <a:pt x="138" y="23"/>
                    <a:pt x="134" y="23"/>
                    <a:pt x="130" y="24"/>
                  </a:cubicBezTo>
                  <a:cubicBezTo>
                    <a:pt x="118" y="3"/>
                    <a:pt x="118" y="3"/>
                    <a:pt x="118" y="3"/>
                  </a:cubicBezTo>
                  <a:cubicBezTo>
                    <a:pt x="96" y="9"/>
                    <a:pt x="96" y="9"/>
                    <a:pt x="96" y="9"/>
                  </a:cubicBezTo>
                  <a:cubicBezTo>
                    <a:pt x="96" y="33"/>
                    <a:pt x="96" y="33"/>
                    <a:pt x="96" y="33"/>
                  </a:cubicBezTo>
                  <a:cubicBezTo>
                    <a:pt x="92" y="35"/>
                    <a:pt x="87" y="37"/>
                    <a:pt x="83" y="40"/>
                  </a:cubicBezTo>
                  <a:cubicBezTo>
                    <a:pt x="64" y="25"/>
                    <a:pt x="64" y="25"/>
                    <a:pt x="64" y="25"/>
                  </a:cubicBezTo>
                  <a:cubicBezTo>
                    <a:pt x="46" y="40"/>
                    <a:pt x="46" y="40"/>
                    <a:pt x="46" y="40"/>
                  </a:cubicBezTo>
                  <a:cubicBezTo>
                    <a:pt x="56" y="61"/>
                    <a:pt x="56" y="61"/>
                    <a:pt x="56" y="61"/>
                  </a:cubicBezTo>
                  <a:cubicBezTo>
                    <a:pt x="52" y="65"/>
                    <a:pt x="49" y="69"/>
                    <a:pt x="46" y="73"/>
                  </a:cubicBezTo>
                  <a:cubicBezTo>
                    <a:pt x="24" y="67"/>
                    <a:pt x="24" y="67"/>
                    <a:pt x="24" y="67"/>
                  </a:cubicBezTo>
                  <a:cubicBezTo>
                    <a:pt x="13" y="87"/>
                    <a:pt x="13" y="87"/>
                    <a:pt x="13" y="87"/>
                  </a:cubicBezTo>
                  <a:cubicBezTo>
                    <a:pt x="29" y="103"/>
                    <a:pt x="29" y="103"/>
                    <a:pt x="29" y="103"/>
                  </a:cubicBezTo>
                  <a:cubicBezTo>
                    <a:pt x="28" y="107"/>
                    <a:pt x="26" y="112"/>
                    <a:pt x="25" y="116"/>
                  </a:cubicBezTo>
                  <a:cubicBezTo>
                    <a:pt x="3" y="119"/>
                    <a:pt x="3" y="119"/>
                    <a:pt x="3" y="119"/>
                  </a:cubicBezTo>
                  <a:cubicBezTo>
                    <a:pt x="0" y="142"/>
                    <a:pt x="0" y="142"/>
                    <a:pt x="0" y="142"/>
                  </a:cubicBezTo>
                  <a:cubicBezTo>
                    <a:pt x="21" y="150"/>
                    <a:pt x="21" y="150"/>
                    <a:pt x="21" y="150"/>
                  </a:cubicBezTo>
                  <a:cubicBezTo>
                    <a:pt x="22" y="156"/>
                    <a:pt x="22" y="162"/>
                    <a:pt x="23" y="167"/>
                  </a:cubicBezTo>
                  <a:cubicBezTo>
                    <a:pt x="4" y="179"/>
                    <a:pt x="4" y="179"/>
                    <a:pt x="4" y="179"/>
                  </a:cubicBezTo>
                  <a:cubicBezTo>
                    <a:pt x="11" y="201"/>
                    <a:pt x="11" y="201"/>
                    <a:pt x="11" y="201"/>
                  </a:cubicBezTo>
                  <a:cubicBezTo>
                    <a:pt x="33" y="200"/>
                    <a:pt x="33" y="200"/>
                    <a:pt x="33" y="200"/>
                  </a:cubicBezTo>
                  <a:cubicBezTo>
                    <a:pt x="35" y="204"/>
                    <a:pt x="37" y="207"/>
                    <a:pt x="39" y="211"/>
                  </a:cubicBezTo>
                  <a:cubicBezTo>
                    <a:pt x="25" y="229"/>
                    <a:pt x="25" y="229"/>
                    <a:pt x="25" y="229"/>
                  </a:cubicBezTo>
                  <a:cubicBezTo>
                    <a:pt x="40" y="247"/>
                    <a:pt x="40" y="247"/>
                    <a:pt x="40" y="247"/>
                  </a:cubicBezTo>
                  <a:cubicBezTo>
                    <a:pt x="61" y="238"/>
                    <a:pt x="61" y="238"/>
                    <a:pt x="61" y="238"/>
                  </a:cubicBezTo>
                  <a:cubicBezTo>
                    <a:pt x="64" y="241"/>
                    <a:pt x="68" y="244"/>
                    <a:pt x="72" y="247"/>
                  </a:cubicBezTo>
                  <a:cubicBezTo>
                    <a:pt x="66" y="269"/>
                    <a:pt x="66" y="269"/>
                    <a:pt x="66" y="269"/>
                  </a:cubicBezTo>
                  <a:cubicBezTo>
                    <a:pt x="86" y="280"/>
                    <a:pt x="86" y="280"/>
                    <a:pt x="86" y="280"/>
                  </a:cubicBezTo>
                  <a:cubicBezTo>
                    <a:pt x="102" y="263"/>
                    <a:pt x="102" y="263"/>
                    <a:pt x="102" y="263"/>
                  </a:cubicBezTo>
                  <a:cubicBezTo>
                    <a:pt x="107" y="265"/>
                    <a:pt x="111" y="267"/>
                    <a:pt x="116" y="268"/>
                  </a:cubicBezTo>
                  <a:cubicBezTo>
                    <a:pt x="119" y="290"/>
                    <a:pt x="119" y="290"/>
                    <a:pt x="119" y="290"/>
                  </a:cubicBezTo>
                  <a:cubicBezTo>
                    <a:pt x="142" y="293"/>
                    <a:pt x="142" y="293"/>
                    <a:pt x="142" y="293"/>
                  </a:cubicBezTo>
                  <a:cubicBezTo>
                    <a:pt x="151" y="271"/>
                    <a:pt x="151" y="271"/>
                    <a:pt x="151" y="271"/>
                  </a:cubicBezTo>
                  <a:cubicBezTo>
                    <a:pt x="155" y="271"/>
                    <a:pt x="159" y="271"/>
                    <a:pt x="164" y="270"/>
                  </a:cubicBezTo>
                  <a:cubicBezTo>
                    <a:pt x="175" y="290"/>
                    <a:pt x="175" y="290"/>
                    <a:pt x="175" y="290"/>
                  </a:cubicBezTo>
                  <a:cubicBezTo>
                    <a:pt x="197" y="284"/>
                    <a:pt x="197" y="284"/>
                    <a:pt x="197" y="284"/>
                  </a:cubicBezTo>
                  <a:cubicBezTo>
                    <a:pt x="197" y="260"/>
                    <a:pt x="197" y="260"/>
                    <a:pt x="197" y="260"/>
                  </a:cubicBezTo>
                  <a:cubicBezTo>
                    <a:pt x="202" y="258"/>
                    <a:pt x="206" y="256"/>
                    <a:pt x="210" y="253"/>
                  </a:cubicBezTo>
                  <a:lnTo>
                    <a:pt x="229" y="268"/>
                  </a:lnTo>
                  <a:close/>
                  <a:moveTo>
                    <a:pt x="66" y="211"/>
                  </a:moveTo>
                  <a:cubicBezTo>
                    <a:pt x="31" y="167"/>
                    <a:pt x="38" y="103"/>
                    <a:pt x="82" y="68"/>
                  </a:cubicBezTo>
                  <a:cubicBezTo>
                    <a:pt x="126" y="32"/>
                    <a:pt x="190" y="39"/>
                    <a:pt x="225" y="83"/>
                  </a:cubicBezTo>
                  <a:cubicBezTo>
                    <a:pt x="260" y="127"/>
                    <a:pt x="254" y="191"/>
                    <a:pt x="210" y="227"/>
                  </a:cubicBezTo>
                  <a:cubicBezTo>
                    <a:pt x="166" y="262"/>
                    <a:pt x="102" y="255"/>
                    <a:pt x="66" y="2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0" name="Freeform 15"/>
            <p:cNvSpPr/>
            <p:nvPr/>
          </p:nvSpPr>
          <p:spPr bwMode="auto">
            <a:xfrm>
              <a:off x="1476375" y="2292350"/>
              <a:ext cx="425450" cy="252412"/>
            </a:xfrm>
            <a:custGeom>
              <a:avLst/>
              <a:gdLst>
                <a:gd name="T0" fmla="*/ 39 w 113"/>
                <a:gd name="T1" fmla="*/ 67 h 67"/>
                <a:gd name="T2" fmla="*/ 85 w 113"/>
                <a:gd name="T3" fmla="*/ 64 h 67"/>
                <a:gd name="T4" fmla="*/ 113 w 113"/>
                <a:gd name="T5" fmla="*/ 20 h 67"/>
                <a:gd name="T6" fmla="*/ 7 w 113"/>
                <a:gd name="T7" fmla="*/ 27 h 67"/>
                <a:gd name="T8" fmla="*/ 0 w 113"/>
                <a:gd name="T9" fmla="*/ 33 h 67"/>
                <a:gd name="T10" fmla="*/ 39 w 113"/>
                <a:gd name="T11" fmla="*/ 67 h 67"/>
                <a:gd name="T12" fmla="*/ 39 w 113"/>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113" h="67">
                  <a:moveTo>
                    <a:pt x="39" y="67"/>
                  </a:moveTo>
                  <a:cubicBezTo>
                    <a:pt x="53" y="56"/>
                    <a:pt x="71" y="55"/>
                    <a:pt x="85" y="64"/>
                  </a:cubicBezTo>
                  <a:cubicBezTo>
                    <a:pt x="113" y="20"/>
                    <a:pt x="113" y="20"/>
                    <a:pt x="113" y="20"/>
                  </a:cubicBezTo>
                  <a:cubicBezTo>
                    <a:pt x="81" y="0"/>
                    <a:pt x="38" y="1"/>
                    <a:pt x="7" y="27"/>
                  </a:cubicBezTo>
                  <a:cubicBezTo>
                    <a:pt x="5" y="29"/>
                    <a:pt x="2" y="31"/>
                    <a:pt x="0" y="33"/>
                  </a:cubicBezTo>
                  <a:cubicBezTo>
                    <a:pt x="39" y="67"/>
                    <a:pt x="39" y="67"/>
                    <a:pt x="39" y="67"/>
                  </a:cubicBezTo>
                  <a:cubicBezTo>
                    <a:pt x="39" y="67"/>
                    <a:pt x="39" y="67"/>
                    <a:pt x="39"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1" name="Freeform 16"/>
            <p:cNvSpPr>
              <a:spLocks noEditPoints="1"/>
            </p:cNvSpPr>
            <p:nvPr/>
          </p:nvSpPr>
          <p:spPr bwMode="auto">
            <a:xfrm>
              <a:off x="1589088" y="2533650"/>
              <a:ext cx="260350" cy="258762"/>
            </a:xfrm>
            <a:custGeom>
              <a:avLst/>
              <a:gdLst>
                <a:gd name="T0" fmla="*/ 59 w 69"/>
                <a:gd name="T1" fmla="*/ 15 h 69"/>
                <a:gd name="T2" fmla="*/ 16 w 69"/>
                <a:gd name="T3" fmla="*/ 10 h 69"/>
                <a:gd name="T4" fmla="*/ 10 w 69"/>
                <a:gd name="T5" fmla="*/ 53 h 69"/>
                <a:gd name="T6" fmla="*/ 54 w 69"/>
                <a:gd name="T7" fmla="*/ 59 h 69"/>
                <a:gd name="T8" fmla="*/ 59 w 69"/>
                <a:gd name="T9" fmla="*/ 15 h 69"/>
                <a:gd name="T10" fmla="*/ 20 w 69"/>
                <a:gd name="T11" fmla="*/ 46 h 69"/>
                <a:gd name="T12" fmla="*/ 23 w 69"/>
                <a:gd name="T13" fmla="*/ 20 h 69"/>
                <a:gd name="T14" fmla="*/ 49 w 69"/>
                <a:gd name="T15" fmla="*/ 23 h 69"/>
                <a:gd name="T16" fmla="*/ 46 w 69"/>
                <a:gd name="T17" fmla="*/ 49 h 69"/>
                <a:gd name="T18" fmla="*/ 20 w 69"/>
                <a:gd name="T19" fmla="*/ 4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9">
                  <a:moveTo>
                    <a:pt x="59" y="15"/>
                  </a:moveTo>
                  <a:cubicBezTo>
                    <a:pt x="49" y="2"/>
                    <a:pt x="29" y="0"/>
                    <a:pt x="16" y="10"/>
                  </a:cubicBezTo>
                  <a:cubicBezTo>
                    <a:pt x="2" y="20"/>
                    <a:pt x="0" y="40"/>
                    <a:pt x="10" y="53"/>
                  </a:cubicBezTo>
                  <a:cubicBezTo>
                    <a:pt x="21" y="67"/>
                    <a:pt x="40" y="69"/>
                    <a:pt x="54" y="59"/>
                  </a:cubicBezTo>
                  <a:cubicBezTo>
                    <a:pt x="67" y="48"/>
                    <a:pt x="69" y="29"/>
                    <a:pt x="59" y="15"/>
                  </a:cubicBezTo>
                  <a:close/>
                  <a:moveTo>
                    <a:pt x="20" y="46"/>
                  </a:moveTo>
                  <a:cubicBezTo>
                    <a:pt x="14" y="38"/>
                    <a:pt x="15" y="26"/>
                    <a:pt x="23" y="20"/>
                  </a:cubicBezTo>
                  <a:cubicBezTo>
                    <a:pt x="31" y="13"/>
                    <a:pt x="43" y="15"/>
                    <a:pt x="49" y="23"/>
                  </a:cubicBezTo>
                  <a:cubicBezTo>
                    <a:pt x="56" y="31"/>
                    <a:pt x="54" y="42"/>
                    <a:pt x="46" y="49"/>
                  </a:cubicBezTo>
                  <a:cubicBezTo>
                    <a:pt x="38" y="55"/>
                    <a:pt x="27" y="54"/>
                    <a:pt x="2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2" name="Freeform 17"/>
            <p:cNvSpPr/>
            <p:nvPr/>
          </p:nvSpPr>
          <p:spPr bwMode="auto">
            <a:xfrm>
              <a:off x="1800225" y="2555875"/>
              <a:ext cx="292100" cy="415925"/>
            </a:xfrm>
            <a:custGeom>
              <a:avLst/>
              <a:gdLst>
                <a:gd name="T0" fmla="*/ 66 w 78"/>
                <a:gd name="T1" fmla="*/ 0 h 111"/>
                <a:gd name="T2" fmla="*/ 18 w 78"/>
                <a:gd name="T3" fmla="*/ 19 h 111"/>
                <a:gd name="T4" fmla="*/ 4 w 78"/>
                <a:gd name="T5" fmla="*/ 60 h 111"/>
                <a:gd name="T6" fmla="*/ 0 w 78"/>
                <a:gd name="T7" fmla="*/ 63 h 111"/>
                <a:gd name="T8" fmla="*/ 19 w 78"/>
                <a:gd name="T9" fmla="*/ 111 h 111"/>
                <a:gd name="T10" fmla="*/ 36 w 78"/>
                <a:gd name="T11" fmla="*/ 100 h 111"/>
                <a:gd name="T12" fmla="*/ 66 w 78"/>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78" h="111">
                  <a:moveTo>
                    <a:pt x="66" y="0"/>
                  </a:moveTo>
                  <a:cubicBezTo>
                    <a:pt x="18" y="19"/>
                    <a:pt x="18" y="19"/>
                    <a:pt x="18" y="19"/>
                  </a:cubicBezTo>
                  <a:cubicBezTo>
                    <a:pt x="21" y="33"/>
                    <a:pt x="17" y="50"/>
                    <a:pt x="4" y="60"/>
                  </a:cubicBezTo>
                  <a:cubicBezTo>
                    <a:pt x="3" y="61"/>
                    <a:pt x="1" y="62"/>
                    <a:pt x="0" y="63"/>
                  </a:cubicBezTo>
                  <a:cubicBezTo>
                    <a:pt x="19" y="111"/>
                    <a:pt x="19" y="111"/>
                    <a:pt x="19" y="111"/>
                  </a:cubicBezTo>
                  <a:cubicBezTo>
                    <a:pt x="25" y="108"/>
                    <a:pt x="31" y="104"/>
                    <a:pt x="36" y="100"/>
                  </a:cubicBezTo>
                  <a:cubicBezTo>
                    <a:pt x="67" y="76"/>
                    <a:pt x="78" y="36"/>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3" name="Freeform 18"/>
            <p:cNvSpPr/>
            <p:nvPr/>
          </p:nvSpPr>
          <p:spPr bwMode="auto">
            <a:xfrm>
              <a:off x="1363663" y="2600325"/>
              <a:ext cx="319088" cy="398462"/>
            </a:xfrm>
            <a:custGeom>
              <a:avLst/>
              <a:gdLst>
                <a:gd name="T0" fmla="*/ 85 w 85"/>
                <a:gd name="T1" fmla="*/ 55 h 106"/>
                <a:gd name="T2" fmla="*/ 63 w 85"/>
                <a:gd name="T3" fmla="*/ 42 h 106"/>
                <a:gd name="T4" fmla="*/ 55 w 85"/>
                <a:gd name="T5" fmla="*/ 11 h 106"/>
                <a:gd name="T6" fmla="*/ 4 w 85"/>
                <a:gd name="T7" fmla="*/ 0 h 106"/>
                <a:gd name="T8" fmla="*/ 23 w 85"/>
                <a:gd name="T9" fmla="*/ 74 h 106"/>
                <a:gd name="T10" fmla="*/ 75 w 85"/>
                <a:gd name="T11" fmla="*/ 106 h 106"/>
                <a:gd name="T12" fmla="*/ 85 w 85"/>
                <a:gd name="T13" fmla="*/ 55 h 106"/>
              </a:gdLst>
              <a:ahLst/>
              <a:cxnLst>
                <a:cxn ang="0">
                  <a:pos x="T0" y="T1"/>
                </a:cxn>
                <a:cxn ang="0">
                  <a:pos x="T2" y="T3"/>
                </a:cxn>
                <a:cxn ang="0">
                  <a:pos x="T4" y="T5"/>
                </a:cxn>
                <a:cxn ang="0">
                  <a:pos x="T6" y="T7"/>
                </a:cxn>
                <a:cxn ang="0">
                  <a:pos x="T8" y="T9"/>
                </a:cxn>
                <a:cxn ang="0">
                  <a:pos x="T10" y="T11"/>
                </a:cxn>
                <a:cxn ang="0">
                  <a:pos x="T12" y="T13"/>
                </a:cxn>
              </a:cxnLst>
              <a:rect l="0" t="0" r="r" b="b"/>
              <a:pathLst>
                <a:path w="85" h="106">
                  <a:moveTo>
                    <a:pt x="85" y="55"/>
                  </a:moveTo>
                  <a:cubicBezTo>
                    <a:pt x="76" y="53"/>
                    <a:pt x="69" y="49"/>
                    <a:pt x="63" y="42"/>
                  </a:cubicBezTo>
                  <a:cubicBezTo>
                    <a:pt x="56" y="33"/>
                    <a:pt x="53" y="22"/>
                    <a:pt x="55" y="11"/>
                  </a:cubicBezTo>
                  <a:cubicBezTo>
                    <a:pt x="4" y="0"/>
                    <a:pt x="4" y="0"/>
                    <a:pt x="4" y="0"/>
                  </a:cubicBezTo>
                  <a:cubicBezTo>
                    <a:pt x="0" y="26"/>
                    <a:pt x="6" y="53"/>
                    <a:pt x="23" y="74"/>
                  </a:cubicBezTo>
                  <a:cubicBezTo>
                    <a:pt x="37" y="91"/>
                    <a:pt x="55" y="102"/>
                    <a:pt x="75" y="106"/>
                  </a:cubicBezTo>
                  <a:lnTo>
                    <a:pt x="85"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4" name="Freeform 19"/>
            <p:cNvSpPr>
              <a:spLocks noEditPoints="1"/>
            </p:cNvSpPr>
            <p:nvPr/>
          </p:nvSpPr>
          <p:spPr bwMode="auto">
            <a:xfrm>
              <a:off x="2152650" y="3856038"/>
              <a:ext cx="1150938" cy="1149350"/>
            </a:xfrm>
            <a:custGeom>
              <a:avLst/>
              <a:gdLst>
                <a:gd name="T0" fmla="*/ 258 w 306"/>
                <a:gd name="T1" fmla="*/ 264 h 306"/>
                <a:gd name="T2" fmla="*/ 257 w 306"/>
                <a:gd name="T3" fmla="*/ 229 h 306"/>
                <a:gd name="T4" fmla="*/ 293 w 306"/>
                <a:gd name="T5" fmla="*/ 214 h 306"/>
                <a:gd name="T6" fmla="*/ 278 w 306"/>
                <a:gd name="T7" fmla="*/ 185 h 306"/>
                <a:gd name="T8" fmla="*/ 306 w 306"/>
                <a:gd name="T9" fmla="*/ 157 h 306"/>
                <a:gd name="T10" fmla="*/ 280 w 306"/>
                <a:gd name="T11" fmla="*/ 132 h 306"/>
                <a:gd name="T12" fmla="*/ 295 w 306"/>
                <a:gd name="T13" fmla="*/ 96 h 306"/>
                <a:gd name="T14" fmla="*/ 263 w 306"/>
                <a:gd name="T15" fmla="*/ 87 h 306"/>
                <a:gd name="T16" fmla="*/ 264 w 306"/>
                <a:gd name="T17" fmla="*/ 48 h 306"/>
                <a:gd name="T18" fmla="*/ 230 w 306"/>
                <a:gd name="T19" fmla="*/ 50 h 306"/>
                <a:gd name="T20" fmla="*/ 216 w 306"/>
                <a:gd name="T21" fmla="*/ 13 h 306"/>
                <a:gd name="T22" fmla="*/ 185 w 306"/>
                <a:gd name="T23" fmla="*/ 28 h 306"/>
                <a:gd name="T24" fmla="*/ 157 w 306"/>
                <a:gd name="T25" fmla="*/ 0 h 306"/>
                <a:gd name="T26" fmla="*/ 135 w 306"/>
                <a:gd name="T27" fmla="*/ 25 h 306"/>
                <a:gd name="T28" fmla="*/ 99 w 306"/>
                <a:gd name="T29" fmla="*/ 9 h 306"/>
                <a:gd name="T30" fmla="*/ 86 w 306"/>
                <a:gd name="T31" fmla="*/ 41 h 306"/>
                <a:gd name="T32" fmla="*/ 48 w 306"/>
                <a:gd name="T33" fmla="*/ 41 h 306"/>
                <a:gd name="T34" fmla="*/ 48 w 306"/>
                <a:gd name="T35" fmla="*/ 76 h 306"/>
                <a:gd name="T36" fmla="*/ 13 w 306"/>
                <a:gd name="T37" fmla="*/ 91 h 306"/>
                <a:gd name="T38" fmla="*/ 26 w 306"/>
                <a:gd name="T39" fmla="*/ 121 h 306"/>
                <a:gd name="T40" fmla="*/ 0 w 306"/>
                <a:gd name="T41" fmla="*/ 148 h 306"/>
                <a:gd name="T42" fmla="*/ 23 w 306"/>
                <a:gd name="T43" fmla="*/ 174 h 306"/>
                <a:gd name="T44" fmla="*/ 11 w 306"/>
                <a:gd name="T45" fmla="*/ 210 h 306"/>
                <a:gd name="T46" fmla="*/ 40 w 306"/>
                <a:gd name="T47" fmla="*/ 220 h 306"/>
                <a:gd name="T48" fmla="*/ 41 w 306"/>
                <a:gd name="T49" fmla="*/ 258 h 306"/>
                <a:gd name="T50" fmla="*/ 74 w 306"/>
                <a:gd name="T51" fmla="*/ 258 h 306"/>
                <a:gd name="T52" fmla="*/ 89 w 306"/>
                <a:gd name="T53" fmla="*/ 292 h 306"/>
                <a:gd name="T54" fmla="*/ 121 w 306"/>
                <a:gd name="T55" fmla="*/ 280 h 306"/>
                <a:gd name="T56" fmla="*/ 148 w 306"/>
                <a:gd name="T57" fmla="*/ 306 h 306"/>
                <a:gd name="T58" fmla="*/ 171 w 306"/>
                <a:gd name="T59" fmla="*/ 282 h 306"/>
                <a:gd name="T60" fmla="*/ 206 w 306"/>
                <a:gd name="T61" fmla="*/ 296 h 306"/>
                <a:gd name="T62" fmla="*/ 219 w 306"/>
                <a:gd name="T63" fmla="*/ 264 h 306"/>
                <a:gd name="T64" fmla="*/ 69 w 306"/>
                <a:gd name="T65" fmla="*/ 220 h 306"/>
                <a:gd name="T66" fmla="*/ 235 w 306"/>
                <a:gd name="T67" fmla="*/ 86 h 306"/>
                <a:gd name="T68" fmla="*/ 69 w 306"/>
                <a:gd name="T69" fmla="*/ 22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6" h="306">
                  <a:moveTo>
                    <a:pt x="239" y="279"/>
                  </a:moveTo>
                  <a:cubicBezTo>
                    <a:pt x="258" y="264"/>
                    <a:pt x="258" y="264"/>
                    <a:pt x="258" y="264"/>
                  </a:cubicBezTo>
                  <a:cubicBezTo>
                    <a:pt x="247" y="241"/>
                    <a:pt x="247" y="241"/>
                    <a:pt x="247" y="241"/>
                  </a:cubicBezTo>
                  <a:cubicBezTo>
                    <a:pt x="251" y="237"/>
                    <a:pt x="254" y="233"/>
                    <a:pt x="257" y="229"/>
                  </a:cubicBezTo>
                  <a:cubicBezTo>
                    <a:pt x="281" y="236"/>
                    <a:pt x="281" y="236"/>
                    <a:pt x="281" y="236"/>
                  </a:cubicBezTo>
                  <a:cubicBezTo>
                    <a:pt x="293" y="214"/>
                    <a:pt x="293" y="214"/>
                    <a:pt x="293" y="214"/>
                  </a:cubicBezTo>
                  <a:cubicBezTo>
                    <a:pt x="274" y="197"/>
                    <a:pt x="274" y="197"/>
                    <a:pt x="274" y="197"/>
                  </a:cubicBezTo>
                  <a:cubicBezTo>
                    <a:pt x="275" y="193"/>
                    <a:pt x="277" y="189"/>
                    <a:pt x="278" y="185"/>
                  </a:cubicBezTo>
                  <a:cubicBezTo>
                    <a:pt x="303" y="181"/>
                    <a:pt x="303" y="181"/>
                    <a:pt x="303" y="181"/>
                  </a:cubicBezTo>
                  <a:cubicBezTo>
                    <a:pt x="306" y="157"/>
                    <a:pt x="306" y="157"/>
                    <a:pt x="306" y="157"/>
                  </a:cubicBezTo>
                  <a:cubicBezTo>
                    <a:pt x="281" y="148"/>
                    <a:pt x="281" y="148"/>
                    <a:pt x="281" y="148"/>
                  </a:cubicBezTo>
                  <a:cubicBezTo>
                    <a:pt x="281" y="143"/>
                    <a:pt x="280" y="137"/>
                    <a:pt x="280" y="132"/>
                  </a:cubicBezTo>
                  <a:cubicBezTo>
                    <a:pt x="302" y="119"/>
                    <a:pt x="302" y="119"/>
                    <a:pt x="302" y="119"/>
                  </a:cubicBezTo>
                  <a:cubicBezTo>
                    <a:pt x="295" y="96"/>
                    <a:pt x="295" y="96"/>
                    <a:pt x="295" y="96"/>
                  </a:cubicBezTo>
                  <a:cubicBezTo>
                    <a:pt x="268" y="97"/>
                    <a:pt x="268" y="97"/>
                    <a:pt x="268" y="97"/>
                  </a:cubicBezTo>
                  <a:cubicBezTo>
                    <a:pt x="267" y="94"/>
                    <a:pt x="265" y="90"/>
                    <a:pt x="263" y="87"/>
                  </a:cubicBezTo>
                  <a:cubicBezTo>
                    <a:pt x="279" y="66"/>
                    <a:pt x="279" y="66"/>
                    <a:pt x="279" y="66"/>
                  </a:cubicBezTo>
                  <a:cubicBezTo>
                    <a:pt x="264" y="48"/>
                    <a:pt x="264" y="48"/>
                    <a:pt x="264" y="48"/>
                  </a:cubicBezTo>
                  <a:cubicBezTo>
                    <a:pt x="240" y="58"/>
                    <a:pt x="240" y="58"/>
                    <a:pt x="240" y="58"/>
                  </a:cubicBezTo>
                  <a:cubicBezTo>
                    <a:pt x="237" y="55"/>
                    <a:pt x="234" y="53"/>
                    <a:pt x="230" y="50"/>
                  </a:cubicBezTo>
                  <a:cubicBezTo>
                    <a:pt x="237" y="25"/>
                    <a:pt x="237" y="25"/>
                    <a:pt x="237" y="25"/>
                  </a:cubicBezTo>
                  <a:cubicBezTo>
                    <a:pt x="216" y="13"/>
                    <a:pt x="216" y="13"/>
                    <a:pt x="216" y="13"/>
                  </a:cubicBezTo>
                  <a:cubicBezTo>
                    <a:pt x="198" y="32"/>
                    <a:pt x="198" y="32"/>
                    <a:pt x="198" y="32"/>
                  </a:cubicBezTo>
                  <a:cubicBezTo>
                    <a:pt x="193" y="30"/>
                    <a:pt x="189" y="29"/>
                    <a:pt x="185" y="28"/>
                  </a:cubicBezTo>
                  <a:cubicBezTo>
                    <a:pt x="181" y="2"/>
                    <a:pt x="181" y="2"/>
                    <a:pt x="181" y="2"/>
                  </a:cubicBezTo>
                  <a:cubicBezTo>
                    <a:pt x="157" y="0"/>
                    <a:pt x="157" y="0"/>
                    <a:pt x="157" y="0"/>
                  </a:cubicBezTo>
                  <a:cubicBezTo>
                    <a:pt x="148" y="24"/>
                    <a:pt x="148" y="24"/>
                    <a:pt x="148" y="24"/>
                  </a:cubicBezTo>
                  <a:cubicBezTo>
                    <a:pt x="144" y="24"/>
                    <a:pt x="140" y="24"/>
                    <a:pt x="135" y="25"/>
                  </a:cubicBezTo>
                  <a:cubicBezTo>
                    <a:pt x="123" y="2"/>
                    <a:pt x="123" y="2"/>
                    <a:pt x="123" y="2"/>
                  </a:cubicBezTo>
                  <a:cubicBezTo>
                    <a:pt x="99" y="9"/>
                    <a:pt x="99" y="9"/>
                    <a:pt x="99" y="9"/>
                  </a:cubicBezTo>
                  <a:cubicBezTo>
                    <a:pt x="100" y="34"/>
                    <a:pt x="100" y="34"/>
                    <a:pt x="100" y="34"/>
                  </a:cubicBezTo>
                  <a:cubicBezTo>
                    <a:pt x="95" y="36"/>
                    <a:pt x="91" y="39"/>
                    <a:pt x="86" y="41"/>
                  </a:cubicBezTo>
                  <a:cubicBezTo>
                    <a:pt x="66" y="26"/>
                    <a:pt x="66" y="26"/>
                    <a:pt x="66" y="26"/>
                  </a:cubicBezTo>
                  <a:cubicBezTo>
                    <a:pt x="48" y="41"/>
                    <a:pt x="48" y="41"/>
                    <a:pt x="48" y="41"/>
                  </a:cubicBezTo>
                  <a:cubicBezTo>
                    <a:pt x="58" y="64"/>
                    <a:pt x="58" y="64"/>
                    <a:pt x="58" y="64"/>
                  </a:cubicBezTo>
                  <a:cubicBezTo>
                    <a:pt x="54" y="68"/>
                    <a:pt x="51" y="71"/>
                    <a:pt x="48" y="76"/>
                  </a:cubicBezTo>
                  <a:cubicBezTo>
                    <a:pt x="24" y="69"/>
                    <a:pt x="24" y="69"/>
                    <a:pt x="24" y="69"/>
                  </a:cubicBezTo>
                  <a:cubicBezTo>
                    <a:pt x="13" y="91"/>
                    <a:pt x="13" y="91"/>
                    <a:pt x="13" y="91"/>
                  </a:cubicBezTo>
                  <a:cubicBezTo>
                    <a:pt x="30" y="107"/>
                    <a:pt x="30" y="107"/>
                    <a:pt x="30" y="107"/>
                  </a:cubicBezTo>
                  <a:cubicBezTo>
                    <a:pt x="29" y="112"/>
                    <a:pt x="27" y="116"/>
                    <a:pt x="26" y="121"/>
                  </a:cubicBezTo>
                  <a:cubicBezTo>
                    <a:pt x="2" y="124"/>
                    <a:pt x="2" y="124"/>
                    <a:pt x="2" y="124"/>
                  </a:cubicBezTo>
                  <a:cubicBezTo>
                    <a:pt x="0" y="148"/>
                    <a:pt x="0" y="148"/>
                    <a:pt x="0" y="148"/>
                  </a:cubicBezTo>
                  <a:cubicBezTo>
                    <a:pt x="22" y="157"/>
                    <a:pt x="22" y="157"/>
                    <a:pt x="22" y="157"/>
                  </a:cubicBezTo>
                  <a:cubicBezTo>
                    <a:pt x="22" y="162"/>
                    <a:pt x="22" y="168"/>
                    <a:pt x="23" y="174"/>
                  </a:cubicBezTo>
                  <a:cubicBezTo>
                    <a:pt x="3" y="186"/>
                    <a:pt x="3" y="186"/>
                    <a:pt x="3" y="186"/>
                  </a:cubicBezTo>
                  <a:cubicBezTo>
                    <a:pt x="11" y="210"/>
                    <a:pt x="11" y="210"/>
                    <a:pt x="11" y="210"/>
                  </a:cubicBezTo>
                  <a:cubicBezTo>
                    <a:pt x="34" y="208"/>
                    <a:pt x="34" y="208"/>
                    <a:pt x="34" y="208"/>
                  </a:cubicBezTo>
                  <a:cubicBezTo>
                    <a:pt x="36" y="212"/>
                    <a:pt x="38" y="216"/>
                    <a:pt x="40" y="220"/>
                  </a:cubicBezTo>
                  <a:cubicBezTo>
                    <a:pt x="26" y="239"/>
                    <a:pt x="26" y="239"/>
                    <a:pt x="26" y="239"/>
                  </a:cubicBezTo>
                  <a:cubicBezTo>
                    <a:pt x="41" y="258"/>
                    <a:pt x="41" y="258"/>
                    <a:pt x="41" y="258"/>
                  </a:cubicBezTo>
                  <a:cubicBezTo>
                    <a:pt x="63" y="248"/>
                    <a:pt x="63" y="248"/>
                    <a:pt x="63" y="248"/>
                  </a:cubicBezTo>
                  <a:cubicBezTo>
                    <a:pt x="66" y="251"/>
                    <a:pt x="70" y="255"/>
                    <a:pt x="74" y="258"/>
                  </a:cubicBezTo>
                  <a:cubicBezTo>
                    <a:pt x="68" y="280"/>
                    <a:pt x="68" y="280"/>
                    <a:pt x="68" y="280"/>
                  </a:cubicBezTo>
                  <a:cubicBezTo>
                    <a:pt x="89" y="292"/>
                    <a:pt x="89" y="292"/>
                    <a:pt x="89" y="292"/>
                  </a:cubicBezTo>
                  <a:cubicBezTo>
                    <a:pt x="106" y="275"/>
                    <a:pt x="106" y="275"/>
                    <a:pt x="106" y="275"/>
                  </a:cubicBezTo>
                  <a:cubicBezTo>
                    <a:pt x="111" y="277"/>
                    <a:pt x="116" y="278"/>
                    <a:pt x="121" y="280"/>
                  </a:cubicBezTo>
                  <a:cubicBezTo>
                    <a:pt x="124" y="303"/>
                    <a:pt x="124" y="303"/>
                    <a:pt x="124" y="303"/>
                  </a:cubicBezTo>
                  <a:cubicBezTo>
                    <a:pt x="148" y="306"/>
                    <a:pt x="148" y="306"/>
                    <a:pt x="148" y="306"/>
                  </a:cubicBezTo>
                  <a:cubicBezTo>
                    <a:pt x="157" y="283"/>
                    <a:pt x="157" y="283"/>
                    <a:pt x="157" y="283"/>
                  </a:cubicBezTo>
                  <a:cubicBezTo>
                    <a:pt x="161" y="283"/>
                    <a:pt x="166" y="282"/>
                    <a:pt x="171" y="282"/>
                  </a:cubicBezTo>
                  <a:cubicBezTo>
                    <a:pt x="182" y="303"/>
                    <a:pt x="182" y="303"/>
                    <a:pt x="182" y="303"/>
                  </a:cubicBezTo>
                  <a:cubicBezTo>
                    <a:pt x="206" y="296"/>
                    <a:pt x="206" y="296"/>
                    <a:pt x="206" y="296"/>
                  </a:cubicBezTo>
                  <a:cubicBezTo>
                    <a:pt x="205" y="272"/>
                    <a:pt x="205" y="272"/>
                    <a:pt x="205" y="272"/>
                  </a:cubicBezTo>
                  <a:cubicBezTo>
                    <a:pt x="210" y="269"/>
                    <a:pt x="215" y="267"/>
                    <a:pt x="219" y="264"/>
                  </a:cubicBezTo>
                  <a:lnTo>
                    <a:pt x="239" y="279"/>
                  </a:lnTo>
                  <a:close/>
                  <a:moveTo>
                    <a:pt x="69" y="220"/>
                  </a:moveTo>
                  <a:cubicBezTo>
                    <a:pt x="32" y="174"/>
                    <a:pt x="39" y="107"/>
                    <a:pt x="85" y="70"/>
                  </a:cubicBezTo>
                  <a:cubicBezTo>
                    <a:pt x="130" y="33"/>
                    <a:pt x="198" y="41"/>
                    <a:pt x="235" y="86"/>
                  </a:cubicBezTo>
                  <a:cubicBezTo>
                    <a:pt x="272" y="132"/>
                    <a:pt x="264" y="199"/>
                    <a:pt x="218" y="236"/>
                  </a:cubicBezTo>
                  <a:cubicBezTo>
                    <a:pt x="173" y="273"/>
                    <a:pt x="106" y="266"/>
                    <a:pt x="69"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5" name="Freeform 20"/>
            <p:cNvSpPr/>
            <p:nvPr/>
          </p:nvSpPr>
          <p:spPr bwMode="auto">
            <a:xfrm>
              <a:off x="2471738" y="4043363"/>
              <a:ext cx="444500" cy="263525"/>
            </a:xfrm>
            <a:custGeom>
              <a:avLst/>
              <a:gdLst>
                <a:gd name="T0" fmla="*/ 41 w 118"/>
                <a:gd name="T1" fmla="*/ 70 h 70"/>
                <a:gd name="T2" fmla="*/ 89 w 118"/>
                <a:gd name="T3" fmla="*/ 66 h 70"/>
                <a:gd name="T4" fmla="*/ 118 w 118"/>
                <a:gd name="T5" fmla="*/ 21 h 70"/>
                <a:gd name="T6" fmla="*/ 7 w 118"/>
                <a:gd name="T7" fmla="*/ 28 h 70"/>
                <a:gd name="T8" fmla="*/ 0 w 118"/>
                <a:gd name="T9" fmla="*/ 34 h 70"/>
                <a:gd name="T10" fmla="*/ 41 w 118"/>
                <a:gd name="T11" fmla="*/ 70 h 70"/>
                <a:gd name="T12" fmla="*/ 41 w 118"/>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118" h="70">
                  <a:moveTo>
                    <a:pt x="41" y="70"/>
                  </a:moveTo>
                  <a:cubicBezTo>
                    <a:pt x="55" y="58"/>
                    <a:pt x="74" y="58"/>
                    <a:pt x="89" y="66"/>
                  </a:cubicBezTo>
                  <a:cubicBezTo>
                    <a:pt x="118" y="21"/>
                    <a:pt x="118" y="21"/>
                    <a:pt x="118" y="21"/>
                  </a:cubicBezTo>
                  <a:cubicBezTo>
                    <a:pt x="85" y="0"/>
                    <a:pt x="40" y="1"/>
                    <a:pt x="7" y="28"/>
                  </a:cubicBezTo>
                  <a:cubicBezTo>
                    <a:pt x="5" y="30"/>
                    <a:pt x="2" y="32"/>
                    <a:pt x="0" y="34"/>
                  </a:cubicBezTo>
                  <a:cubicBezTo>
                    <a:pt x="41" y="70"/>
                    <a:pt x="41" y="70"/>
                    <a:pt x="41" y="70"/>
                  </a:cubicBezTo>
                  <a:cubicBezTo>
                    <a:pt x="41" y="70"/>
                    <a:pt x="41" y="70"/>
                    <a:pt x="41"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6" name="Freeform 21"/>
            <p:cNvSpPr>
              <a:spLocks noEditPoints="1"/>
            </p:cNvSpPr>
            <p:nvPr/>
          </p:nvSpPr>
          <p:spPr bwMode="auto">
            <a:xfrm>
              <a:off x="2589213" y="4291013"/>
              <a:ext cx="274638" cy="274637"/>
            </a:xfrm>
            <a:custGeom>
              <a:avLst/>
              <a:gdLst>
                <a:gd name="T0" fmla="*/ 62 w 73"/>
                <a:gd name="T1" fmla="*/ 17 h 73"/>
                <a:gd name="T2" fmla="*/ 17 w 73"/>
                <a:gd name="T3" fmla="*/ 11 h 73"/>
                <a:gd name="T4" fmla="*/ 11 w 73"/>
                <a:gd name="T5" fmla="*/ 56 h 73"/>
                <a:gd name="T6" fmla="*/ 56 w 73"/>
                <a:gd name="T7" fmla="*/ 62 h 73"/>
                <a:gd name="T8" fmla="*/ 62 w 73"/>
                <a:gd name="T9" fmla="*/ 17 h 73"/>
                <a:gd name="T10" fmla="*/ 21 w 73"/>
                <a:gd name="T11" fmla="*/ 49 h 73"/>
                <a:gd name="T12" fmla="*/ 24 w 73"/>
                <a:gd name="T13" fmla="*/ 21 h 73"/>
                <a:gd name="T14" fmla="*/ 52 w 73"/>
                <a:gd name="T15" fmla="*/ 24 h 73"/>
                <a:gd name="T16" fmla="*/ 49 w 73"/>
                <a:gd name="T17" fmla="*/ 52 h 73"/>
                <a:gd name="T18" fmla="*/ 21 w 73"/>
                <a:gd name="T19"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62" y="17"/>
                  </a:moveTo>
                  <a:cubicBezTo>
                    <a:pt x="51" y="3"/>
                    <a:pt x="31" y="0"/>
                    <a:pt x="17" y="11"/>
                  </a:cubicBezTo>
                  <a:cubicBezTo>
                    <a:pt x="3" y="22"/>
                    <a:pt x="0" y="42"/>
                    <a:pt x="11" y="56"/>
                  </a:cubicBezTo>
                  <a:cubicBezTo>
                    <a:pt x="22" y="70"/>
                    <a:pt x="42" y="73"/>
                    <a:pt x="56" y="62"/>
                  </a:cubicBezTo>
                  <a:cubicBezTo>
                    <a:pt x="70" y="51"/>
                    <a:pt x="73" y="31"/>
                    <a:pt x="62" y="17"/>
                  </a:cubicBezTo>
                  <a:close/>
                  <a:moveTo>
                    <a:pt x="21" y="49"/>
                  </a:moveTo>
                  <a:cubicBezTo>
                    <a:pt x="15" y="40"/>
                    <a:pt x="16" y="28"/>
                    <a:pt x="24" y="21"/>
                  </a:cubicBezTo>
                  <a:cubicBezTo>
                    <a:pt x="33" y="15"/>
                    <a:pt x="45" y="16"/>
                    <a:pt x="52" y="24"/>
                  </a:cubicBezTo>
                  <a:cubicBezTo>
                    <a:pt x="58" y="33"/>
                    <a:pt x="57" y="45"/>
                    <a:pt x="49" y="52"/>
                  </a:cubicBezTo>
                  <a:cubicBezTo>
                    <a:pt x="40" y="58"/>
                    <a:pt x="28" y="57"/>
                    <a:pt x="21"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7" name="Freeform 22"/>
            <p:cNvSpPr/>
            <p:nvPr/>
          </p:nvSpPr>
          <p:spPr bwMode="auto">
            <a:xfrm>
              <a:off x="2806700" y="4318000"/>
              <a:ext cx="307975" cy="434975"/>
            </a:xfrm>
            <a:custGeom>
              <a:avLst/>
              <a:gdLst>
                <a:gd name="T0" fmla="*/ 70 w 82"/>
                <a:gd name="T1" fmla="*/ 0 h 116"/>
                <a:gd name="T2" fmla="*/ 19 w 82"/>
                <a:gd name="T3" fmla="*/ 19 h 116"/>
                <a:gd name="T4" fmla="*/ 5 w 82"/>
                <a:gd name="T5" fmla="*/ 62 h 116"/>
                <a:gd name="T6" fmla="*/ 0 w 82"/>
                <a:gd name="T7" fmla="*/ 66 h 116"/>
                <a:gd name="T8" fmla="*/ 21 w 82"/>
                <a:gd name="T9" fmla="*/ 116 h 116"/>
                <a:gd name="T10" fmla="*/ 39 w 82"/>
                <a:gd name="T11" fmla="*/ 104 h 116"/>
                <a:gd name="T12" fmla="*/ 70 w 82"/>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82" h="116">
                  <a:moveTo>
                    <a:pt x="70" y="0"/>
                  </a:moveTo>
                  <a:cubicBezTo>
                    <a:pt x="19" y="19"/>
                    <a:pt x="19" y="19"/>
                    <a:pt x="19" y="19"/>
                  </a:cubicBezTo>
                  <a:cubicBezTo>
                    <a:pt x="23" y="35"/>
                    <a:pt x="18" y="52"/>
                    <a:pt x="5" y="62"/>
                  </a:cubicBezTo>
                  <a:cubicBezTo>
                    <a:pt x="4" y="64"/>
                    <a:pt x="2" y="65"/>
                    <a:pt x="0" y="66"/>
                  </a:cubicBezTo>
                  <a:cubicBezTo>
                    <a:pt x="21" y="116"/>
                    <a:pt x="21" y="116"/>
                    <a:pt x="21" y="116"/>
                  </a:cubicBezTo>
                  <a:cubicBezTo>
                    <a:pt x="27" y="113"/>
                    <a:pt x="33" y="109"/>
                    <a:pt x="39" y="104"/>
                  </a:cubicBezTo>
                  <a:cubicBezTo>
                    <a:pt x="71" y="79"/>
                    <a:pt x="82" y="37"/>
                    <a:pt x="7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8" name="Freeform 23"/>
            <p:cNvSpPr/>
            <p:nvPr/>
          </p:nvSpPr>
          <p:spPr bwMode="auto">
            <a:xfrm>
              <a:off x="2352675" y="4367213"/>
              <a:ext cx="333375" cy="412750"/>
            </a:xfrm>
            <a:custGeom>
              <a:avLst/>
              <a:gdLst>
                <a:gd name="T0" fmla="*/ 89 w 89"/>
                <a:gd name="T1" fmla="*/ 57 h 110"/>
                <a:gd name="T2" fmla="*/ 67 w 89"/>
                <a:gd name="T3" fmla="*/ 43 h 110"/>
                <a:gd name="T4" fmla="*/ 58 w 89"/>
                <a:gd name="T5" fmla="*/ 11 h 110"/>
                <a:gd name="T6" fmla="*/ 5 w 89"/>
                <a:gd name="T7" fmla="*/ 0 h 110"/>
                <a:gd name="T8" fmla="*/ 25 w 89"/>
                <a:gd name="T9" fmla="*/ 77 h 110"/>
                <a:gd name="T10" fmla="*/ 79 w 89"/>
                <a:gd name="T11" fmla="*/ 110 h 110"/>
                <a:gd name="T12" fmla="*/ 89 w 89"/>
                <a:gd name="T13" fmla="*/ 57 h 110"/>
              </a:gdLst>
              <a:ahLst/>
              <a:cxnLst>
                <a:cxn ang="0">
                  <a:pos x="T0" y="T1"/>
                </a:cxn>
                <a:cxn ang="0">
                  <a:pos x="T2" y="T3"/>
                </a:cxn>
                <a:cxn ang="0">
                  <a:pos x="T4" y="T5"/>
                </a:cxn>
                <a:cxn ang="0">
                  <a:pos x="T6" y="T7"/>
                </a:cxn>
                <a:cxn ang="0">
                  <a:pos x="T8" y="T9"/>
                </a:cxn>
                <a:cxn ang="0">
                  <a:pos x="T10" y="T11"/>
                </a:cxn>
                <a:cxn ang="0">
                  <a:pos x="T12" y="T13"/>
                </a:cxn>
              </a:cxnLst>
              <a:rect l="0" t="0" r="r" b="b"/>
              <a:pathLst>
                <a:path w="89" h="110">
                  <a:moveTo>
                    <a:pt x="89" y="57"/>
                  </a:moveTo>
                  <a:cubicBezTo>
                    <a:pt x="81" y="55"/>
                    <a:pt x="73" y="50"/>
                    <a:pt x="67" y="43"/>
                  </a:cubicBezTo>
                  <a:cubicBezTo>
                    <a:pt x="59" y="34"/>
                    <a:pt x="56" y="22"/>
                    <a:pt x="58" y="11"/>
                  </a:cubicBezTo>
                  <a:cubicBezTo>
                    <a:pt x="5" y="0"/>
                    <a:pt x="5" y="0"/>
                    <a:pt x="5" y="0"/>
                  </a:cubicBezTo>
                  <a:cubicBezTo>
                    <a:pt x="0" y="26"/>
                    <a:pt x="6" y="54"/>
                    <a:pt x="25" y="77"/>
                  </a:cubicBezTo>
                  <a:cubicBezTo>
                    <a:pt x="39" y="95"/>
                    <a:pt x="58" y="106"/>
                    <a:pt x="79" y="110"/>
                  </a:cubicBezTo>
                  <a:lnTo>
                    <a:pt x="89"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9" name="Freeform 24"/>
            <p:cNvSpPr>
              <a:spLocks noEditPoints="1"/>
            </p:cNvSpPr>
            <p:nvPr/>
          </p:nvSpPr>
          <p:spPr bwMode="auto">
            <a:xfrm>
              <a:off x="2259013" y="1679575"/>
              <a:ext cx="2171700" cy="2176462"/>
            </a:xfrm>
            <a:custGeom>
              <a:avLst/>
              <a:gdLst>
                <a:gd name="T0" fmla="*/ 525 w 578"/>
                <a:gd name="T1" fmla="*/ 364 h 579"/>
                <a:gd name="T2" fmla="*/ 525 w 578"/>
                <a:gd name="T3" fmla="*/ 364 h 579"/>
                <a:gd name="T4" fmla="*/ 537 w 578"/>
                <a:gd name="T5" fmla="*/ 297 h 579"/>
                <a:gd name="T6" fmla="*/ 537 w 578"/>
                <a:gd name="T7" fmla="*/ 297 h 579"/>
                <a:gd name="T8" fmla="*/ 578 w 578"/>
                <a:gd name="T9" fmla="*/ 269 h 579"/>
                <a:gd name="T10" fmla="*/ 559 w 578"/>
                <a:gd name="T11" fmla="*/ 184 h 579"/>
                <a:gd name="T12" fmla="*/ 509 w 578"/>
                <a:gd name="T13" fmla="*/ 175 h 579"/>
                <a:gd name="T14" fmla="*/ 509 w 578"/>
                <a:gd name="T15" fmla="*/ 175 h 579"/>
                <a:gd name="T16" fmla="*/ 470 w 578"/>
                <a:gd name="T17" fmla="*/ 120 h 579"/>
                <a:gd name="T18" fmla="*/ 470 w 578"/>
                <a:gd name="T19" fmla="*/ 120 h 579"/>
                <a:gd name="T20" fmla="*/ 479 w 578"/>
                <a:gd name="T21" fmla="*/ 70 h 579"/>
                <a:gd name="T22" fmla="*/ 406 w 578"/>
                <a:gd name="T23" fmla="*/ 24 h 579"/>
                <a:gd name="T24" fmla="*/ 364 w 578"/>
                <a:gd name="T25" fmla="*/ 53 h 579"/>
                <a:gd name="T26" fmla="*/ 364 w 578"/>
                <a:gd name="T27" fmla="*/ 53 h 579"/>
                <a:gd name="T28" fmla="*/ 297 w 578"/>
                <a:gd name="T29" fmla="*/ 41 h 579"/>
                <a:gd name="T30" fmla="*/ 297 w 578"/>
                <a:gd name="T31" fmla="*/ 41 h 579"/>
                <a:gd name="T32" fmla="*/ 269 w 578"/>
                <a:gd name="T33" fmla="*/ 0 h 579"/>
                <a:gd name="T34" fmla="*/ 184 w 578"/>
                <a:gd name="T35" fmla="*/ 19 h 579"/>
                <a:gd name="T36" fmla="*/ 175 w 578"/>
                <a:gd name="T37" fmla="*/ 69 h 579"/>
                <a:gd name="T38" fmla="*/ 175 w 578"/>
                <a:gd name="T39" fmla="*/ 69 h 579"/>
                <a:gd name="T40" fmla="*/ 120 w 578"/>
                <a:gd name="T41" fmla="*/ 108 h 579"/>
                <a:gd name="T42" fmla="*/ 120 w 578"/>
                <a:gd name="T43" fmla="*/ 108 h 579"/>
                <a:gd name="T44" fmla="*/ 71 w 578"/>
                <a:gd name="T45" fmla="*/ 98 h 579"/>
                <a:gd name="T46" fmla="*/ 23 w 578"/>
                <a:gd name="T47" fmla="*/ 173 h 579"/>
                <a:gd name="T48" fmla="*/ 53 w 578"/>
                <a:gd name="T49" fmla="*/ 214 h 579"/>
                <a:gd name="T50" fmla="*/ 53 w 578"/>
                <a:gd name="T51" fmla="*/ 214 h 579"/>
                <a:gd name="T52" fmla="*/ 41 w 578"/>
                <a:gd name="T53" fmla="*/ 281 h 579"/>
                <a:gd name="T54" fmla="*/ 41 w 578"/>
                <a:gd name="T55" fmla="*/ 281 h 579"/>
                <a:gd name="T56" fmla="*/ 0 w 578"/>
                <a:gd name="T57" fmla="*/ 308 h 579"/>
                <a:gd name="T58" fmla="*/ 19 w 578"/>
                <a:gd name="T59" fmla="*/ 395 h 579"/>
                <a:gd name="T60" fmla="*/ 69 w 578"/>
                <a:gd name="T61" fmla="*/ 403 h 579"/>
                <a:gd name="T62" fmla="*/ 69 w 578"/>
                <a:gd name="T63" fmla="*/ 403 h 579"/>
                <a:gd name="T64" fmla="*/ 108 w 578"/>
                <a:gd name="T65" fmla="*/ 459 h 579"/>
                <a:gd name="T66" fmla="*/ 108 w 578"/>
                <a:gd name="T67" fmla="*/ 459 h 579"/>
                <a:gd name="T68" fmla="*/ 98 w 578"/>
                <a:gd name="T69" fmla="*/ 507 h 579"/>
                <a:gd name="T70" fmla="*/ 173 w 578"/>
                <a:gd name="T71" fmla="*/ 555 h 579"/>
                <a:gd name="T72" fmla="*/ 214 w 578"/>
                <a:gd name="T73" fmla="*/ 526 h 579"/>
                <a:gd name="T74" fmla="*/ 214 w 578"/>
                <a:gd name="T75" fmla="*/ 525 h 579"/>
                <a:gd name="T76" fmla="*/ 281 w 578"/>
                <a:gd name="T77" fmla="*/ 537 h 579"/>
                <a:gd name="T78" fmla="*/ 281 w 578"/>
                <a:gd name="T79" fmla="*/ 537 h 579"/>
                <a:gd name="T80" fmla="*/ 308 w 578"/>
                <a:gd name="T81" fmla="*/ 579 h 579"/>
                <a:gd name="T82" fmla="*/ 395 w 578"/>
                <a:gd name="T83" fmla="*/ 559 h 579"/>
                <a:gd name="T84" fmla="*/ 403 w 578"/>
                <a:gd name="T85" fmla="*/ 509 h 579"/>
                <a:gd name="T86" fmla="*/ 403 w 578"/>
                <a:gd name="T87" fmla="*/ 509 h 579"/>
                <a:gd name="T88" fmla="*/ 458 w 578"/>
                <a:gd name="T89" fmla="*/ 470 h 579"/>
                <a:gd name="T90" fmla="*/ 458 w 578"/>
                <a:gd name="T91" fmla="*/ 470 h 579"/>
                <a:gd name="T92" fmla="*/ 508 w 578"/>
                <a:gd name="T93" fmla="*/ 479 h 579"/>
                <a:gd name="T94" fmla="*/ 554 w 578"/>
                <a:gd name="T95" fmla="*/ 406 h 579"/>
                <a:gd name="T96" fmla="*/ 525 w 578"/>
                <a:gd name="T97" fmla="*/ 364 h 579"/>
                <a:gd name="T98" fmla="*/ 222 w 578"/>
                <a:gd name="T99" fmla="*/ 396 h 579"/>
                <a:gd name="T100" fmla="*/ 182 w 578"/>
                <a:gd name="T101" fmla="*/ 222 h 579"/>
                <a:gd name="T102" fmla="*/ 356 w 578"/>
                <a:gd name="T103" fmla="*/ 182 h 579"/>
                <a:gd name="T104" fmla="*/ 396 w 578"/>
                <a:gd name="T105" fmla="*/ 357 h 579"/>
                <a:gd name="T106" fmla="*/ 222 w 578"/>
                <a:gd name="T107" fmla="*/ 39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78" h="579">
                  <a:moveTo>
                    <a:pt x="525" y="364"/>
                  </a:moveTo>
                  <a:cubicBezTo>
                    <a:pt x="525" y="364"/>
                    <a:pt x="525" y="364"/>
                    <a:pt x="525" y="364"/>
                  </a:cubicBezTo>
                  <a:cubicBezTo>
                    <a:pt x="532" y="342"/>
                    <a:pt x="536" y="320"/>
                    <a:pt x="537" y="297"/>
                  </a:cubicBezTo>
                  <a:cubicBezTo>
                    <a:pt x="537" y="297"/>
                    <a:pt x="537" y="297"/>
                    <a:pt x="537" y="297"/>
                  </a:cubicBezTo>
                  <a:cubicBezTo>
                    <a:pt x="578" y="269"/>
                    <a:pt x="578" y="269"/>
                    <a:pt x="578" y="269"/>
                  </a:cubicBezTo>
                  <a:cubicBezTo>
                    <a:pt x="559" y="184"/>
                    <a:pt x="559" y="184"/>
                    <a:pt x="559" y="184"/>
                  </a:cubicBezTo>
                  <a:cubicBezTo>
                    <a:pt x="509" y="175"/>
                    <a:pt x="509" y="175"/>
                    <a:pt x="509" y="175"/>
                  </a:cubicBezTo>
                  <a:cubicBezTo>
                    <a:pt x="509" y="175"/>
                    <a:pt x="509" y="175"/>
                    <a:pt x="509" y="175"/>
                  </a:cubicBezTo>
                  <a:cubicBezTo>
                    <a:pt x="499" y="155"/>
                    <a:pt x="486" y="137"/>
                    <a:pt x="470" y="120"/>
                  </a:cubicBezTo>
                  <a:cubicBezTo>
                    <a:pt x="470" y="120"/>
                    <a:pt x="470" y="120"/>
                    <a:pt x="470" y="120"/>
                  </a:cubicBezTo>
                  <a:cubicBezTo>
                    <a:pt x="479" y="70"/>
                    <a:pt x="479" y="70"/>
                    <a:pt x="479" y="70"/>
                  </a:cubicBezTo>
                  <a:cubicBezTo>
                    <a:pt x="406" y="24"/>
                    <a:pt x="406" y="24"/>
                    <a:pt x="406" y="24"/>
                  </a:cubicBezTo>
                  <a:cubicBezTo>
                    <a:pt x="364" y="53"/>
                    <a:pt x="364" y="53"/>
                    <a:pt x="364" y="53"/>
                  </a:cubicBezTo>
                  <a:cubicBezTo>
                    <a:pt x="364" y="53"/>
                    <a:pt x="364" y="53"/>
                    <a:pt x="364" y="53"/>
                  </a:cubicBezTo>
                  <a:cubicBezTo>
                    <a:pt x="342" y="46"/>
                    <a:pt x="320" y="42"/>
                    <a:pt x="297" y="41"/>
                  </a:cubicBezTo>
                  <a:cubicBezTo>
                    <a:pt x="297" y="41"/>
                    <a:pt x="297" y="41"/>
                    <a:pt x="297" y="41"/>
                  </a:cubicBezTo>
                  <a:cubicBezTo>
                    <a:pt x="269" y="0"/>
                    <a:pt x="269" y="0"/>
                    <a:pt x="269" y="0"/>
                  </a:cubicBezTo>
                  <a:cubicBezTo>
                    <a:pt x="184" y="19"/>
                    <a:pt x="184" y="19"/>
                    <a:pt x="184" y="19"/>
                  </a:cubicBezTo>
                  <a:cubicBezTo>
                    <a:pt x="175" y="69"/>
                    <a:pt x="175" y="69"/>
                    <a:pt x="175" y="69"/>
                  </a:cubicBezTo>
                  <a:cubicBezTo>
                    <a:pt x="175" y="69"/>
                    <a:pt x="175" y="69"/>
                    <a:pt x="175" y="69"/>
                  </a:cubicBezTo>
                  <a:cubicBezTo>
                    <a:pt x="155" y="79"/>
                    <a:pt x="136" y="92"/>
                    <a:pt x="120" y="108"/>
                  </a:cubicBezTo>
                  <a:cubicBezTo>
                    <a:pt x="120" y="108"/>
                    <a:pt x="120" y="108"/>
                    <a:pt x="120" y="108"/>
                  </a:cubicBezTo>
                  <a:cubicBezTo>
                    <a:pt x="71" y="98"/>
                    <a:pt x="71" y="98"/>
                    <a:pt x="71" y="98"/>
                  </a:cubicBezTo>
                  <a:cubicBezTo>
                    <a:pt x="23" y="173"/>
                    <a:pt x="23" y="173"/>
                    <a:pt x="23" y="173"/>
                  </a:cubicBezTo>
                  <a:cubicBezTo>
                    <a:pt x="53" y="214"/>
                    <a:pt x="53" y="214"/>
                    <a:pt x="53" y="214"/>
                  </a:cubicBezTo>
                  <a:cubicBezTo>
                    <a:pt x="53" y="214"/>
                    <a:pt x="53" y="214"/>
                    <a:pt x="53" y="214"/>
                  </a:cubicBezTo>
                  <a:cubicBezTo>
                    <a:pt x="46" y="236"/>
                    <a:pt x="42" y="259"/>
                    <a:pt x="41" y="281"/>
                  </a:cubicBezTo>
                  <a:cubicBezTo>
                    <a:pt x="41" y="281"/>
                    <a:pt x="41" y="281"/>
                    <a:pt x="41" y="281"/>
                  </a:cubicBezTo>
                  <a:cubicBezTo>
                    <a:pt x="0" y="308"/>
                    <a:pt x="0" y="308"/>
                    <a:pt x="0" y="308"/>
                  </a:cubicBezTo>
                  <a:cubicBezTo>
                    <a:pt x="19" y="395"/>
                    <a:pt x="19" y="395"/>
                    <a:pt x="19" y="395"/>
                  </a:cubicBezTo>
                  <a:cubicBezTo>
                    <a:pt x="69" y="403"/>
                    <a:pt x="69" y="403"/>
                    <a:pt x="69" y="403"/>
                  </a:cubicBezTo>
                  <a:cubicBezTo>
                    <a:pt x="69" y="403"/>
                    <a:pt x="69" y="403"/>
                    <a:pt x="69" y="403"/>
                  </a:cubicBezTo>
                  <a:cubicBezTo>
                    <a:pt x="79" y="423"/>
                    <a:pt x="92" y="442"/>
                    <a:pt x="108" y="459"/>
                  </a:cubicBezTo>
                  <a:cubicBezTo>
                    <a:pt x="108" y="459"/>
                    <a:pt x="108" y="459"/>
                    <a:pt x="108" y="459"/>
                  </a:cubicBezTo>
                  <a:cubicBezTo>
                    <a:pt x="98" y="507"/>
                    <a:pt x="98" y="507"/>
                    <a:pt x="98" y="507"/>
                  </a:cubicBezTo>
                  <a:cubicBezTo>
                    <a:pt x="173" y="555"/>
                    <a:pt x="173" y="555"/>
                    <a:pt x="173" y="555"/>
                  </a:cubicBezTo>
                  <a:cubicBezTo>
                    <a:pt x="214" y="526"/>
                    <a:pt x="214" y="526"/>
                    <a:pt x="214" y="526"/>
                  </a:cubicBezTo>
                  <a:cubicBezTo>
                    <a:pt x="214" y="525"/>
                    <a:pt x="214" y="525"/>
                    <a:pt x="214" y="525"/>
                  </a:cubicBezTo>
                  <a:cubicBezTo>
                    <a:pt x="236" y="533"/>
                    <a:pt x="258" y="536"/>
                    <a:pt x="281" y="537"/>
                  </a:cubicBezTo>
                  <a:cubicBezTo>
                    <a:pt x="281" y="537"/>
                    <a:pt x="281" y="537"/>
                    <a:pt x="281" y="537"/>
                  </a:cubicBezTo>
                  <a:cubicBezTo>
                    <a:pt x="308" y="579"/>
                    <a:pt x="308" y="579"/>
                    <a:pt x="308" y="579"/>
                  </a:cubicBezTo>
                  <a:cubicBezTo>
                    <a:pt x="395" y="559"/>
                    <a:pt x="395" y="559"/>
                    <a:pt x="395" y="559"/>
                  </a:cubicBezTo>
                  <a:cubicBezTo>
                    <a:pt x="403" y="509"/>
                    <a:pt x="403" y="509"/>
                    <a:pt x="403" y="509"/>
                  </a:cubicBezTo>
                  <a:cubicBezTo>
                    <a:pt x="403" y="509"/>
                    <a:pt x="403" y="509"/>
                    <a:pt x="403" y="509"/>
                  </a:cubicBezTo>
                  <a:cubicBezTo>
                    <a:pt x="423" y="499"/>
                    <a:pt x="442" y="486"/>
                    <a:pt x="458" y="470"/>
                  </a:cubicBezTo>
                  <a:cubicBezTo>
                    <a:pt x="458" y="470"/>
                    <a:pt x="458" y="470"/>
                    <a:pt x="458" y="470"/>
                  </a:cubicBezTo>
                  <a:cubicBezTo>
                    <a:pt x="508" y="479"/>
                    <a:pt x="508" y="479"/>
                    <a:pt x="508" y="479"/>
                  </a:cubicBezTo>
                  <a:cubicBezTo>
                    <a:pt x="554" y="406"/>
                    <a:pt x="554" y="406"/>
                    <a:pt x="554" y="406"/>
                  </a:cubicBezTo>
                  <a:lnTo>
                    <a:pt x="525" y="364"/>
                  </a:lnTo>
                  <a:close/>
                  <a:moveTo>
                    <a:pt x="222" y="396"/>
                  </a:moveTo>
                  <a:cubicBezTo>
                    <a:pt x="163" y="359"/>
                    <a:pt x="145" y="281"/>
                    <a:pt x="182" y="222"/>
                  </a:cubicBezTo>
                  <a:cubicBezTo>
                    <a:pt x="219" y="163"/>
                    <a:pt x="297" y="145"/>
                    <a:pt x="356" y="182"/>
                  </a:cubicBezTo>
                  <a:cubicBezTo>
                    <a:pt x="415" y="220"/>
                    <a:pt x="433" y="298"/>
                    <a:pt x="396" y="357"/>
                  </a:cubicBezTo>
                  <a:cubicBezTo>
                    <a:pt x="359" y="416"/>
                    <a:pt x="281" y="433"/>
                    <a:pt x="222" y="3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0" name="Freeform 25"/>
            <p:cNvSpPr>
              <a:spLocks noEditPoints="1"/>
            </p:cNvSpPr>
            <p:nvPr/>
          </p:nvSpPr>
          <p:spPr bwMode="auto">
            <a:xfrm>
              <a:off x="0" y="3905250"/>
              <a:ext cx="2097088" cy="2949575"/>
            </a:xfrm>
            <a:custGeom>
              <a:avLst/>
              <a:gdLst>
                <a:gd name="T0" fmla="*/ 61 w 558"/>
                <a:gd name="T1" fmla="*/ 575 h 785"/>
                <a:gd name="T2" fmla="*/ 4 w 558"/>
                <a:gd name="T3" fmla="*/ 584 h 785"/>
                <a:gd name="T4" fmla="*/ 0 w 558"/>
                <a:gd name="T5" fmla="*/ 580 h 785"/>
                <a:gd name="T6" fmla="*/ 0 w 558"/>
                <a:gd name="T7" fmla="*/ 785 h 785"/>
                <a:gd name="T8" fmla="*/ 27 w 558"/>
                <a:gd name="T9" fmla="*/ 785 h 785"/>
                <a:gd name="T10" fmla="*/ 29 w 558"/>
                <a:gd name="T11" fmla="*/ 685 h 785"/>
                <a:gd name="T12" fmla="*/ 338 w 558"/>
                <a:gd name="T13" fmla="*/ 354 h 785"/>
                <a:gd name="T14" fmla="*/ 502 w 558"/>
                <a:gd name="T15" fmla="*/ 302 h 785"/>
                <a:gd name="T16" fmla="*/ 542 w 558"/>
                <a:gd name="T17" fmla="*/ 135 h 785"/>
                <a:gd name="T18" fmla="*/ 440 w 558"/>
                <a:gd name="T19" fmla="*/ 244 h 785"/>
                <a:gd name="T20" fmla="*/ 308 w 558"/>
                <a:gd name="T21" fmla="*/ 121 h 785"/>
                <a:gd name="T22" fmla="*/ 410 w 558"/>
                <a:gd name="T23" fmla="*/ 12 h 785"/>
                <a:gd name="T24" fmla="*/ 246 w 558"/>
                <a:gd name="T25" fmla="*/ 64 h 785"/>
                <a:gd name="T26" fmla="*/ 206 w 558"/>
                <a:gd name="T27" fmla="*/ 230 h 785"/>
                <a:gd name="T28" fmla="*/ 0 w 558"/>
                <a:gd name="T29" fmla="*/ 451 h 785"/>
                <a:gd name="T30" fmla="*/ 0 w 558"/>
                <a:gd name="T31" fmla="*/ 536 h 785"/>
                <a:gd name="T32" fmla="*/ 8 w 558"/>
                <a:gd name="T33" fmla="*/ 526 h 785"/>
                <a:gd name="T34" fmla="*/ 176 w 558"/>
                <a:gd name="T35" fmla="*/ 346 h 785"/>
                <a:gd name="T36" fmla="*/ 233 w 558"/>
                <a:gd name="T37" fmla="*/ 338 h 785"/>
                <a:gd name="T38" fmla="*/ 229 w 558"/>
                <a:gd name="T39" fmla="*/ 396 h 785"/>
                <a:gd name="T40" fmla="*/ 61 w 558"/>
                <a:gd name="T41" fmla="*/ 575 h 785"/>
                <a:gd name="T42" fmla="*/ 284 w 558"/>
                <a:gd name="T43" fmla="*/ 269 h 785"/>
                <a:gd name="T44" fmla="*/ 303 w 558"/>
                <a:gd name="T45" fmla="*/ 293 h 785"/>
                <a:gd name="T46" fmla="*/ 283 w 558"/>
                <a:gd name="T47" fmla="*/ 315 h 785"/>
                <a:gd name="T48" fmla="*/ 284 w 558"/>
                <a:gd name="T49" fmla="*/ 269 h 785"/>
                <a:gd name="T50" fmla="*/ 276 w 558"/>
                <a:gd name="T51" fmla="*/ 269 h 785"/>
                <a:gd name="T52" fmla="*/ 274 w 558"/>
                <a:gd name="T53" fmla="*/ 315 h 785"/>
                <a:gd name="T54" fmla="*/ 256 w 558"/>
                <a:gd name="T55" fmla="*/ 291 h 785"/>
                <a:gd name="T56" fmla="*/ 276 w 558"/>
                <a:gd name="T57" fmla="*/ 269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58" h="785">
                  <a:moveTo>
                    <a:pt x="61" y="575"/>
                  </a:moveTo>
                  <a:cubicBezTo>
                    <a:pt x="44" y="594"/>
                    <a:pt x="18" y="598"/>
                    <a:pt x="4" y="584"/>
                  </a:cubicBezTo>
                  <a:cubicBezTo>
                    <a:pt x="2" y="583"/>
                    <a:pt x="1" y="581"/>
                    <a:pt x="0" y="580"/>
                  </a:cubicBezTo>
                  <a:cubicBezTo>
                    <a:pt x="0" y="785"/>
                    <a:pt x="0" y="785"/>
                    <a:pt x="0" y="785"/>
                  </a:cubicBezTo>
                  <a:cubicBezTo>
                    <a:pt x="27" y="785"/>
                    <a:pt x="27" y="785"/>
                    <a:pt x="27" y="785"/>
                  </a:cubicBezTo>
                  <a:cubicBezTo>
                    <a:pt x="38" y="752"/>
                    <a:pt x="38" y="718"/>
                    <a:pt x="29" y="685"/>
                  </a:cubicBezTo>
                  <a:cubicBezTo>
                    <a:pt x="338" y="354"/>
                    <a:pt x="338" y="354"/>
                    <a:pt x="338" y="354"/>
                  </a:cubicBezTo>
                  <a:cubicBezTo>
                    <a:pt x="396" y="366"/>
                    <a:pt x="458" y="348"/>
                    <a:pt x="502" y="302"/>
                  </a:cubicBezTo>
                  <a:cubicBezTo>
                    <a:pt x="545" y="255"/>
                    <a:pt x="558" y="192"/>
                    <a:pt x="542" y="135"/>
                  </a:cubicBezTo>
                  <a:cubicBezTo>
                    <a:pt x="440" y="244"/>
                    <a:pt x="440" y="244"/>
                    <a:pt x="440" y="244"/>
                  </a:cubicBezTo>
                  <a:cubicBezTo>
                    <a:pt x="308" y="121"/>
                    <a:pt x="308" y="121"/>
                    <a:pt x="308" y="121"/>
                  </a:cubicBezTo>
                  <a:cubicBezTo>
                    <a:pt x="410" y="12"/>
                    <a:pt x="410" y="12"/>
                    <a:pt x="410" y="12"/>
                  </a:cubicBezTo>
                  <a:cubicBezTo>
                    <a:pt x="352" y="0"/>
                    <a:pt x="289" y="17"/>
                    <a:pt x="246" y="64"/>
                  </a:cubicBezTo>
                  <a:cubicBezTo>
                    <a:pt x="203" y="110"/>
                    <a:pt x="190" y="173"/>
                    <a:pt x="206" y="230"/>
                  </a:cubicBezTo>
                  <a:cubicBezTo>
                    <a:pt x="0" y="451"/>
                    <a:pt x="0" y="451"/>
                    <a:pt x="0" y="451"/>
                  </a:cubicBezTo>
                  <a:cubicBezTo>
                    <a:pt x="0" y="536"/>
                    <a:pt x="0" y="536"/>
                    <a:pt x="0" y="536"/>
                  </a:cubicBezTo>
                  <a:cubicBezTo>
                    <a:pt x="2" y="533"/>
                    <a:pt x="5" y="529"/>
                    <a:pt x="8" y="526"/>
                  </a:cubicBezTo>
                  <a:cubicBezTo>
                    <a:pt x="176" y="346"/>
                    <a:pt x="176" y="346"/>
                    <a:pt x="176" y="346"/>
                  </a:cubicBezTo>
                  <a:cubicBezTo>
                    <a:pt x="193" y="328"/>
                    <a:pt x="219" y="324"/>
                    <a:pt x="233" y="338"/>
                  </a:cubicBezTo>
                  <a:cubicBezTo>
                    <a:pt x="248" y="351"/>
                    <a:pt x="246" y="377"/>
                    <a:pt x="229" y="396"/>
                  </a:cubicBezTo>
                  <a:lnTo>
                    <a:pt x="61" y="575"/>
                  </a:lnTo>
                  <a:close/>
                  <a:moveTo>
                    <a:pt x="284" y="269"/>
                  </a:moveTo>
                  <a:cubicBezTo>
                    <a:pt x="295" y="271"/>
                    <a:pt x="303" y="281"/>
                    <a:pt x="303" y="293"/>
                  </a:cubicBezTo>
                  <a:cubicBezTo>
                    <a:pt x="302" y="304"/>
                    <a:pt x="294" y="313"/>
                    <a:pt x="283" y="315"/>
                  </a:cubicBezTo>
                  <a:lnTo>
                    <a:pt x="284" y="269"/>
                  </a:lnTo>
                  <a:close/>
                  <a:moveTo>
                    <a:pt x="276" y="269"/>
                  </a:moveTo>
                  <a:cubicBezTo>
                    <a:pt x="274" y="315"/>
                    <a:pt x="274" y="315"/>
                    <a:pt x="274" y="315"/>
                  </a:cubicBezTo>
                  <a:cubicBezTo>
                    <a:pt x="263" y="312"/>
                    <a:pt x="255" y="303"/>
                    <a:pt x="256" y="291"/>
                  </a:cubicBezTo>
                  <a:cubicBezTo>
                    <a:pt x="256" y="280"/>
                    <a:pt x="265" y="270"/>
                    <a:pt x="27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68612" name="文本框 40"/>
          <p:cNvSpPr txBox="1"/>
          <p:nvPr/>
        </p:nvSpPr>
        <p:spPr>
          <a:xfrm>
            <a:off x="6926263" y="4368800"/>
            <a:ext cx="4635500" cy="954088"/>
          </a:xfrm>
          <a:prstGeom prst="rect">
            <a:avLst/>
          </a:prstGeom>
          <a:noFill/>
          <a:ln w="9525">
            <a:noFill/>
          </a:ln>
        </p:spPr>
        <p:txBody>
          <a:bodyPr>
            <a:spAutoFit/>
          </a:bodyPr>
          <a:p>
            <a:pPr lvl="0" eaLnBrk="1" hangingPunct="1"/>
            <a:r>
              <a:rPr lang="zh-CN" altLang="en-US" sz="1400" dirty="0">
                <a:solidFill>
                  <a:schemeClr val="bg1"/>
                </a:solidFill>
                <a:latin typeface="微软雅黑" panose="020B0503020204020204" pitchFamily="34" charset="-122"/>
                <a:ea typeface="微软雅黑" panose="020B0503020204020204" pitchFamily="34" charset="-122"/>
              </a:rPr>
              <a:t>我们工作室致力于专业</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模板的发布，课件及汇报</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的美化，并为您提供专业的</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让您的每一次亮相都信心澎湃。</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68613" name="图片 41"/>
          <p:cNvPicPr>
            <a:picLocks noChangeAspect="1"/>
          </p:cNvPicPr>
          <p:nvPr/>
        </p:nvPicPr>
        <p:blipFill>
          <a:blip r:embed="rId2"/>
          <a:stretch>
            <a:fillRect/>
          </a:stretch>
        </p:blipFill>
        <p:spPr>
          <a:xfrm>
            <a:off x="9318625" y="2603500"/>
            <a:ext cx="2166938" cy="1354138"/>
          </a:xfrm>
          <a:prstGeom prst="rect">
            <a:avLst/>
          </a:prstGeom>
          <a:noFill/>
          <a:ln w="9525">
            <a:noFill/>
          </a:ln>
        </p:spPr>
      </p:pic>
      <p:pic>
        <p:nvPicPr>
          <p:cNvPr id="68614" name="图片 42"/>
          <p:cNvPicPr>
            <a:picLocks noChangeAspect="1"/>
          </p:cNvPicPr>
          <p:nvPr/>
        </p:nvPicPr>
        <p:blipFill>
          <a:blip r:embed="rId3"/>
          <a:stretch>
            <a:fillRect/>
          </a:stretch>
        </p:blipFill>
        <p:spPr>
          <a:xfrm>
            <a:off x="7042150" y="2616200"/>
            <a:ext cx="2166938" cy="1355725"/>
          </a:xfrm>
          <a:prstGeom prst="rect">
            <a:avLst/>
          </a:prstGeom>
          <a:noFill/>
          <a:ln w="9525">
            <a:noFill/>
          </a:ln>
        </p:spPr>
      </p:pic>
      <p:cxnSp>
        <p:nvCxnSpPr>
          <p:cNvPr id="44" name="直接连接符 43"/>
          <p:cNvCxnSpPr/>
          <p:nvPr/>
        </p:nvCxnSpPr>
        <p:spPr>
          <a:xfrm>
            <a:off x="7042150" y="4230688"/>
            <a:ext cx="44434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3000">
    <p:wip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p:cxnSp>
        <p:nvCxnSpPr>
          <p:cNvPr id="12" name="直接连接符 11"/>
          <p:cNvCxnSpPr/>
          <p:nvPr/>
        </p:nvCxnSpPr>
        <p:spPr>
          <a:xfrm>
            <a:off x="1225550" y="766763"/>
            <a:ext cx="1058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2101513" y="206375"/>
            <a:ext cx="90488" cy="746125"/>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9636" name="文本框 16"/>
          <p:cNvSpPr txBox="1"/>
          <p:nvPr/>
        </p:nvSpPr>
        <p:spPr>
          <a:xfrm>
            <a:off x="1125538" y="265113"/>
            <a:ext cx="2820987" cy="461962"/>
          </a:xfrm>
          <a:prstGeom prst="rect">
            <a:avLst/>
          </a:prstGeom>
          <a:noFill/>
          <a:ln w="9525">
            <a:noFill/>
          </a:ln>
        </p:spPr>
        <p:txBody>
          <a:bodyPr>
            <a:spAutoFit/>
          </a:bodyPr>
          <a:p>
            <a:pPr lvl="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endParaRPr lang="zh-CN" altLang="en-US" sz="2400" b="1" dirty="0">
              <a:solidFill>
                <a:srgbClr val="000000"/>
              </a:solidFill>
              <a:latin typeface="微软雅黑" panose="020B0503020204020204" pitchFamily="34" charset="-122"/>
              <a:ea typeface="微软雅黑" panose="020B0503020204020204" pitchFamily="34" charset="-122"/>
            </a:endParaRPr>
          </a:p>
        </p:txBody>
      </p:sp>
      <p:grpSp>
        <p:nvGrpSpPr>
          <p:cNvPr id="69637" name="组合 10"/>
          <p:cNvGrpSpPr/>
          <p:nvPr/>
        </p:nvGrpSpPr>
        <p:grpSpPr>
          <a:xfrm>
            <a:off x="0" y="6759575"/>
            <a:ext cx="12192000" cy="98425"/>
            <a:chOff x="0" y="6759296"/>
            <a:chExt cx="12192000" cy="98704"/>
          </a:xfrm>
        </p:grpSpPr>
        <p:sp>
          <p:nvSpPr>
            <p:cNvPr id="13" name="矩形 12"/>
            <p:cNvSpPr/>
            <p:nvPr/>
          </p:nvSpPr>
          <p:spPr>
            <a:xfrm>
              <a:off x="0" y="6761408"/>
              <a:ext cx="4791456" cy="9659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4791456" y="6759296"/>
              <a:ext cx="5074920" cy="98704"/>
            </a:xfrm>
            <a:prstGeom prst="rect">
              <a:avLst/>
            </a:prstGeom>
            <a:solidFill>
              <a:srgbClr val="7ED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9866376" y="6759296"/>
              <a:ext cx="2325624" cy="9870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69638" name="组合 63"/>
          <p:cNvGrpSpPr/>
          <p:nvPr/>
        </p:nvGrpSpPr>
        <p:grpSpPr>
          <a:xfrm>
            <a:off x="314325" y="301625"/>
            <a:ext cx="665163" cy="390525"/>
            <a:chOff x="907560" y="884624"/>
            <a:chExt cx="780449" cy="457236"/>
          </a:xfrm>
        </p:grpSpPr>
        <p:sp>
          <p:nvSpPr>
            <p:cNvPr id="69664" name="矩形 64"/>
            <p:cNvSpPr/>
            <p:nvPr/>
          </p:nvSpPr>
          <p:spPr>
            <a:xfrm rot="-8083795">
              <a:off x="907560" y="884660"/>
              <a:ext cx="457200" cy="457200"/>
            </a:xfrm>
            <a:prstGeom prst="rect">
              <a:avLst/>
            </a:prstGeom>
            <a:solidFill>
              <a:srgbClr val="00B0F0">
                <a:alpha val="50195"/>
              </a:srgbClr>
            </a:solidFill>
            <a:ln w="9525">
              <a:noFill/>
            </a:ln>
          </p:spPr>
          <p:txBody>
            <a:bodyPr lIns="68579" tIns="34291" rIns="68579" bIns="34291"/>
            <a:p>
              <a:pPr lvl="0" eaLnBrk="1" hangingPunct="1"/>
              <a:endParaRPr lang="zh-CN" altLang="en-US" dirty="0">
                <a:solidFill>
                  <a:srgbClr val="000000"/>
                </a:solidFill>
                <a:latin typeface="Calibri" panose="020F0502020204030204" pitchFamily="34" charset="0"/>
                <a:ea typeface="宋体" panose="02010600030101010101" pitchFamily="2" charset="-122"/>
              </a:endParaRPr>
            </a:p>
          </p:txBody>
        </p:sp>
        <p:sp>
          <p:nvSpPr>
            <p:cNvPr id="66" name="矩形 65"/>
            <p:cNvSpPr/>
            <p:nvPr/>
          </p:nvSpPr>
          <p:spPr>
            <a:xfrm rot="18954400">
              <a:off x="1230809" y="884624"/>
              <a:ext cx="457200" cy="457200"/>
            </a:xfrm>
            <a:prstGeom prst="rect">
              <a:avLst/>
            </a:prstGeom>
            <a:solidFill>
              <a:schemeClr val="bg1">
                <a:lumMod val="50000"/>
                <a:alpha val="50195"/>
              </a:schemeClr>
            </a:solidFill>
            <a:ln>
              <a:noFill/>
            </a:ln>
          </p:spPr>
          <p:txBody>
            <a:bodyPr wrap="square" lIns="68579" tIns="34291" rIns="68579" bIns="3429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18" name="矩形 17"/>
          <p:cNvSpPr/>
          <p:nvPr/>
        </p:nvSpPr>
        <p:spPr>
          <a:xfrm>
            <a:off x="957263" y="2130425"/>
            <a:ext cx="2892425" cy="107791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我们工作室致力于专业</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模板的发布，课件及汇报</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的美化，并为您提供专业的</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个性定制服务</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920750" y="4203700"/>
            <a:ext cx="2894013" cy="107791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我们工作室致力于专业</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模板的发布，课件及汇报</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的美化，并为您提供专业的</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个性定制服务</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20" name="矩形 19"/>
          <p:cNvSpPr/>
          <p:nvPr/>
        </p:nvSpPr>
        <p:spPr>
          <a:xfrm>
            <a:off x="8115300" y="2130425"/>
            <a:ext cx="2892425" cy="107791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我们工作室致力于专业</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模板的发布，课件及汇报</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的美化，并为您提供专业的</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个性定制服务</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69642" name="组合 20"/>
          <p:cNvGrpSpPr/>
          <p:nvPr/>
        </p:nvGrpSpPr>
        <p:grpSpPr>
          <a:xfrm>
            <a:off x="4229100" y="2070100"/>
            <a:ext cx="3563938" cy="3211513"/>
            <a:chOff x="3924396" y="1955532"/>
            <a:chExt cx="4144990" cy="3735497"/>
          </a:xfrm>
        </p:grpSpPr>
        <p:grpSp>
          <p:nvGrpSpPr>
            <p:cNvPr id="69644" name="组合 21"/>
            <p:cNvGrpSpPr/>
            <p:nvPr/>
          </p:nvGrpSpPr>
          <p:grpSpPr>
            <a:xfrm>
              <a:off x="3924397" y="1955532"/>
              <a:ext cx="2017426" cy="1814457"/>
              <a:chOff x="3924397" y="1955532"/>
              <a:chExt cx="2017426" cy="1814457"/>
            </a:xfrm>
          </p:grpSpPr>
          <p:grpSp>
            <p:nvGrpSpPr>
              <p:cNvPr id="69660" name="组合 37"/>
              <p:cNvGrpSpPr/>
              <p:nvPr/>
            </p:nvGrpSpPr>
            <p:grpSpPr>
              <a:xfrm>
                <a:off x="3924397" y="1955532"/>
                <a:ext cx="2017426" cy="1814457"/>
                <a:chOff x="3924397" y="1955532"/>
                <a:chExt cx="2017426" cy="1814457"/>
              </a:xfrm>
            </p:grpSpPr>
            <p:sp>
              <p:nvSpPr>
                <p:cNvPr id="69662" name="Freeform 694"/>
                <p:cNvSpPr/>
                <p:nvPr/>
              </p:nvSpPr>
              <p:spPr>
                <a:xfrm flipH="1" flipV="1">
                  <a:off x="4142593" y="1955532"/>
                  <a:ext cx="1799230" cy="1814457"/>
                </a:xfrm>
                <a:custGeom>
                  <a:avLst/>
                  <a:gdLst/>
                  <a:ahLst/>
                  <a:cxnLst>
                    <a:cxn ang="0">
                      <a:pos x="1799230" y="1814457"/>
                    </a:cxn>
                    <a:cxn ang="0">
                      <a:pos x="1799230" y="907229"/>
                    </a:cxn>
                    <a:cxn ang="0">
                      <a:pos x="1691276" y="471759"/>
                    </a:cxn>
                    <a:cxn ang="0">
                      <a:pos x="899615" y="0"/>
                    </a:cxn>
                    <a:cxn ang="0">
                      <a:pos x="0" y="0"/>
                    </a:cxn>
                    <a:cxn ang="0">
                      <a:pos x="0" y="907229"/>
                    </a:cxn>
                    <a:cxn ang="0">
                      <a:pos x="107954" y="1378987"/>
                    </a:cxn>
                    <a:cxn ang="0">
                      <a:pos x="899615" y="1814457"/>
                    </a:cxn>
                    <a:cxn ang="0">
                      <a:pos x="1799230" y="1814457"/>
                    </a:cxn>
                  </a:cxnLst>
                  <a:pathLst>
                    <a:path w="50" h="50">
                      <a:moveTo>
                        <a:pt x="50" y="50"/>
                      </a:moveTo>
                      <a:cubicBezTo>
                        <a:pt x="50" y="25"/>
                        <a:pt x="50" y="25"/>
                        <a:pt x="50" y="25"/>
                      </a:cubicBezTo>
                      <a:cubicBezTo>
                        <a:pt x="50" y="25"/>
                        <a:pt x="50" y="19"/>
                        <a:pt x="47" y="13"/>
                      </a:cubicBezTo>
                      <a:cubicBezTo>
                        <a:pt x="43" y="4"/>
                        <a:pt x="35" y="0"/>
                        <a:pt x="25" y="0"/>
                      </a:cubicBezTo>
                      <a:cubicBezTo>
                        <a:pt x="0" y="0"/>
                        <a:pt x="0" y="0"/>
                        <a:pt x="0" y="0"/>
                      </a:cubicBezTo>
                      <a:cubicBezTo>
                        <a:pt x="0" y="25"/>
                        <a:pt x="0" y="25"/>
                        <a:pt x="0" y="25"/>
                      </a:cubicBezTo>
                      <a:cubicBezTo>
                        <a:pt x="0" y="25"/>
                        <a:pt x="0" y="32"/>
                        <a:pt x="3" y="38"/>
                      </a:cubicBezTo>
                      <a:cubicBezTo>
                        <a:pt x="7" y="46"/>
                        <a:pt x="15" y="50"/>
                        <a:pt x="25" y="50"/>
                      </a:cubicBezTo>
                      <a:lnTo>
                        <a:pt x="50" y="50"/>
                      </a:lnTo>
                      <a:close/>
                    </a:path>
                  </a:pathLst>
                </a:custGeom>
                <a:solidFill>
                  <a:srgbClr val="00AFF0">
                    <a:alpha val="100000"/>
                  </a:srgbClr>
                </a:solidFill>
                <a:ln w="9525">
                  <a:noFill/>
                </a:ln>
              </p:spPr>
              <p:txBody>
                <a:bodyPr/>
                <a:p>
                  <a:endParaRPr lang="zh-CN" altLang="en-US"/>
                </a:p>
              </p:txBody>
            </p:sp>
            <p:sp>
              <p:nvSpPr>
                <p:cNvPr id="41" name="矩形 40"/>
                <p:cNvSpPr/>
                <p:nvPr/>
              </p:nvSpPr>
              <p:spPr>
                <a:xfrm>
                  <a:off x="3924397" y="1955532"/>
                  <a:ext cx="45719" cy="1366402"/>
                </a:xfrm>
                <a:prstGeom prst="rect">
                  <a:avLst/>
                </a:prstGeom>
                <a:solidFill>
                  <a:srgbClr val="00AF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69661" name="文本框 38"/>
              <p:cNvSpPr txBox="1"/>
              <p:nvPr/>
            </p:nvSpPr>
            <p:spPr>
              <a:xfrm>
                <a:off x="5024444" y="2751787"/>
                <a:ext cx="358815" cy="1015663"/>
              </a:xfrm>
              <a:prstGeom prst="rect">
                <a:avLst/>
              </a:prstGeom>
              <a:noFill/>
              <a:ln w="9525">
                <a:noFill/>
              </a:ln>
            </p:spPr>
            <p:txBody>
              <a:bodyPr>
                <a:spAutoFit/>
              </a:bodyPr>
              <a:p>
                <a:pPr lvl="0" eaLnBrk="1" hangingPunct="1"/>
                <a:r>
                  <a:rPr lang="en-US" altLang="zh-CN" sz="6000" b="1" dirty="0">
                    <a:solidFill>
                      <a:schemeClr val="bg1"/>
                    </a:solidFill>
                    <a:latin typeface="微软雅黑" panose="020B0503020204020204" pitchFamily="34" charset="-122"/>
                    <a:ea typeface="微软雅黑" panose="020B0503020204020204" pitchFamily="34" charset="-122"/>
                  </a:rPr>
                  <a:t>A</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grpSp>
          <p:nvGrpSpPr>
            <p:cNvPr id="69645" name="组合 22"/>
            <p:cNvGrpSpPr/>
            <p:nvPr/>
          </p:nvGrpSpPr>
          <p:grpSpPr>
            <a:xfrm>
              <a:off x="3924396" y="3874033"/>
              <a:ext cx="2017427" cy="1816996"/>
              <a:chOff x="3924396" y="3874033"/>
              <a:chExt cx="2017427" cy="1816996"/>
            </a:xfrm>
          </p:grpSpPr>
          <p:grpSp>
            <p:nvGrpSpPr>
              <p:cNvPr id="69656" name="组合 33"/>
              <p:cNvGrpSpPr/>
              <p:nvPr/>
            </p:nvGrpSpPr>
            <p:grpSpPr>
              <a:xfrm>
                <a:off x="3924396" y="3876572"/>
                <a:ext cx="2017427" cy="1814457"/>
                <a:chOff x="3924396" y="3876572"/>
                <a:chExt cx="2017427" cy="1814457"/>
              </a:xfrm>
            </p:grpSpPr>
            <p:sp>
              <p:nvSpPr>
                <p:cNvPr id="69658" name="Freeform 687"/>
                <p:cNvSpPr/>
                <p:nvPr/>
              </p:nvSpPr>
              <p:spPr>
                <a:xfrm>
                  <a:off x="4107065" y="3876572"/>
                  <a:ext cx="1834758" cy="1814457"/>
                </a:xfrm>
                <a:custGeom>
                  <a:avLst/>
                  <a:gdLst/>
                  <a:ahLst/>
                  <a:cxnLst>
                    <a:cxn ang="0">
                      <a:pos x="899391" y="1814457"/>
                    </a:cxn>
                    <a:cxn ang="0">
                      <a:pos x="1367075" y="1705590"/>
                    </a:cxn>
                    <a:cxn ang="0">
                      <a:pos x="1834758" y="907229"/>
                    </a:cxn>
                    <a:cxn ang="0">
                      <a:pos x="1834758" y="0"/>
                    </a:cxn>
                    <a:cxn ang="0">
                      <a:pos x="899391" y="0"/>
                    </a:cxn>
                    <a:cxn ang="0">
                      <a:pos x="467683" y="108867"/>
                    </a:cxn>
                    <a:cxn ang="0">
                      <a:pos x="0" y="907229"/>
                    </a:cxn>
                    <a:cxn ang="0">
                      <a:pos x="0" y="1814457"/>
                    </a:cxn>
                    <a:cxn ang="0">
                      <a:pos x="899391" y="1814457"/>
                    </a:cxn>
                  </a:cxnLst>
                  <a:pathLst>
                    <a:path w="51" h="50">
                      <a:moveTo>
                        <a:pt x="25" y="50"/>
                      </a:moveTo>
                      <a:cubicBezTo>
                        <a:pt x="25" y="50"/>
                        <a:pt x="32" y="50"/>
                        <a:pt x="38" y="47"/>
                      </a:cubicBezTo>
                      <a:cubicBezTo>
                        <a:pt x="46" y="43"/>
                        <a:pt x="51" y="36"/>
                        <a:pt x="51" y="25"/>
                      </a:cubicBezTo>
                      <a:cubicBezTo>
                        <a:pt x="51" y="0"/>
                        <a:pt x="51" y="0"/>
                        <a:pt x="51" y="0"/>
                      </a:cubicBezTo>
                      <a:cubicBezTo>
                        <a:pt x="25" y="0"/>
                        <a:pt x="25" y="0"/>
                        <a:pt x="25" y="0"/>
                      </a:cubicBezTo>
                      <a:cubicBezTo>
                        <a:pt x="25" y="0"/>
                        <a:pt x="19" y="0"/>
                        <a:pt x="13" y="3"/>
                      </a:cubicBezTo>
                      <a:cubicBezTo>
                        <a:pt x="4" y="8"/>
                        <a:pt x="0" y="15"/>
                        <a:pt x="0" y="25"/>
                      </a:cubicBezTo>
                      <a:cubicBezTo>
                        <a:pt x="0" y="50"/>
                        <a:pt x="0" y="50"/>
                        <a:pt x="0" y="50"/>
                      </a:cubicBezTo>
                      <a:lnTo>
                        <a:pt x="25" y="50"/>
                      </a:lnTo>
                      <a:close/>
                    </a:path>
                  </a:pathLst>
                </a:custGeom>
                <a:solidFill>
                  <a:srgbClr val="666666">
                    <a:alpha val="100000"/>
                  </a:srgbClr>
                </a:solidFill>
                <a:ln w="9525">
                  <a:noFill/>
                </a:ln>
              </p:spPr>
              <p:txBody>
                <a:bodyPr/>
                <a:p>
                  <a:endParaRPr lang="zh-CN" altLang="en-US"/>
                </a:p>
              </p:txBody>
            </p:sp>
            <p:sp>
              <p:nvSpPr>
                <p:cNvPr id="37" name="矩形 36"/>
                <p:cNvSpPr/>
                <p:nvPr/>
              </p:nvSpPr>
              <p:spPr>
                <a:xfrm>
                  <a:off x="3924396" y="4324627"/>
                  <a:ext cx="45719" cy="1366402"/>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69657" name="文本框 34"/>
              <p:cNvSpPr txBox="1"/>
              <p:nvPr/>
            </p:nvSpPr>
            <p:spPr>
              <a:xfrm>
                <a:off x="5024444" y="3874033"/>
                <a:ext cx="358815" cy="1015663"/>
              </a:xfrm>
              <a:prstGeom prst="rect">
                <a:avLst/>
              </a:prstGeom>
              <a:noFill/>
              <a:ln w="9525">
                <a:noFill/>
              </a:ln>
            </p:spPr>
            <p:txBody>
              <a:bodyPr>
                <a:spAutoFit/>
              </a:bodyPr>
              <a:p>
                <a:pPr lvl="0" eaLnBrk="1" hangingPunct="1"/>
                <a:r>
                  <a:rPr lang="en-US" altLang="zh-CN" sz="6000" b="1" dirty="0">
                    <a:solidFill>
                      <a:schemeClr val="bg1"/>
                    </a:solidFill>
                    <a:latin typeface="微软雅黑" panose="020B0503020204020204" pitchFamily="34" charset="-122"/>
                    <a:ea typeface="微软雅黑" panose="020B0503020204020204" pitchFamily="34" charset="-122"/>
                  </a:rPr>
                  <a:t>C</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grpSp>
          <p:nvGrpSpPr>
            <p:cNvPr id="69646" name="组合 23"/>
            <p:cNvGrpSpPr/>
            <p:nvPr/>
          </p:nvGrpSpPr>
          <p:grpSpPr>
            <a:xfrm>
              <a:off x="6048405" y="1955532"/>
              <a:ext cx="2020981" cy="1811918"/>
              <a:chOff x="6048405" y="1955532"/>
              <a:chExt cx="2020981" cy="1811918"/>
            </a:xfrm>
          </p:grpSpPr>
          <p:grpSp>
            <p:nvGrpSpPr>
              <p:cNvPr id="69652" name="组合 29"/>
              <p:cNvGrpSpPr/>
              <p:nvPr/>
            </p:nvGrpSpPr>
            <p:grpSpPr>
              <a:xfrm>
                <a:off x="6048405" y="1955532"/>
                <a:ext cx="2020981" cy="1811918"/>
                <a:chOff x="6048405" y="1955532"/>
                <a:chExt cx="2020981" cy="1811918"/>
              </a:xfrm>
            </p:grpSpPr>
            <p:sp>
              <p:nvSpPr>
                <p:cNvPr id="69654" name="Freeform 693"/>
                <p:cNvSpPr/>
                <p:nvPr/>
              </p:nvSpPr>
              <p:spPr>
                <a:xfrm>
                  <a:off x="6048405" y="1955532"/>
                  <a:ext cx="1799230" cy="1811918"/>
                </a:xfrm>
                <a:custGeom>
                  <a:avLst/>
                  <a:gdLst/>
                  <a:ahLst/>
                  <a:cxnLst>
                    <a:cxn ang="0">
                      <a:pos x="899615" y="1811918"/>
                    </a:cxn>
                    <a:cxn ang="0">
                      <a:pos x="1691276" y="1340819"/>
                    </a:cxn>
                    <a:cxn ang="0">
                      <a:pos x="1799230" y="905959"/>
                    </a:cxn>
                    <a:cxn ang="0">
                      <a:pos x="1799230" y="0"/>
                    </a:cxn>
                    <a:cxn ang="0">
                      <a:pos x="899615" y="0"/>
                    </a:cxn>
                    <a:cxn ang="0">
                      <a:pos x="107954" y="434860"/>
                    </a:cxn>
                    <a:cxn ang="0">
                      <a:pos x="0" y="905959"/>
                    </a:cxn>
                    <a:cxn ang="0">
                      <a:pos x="0" y="1811918"/>
                    </a:cxn>
                    <a:cxn ang="0">
                      <a:pos x="899615" y="1811918"/>
                    </a:cxn>
                  </a:cxnLst>
                  <a:pathLst>
                    <a:path w="50" h="50">
                      <a:moveTo>
                        <a:pt x="25" y="50"/>
                      </a:moveTo>
                      <a:cubicBezTo>
                        <a:pt x="35" y="50"/>
                        <a:pt x="43" y="46"/>
                        <a:pt x="47" y="37"/>
                      </a:cubicBezTo>
                      <a:cubicBezTo>
                        <a:pt x="50" y="31"/>
                        <a:pt x="50" y="25"/>
                        <a:pt x="50" y="25"/>
                      </a:cubicBezTo>
                      <a:cubicBezTo>
                        <a:pt x="50" y="0"/>
                        <a:pt x="50" y="0"/>
                        <a:pt x="50" y="0"/>
                      </a:cubicBezTo>
                      <a:cubicBezTo>
                        <a:pt x="25" y="0"/>
                        <a:pt x="25" y="0"/>
                        <a:pt x="25" y="0"/>
                      </a:cubicBezTo>
                      <a:cubicBezTo>
                        <a:pt x="15" y="0"/>
                        <a:pt x="7" y="4"/>
                        <a:pt x="3" y="12"/>
                      </a:cubicBezTo>
                      <a:cubicBezTo>
                        <a:pt x="0" y="18"/>
                        <a:pt x="0" y="25"/>
                        <a:pt x="0" y="25"/>
                      </a:cubicBezTo>
                      <a:cubicBezTo>
                        <a:pt x="0" y="50"/>
                        <a:pt x="0" y="50"/>
                        <a:pt x="0" y="50"/>
                      </a:cubicBezTo>
                      <a:lnTo>
                        <a:pt x="25" y="50"/>
                      </a:lnTo>
                      <a:close/>
                    </a:path>
                  </a:pathLst>
                </a:custGeom>
                <a:solidFill>
                  <a:srgbClr val="7ACDEF">
                    <a:alpha val="100000"/>
                  </a:srgbClr>
                </a:solidFill>
                <a:ln w="9525">
                  <a:noFill/>
                </a:ln>
              </p:spPr>
              <p:txBody>
                <a:bodyPr/>
                <a:p>
                  <a:endParaRPr lang="zh-CN" altLang="en-US"/>
                </a:p>
              </p:txBody>
            </p:sp>
            <p:sp>
              <p:nvSpPr>
                <p:cNvPr id="33" name="矩形 32"/>
                <p:cNvSpPr/>
                <p:nvPr/>
              </p:nvSpPr>
              <p:spPr>
                <a:xfrm>
                  <a:off x="8023667" y="1955532"/>
                  <a:ext cx="45719" cy="1366402"/>
                </a:xfrm>
                <a:prstGeom prst="rect">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69653" name="文本框 30"/>
              <p:cNvSpPr txBox="1"/>
              <p:nvPr/>
            </p:nvSpPr>
            <p:spPr>
              <a:xfrm>
                <a:off x="6114300" y="2751787"/>
                <a:ext cx="358815" cy="1015663"/>
              </a:xfrm>
              <a:prstGeom prst="rect">
                <a:avLst/>
              </a:prstGeom>
              <a:noFill/>
              <a:ln w="9525">
                <a:noFill/>
              </a:ln>
            </p:spPr>
            <p:txBody>
              <a:bodyPr>
                <a:spAutoFit/>
              </a:bodyPr>
              <a:p>
                <a:pPr lvl="0" eaLnBrk="1" hangingPunct="1"/>
                <a:r>
                  <a:rPr lang="en-US" altLang="zh-CN" sz="6000" b="1" dirty="0">
                    <a:solidFill>
                      <a:schemeClr val="bg1"/>
                    </a:solidFill>
                    <a:latin typeface="微软雅黑" panose="020B0503020204020204" pitchFamily="34" charset="-122"/>
                    <a:ea typeface="微软雅黑" panose="020B0503020204020204" pitchFamily="34" charset="-122"/>
                  </a:rPr>
                  <a:t>B</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grpSp>
          <p:nvGrpSpPr>
            <p:cNvPr id="69647" name="组合 24"/>
            <p:cNvGrpSpPr/>
            <p:nvPr/>
          </p:nvGrpSpPr>
          <p:grpSpPr>
            <a:xfrm>
              <a:off x="6048405" y="3874033"/>
              <a:ext cx="2020980" cy="1816996"/>
              <a:chOff x="6048405" y="3874033"/>
              <a:chExt cx="2020980" cy="1816996"/>
            </a:xfrm>
          </p:grpSpPr>
          <p:grpSp>
            <p:nvGrpSpPr>
              <p:cNvPr id="69648" name="组合 25"/>
              <p:cNvGrpSpPr/>
              <p:nvPr/>
            </p:nvGrpSpPr>
            <p:grpSpPr>
              <a:xfrm>
                <a:off x="6048405" y="3876572"/>
                <a:ext cx="2020980" cy="1814457"/>
                <a:chOff x="6048405" y="3876572"/>
                <a:chExt cx="2020980" cy="1814457"/>
              </a:xfrm>
            </p:grpSpPr>
            <p:sp>
              <p:nvSpPr>
                <p:cNvPr id="69650" name="Freeform 694"/>
                <p:cNvSpPr/>
                <p:nvPr/>
              </p:nvSpPr>
              <p:spPr>
                <a:xfrm>
                  <a:off x="6048405" y="3876572"/>
                  <a:ext cx="1799230" cy="1814457"/>
                </a:xfrm>
                <a:custGeom>
                  <a:avLst/>
                  <a:gdLst/>
                  <a:ahLst/>
                  <a:cxnLst>
                    <a:cxn ang="0">
                      <a:pos x="1799230" y="1814457"/>
                    </a:cxn>
                    <a:cxn ang="0">
                      <a:pos x="1799230" y="907229"/>
                    </a:cxn>
                    <a:cxn ang="0">
                      <a:pos x="1691276" y="471759"/>
                    </a:cxn>
                    <a:cxn ang="0">
                      <a:pos x="899615" y="0"/>
                    </a:cxn>
                    <a:cxn ang="0">
                      <a:pos x="0" y="0"/>
                    </a:cxn>
                    <a:cxn ang="0">
                      <a:pos x="0" y="907229"/>
                    </a:cxn>
                    <a:cxn ang="0">
                      <a:pos x="107954" y="1378987"/>
                    </a:cxn>
                    <a:cxn ang="0">
                      <a:pos x="899615" y="1814457"/>
                    </a:cxn>
                    <a:cxn ang="0">
                      <a:pos x="1799230" y="1814457"/>
                    </a:cxn>
                  </a:cxnLst>
                  <a:pathLst>
                    <a:path w="50" h="50">
                      <a:moveTo>
                        <a:pt x="50" y="50"/>
                      </a:moveTo>
                      <a:cubicBezTo>
                        <a:pt x="50" y="25"/>
                        <a:pt x="50" y="25"/>
                        <a:pt x="50" y="25"/>
                      </a:cubicBezTo>
                      <a:cubicBezTo>
                        <a:pt x="50" y="25"/>
                        <a:pt x="50" y="19"/>
                        <a:pt x="47" y="13"/>
                      </a:cubicBezTo>
                      <a:cubicBezTo>
                        <a:pt x="43" y="4"/>
                        <a:pt x="35" y="0"/>
                        <a:pt x="25" y="0"/>
                      </a:cubicBezTo>
                      <a:cubicBezTo>
                        <a:pt x="0" y="0"/>
                        <a:pt x="0" y="0"/>
                        <a:pt x="0" y="0"/>
                      </a:cubicBezTo>
                      <a:cubicBezTo>
                        <a:pt x="0" y="25"/>
                        <a:pt x="0" y="25"/>
                        <a:pt x="0" y="25"/>
                      </a:cubicBezTo>
                      <a:cubicBezTo>
                        <a:pt x="0" y="25"/>
                        <a:pt x="0" y="32"/>
                        <a:pt x="3" y="38"/>
                      </a:cubicBezTo>
                      <a:cubicBezTo>
                        <a:pt x="7" y="46"/>
                        <a:pt x="15" y="50"/>
                        <a:pt x="25" y="50"/>
                      </a:cubicBezTo>
                      <a:lnTo>
                        <a:pt x="50" y="50"/>
                      </a:lnTo>
                      <a:close/>
                    </a:path>
                  </a:pathLst>
                </a:custGeom>
                <a:solidFill>
                  <a:srgbClr val="1F3240">
                    <a:alpha val="100000"/>
                  </a:srgbClr>
                </a:solidFill>
                <a:ln w="9525">
                  <a:noFill/>
                </a:ln>
              </p:spPr>
              <p:txBody>
                <a:bodyPr/>
                <a:p>
                  <a:endParaRPr lang="zh-CN" altLang="en-US"/>
                </a:p>
              </p:txBody>
            </p:sp>
            <p:sp>
              <p:nvSpPr>
                <p:cNvPr id="29" name="矩形 28"/>
                <p:cNvSpPr/>
                <p:nvPr/>
              </p:nvSpPr>
              <p:spPr>
                <a:xfrm>
                  <a:off x="8023666" y="4324627"/>
                  <a:ext cx="45719" cy="1366402"/>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微软雅黑" panose="020B0503020204020204" pitchFamily="34" charset="-122"/>
                    <a:ea typeface="微软雅黑" panose="020B0503020204020204" pitchFamily="34" charset="-122"/>
                    <a:cs typeface="+mn-cs"/>
                  </a:endParaRPr>
                </a:p>
              </p:txBody>
            </p:sp>
          </p:grpSp>
          <p:sp>
            <p:nvSpPr>
              <p:cNvPr id="69649" name="文本框 26"/>
              <p:cNvSpPr txBox="1"/>
              <p:nvPr/>
            </p:nvSpPr>
            <p:spPr>
              <a:xfrm>
                <a:off x="6114300" y="3874033"/>
                <a:ext cx="358815" cy="1015663"/>
              </a:xfrm>
              <a:prstGeom prst="rect">
                <a:avLst/>
              </a:prstGeom>
              <a:noFill/>
              <a:ln w="9525">
                <a:noFill/>
              </a:ln>
            </p:spPr>
            <p:txBody>
              <a:bodyPr>
                <a:spAutoFit/>
              </a:bodyPr>
              <a:p>
                <a:pPr lvl="0" eaLnBrk="1" hangingPunct="1"/>
                <a:r>
                  <a:rPr lang="en-US" altLang="zh-CN" sz="6000" b="1" dirty="0">
                    <a:solidFill>
                      <a:schemeClr val="bg1"/>
                    </a:solidFill>
                    <a:latin typeface="微软雅黑" panose="020B0503020204020204" pitchFamily="34" charset="-122"/>
                    <a:ea typeface="微软雅黑" panose="020B0503020204020204" pitchFamily="34" charset="-122"/>
                  </a:rPr>
                  <a:t>D</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grpSp>
      <p:sp>
        <p:nvSpPr>
          <p:cNvPr id="42" name="矩形 41"/>
          <p:cNvSpPr/>
          <p:nvPr/>
        </p:nvSpPr>
        <p:spPr>
          <a:xfrm>
            <a:off x="8115300" y="4197350"/>
            <a:ext cx="2892425" cy="1076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我们工作室致力于专业</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模板的发布，课件及汇报</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的美化，并为您提供专业的</a:t>
            </a:r>
            <a:r>
              <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个性定制服务</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advClick="0" advTm="3000">
    <p:wipe/>
  </p:transition>
</p:sld>
</file>

<file path=ppt/theme/theme1.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ACDEF"/>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3465</Words>
  <Application>WPS 演示</Application>
  <PresentationFormat>宽屏</PresentationFormat>
  <Paragraphs>316</Paragraphs>
  <Slides>24</Slides>
  <Notes>5</Notes>
  <HiddenSlides>0</HiddenSlides>
  <MMClips>0</MMClips>
  <ScaleCrop>false</ScaleCrop>
  <HeadingPairs>
    <vt:vector size="6" baseType="variant">
      <vt:variant>
        <vt:lpstr>已用的字体</vt:lpstr>
      </vt:variant>
      <vt:variant>
        <vt:i4>7</vt:i4>
      </vt:variant>
      <vt:variant>
        <vt:lpstr>主题</vt:lpstr>
      </vt:variant>
      <vt:variant>
        <vt:i4>5</vt:i4>
      </vt:variant>
      <vt:variant>
        <vt:lpstr>幻灯片标题</vt:lpstr>
      </vt:variant>
      <vt:variant>
        <vt:i4>24</vt:i4>
      </vt:variant>
    </vt:vector>
  </HeadingPairs>
  <TitlesOfParts>
    <vt:vector size="36" baseType="lpstr">
      <vt:lpstr>Arial</vt:lpstr>
      <vt:lpstr>宋体</vt:lpstr>
      <vt:lpstr>Wingdings</vt:lpstr>
      <vt:lpstr>Calibri</vt:lpstr>
      <vt:lpstr>微软雅黑</vt:lpstr>
      <vt:lpstr>Arial Unicode MS</vt:lpstr>
      <vt:lpstr>Calibri Light</vt:lpstr>
      <vt:lpstr>1_Office 主题</vt:lpstr>
      <vt:lpstr>2_Office 主题</vt:lpstr>
      <vt:lpstr>3_Office 主题</vt:lpstr>
      <vt:lpstr>4_Office 主题</vt:lpstr>
      <vt:lpstr>5_Office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43</cp:revision>
  <dcterms:created xsi:type="dcterms:W3CDTF">2015-03-01T09:31:00Z</dcterms:created>
  <dcterms:modified xsi:type="dcterms:W3CDTF">2018-03-12T06:09:27Z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