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3"/>
  </p:notesMasterIdLst>
  <p:sldIdLst>
    <p:sldId id="279" r:id="rId2"/>
    <p:sldId id="287" r:id="rId3"/>
    <p:sldId id="288" r:id="rId4"/>
    <p:sldId id="285" r:id="rId5"/>
    <p:sldId id="289" r:id="rId6"/>
    <p:sldId id="290" r:id="rId7"/>
    <p:sldId id="291" r:id="rId8"/>
    <p:sldId id="299" r:id="rId9"/>
    <p:sldId id="278" r:id="rId10"/>
    <p:sldId id="300" r:id="rId11"/>
    <p:sldId id="304" r:id="rId12"/>
    <p:sldId id="305" r:id="rId13"/>
    <p:sldId id="306" r:id="rId14"/>
    <p:sldId id="307" r:id="rId15"/>
    <p:sldId id="308" r:id="rId16"/>
    <p:sldId id="309" r:id="rId17"/>
    <p:sldId id="310" r:id="rId18"/>
    <p:sldId id="311" r:id="rId19"/>
    <p:sldId id="292" r:id="rId20"/>
    <p:sldId id="312" r:id="rId21"/>
    <p:sldId id="313" r:id="rId22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C094"/>
    <a:srgbClr val="F9AA26"/>
    <a:srgbClr val="383547"/>
    <a:srgbClr val="0C1122"/>
    <a:srgbClr val="FFFF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169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57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65591F-0A27-472F-959D-512FB9151C62}" type="datetimeFigureOut">
              <a:rPr lang="zh-CN" altLang="en-US" smtClean="0"/>
              <a:t>2018/10/18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9A0885-3746-4FF3-8B5D-735D14D5AFF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6442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9A0885-3746-4FF3-8B5D-735D14D5AFF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45830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9A0885-3746-4FF3-8B5D-735D14D5AFF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05000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9A0885-3746-4FF3-8B5D-735D14D5AFF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71172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694DA3-3532-44B8-89D0-909EF89EA81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07041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9A0885-3746-4FF3-8B5D-735D14D5AFF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99163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694DA3-3532-44B8-89D0-909EF89EA81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08466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9A0885-3746-4FF3-8B5D-735D14D5AFF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44258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694DA3-3532-44B8-89D0-909EF89EA81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34504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694DA3-3532-44B8-89D0-909EF89EA81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19481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694DA3-3532-44B8-89D0-909EF89EA81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44866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694DA3-3532-44B8-89D0-909EF89EA81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09863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694DA3-3532-44B8-89D0-909EF89EA81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07639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694DA3-3532-44B8-89D0-909EF89EA81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6325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694DA3-3532-44B8-89D0-909EF89EA81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66031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694DA3-3532-44B8-89D0-909EF89EA81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89908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694DA3-3532-44B8-89D0-909EF89EA81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52234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694DA3-3532-44B8-89D0-909EF89EA81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38774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9A0885-3746-4FF3-8B5D-735D14D5AFF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36051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694DA3-3532-44B8-89D0-909EF89EA81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56905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694DA3-3532-44B8-89D0-909EF89EA81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1713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694DA3-3532-44B8-89D0-909EF89EA81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3504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3309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225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" y="0"/>
            <a:ext cx="121897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760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3118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7858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3212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A92504-0A30-4B1C-8253-A6BC54C78AA0}" type="datetimeFigureOut">
              <a:rPr lang="zh-CN" altLang="en-US" smtClean="0"/>
              <a:t>2018/10/18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6532A6-A870-4AA6-B709-49E6B6929E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1615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80" r:id="rId2"/>
    <p:sldLayoutId id="2147483681" r:id="rId3"/>
    <p:sldLayoutId id="2147483682" r:id="rId4"/>
    <p:sldLayoutId id="2147483689" r:id="rId5"/>
    <p:sldLayoutId id="2147483696" r:id="rId6"/>
  </p:sldLayoutIdLst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5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1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4" Type="http://schemas.openxmlformats.org/officeDocument/2006/relationships/image" Target="../media/image15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1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4" Type="http://schemas.openxmlformats.org/officeDocument/2006/relationships/image" Target="../media/image15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1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4" Type="http://schemas.openxmlformats.org/officeDocument/2006/relationships/image" Target="../media/image15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1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4" Type="http://schemas.openxmlformats.org/officeDocument/2006/relationships/image" Target="../media/image15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1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4" Type="http://schemas.openxmlformats.org/officeDocument/2006/relationships/image" Target="../media/image15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3AE32B9F-500F-4202-9E7A-5F09FD45300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83" r="14672"/>
          <a:stretch/>
        </p:blipFill>
        <p:spPr>
          <a:xfrm>
            <a:off x="-1" y="-84221"/>
            <a:ext cx="12192001" cy="694222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041" y="644349"/>
            <a:ext cx="4761905" cy="4761905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E8C2C735-6C0C-43C2-89B4-5810AEF8C6FF}"/>
              </a:ext>
            </a:extLst>
          </p:cNvPr>
          <p:cNvGrpSpPr/>
          <p:nvPr/>
        </p:nvGrpSpPr>
        <p:grpSpPr>
          <a:xfrm>
            <a:off x="400233" y="-165289"/>
            <a:ext cx="10866560" cy="6398586"/>
            <a:chOff x="400233" y="-165289"/>
            <a:chExt cx="10866560" cy="6398586"/>
          </a:xfrm>
        </p:grpSpPr>
        <p:sp>
          <p:nvSpPr>
            <p:cNvPr id="7" name="椭圆 6">
              <a:extLst>
                <a:ext uri="{FF2B5EF4-FFF2-40B4-BE49-F238E27FC236}">
                  <a16:creationId xmlns:a16="http://schemas.microsoft.com/office/drawing/2014/main" xmlns="" id="{5DB5929C-D7C4-4152-A166-4612A6231059}"/>
                </a:ext>
              </a:extLst>
            </p:cNvPr>
            <p:cNvSpPr/>
            <p:nvPr/>
          </p:nvSpPr>
          <p:spPr>
            <a:xfrm>
              <a:off x="1448942" y="1207297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xmlns="" id="{33902EC9-D144-4353-B371-9886E1545B6E}"/>
                </a:ext>
              </a:extLst>
            </p:cNvPr>
            <p:cNvGrpSpPr/>
            <p:nvPr/>
          </p:nvGrpSpPr>
          <p:grpSpPr>
            <a:xfrm>
              <a:off x="400233" y="-165289"/>
              <a:ext cx="10866560" cy="6398586"/>
              <a:chOff x="400233" y="-165289"/>
              <a:chExt cx="10866560" cy="6398586"/>
            </a:xfrm>
          </p:grpSpPr>
          <p:sp>
            <p:nvSpPr>
              <p:cNvPr id="9" name="椭圆 8">
                <a:extLst>
                  <a:ext uri="{FF2B5EF4-FFF2-40B4-BE49-F238E27FC236}">
                    <a16:creationId xmlns:a16="http://schemas.microsoft.com/office/drawing/2014/main" xmlns="" id="{7587E67E-5DB9-48D6-8EB0-3145E635B0B7}"/>
                  </a:ext>
                </a:extLst>
              </p:cNvPr>
              <p:cNvSpPr/>
              <p:nvPr/>
            </p:nvSpPr>
            <p:spPr>
              <a:xfrm>
                <a:off x="400233" y="108747"/>
                <a:ext cx="45719" cy="45719"/>
              </a:xfrm>
              <a:prstGeom prst="ellipse">
                <a:avLst/>
              </a:prstGeom>
              <a:solidFill>
                <a:srgbClr val="FFFF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0" name="椭圆 9">
                <a:extLst>
                  <a:ext uri="{FF2B5EF4-FFF2-40B4-BE49-F238E27FC236}">
                    <a16:creationId xmlns:a16="http://schemas.microsoft.com/office/drawing/2014/main" xmlns="" id="{A92AD484-4471-43DF-AC05-E238C422DEA4}"/>
                  </a:ext>
                </a:extLst>
              </p:cNvPr>
              <p:cNvSpPr/>
              <p:nvPr/>
            </p:nvSpPr>
            <p:spPr>
              <a:xfrm rot="20246988" flipH="1">
                <a:off x="2029360" y="1095123"/>
                <a:ext cx="45719" cy="45719"/>
              </a:xfrm>
              <a:prstGeom prst="ellipse">
                <a:avLst/>
              </a:prstGeom>
              <a:solidFill>
                <a:srgbClr val="FFFFFF">
                  <a:alpha val="50196"/>
                </a:srgbClr>
              </a:solidFill>
              <a:ln>
                <a:noFill/>
              </a:ln>
              <a:effectLst>
                <a:glow rad="63500">
                  <a:schemeClr val="accent3">
                    <a:satMod val="175000"/>
                    <a:alpha val="17000"/>
                  </a:schemeClr>
                </a:glow>
                <a:outerShdw blurRad="63500" sx="102000" sy="102000" algn="ctr" rotWithShape="0">
                  <a:prstClr val="black">
                    <a:alpha val="40000"/>
                  </a:prstClr>
                </a:outerShd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1" name="椭圆 10">
                <a:extLst>
                  <a:ext uri="{FF2B5EF4-FFF2-40B4-BE49-F238E27FC236}">
                    <a16:creationId xmlns:a16="http://schemas.microsoft.com/office/drawing/2014/main" xmlns="" id="{7870C887-0FAE-435A-99ED-81880D60405A}"/>
                  </a:ext>
                </a:extLst>
              </p:cNvPr>
              <p:cNvSpPr/>
              <p:nvPr/>
            </p:nvSpPr>
            <p:spPr>
              <a:xfrm rot="20246988" flipH="1">
                <a:off x="1878852" y="1879567"/>
                <a:ext cx="45719" cy="45719"/>
              </a:xfrm>
              <a:prstGeom prst="ellipse">
                <a:avLst/>
              </a:prstGeom>
              <a:solidFill>
                <a:srgbClr val="FFFFFF">
                  <a:alpha val="50196"/>
                </a:srgbClr>
              </a:solidFill>
              <a:ln>
                <a:noFill/>
              </a:ln>
              <a:effectLst>
                <a:glow rad="63500">
                  <a:schemeClr val="accent3">
                    <a:satMod val="175000"/>
                    <a:alpha val="17000"/>
                  </a:schemeClr>
                </a:glow>
                <a:outerShdw blurRad="63500" sx="102000" sy="102000" algn="ctr" rotWithShape="0">
                  <a:prstClr val="black">
                    <a:alpha val="40000"/>
                  </a:prstClr>
                </a:outerShd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grpSp>
            <p:nvGrpSpPr>
              <p:cNvPr id="12" name="组合 11">
                <a:extLst>
                  <a:ext uri="{FF2B5EF4-FFF2-40B4-BE49-F238E27FC236}">
                    <a16:creationId xmlns:a16="http://schemas.microsoft.com/office/drawing/2014/main" xmlns="" id="{A8657AD7-DE54-4877-8045-660D8980CB1C}"/>
                  </a:ext>
                </a:extLst>
              </p:cNvPr>
              <p:cNvGrpSpPr/>
              <p:nvPr/>
            </p:nvGrpSpPr>
            <p:grpSpPr>
              <a:xfrm>
                <a:off x="1504576" y="478928"/>
                <a:ext cx="9762217" cy="5754369"/>
                <a:chOff x="1504576" y="478928"/>
                <a:chExt cx="9762217" cy="5754369"/>
              </a:xfrm>
              <a:solidFill>
                <a:schemeClr val="bg1">
                  <a:alpha val="50000"/>
                </a:schemeClr>
              </a:solidFill>
            </p:grpSpPr>
            <p:sp>
              <p:nvSpPr>
                <p:cNvPr id="21" name="椭圆 20">
                  <a:extLst>
                    <a:ext uri="{FF2B5EF4-FFF2-40B4-BE49-F238E27FC236}">
                      <a16:creationId xmlns:a16="http://schemas.microsoft.com/office/drawing/2014/main" xmlns="" id="{A7F07370-ED13-446D-9180-CDFBBD1C1B65}"/>
                    </a:ext>
                  </a:extLst>
                </p:cNvPr>
                <p:cNvSpPr/>
                <p:nvPr/>
              </p:nvSpPr>
              <p:spPr>
                <a:xfrm>
                  <a:off x="5420457" y="5031878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endParaRPr>
                </a:p>
              </p:txBody>
            </p:sp>
            <p:sp>
              <p:nvSpPr>
                <p:cNvPr id="22" name="椭圆 21">
                  <a:extLst>
                    <a:ext uri="{FF2B5EF4-FFF2-40B4-BE49-F238E27FC236}">
                      <a16:creationId xmlns:a16="http://schemas.microsoft.com/office/drawing/2014/main" xmlns="" id="{F8ACDCC5-E412-470F-8547-980FBE4AE9A0}"/>
                    </a:ext>
                  </a:extLst>
                </p:cNvPr>
                <p:cNvSpPr/>
                <p:nvPr/>
              </p:nvSpPr>
              <p:spPr>
                <a:xfrm>
                  <a:off x="2681392" y="4322027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椭圆 22">
                  <a:extLst>
                    <a:ext uri="{FF2B5EF4-FFF2-40B4-BE49-F238E27FC236}">
                      <a16:creationId xmlns:a16="http://schemas.microsoft.com/office/drawing/2014/main" xmlns="" id="{1A959716-4998-4AFD-B8B9-25F224AE225E}"/>
                    </a:ext>
                  </a:extLst>
                </p:cNvPr>
                <p:cNvSpPr/>
                <p:nvPr/>
              </p:nvSpPr>
              <p:spPr>
                <a:xfrm>
                  <a:off x="2354367" y="4955678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endParaRPr>
                </a:p>
              </p:txBody>
            </p:sp>
            <p:sp>
              <p:nvSpPr>
                <p:cNvPr id="24" name="椭圆 23">
                  <a:extLst>
                    <a:ext uri="{FF2B5EF4-FFF2-40B4-BE49-F238E27FC236}">
                      <a16:creationId xmlns:a16="http://schemas.microsoft.com/office/drawing/2014/main" xmlns="" id="{9989EA7E-A5AD-40B0-95C6-774E47E25171}"/>
                    </a:ext>
                  </a:extLst>
                </p:cNvPr>
                <p:cNvSpPr/>
                <p:nvPr/>
              </p:nvSpPr>
              <p:spPr>
                <a:xfrm>
                  <a:off x="4220308" y="5501778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椭圆 24">
                  <a:extLst>
                    <a:ext uri="{FF2B5EF4-FFF2-40B4-BE49-F238E27FC236}">
                      <a16:creationId xmlns:a16="http://schemas.microsoft.com/office/drawing/2014/main" xmlns="" id="{0ED22B39-CD16-460D-A6BC-6832D78237D5}"/>
                    </a:ext>
                  </a:extLst>
                </p:cNvPr>
                <p:cNvSpPr/>
                <p:nvPr/>
              </p:nvSpPr>
              <p:spPr>
                <a:xfrm>
                  <a:off x="1504576" y="4528402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endParaRPr>
                </a:p>
              </p:txBody>
            </p:sp>
            <p:sp>
              <p:nvSpPr>
                <p:cNvPr id="26" name="椭圆 25">
                  <a:extLst>
                    <a:ext uri="{FF2B5EF4-FFF2-40B4-BE49-F238E27FC236}">
                      <a16:creationId xmlns:a16="http://schemas.microsoft.com/office/drawing/2014/main" xmlns="" id="{0E7E713F-1A2E-4F7B-8996-99A0188F6C76}"/>
                    </a:ext>
                  </a:extLst>
                </p:cNvPr>
                <p:cNvSpPr/>
                <p:nvPr/>
              </p:nvSpPr>
              <p:spPr>
                <a:xfrm>
                  <a:off x="2794196" y="5622428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椭圆 26">
                  <a:extLst>
                    <a:ext uri="{FF2B5EF4-FFF2-40B4-BE49-F238E27FC236}">
                      <a16:creationId xmlns:a16="http://schemas.microsoft.com/office/drawing/2014/main" xmlns="" id="{5473C9AE-E0A3-4C7D-8B0E-EFD539110BF9}"/>
                    </a:ext>
                  </a:extLst>
                </p:cNvPr>
                <p:cNvSpPr/>
                <p:nvPr/>
              </p:nvSpPr>
              <p:spPr>
                <a:xfrm>
                  <a:off x="7134432" y="1673987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endParaRPr>
                </a:p>
              </p:txBody>
            </p:sp>
            <p:sp>
              <p:nvSpPr>
                <p:cNvPr id="28" name="椭圆 27">
                  <a:extLst>
                    <a:ext uri="{FF2B5EF4-FFF2-40B4-BE49-F238E27FC236}">
                      <a16:creationId xmlns:a16="http://schemas.microsoft.com/office/drawing/2014/main" xmlns="" id="{B282C784-3D80-4673-BAB7-3A55D5956D9B}"/>
                    </a:ext>
                  </a:extLst>
                </p:cNvPr>
                <p:cNvSpPr/>
                <p:nvPr/>
              </p:nvSpPr>
              <p:spPr>
                <a:xfrm>
                  <a:off x="8751077" y="2134362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椭圆 28">
                  <a:extLst>
                    <a:ext uri="{FF2B5EF4-FFF2-40B4-BE49-F238E27FC236}">
                      <a16:creationId xmlns:a16="http://schemas.microsoft.com/office/drawing/2014/main" xmlns="" id="{D0BC94F3-FC26-4B8B-A573-D260E2220EC3}"/>
                    </a:ext>
                  </a:extLst>
                </p:cNvPr>
                <p:cNvSpPr/>
                <p:nvPr/>
              </p:nvSpPr>
              <p:spPr>
                <a:xfrm>
                  <a:off x="10462939" y="5905281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endParaRPr>
                </a:p>
              </p:txBody>
            </p:sp>
            <p:sp>
              <p:nvSpPr>
                <p:cNvPr id="30" name="椭圆 29">
                  <a:extLst>
                    <a:ext uri="{FF2B5EF4-FFF2-40B4-BE49-F238E27FC236}">
                      <a16:creationId xmlns:a16="http://schemas.microsoft.com/office/drawing/2014/main" xmlns="" id="{076D6DE3-19E6-4DC5-9041-C5E48222B4DE}"/>
                    </a:ext>
                  </a:extLst>
                </p:cNvPr>
                <p:cNvSpPr/>
                <p:nvPr/>
              </p:nvSpPr>
              <p:spPr>
                <a:xfrm>
                  <a:off x="9036827" y="6025931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endParaRPr>
                </a:p>
              </p:txBody>
            </p:sp>
            <p:sp>
              <p:nvSpPr>
                <p:cNvPr id="31" name="椭圆 30">
                  <a:extLst>
                    <a:ext uri="{FF2B5EF4-FFF2-40B4-BE49-F238E27FC236}">
                      <a16:creationId xmlns:a16="http://schemas.microsoft.com/office/drawing/2014/main" xmlns="" id="{C0C32439-066A-4F47-8694-8D1AD9F20E48}"/>
                    </a:ext>
                  </a:extLst>
                </p:cNvPr>
                <p:cNvSpPr/>
                <p:nvPr/>
              </p:nvSpPr>
              <p:spPr>
                <a:xfrm>
                  <a:off x="6938689" y="1885731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endParaRPr>
                </a:p>
              </p:txBody>
            </p:sp>
            <p:sp>
              <p:nvSpPr>
                <p:cNvPr id="32" name="椭圆 31">
                  <a:extLst>
                    <a:ext uri="{FF2B5EF4-FFF2-40B4-BE49-F238E27FC236}">
                      <a16:creationId xmlns:a16="http://schemas.microsoft.com/office/drawing/2014/main" xmlns="" id="{5C9CAFA5-EF15-42ED-B891-B7B75CE2E0D7}"/>
                    </a:ext>
                  </a:extLst>
                </p:cNvPr>
                <p:cNvSpPr/>
                <p:nvPr/>
              </p:nvSpPr>
              <p:spPr>
                <a:xfrm>
                  <a:off x="2296258" y="6187578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endParaRPr>
                </a:p>
              </p:txBody>
            </p:sp>
            <p:sp>
              <p:nvSpPr>
                <p:cNvPr id="33" name="椭圆 32">
                  <a:extLst>
                    <a:ext uri="{FF2B5EF4-FFF2-40B4-BE49-F238E27FC236}">
                      <a16:creationId xmlns:a16="http://schemas.microsoft.com/office/drawing/2014/main" xmlns="" id="{27DEADC5-D655-4B66-BB65-E8A26A16262A}"/>
                    </a:ext>
                  </a:extLst>
                </p:cNvPr>
                <p:cNvSpPr/>
                <p:nvPr/>
              </p:nvSpPr>
              <p:spPr>
                <a:xfrm>
                  <a:off x="9764817" y="478928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endParaRPr>
                </a:p>
              </p:txBody>
            </p:sp>
            <p:sp>
              <p:nvSpPr>
                <p:cNvPr id="34" name="椭圆 33">
                  <a:extLst>
                    <a:ext uri="{FF2B5EF4-FFF2-40B4-BE49-F238E27FC236}">
                      <a16:creationId xmlns:a16="http://schemas.microsoft.com/office/drawing/2014/main" xmlns="" id="{9C45633A-378E-4C55-907B-71479F0F6356}"/>
                    </a:ext>
                  </a:extLst>
                </p:cNvPr>
                <p:cNvSpPr/>
                <p:nvPr/>
              </p:nvSpPr>
              <p:spPr>
                <a:xfrm>
                  <a:off x="10068132" y="4779137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endParaRPr>
                </a:p>
              </p:txBody>
            </p:sp>
            <p:sp>
              <p:nvSpPr>
                <p:cNvPr id="35" name="椭圆 34">
                  <a:extLst>
                    <a:ext uri="{FF2B5EF4-FFF2-40B4-BE49-F238E27FC236}">
                      <a16:creationId xmlns:a16="http://schemas.microsoft.com/office/drawing/2014/main" xmlns="" id="{DD1C67AC-6094-44E9-A4C8-AEE028BBFFD4}"/>
                    </a:ext>
                  </a:extLst>
                </p:cNvPr>
                <p:cNvSpPr/>
                <p:nvPr/>
              </p:nvSpPr>
              <p:spPr>
                <a:xfrm>
                  <a:off x="9872389" y="4990881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endParaRPr>
                </a:p>
              </p:txBody>
            </p:sp>
            <p:sp>
              <p:nvSpPr>
                <p:cNvPr id="36" name="椭圆 35">
                  <a:extLst>
                    <a:ext uri="{FF2B5EF4-FFF2-40B4-BE49-F238E27FC236}">
                      <a16:creationId xmlns:a16="http://schemas.microsoft.com/office/drawing/2014/main" xmlns="" id="{3D1CC381-A0C5-410D-9F0C-4A8415864174}"/>
                    </a:ext>
                  </a:extLst>
                </p:cNvPr>
                <p:cNvSpPr/>
                <p:nvPr/>
              </p:nvSpPr>
              <p:spPr>
                <a:xfrm rot="20246988" flipH="1">
                  <a:off x="11221074" y="2774029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  <a:effectLst>
                  <a:glow rad="63500">
                    <a:schemeClr val="accent3">
                      <a:satMod val="175000"/>
                      <a:alpha val="17000"/>
                    </a:scheme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endParaRPr>
                </a:p>
              </p:txBody>
            </p:sp>
            <p:sp>
              <p:nvSpPr>
                <p:cNvPr id="37" name="椭圆 36">
                  <a:extLst>
                    <a:ext uri="{FF2B5EF4-FFF2-40B4-BE49-F238E27FC236}">
                      <a16:creationId xmlns:a16="http://schemas.microsoft.com/office/drawing/2014/main" xmlns="" id="{66CE016A-48B2-479E-BA08-88677131B8ED}"/>
                    </a:ext>
                  </a:extLst>
                </p:cNvPr>
                <p:cNvSpPr/>
                <p:nvPr/>
              </p:nvSpPr>
              <p:spPr>
                <a:xfrm rot="20246988" flipH="1">
                  <a:off x="10449604" y="4278970"/>
                  <a:ext cx="45719" cy="45719"/>
                </a:xfrm>
                <a:prstGeom prst="ellipse">
                  <a:avLst/>
                </a:prstGeom>
                <a:grpFill/>
                <a:ln>
                  <a:noFill/>
                </a:ln>
                <a:effectLst>
                  <a:glow rad="63500">
                    <a:schemeClr val="accent3">
                      <a:satMod val="175000"/>
                      <a:alpha val="17000"/>
                    </a:scheme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" name="组合 12">
                <a:extLst>
                  <a:ext uri="{FF2B5EF4-FFF2-40B4-BE49-F238E27FC236}">
                    <a16:creationId xmlns:a16="http://schemas.microsoft.com/office/drawing/2014/main" xmlns="" id="{36E94399-F6B1-4E8B-977E-092958DBAEE9}"/>
                  </a:ext>
                </a:extLst>
              </p:cNvPr>
              <p:cNvGrpSpPr/>
              <p:nvPr/>
            </p:nvGrpSpPr>
            <p:grpSpPr>
              <a:xfrm>
                <a:off x="4152177" y="-165289"/>
                <a:ext cx="3961600" cy="1911270"/>
                <a:chOff x="-6475466" y="507434"/>
                <a:chExt cx="3961600" cy="1911270"/>
              </a:xfrm>
            </p:grpSpPr>
            <p:sp>
              <p:nvSpPr>
                <p:cNvPr id="14" name="椭圆 13">
                  <a:extLst>
                    <a:ext uri="{FF2B5EF4-FFF2-40B4-BE49-F238E27FC236}">
                      <a16:creationId xmlns:a16="http://schemas.microsoft.com/office/drawing/2014/main" xmlns="" id="{D2B91C30-7D44-4C29-8DF1-50E1CE00B9C6}"/>
                    </a:ext>
                  </a:extLst>
                </p:cNvPr>
                <p:cNvSpPr/>
                <p:nvPr/>
              </p:nvSpPr>
              <p:spPr>
                <a:xfrm rot="10800000">
                  <a:off x="-6475466" y="1663134"/>
                  <a:ext cx="45719" cy="45719"/>
                </a:xfrm>
                <a:prstGeom prst="ellipse">
                  <a:avLst/>
                </a:prstGeom>
                <a:solidFill>
                  <a:schemeClr val="bg1"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椭圆 14">
                  <a:extLst>
                    <a:ext uri="{FF2B5EF4-FFF2-40B4-BE49-F238E27FC236}">
                      <a16:creationId xmlns:a16="http://schemas.microsoft.com/office/drawing/2014/main" xmlns="" id="{0EFF2C52-484B-414E-8F05-5FDE4C7EC172}"/>
                    </a:ext>
                  </a:extLst>
                </p:cNvPr>
                <p:cNvSpPr/>
                <p:nvPr/>
              </p:nvSpPr>
              <p:spPr>
                <a:xfrm rot="10800000">
                  <a:off x="-3736401" y="2372985"/>
                  <a:ext cx="45719" cy="45719"/>
                </a:xfrm>
                <a:prstGeom prst="ellipse">
                  <a:avLst/>
                </a:prstGeom>
                <a:solidFill>
                  <a:schemeClr val="bg1"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endParaRPr>
                </a:p>
              </p:txBody>
            </p:sp>
            <p:sp>
              <p:nvSpPr>
                <p:cNvPr id="16" name="椭圆 15">
                  <a:extLst>
                    <a:ext uri="{FF2B5EF4-FFF2-40B4-BE49-F238E27FC236}">
                      <a16:creationId xmlns:a16="http://schemas.microsoft.com/office/drawing/2014/main" xmlns="" id="{CDB8344E-20DB-4FEE-B756-35C9AF400D83}"/>
                    </a:ext>
                  </a:extLst>
                </p:cNvPr>
                <p:cNvSpPr/>
                <p:nvPr/>
              </p:nvSpPr>
              <p:spPr>
                <a:xfrm rot="10800000">
                  <a:off x="-3409376" y="1739334"/>
                  <a:ext cx="45719" cy="45719"/>
                </a:xfrm>
                <a:prstGeom prst="ellipse">
                  <a:avLst/>
                </a:prstGeom>
                <a:solidFill>
                  <a:schemeClr val="bg1"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椭圆 16">
                  <a:extLst>
                    <a:ext uri="{FF2B5EF4-FFF2-40B4-BE49-F238E27FC236}">
                      <a16:creationId xmlns:a16="http://schemas.microsoft.com/office/drawing/2014/main" xmlns="" id="{733A4A46-6434-4384-9E34-32129A279B5C}"/>
                    </a:ext>
                  </a:extLst>
                </p:cNvPr>
                <p:cNvSpPr/>
                <p:nvPr/>
              </p:nvSpPr>
              <p:spPr>
                <a:xfrm rot="10800000">
                  <a:off x="-5275317" y="1193234"/>
                  <a:ext cx="45719" cy="45719"/>
                </a:xfrm>
                <a:prstGeom prst="ellipse">
                  <a:avLst/>
                </a:prstGeom>
                <a:solidFill>
                  <a:schemeClr val="bg1"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endParaRPr>
                </a:p>
              </p:txBody>
            </p:sp>
            <p:sp>
              <p:nvSpPr>
                <p:cNvPr id="18" name="椭圆 17">
                  <a:extLst>
                    <a:ext uri="{FF2B5EF4-FFF2-40B4-BE49-F238E27FC236}">
                      <a16:creationId xmlns:a16="http://schemas.microsoft.com/office/drawing/2014/main" xmlns="" id="{A39C8C78-20ED-434E-A729-532D4E0B9CD5}"/>
                    </a:ext>
                  </a:extLst>
                </p:cNvPr>
                <p:cNvSpPr/>
                <p:nvPr/>
              </p:nvSpPr>
              <p:spPr>
                <a:xfrm rot="10800000">
                  <a:off x="-2559585" y="2166610"/>
                  <a:ext cx="45719" cy="45719"/>
                </a:xfrm>
                <a:prstGeom prst="ellipse">
                  <a:avLst/>
                </a:prstGeom>
                <a:solidFill>
                  <a:schemeClr val="bg1"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椭圆 18">
                  <a:extLst>
                    <a:ext uri="{FF2B5EF4-FFF2-40B4-BE49-F238E27FC236}">
                      <a16:creationId xmlns:a16="http://schemas.microsoft.com/office/drawing/2014/main" xmlns="" id="{8A62E8A6-A821-47E7-A8A6-8074CE46FDA6}"/>
                    </a:ext>
                  </a:extLst>
                </p:cNvPr>
                <p:cNvSpPr/>
                <p:nvPr/>
              </p:nvSpPr>
              <p:spPr>
                <a:xfrm rot="10800000">
                  <a:off x="-3849205" y="1072584"/>
                  <a:ext cx="45719" cy="45719"/>
                </a:xfrm>
                <a:prstGeom prst="ellipse">
                  <a:avLst/>
                </a:prstGeom>
                <a:solidFill>
                  <a:schemeClr val="bg1"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endParaRPr>
                </a:p>
              </p:txBody>
            </p:sp>
            <p:sp>
              <p:nvSpPr>
                <p:cNvPr id="20" name="椭圆 19">
                  <a:extLst>
                    <a:ext uri="{FF2B5EF4-FFF2-40B4-BE49-F238E27FC236}">
                      <a16:creationId xmlns:a16="http://schemas.microsoft.com/office/drawing/2014/main" xmlns="" id="{F9411A79-A14B-4262-A118-A3F48BA1F60B}"/>
                    </a:ext>
                  </a:extLst>
                </p:cNvPr>
                <p:cNvSpPr/>
                <p:nvPr/>
              </p:nvSpPr>
              <p:spPr>
                <a:xfrm rot="10800000">
                  <a:off x="-3351267" y="507434"/>
                  <a:ext cx="45719" cy="45719"/>
                </a:xfrm>
                <a:prstGeom prst="ellipse">
                  <a:avLst/>
                </a:prstGeom>
                <a:solidFill>
                  <a:schemeClr val="bg1">
                    <a:alpha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微软雅黑"/>
                    <a:cs typeface="+mn-ea"/>
                    <a:sym typeface="+mn-lt"/>
                  </a:endParaRPr>
                </a:p>
              </p:txBody>
            </p:sp>
          </p:grpSp>
        </p:grpSp>
      </p:grp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xmlns="" id="{0DAB9B66-E946-4EDD-AD27-3D4F6017101C}"/>
              </a:ext>
            </a:extLst>
          </p:cNvPr>
          <p:cNvCxnSpPr/>
          <p:nvPr/>
        </p:nvCxnSpPr>
        <p:spPr>
          <a:xfrm flipV="1">
            <a:off x="9162536" y="69345"/>
            <a:ext cx="959990" cy="855597"/>
          </a:xfrm>
          <a:prstGeom prst="line">
            <a:avLst/>
          </a:prstGeom>
          <a:ln w="31750" cap="rnd">
            <a:gradFill>
              <a:gsLst>
                <a:gs pos="0">
                  <a:schemeClr val="bg1">
                    <a:alpha val="22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xmlns="" id="{A3A1A92A-F69D-4275-BE92-075D02083DF7}"/>
              </a:ext>
            </a:extLst>
          </p:cNvPr>
          <p:cNvCxnSpPr/>
          <p:nvPr/>
        </p:nvCxnSpPr>
        <p:spPr>
          <a:xfrm flipV="1">
            <a:off x="9234134" y="622047"/>
            <a:ext cx="1152803" cy="1027444"/>
          </a:xfrm>
          <a:prstGeom prst="line">
            <a:avLst/>
          </a:prstGeom>
          <a:ln w="31750" cap="rnd">
            <a:gradFill>
              <a:gsLst>
                <a:gs pos="0">
                  <a:schemeClr val="bg1">
                    <a:alpha val="22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xmlns="" id="{3DCF99AE-2B15-495D-B4F9-30F97356EA3F}"/>
              </a:ext>
            </a:extLst>
          </p:cNvPr>
          <p:cNvCxnSpPr/>
          <p:nvPr/>
        </p:nvCxnSpPr>
        <p:spPr>
          <a:xfrm flipV="1">
            <a:off x="10628693" y="0"/>
            <a:ext cx="959990" cy="855597"/>
          </a:xfrm>
          <a:prstGeom prst="line">
            <a:avLst/>
          </a:prstGeom>
          <a:ln w="31750" cap="rnd">
            <a:gradFill>
              <a:gsLst>
                <a:gs pos="0">
                  <a:schemeClr val="bg1">
                    <a:alpha val="22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组合 40">
            <a:extLst>
              <a:ext uri="{FF2B5EF4-FFF2-40B4-BE49-F238E27FC236}">
                <a16:creationId xmlns:a16="http://schemas.microsoft.com/office/drawing/2014/main" xmlns="" id="{81C9521D-5321-4611-ADDC-2297339D778E}"/>
              </a:ext>
            </a:extLst>
          </p:cNvPr>
          <p:cNvGrpSpPr/>
          <p:nvPr/>
        </p:nvGrpSpPr>
        <p:grpSpPr>
          <a:xfrm>
            <a:off x="7234787" y="2942018"/>
            <a:ext cx="3246990" cy="2139546"/>
            <a:chOff x="7234787" y="2942018"/>
            <a:chExt cx="3246990" cy="2139546"/>
          </a:xfrm>
        </p:grpSpPr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xmlns="" id="{D32B097A-9A53-42EE-90CD-7306752A4D97}"/>
                </a:ext>
              </a:extLst>
            </p:cNvPr>
            <p:cNvCxnSpPr/>
            <p:nvPr/>
          </p:nvCxnSpPr>
          <p:spPr>
            <a:xfrm>
              <a:off x="7234787" y="2942018"/>
              <a:ext cx="1722396" cy="1519065"/>
            </a:xfrm>
            <a:prstGeom prst="line">
              <a:avLst/>
            </a:prstGeom>
            <a:ln w="3175">
              <a:solidFill>
                <a:srgbClr val="F8F8F8">
                  <a:alpha val="4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xmlns="" id="{302EEEC1-32B5-4789-B5DF-0845D6AFC872}"/>
                </a:ext>
              </a:extLst>
            </p:cNvPr>
            <p:cNvCxnSpPr>
              <a:cxnSpLocks/>
            </p:cNvCxnSpPr>
            <p:nvPr/>
          </p:nvCxnSpPr>
          <p:spPr>
            <a:xfrm>
              <a:off x="8964244" y="4461085"/>
              <a:ext cx="1517533" cy="620479"/>
            </a:xfrm>
            <a:prstGeom prst="line">
              <a:avLst/>
            </a:prstGeom>
            <a:ln w="3175">
              <a:solidFill>
                <a:srgbClr val="F8F8F8">
                  <a:alpha val="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9" name="直接连接符 58">
            <a:extLst>
              <a:ext uri="{FF2B5EF4-FFF2-40B4-BE49-F238E27FC236}">
                <a16:creationId xmlns:a16="http://schemas.microsoft.com/office/drawing/2014/main" xmlns="" id="{E3D66401-E51D-4F84-B69D-CAE8FBF550E3}"/>
              </a:ext>
            </a:extLst>
          </p:cNvPr>
          <p:cNvCxnSpPr/>
          <p:nvPr/>
        </p:nvCxnSpPr>
        <p:spPr>
          <a:xfrm flipV="1">
            <a:off x="6300404" y="-2415364"/>
            <a:ext cx="1858896" cy="1336206"/>
          </a:xfrm>
          <a:prstGeom prst="line">
            <a:avLst/>
          </a:prstGeom>
          <a:ln w="31750" cap="rnd">
            <a:gradFill>
              <a:gsLst>
                <a:gs pos="0">
                  <a:schemeClr val="bg1"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>
            <a:extLst>
              <a:ext uri="{FF2B5EF4-FFF2-40B4-BE49-F238E27FC236}">
                <a16:creationId xmlns:a16="http://schemas.microsoft.com/office/drawing/2014/main" xmlns="" id="{A24AE018-B390-473D-8BAE-22A985AB123D}"/>
              </a:ext>
            </a:extLst>
          </p:cNvPr>
          <p:cNvCxnSpPr/>
          <p:nvPr/>
        </p:nvCxnSpPr>
        <p:spPr>
          <a:xfrm flipV="1">
            <a:off x="12552811" y="-2190229"/>
            <a:ext cx="1378893" cy="991170"/>
          </a:xfrm>
          <a:prstGeom prst="line">
            <a:avLst/>
          </a:prstGeom>
          <a:ln w="31750" cap="rnd">
            <a:gradFill>
              <a:gsLst>
                <a:gs pos="0">
                  <a:schemeClr val="bg1"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>
            <a:extLst>
              <a:ext uri="{FF2B5EF4-FFF2-40B4-BE49-F238E27FC236}">
                <a16:creationId xmlns:a16="http://schemas.microsoft.com/office/drawing/2014/main" xmlns="" id="{DEA1ACB7-42B1-4476-A447-EA3FB8FBB30F}"/>
              </a:ext>
            </a:extLst>
          </p:cNvPr>
          <p:cNvCxnSpPr/>
          <p:nvPr/>
        </p:nvCxnSpPr>
        <p:spPr>
          <a:xfrm flipV="1">
            <a:off x="9958509" y="-2222925"/>
            <a:ext cx="1603775" cy="1152819"/>
          </a:xfrm>
          <a:prstGeom prst="line">
            <a:avLst/>
          </a:prstGeom>
          <a:ln w="31750" cap="rnd">
            <a:gradFill>
              <a:gsLst>
                <a:gs pos="0">
                  <a:schemeClr val="bg1"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>
            <a:extLst>
              <a:ext uri="{FF2B5EF4-FFF2-40B4-BE49-F238E27FC236}">
                <a16:creationId xmlns:a16="http://schemas.microsoft.com/office/drawing/2014/main" xmlns="" id="{E40E8522-8FD8-4EAC-B7FC-461A63ACF688}"/>
              </a:ext>
            </a:extLst>
          </p:cNvPr>
          <p:cNvCxnSpPr/>
          <p:nvPr/>
        </p:nvCxnSpPr>
        <p:spPr>
          <a:xfrm rot="360000" flipV="1">
            <a:off x="13907551" y="-1741064"/>
            <a:ext cx="959990" cy="855597"/>
          </a:xfrm>
          <a:prstGeom prst="line">
            <a:avLst/>
          </a:prstGeom>
          <a:ln w="31750" cap="rnd">
            <a:gradFill>
              <a:gsLst>
                <a:gs pos="0">
                  <a:schemeClr val="bg1"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>
            <a:extLst>
              <a:ext uri="{FF2B5EF4-FFF2-40B4-BE49-F238E27FC236}">
                <a16:creationId xmlns:a16="http://schemas.microsoft.com/office/drawing/2014/main" xmlns="" id="{AF01E76B-D258-4A6F-ADD5-2028B3065D42}"/>
              </a:ext>
            </a:extLst>
          </p:cNvPr>
          <p:cNvCxnSpPr/>
          <p:nvPr/>
        </p:nvCxnSpPr>
        <p:spPr>
          <a:xfrm flipV="1">
            <a:off x="8381989" y="-1849970"/>
            <a:ext cx="1566563" cy="1126070"/>
          </a:xfrm>
          <a:prstGeom prst="line">
            <a:avLst/>
          </a:prstGeom>
          <a:ln w="31750" cap="rnd">
            <a:gradFill>
              <a:gsLst>
                <a:gs pos="0">
                  <a:schemeClr val="bg1"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xmlns="" id="{9F3677D8-BB51-417E-A118-A7CC62D9A793}"/>
              </a:ext>
            </a:extLst>
          </p:cNvPr>
          <p:cNvCxnSpPr/>
          <p:nvPr/>
        </p:nvCxnSpPr>
        <p:spPr>
          <a:xfrm rot="360000" flipV="1">
            <a:off x="13871153" y="-215950"/>
            <a:ext cx="959990" cy="855597"/>
          </a:xfrm>
          <a:prstGeom prst="line">
            <a:avLst/>
          </a:prstGeom>
          <a:ln w="31750" cap="rnd">
            <a:gradFill>
              <a:gsLst>
                <a:gs pos="0">
                  <a:schemeClr val="bg1">
                    <a:alpha val="93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>
            <a:extLst>
              <a:ext uri="{FF2B5EF4-FFF2-40B4-BE49-F238E27FC236}">
                <a16:creationId xmlns:a16="http://schemas.microsoft.com/office/drawing/2014/main" xmlns="" id="{3E73B18B-16B2-467B-A971-CFDE563A62AF}"/>
              </a:ext>
            </a:extLst>
          </p:cNvPr>
          <p:cNvCxnSpPr/>
          <p:nvPr/>
        </p:nvCxnSpPr>
        <p:spPr>
          <a:xfrm flipV="1">
            <a:off x="10788764" y="-1930067"/>
            <a:ext cx="1751445" cy="1258967"/>
          </a:xfrm>
          <a:prstGeom prst="line">
            <a:avLst/>
          </a:prstGeom>
          <a:ln w="31750" cap="rnd">
            <a:gradFill>
              <a:gsLst>
                <a:gs pos="0">
                  <a:schemeClr val="bg1"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253">
            <a:extLst>
              <a:ext uri="{FF2B5EF4-FFF2-40B4-BE49-F238E27FC236}">
                <a16:creationId xmlns:a16="http://schemas.microsoft.com/office/drawing/2014/main" xmlns="" id="{D0DAF42D-5737-4776-AD33-657359F94B50}"/>
              </a:ext>
            </a:extLst>
          </p:cNvPr>
          <p:cNvSpPr txBox="1"/>
          <p:nvPr/>
        </p:nvSpPr>
        <p:spPr>
          <a:xfrm>
            <a:off x="4619900" y="3160812"/>
            <a:ext cx="752417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zh-CN" altLang="en-US" sz="4800" b="1" spc="50" dirty="0">
                <a:ln w="11430">
                  <a:solidFill>
                    <a:srgbClr val="A17127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chemeClr val="bg1"/>
                    </a:gs>
                    <a:gs pos="36000">
                      <a:schemeClr val="accent4">
                        <a:lumMod val="40000"/>
                        <a:lumOff val="60000"/>
                      </a:schemeClr>
                    </a:gs>
                    <a:gs pos="67000">
                      <a:schemeClr val="accent4"/>
                    </a:gs>
                    <a:gs pos="100000">
                      <a:schemeClr val="accent2"/>
                    </a:gs>
                  </a:gsLst>
                  <a:lin ang="5400000" scaled="0"/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学校颁奖典礼</a:t>
            </a:r>
            <a:r>
              <a:rPr lang="en-US" altLang="zh-CN" sz="4800" b="1" spc="50" dirty="0" err="1">
                <a:ln w="11430">
                  <a:solidFill>
                    <a:srgbClr val="A17127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chemeClr val="bg1"/>
                    </a:gs>
                    <a:gs pos="36000">
                      <a:schemeClr val="accent4">
                        <a:lumMod val="40000"/>
                        <a:lumOff val="60000"/>
                      </a:schemeClr>
                    </a:gs>
                    <a:gs pos="67000">
                      <a:schemeClr val="accent4"/>
                    </a:gs>
                    <a:gs pos="100000">
                      <a:schemeClr val="accent2"/>
                    </a:gs>
                  </a:gsLst>
                  <a:lin ang="5400000" scaled="0"/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4800" b="1" spc="50" dirty="0">
                <a:ln w="11430">
                  <a:solidFill>
                    <a:srgbClr val="A17127">
                      <a:alpha val="40000"/>
                    </a:srgbClr>
                  </a:solidFill>
                </a:ln>
                <a:gradFill flip="none" rotWithShape="1">
                  <a:gsLst>
                    <a:gs pos="0">
                      <a:schemeClr val="bg1"/>
                    </a:gs>
                    <a:gs pos="36000">
                      <a:schemeClr val="accent4">
                        <a:lumMod val="40000"/>
                        <a:lumOff val="60000"/>
                      </a:schemeClr>
                    </a:gs>
                    <a:gs pos="67000">
                      <a:schemeClr val="accent4"/>
                    </a:gs>
                    <a:gs pos="100000">
                      <a:schemeClr val="accent2"/>
                    </a:gs>
                  </a:gsLst>
                  <a:lin ang="5400000" scaled="0"/>
                  <a:tileRect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模板</a:t>
            </a:r>
            <a:endParaRPr lang="en-US" altLang="zh-CN" sz="4800" b="1" spc="50" dirty="0">
              <a:ln w="11430">
                <a:solidFill>
                  <a:srgbClr val="A17127">
                    <a:alpha val="40000"/>
                  </a:srgbClr>
                </a:solidFill>
              </a:ln>
              <a:gradFill flip="none" rotWithShape="1">
                <a:gsLst>
                  <a:gs pos="0">
                    <a:schemeClr val="bg1"/>
                  </a:gs>
                  <a:gs pos="36000">
                    <a:schemeClr val="accent4">
                      <a:lumMod val="40000"/>
                      <a:lumOff val="60000"/>
                    </a:schemeClr>
                  </a:gs>
                  <a:gs pos="67000">
                    <a:schemeClr val="accent4"/>
                  </a:gs>
                  <a:gs pos="100000">
                    <a:schemeClr val="accent2"/>
                  </a:gs>
                </a:gsLst>
                <a:lin ang="5400000" scaled="0"/>
                <a:tileRect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69" name="图片 68">
            <a:extLst>
              <a:ext uri="{FF2B5EF4-FFF2-40B4-BE49-F238E27FC236}">
                <a16:creationId xmlns:a16="http://schemas.microsoft.com/office/drawing/2014/main" xmlns="" id="{7DBCCA91-D710-4A81-AB38-9DC99ED9E5B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9"/>
          <a:stretch/>
        </p:blipFill>
        <p:spPr>
          <a:xfrm>
            <a:off x="-148387" y="737703"/>
            <a:ext cx="5457427" cy="5213297"/>
          </a:xfrm>
          <a:prstGeom prst="rect">
            <a:avLst/>
          </a:prstGeom>
        </p:spPr>
      </p:pic>
      <p:pic>
        <p:nvPicPr>
          <p:cNvPr id="72" name="图片 71">
            <a:extLst>
              <a:ext uri="{FF2B5EF4-FFF2-40B4-BE49-F238E27FC236}">
                <a16:creationId xmlns:a16="http://schemas.microsoft.com/office/drawing/2014/main" xmlns="" id="{70B4A976-99EA-48C5-80FC-F7CE877D135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21" t="16283" r="7380" b="26025"/>
          <a:stretch/>
        </p:blipFill>
        <p:spPr>
          <a:xfrm>
            <a:off x="5407776" y="740166"/>
            <a:ext cx="6180907" cy="2622014"/>
          </a:xfrm>
          <a:prstGeom prst="rect">
            <a:avLst/>
          </a:prstGeom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741" y="4344886"/>
            <a:ext cx="2327072" cy="2327072"/>
          </a:xfrm>
          <a:prstGeom prst="rect">
            <a:avLst/>
          </a:prstGeom>
        </p:spPr>
      </p:pic>
      <p:pic>
        <p:nvPicPr>
          <p:cNvPr id="54" name="纯音乐-庄严进行曲上台颁奖音乐">
            <a:hlinkClick r:id="" action="ppaction://media"/>
            <a:extLst>
              <a:ext uri="{FF2B5EF4-FFF2-40B4-BE49-F238E27FC236}">
                <a16:creationId xmlns:a16="http://schemas.microsoft.com/office/drawing/2014/main" xmlns="" id="{4AA9681F-976B-410B-B9CA-3EC68D634C8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500" end="74697.0625"/>
                  <p14:fade out="3000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923472" y="-77878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02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path" presetSubtype="0" accel="67000" decel="3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752 -0.05764 L -1.03255 1.2548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010" y="65625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67000" decel="33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70833E-6 -2.77556E-17 L -1.01771 1.2618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885" y="6307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67000" decel="33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08333E-6 -3.7037E-6 L -1.01771 1.2618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885" y="63079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67000" decel="33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6.25E-7 3.33333E-6 L -1.06224 1.2770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112" y="63843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67000" decel="33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2.29167E-6 7.40741E-7 L -1.1388 1.42338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940" y="71157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67000" decel="33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875E-6 -4.81481E-6 L -1.08334 1.3886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167" y="69421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67000" decel="33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3.33333E-6 2.96296E-6 L -1.12552 1.45115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276" y="72546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6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</p:childTnLst>
        </p:cTn>
      </p:par>
    </p:tnLst>
    <p:bldLst>
      <p:bldP spid="6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3">
            <a:extLst>
              <a:ext uri="{FF2B5EF4-FFF2-40B4-BE49-F238E27FC236}">
                <a16:creationId xmlns:a16="http://schemas.microsoft.com/office/drawing/2014/main" xmlns="" id="{7A1BF462-3784-4D16-AD16-E1854E4CE368}"/>
              </a:ext>
            </a:extLst>
          </p:cNvPr>
          <p:cNvSpPr txBox="1"/>
          <p:nvPr/>
        </p:nvSpPr>
        <p:spPr>
          <a:xfrm rot="5400000">
            <a:off x="2559807" y="2717863"/>
            <a:ext cx="18158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1500">
                <a:gradFill flip="none" rotWithShape="1">
                  <a:gsLst>
                    <a:gs pos="21000">
                      <a:srgbClr val="876921"/>
                    </a:gs>
                    <a:gs pos="74000">
                      <a:srgbClr val="FBF697"/>
                    </a:gs>
                    <a:gs pos="100000">
                      <a:srgbClr val="C3982F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atin typeface="碳纤维正粗黑简体" panose="02010601030101010101" pitchFamily="2" charset="-122"/>
                <a:ea typeface="碳纤维正粗黑简体" panose="02010601030101010101" pitchFamily="2" charset="-122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1000">
                      <a:srgbClr val="CEAD81"/>
                    </a:gs>
                    <a:gs pos="74000">
                      <a:srgbClr val="F8E4B9"/>
                    </a:gs>
                    <a:gs pos="100000">
                      <a:srgbClr val="CEAD81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effectLst/>
                <a:uLnTx/>
                <a:uFillTx/>
                <a:latin typeface="Century Gothic" panose="020B0502020202020204" pitchFamily="34" charset="0"/>
                <a:ea typeface="碳纤维正粗黑简体" panose="02010601030101010101" pitchFamily="2" charset="-122"/>
                <a:cs typeface="+mn-cs"/>
              </a:rPr>
              <a:t>01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21000">
                    <a:srgbClr val="CEAD81"/>
                  </a:gs>
                  <a:gs pos="74000">
                    <a:srgbClr val="F8E4B9"/>
                  </a:gs>
                  <a:gs pos="100000">
                    <a:srgbClr val="CEAD81"/>
                  </a:gs>
                </a:gsLst>
                <a:path path="rect">
                  <a:fillToRect l="100000" t="100000"/>
                </a:path>
                <a:tileRect r="-100000" b="-100000"/>
              </a:gradFill>
              <a:effectLst/>
              <a:uLnTx/>
              <a:uFillTx/>
              <a:latin typeface="Century Gothic" panose="020B0502020202020204" pitchFamily="34" charset="0"/>
              <a:ea typeface="碳纤维正粗黑简体" panose="02010601030101010101" pitchFamily="2" charset="-122"/>
              <a:cs typeface="+mn-cs"/>
            </a:endParaRPr>
          </a:p>
        </p:txBody>
      </p:sp>
      <p:sp>
        <p:nvSpPr>
          <p:cNvPr id="6" name="文本框 13">
            <a:extLst>
              <a:ext uri="{FF2B5EF4-FFF2-40B4-BE49-F238E27FC236}">
                <a16:creationId xmlns:a16="http://schemas.microsoft.com/office/drawing/2014/main" xmlns="" id="{B0E04C4A-4A82-4901-969D-5843DB1CD2F6}"/>
              </a:ext>
            </a:extLst>
          </p:cNvPr>
          <p:cNvSpPr txBox="1"/>
          <p:nvPr/>
        </p:nvSpPr>
        <p:spPr>
          <a:xfrm rot="5400000">
            <a:off x="4985561" y="2717863"/>
            <a:ext cx="18158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1500">
                <a:gradFill flip="none" rotWithShape="1">
                  <a:gsLst>
                    <a:gs pos="21000">
                      <a:srgbClr val="876921"/>
                    </a:gs>
                    <a:gs pos="74000">
                      <a:srgbClr val="FBF697"/>
                    </a:gs>
                    <a:gs pos="100000">
                      <a:srgbClr val="C3982F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atin typeface="碳纤维正粗黑简体" panose="02010601030101010101" pitchFamily="2" charset="-122"/>
                <a:ea typeface="碳纤维正粗黑简体" panose="02010601030101010101" pitchFamily="2" charset="-122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1000">
                      <a:srgbClr val="CEAD81"/>
                    </a:gs>
                    <a:gs pos="74000">
                      <a:srgbClr val="F8E4B9"/>
                    </a:gs>
                    <a:gs pos="100000">
                      <a:srgbClr val="CEAD81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effectLst/>
                <a:uLnTx/>
                <a:uFillTx/>
                <a:latin typeface="Century Gothic" panose="020B0502020202020204" pitchFamily="34" charset="0"/>
                <a:ea typeface="碳纤维正粗黑简体" panose="02010601030101010101" pitchFamily="2" charset="-122"/>
                <a:cs typeface="+mn-cs"/>
              </a:rPr>
              <a:t>02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21000">
                    <a:srgbClr val="CEAD81"/>
                  </a:gs>
                  <a:gs pos="74000">
                    <a:srgbClr val="F8E4B9"/>
                  </a:gs>
                  <a:gs pos="100000">
                    <a:srgbClr val="CEAD81"/>
                  </a:gs>
                </a:gsLst>
                <a:path path="rect">
                  <a:fillToRect l="100000" t="100000"/>
                </a:path>
                <a:tileRect r="-100000" b="-100000"/>
              </a:gradFill>
              <a:effectLst/>
              <a:uLnTx/>
              <a:uFillTx/>
              <a:latin typeface="Century Gothic" panose="020B0502020202020204" pitchFamily="34" charset="0"/>
              <a:ea typeface="碳纤维正粗黑简体" panose="02010601030101010101" pitchFamily="2" charset="-122"/>
              <a:cs typeface="+mn-cs"/>
            </a:endParaRPr>
          </a:p>
        </p:txBody>
      </p:sp>
      <p:sp>
        <p:nvSpPr>
          <p:cNvPr id="7" name="文本框 13">
            <a:extLst>
              <a:ext uri="{FF2B5EF4-FFF2-40B4-BE49-F238E27FC236}">
                <a16:creationId xmlns:a16="http://schemas.microsoft.com/office/drawing/2014/main" xmlns="" id="{C07D3D46-2A5F-4B6B-849A-76624F9B3D62}"/>
              </a:ext>
            </a:extLst>
          </p:cNvPr>
          <p:cNvSpPr txBox="1"/>
          <p:nvPr/>
        </p:nvSpPr>
        <p:spPr>
          <a:xfrm rot="5400000">
            <a:off x="7422627" y="2717863"/>
            <a:ext cx="18158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1500">
                <a:gradFill flip="none" rotWithShape="1">
                  <a:gsLst>
                    <a:gs pos="21000">
                      <a:srgbClr val="876921"/>
                    </a:gs>
                    <a:gs pos="74000">
                      <a:srgbClr val="FBF697"/>
                    </a:gs>
                    <a:gs pos="100000">
                      <a:srgbClr val="C3982F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atin typeface="碳纤维正粗黑简体" panose="02010601030101010101" pitchFamily="2" charset="-122"/>
                <a:ea typeface="碳纤维正粗黑简体" panose="02010601030101010101" pitchFamily="2" charset="-122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1000">
                      <a:srgbClr val="CEAD81"/>
                    </a:gs>
                    <a:gs pos="74000">
                      <a:srgbClr val="F8E4B9"/>
                    </a:gs>
                    <a:gs pos="100000">
                      <a:srgbClr val="CEAD81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effectLst/>
                <a:uLnTx/>
                <a:uFillTx/>
                <a:latin typeface="Century Gothic" panose="020B0502020202020204" pitchFamily="34" charset="0"/>
                <a:ea typeface="碳纤维正粗黑简体" panose="02010601030101010101" pitchFamily="2" charset="-122"/>
                <a:cs typeface="+mn-cs"/>
              </a:rPr>
              <a:t>03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21000">
                    <a:srgbClr val="CEAD81"/>
                  </a:gs>
                  <a:gs pos="74000">
                    <a:srgbClr val="F8E4B9"/>
                  </a:gs>
                  <a:gs pos="100000">
                    <a:srgbClr val="CEAD81"/>
                  </a:gs>
                </a:gsLst>
                <a:path path="rect">
                  <a:fillToRect l="100000" t="100000"/>
                </a:path>
                <a:tileRect r="-100000" b="-100000"/>
              </a:gradFill>
              <a:effectLst/>
              <a:uLnTx/>
              <a:uFillTx/>
              <a:latin typeface="Century Gothic" panose="020B0502020202020204" pitchFamily="34" charset="0"/>
              <a:ea typeface="碳纤维正粗黑简体" panose="02010601030101010101" pitchFamily="2" charset="-122"/>
              <a:cs typeface="+mn-cs"/>
            </a:endParaRPr>
          </a:p>
        </p:txBody>
      </p:sp>
      <p:sp>
        <p:nvSpPr>
          <p:cNvPr id="8" name="文本框 13">
            <a:extLst>
              <a:ext uri="{FF2B5EF4-FFF2-40B4-BE49-F238E27FC236}">
                <a16:creationId xmlns:a16="http://schemas.microsoft.com/office/drawing/2014/main" xmlns="" id="{CC5D4027-B469-4109-A1F3-0E5E01AA8006}"/>
              </a:ext>
            </a:extLst>
          </p:cNvPr>
          <p:cNvSpPr txBox="1"/>
          <p:nvPr/>
        </p:nvSpPr>
        <p:spPr>
          <a:xfrm rot="5400000">
            <a:off x="9840114" y="2717863"/>
            <a:ext cx="18158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1500">
                <a:gradFill flip="none" rotWithShape="1">
                  <a:gsLst>
                    <a:gs pos="21000">
                      <a:srgbClr val="876921"/>
                    </a:gs>
                    <a:gs pos="74000">
                      <a:srgbClr val="FBF697"/>
                    </a:gs>
                    <a:gs pos="100000">
                      <a:srgbClr val="C3982F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atin typeface="碳纤维正粗黑简体" panose="02010601030101010101" pitchFamily="2" charset="-122"/>
                <a:ea typeface="碳纤维正粗黑简体" panose="02010601030101010101" pitchFamily="2" charset="-122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1000">
                      <a:srgbClr val="CEAD81"/>
                    </a:gs>
                    <a:gs pos="74000">
                      <a:srgbClr val="F8E4B9"/>
                    </a:gs>
                    <a:gs pos="100000">
                      <a:srgbClr val="CEAD81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effectLst/>
                <a:uLnTx/>
                <a:uFillTx/>
                <a:latin typeface="Century Gothic" panose="020B0502020202020204" pitchFamily="34" charset="0"/>
                <a:ea typeface="碳纤维正粗黑简体" panose="02010601030101010101" pitchFamily="2" charset="-122"/>
                <a:cs typeface="+mn-cs"/>
              </a:rPr>
              <a:t>04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21000">
                    <a:srgbClr val="CEAD81"/>
                  </a:gs>
                  <a:gs pos="74000">
                    <a:srgbClr val="F8E4B9"/>
                  </a:gs>
                  <a:gs pos="100000">
                    <a:srgbClr val="CEAD81"/>
                  </a:gs>
                </a:gsLst>
                <a:path path="rect">
                  <a:fillToRect l="100000" t="100000"/>
                </a:path>
                <a:tileRect r="-100000" b="-100000"/>
              </a:gradFill>
              <a:effectLst/>
              <a:uLnTx/>
              <a:uFillTx/>
              <a:latin typeface="Century Gothic" panose="020B0502020202020204" pitchFamily="34" charset="0"/>
              <a:ea typeface="碳纤维正粗黑简体" panose="02010601030101010101" pitchFamily="2" charset="-122"/>
              <a:cs typeface="+mn-cs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2FA4406C-8FDB-4748-A2A2-F16CB5F220A3}"/>
              </a:ext>
            </a:extLst>
          </p:cNvPr>
          <p:cNvSpPr txBox="1"/>
          <p:nvPr/>
        </p:nvSpPr>
        <p:spPr>
          <a:xfrm>
            <a:off x="5041863" y="692566"/>
            <a:ext cx="2108273" cy="1015663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di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000" b="0" i="0" u="none" strike="noStrike" kern="1200" cap="none" spc="0" normalizeH="0" baseline="0" noProof="0" dirty="0">
                <a:ln w="44450" cap="flat">
                  <a:gradFill flip="none" rotWithShape="1">
                    <a:gsLst>
                      <a:gs pos="0">
                        <a:srgbClr val="B96C1C"/>
                      </a:gs>
                      <a:gs pos="31000">
                        <a:srgbClr val="FBF697"/>
                      </a:gs>
                      <a:gs pos="61000">
                        <a:srgbClr val="C3982F"/>
                      </a:gs>
                      <a:gs pos="100000">
                        <a:srgbClr val="876921"/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miter lim="800000"/>
                </a:ln>
                <a:gradFill>
                  <a:gsLst>
                    <a:gs pos="21000">
                      <a:srgbClr val="876921"/>
                    </a:gs>
                    <a:gs pos="74000">
                      <a:srgbClr val="FBF697"/>
                    </a:gs>
                    <a:gs pos="100000">
                      <a:srgbClr val="C3982F"/>
                    </a:gs>
                  </a:gsLst>
                  <a:lin ang="0" scaled="1"/>
                </a:gradFill>
                <a:effectLst/>
                <a:uLnTx/>
                <a:uFillTx/>
                <a:latin typeface="碳纤维正粗黑简体" panose="02010601030101010101" pitchFamily="2" charset="-122"/>
                <a:ea typeface="碳纤维正粗黑简体" panose="02010601030101010101" pitchFamily="2" charset="-122"/>
                <a:cs typeface="+mn-cs"/>
              </a:rPr>
              <a:t>目录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97689F1F-74B2-400E-AE55-1A3DE92EF83A}"/>
              </a:ext>
            </a:extLst>
          </p:cNvPr>
          <p:cNvSpPr txBox="1"/>
          <p:nvPr/>
        </p:nvSpPr>
        <p:spPr>
          <a:xfrm>
            <a:off x="5055510" y="670660"/>
            <a:ext cx="21082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0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21000">
                      <a:srgbClr val="CEAD81"/>
                    </a:gs>
                    <a:gs pos="74000">
                      <a:srgbClr val="F8E4B9"/>
                    </a:gs>
                    <a:gs pos="100000">
                      <a:srgbClr val="CEAD81"/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effectLst/>
                <a:uLnTx/>
                <a:uFillTx/>
                <a:latin typeface="碳纤维正粗黑简体" panose="02010601030101010101" pitchFamily="2" charset="-122"/>
                <a:ea typeface="碳纤维正粗黑简体" panose="02010601030101010101" pitchFamily="2" charset="-122"/>
                <a:cs typeface="+mn-cs"/>
              </a:rPr>
              <a:t>目录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092CD92F-8AEE-45F4-BE3A-883CBF443B2B}"/>
              </a:ext>
            </a:extLst>
          </p:cNvPr>
          <p:cNvGrpSpPr/>
          <p:nvPr/>
        </p:nvGrpSpPr>
        <p:grpSpPr>
          <a:xfrm>
            <a:off x="1761416" y="2317753"/>
            <a:ext cx="8669169" cy="3368677"/>
            <a:chOff x="1624808" y="2076453"/>
            <a:chExt cx="8669169" cy="3368677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xmlns="" id="{3DE319A7-49FB-498B-A09E-895C9344D2F9}"/>
                </a:ext>
              </a:extLst>
            </p:cNvPr>
            <p:cNvGrpSpPr/>
            <p:nvPr/>
          </p:nvGrpSpPr>
          <p:grpSpPr>
            <a:xfrm rot="5400000">
              <a:off x="636425" y="3064836"/>
              <a:ext cx="3368674" cy="1391907"/>
              <a:chOff x="1546226" y="1521619"/>
              <a:chExt cx="9097963" cy="3759200"/>
            </a:xfrm>
          </p:grpSpPr>
          <p:sp>
            <p:nvSpPr>
              <p:cNvPr id="22" name="任意多边形: 形状 21">
                <a:extLst>
                  <a:ext uri="{FF2B5EF4-FFF2-40B4-BE49-F238E27FC236}">
                    <a16:creationId xmlns:a16="http://schemas.microsoft.com/office/drawing/2014/main" xmlns="" id="{9A2682BF-D383-4C22-B15E-01204286F134}"/>
                  </a:ext>
                </a:extLst>
              </p:cNvPr>
              <p:cNvSpPr/>
              <p:nvPr/>
            </p:nvSpPr>
            <p:spPr>
              <a:xfrm>
                <a:off x="1546226" y="1521619"/>
                <a:ext cx="9097963" cy="3759200"/>
              </a:xfrm>
              <a:custGeom>
                <a:avLst/>
                <a:gdLst>
                  <a:gd name="connsiteX0" fmla="*/ 902396 w 9097963"/>
                  <a:gd name="connsiteY0" fmla="*/ 0 h 3759200"/>
                  <a:gd name="connsiteX1" fmla="*/ 8197156 w 9097963"/>
                  <a:gd name="connsiteY1" fmla="*/ 0 h 3759200"/>
                  <a:gd name="connsiteX2" fmla="*/ 8230727 w 9097963"/>
                  <a:gd name="connsiteY2" fmla="*/ 120944 h 3759200"/>
                  <a:gd name="connsiteX3" fmla="*/ 9084020 w 9097963"/>
                  <a:gd name="connsiteY3" fmla="*/ 992736 h 3759200"/>
                  <a:gd name="connsiteX4" fmla="*/ 9097963 w 9097963"/>
                  <a:gd name="connsiteY4" fmla="*/ 997463 h 3759200"/>
                  <a:gd name="connsiteX5" fmla="*/ 9097963 w 9097963"/>
                  <a:gd name="connsiteY5" fmla="*/ 2761737 h 3759200"/>
                  <a:gd name="connsiteX6" fmla="*/ 9084020 w 9097963"/>
                  <a:gd name="connsiteY6" fmla="*/ 2766464 h 3759200"/>
                  <a:gd name="connsiteX7" fmla="*/ 8230727 w 9097963"/>
                  <a:gd name="connsiteY7" fmla="*/ 3638256 h 3759200"/>
                  <a:gd name="connsiteX8" fmla="*/ 8197156 w 9097963"/>
                  <a:gd name="connsiteY8" fmla="*/ 3759200 h 3759200"/>
                  <a:gd name="connsiteX9" fmla="*/ 902396 w 9097963"/>
                  <a:gd name="connsiteY9" fmla="*/ 3759200 h 3759200"/>
                  <a:gd name="connsiteX10" fmla="*/ 868824 w 9097963"/>
                  <a:gd name="connsiteY10" fmla="*/ 3638256 h 3759200"/>
                  <a:gd name="connsiteX11" fmla="*/ 15531 w 9097963"/>
                  <a:gd name="connsiteY11" fmla="*/ 2766464 h 3759200"/>
                  <a:gd name="connsiteX12" fmla="*/ 0 w 9097963"/>
                  <a:gd name="connsiteY12" fmla="*/ 2761199 h 3759200"/>
                  <a:gd name="connsiteX13" fmla="*/ 0 w 9097963"/>
                  <a:gd name="connsiteY13" fmla="*/ 998002 h 3759200"/>
                  <a:gd name="connsiteX14" fmla="*/ 15531 w 9097963"/>
                  <a:gd name="connsiteY14" fmla="*/ 992736 h 3759200"/>
                  <a:gd name="connsiteX15" fmla="*/ 868824 w 9097963"/>
                  <a:gd name="connsiteY15" fmla="*/ 120944 h 375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9097963" h="3759200">
                    <a:moveTo>
                      <a:pt x="902396" y="0"/>
                    </a:moveTo>
                    <a:lnTo>
                      <a:pt x="8197156" y="0"/>
                    </a:lnTo>
                    <a:lnTo>
                      <a:pt x="8230727" y="120944"/>
                    </a:lnTo>
                    <a:cubicBezTo>
                      <a:pt x="8362921" y="514642"/>
                      <a:pt x="8678053" y="833679"/>
                      <a:pt x="9084020" y="992736"/>
                    </a:cubicBezTo>
                    <a:lnTo>
                      <a:pt x="9097963" y="997463"/>
                    </a:lnTo>
                    <a:lnTo>
                      <a:pt x="9097963" y="2761737"/>
                    </a:lnTo>
                    <a:lnTo>
                      <a:pt x="9084020" y="2766464"/>
                    </a:lnTo>
                    <a:cubicBezTo>
                      <a:pt x="8678053" y="2925521"/>
                      <a:pt x="8362921" y="3244558"/>
                      <a:pt x="8230727" y="3638256"/>
                    </a:cubicBezTo>
                    <a:lnTo>
                      <a:pt x="8197156" y="3759200"/>
                    </a:lnTo>
                    <a:lnTo>
                      <a:pt x="902396" y="3759200"/>
                    </a:lnTo>
                    <a:lnTo>
                      <a:pt x="868824" y="3638256"/>
                    </a:lnTo>
                    <a:cubicBezTo>
                      <a:pt x="736631" y="3244558"/>
                      <a:pt x="421498" y="2925521"/>
                      <a:pt x="15531" y="2766464"/>
                    </a:cubicBezTo>
                    <a:lnTo>
                      <a:pt x="0" y="2761199"/>
                    </a:lnTo>
                    <a:lnTo>
                      <a:pt x="0" y="998002"/>
                    </a:lnTo>
                    <a:lnTo>
                      <a:pt x="15531" y="992736"/>
                    </a:lnTo>
                    <a:cubicBezTo>
                      <a:pt x="421498" y="833679"/>
                      <a:pt x="736631" y="514642"/>
                      <a:pt x="868824" y="120944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3" name="任意多边形: 形状 22">
                <a:extLst>
                  <a:ext uri="{FF2B5EF4-FFF2-40B4-BE49-F238E27FC236}">
                    <a16:creationId xmlns:a16="http://schemas.microsoft.com/office/drawing/2014/main" xmlns="" id="{C1E2F664-332F-4C2C-98F8-6F328352D332}"/>
                  </a:ext>
                </a:extLst>
              </p:cNvPr>
              <p:cNvSpPr/>
              <p:nvPr/>
            </p:nvSpPr>
            <p:spPr>
              <a:xfrm>
                <a:off x="1634502" y="1632743"/>
                <a:ext cx="8922996" cy="3555804"/>
              </a:xfrm>
              <a:custGeom>
                <a:avLst/>
                <a:gdLst>
                  <a:gd name="connsiteX0" fmla="*/ 906515 w 8922996"/>
                  <a:gd name="connsiteY0" fmla="*/ 0 h 3555804"/>
                  <a:gd name="connsiteX1" fmla="*/ 8016483 w 8922996"/>
                  <a:gd name="connsiteY1" fmla="*/ 0 h 3555804"/>
                  <a:gd name="connsiteX2" fmla="*/ 8033639 w 8922996"/>
                  <a:gd name="connsiteY2" fmla="*/ 61807 h 3555804"/>
                  <a:gd name="connsiteX3" fmla="*/ 8861708 w 8922996"/>
                  <a:gd name="connsiteY3" fmla="*/ 907828 h 3555804"/>
                  <a:gd name="connsiteX4" fmla="*/ 8922996 w 8922996"/>
                  <a:gd name="connsiteY4" fmla="*/ 928607 h 3555804"/>
                  <a:gd name="connsiteX5" fmla="*/ 8922996 w 8922996"/>
                  <a:gd name="connsiteY5" fmla="*/ 2608345 h 3555804"/>
                  <a:gd name="connsiteX6" fmla="*/ 8861708 w 8922996"/>
                  <a:gd name="connsiteY6" fmla="*/ 2629124 h 3555804"/>
                  <a:gd name="connsiteX7" fmla="*/ 8033639 w 8922996"/>
                  <a:gd name="connsiteY7" fmla="*/ 3475145 h 3555804"/>
                  <a:gd name="connsiteX8" fmla="*/ 8011250 w 8922996"/>
                  <a:gd name="connsiteY8" fmla="*/ 3555804 h 3555804"/>
                  <a:gd name="connsiteX9" fmla="*/ 911748 w 8922996"/>
                  <a:gd name="connsiteY9" fmla="*/ 3555804 h 3555804"/>
                  <a:gd name="connsiteX10" fmla="*/ 889358 w 8922996"/>
                  <a:gd name="connsiteY10" fmla="*/ 3475145 h 3555804"/>
                  <a:gd name="connsiteX11" fmla="*/ 61289 w 8922996"/>
                  <a:gd name="connsiteY11" fmla="*/ 2629124 h 3555804"/>
                  <a:gd name="connsiteX12" fmla="*/ 0 w 8922996"/>
                  <a:gd name="connsiteY12" fmla="*/ 2608345 h 3555804"/>
                  <a:gd name="connsiteX13" fmla="*/ 0 w 8922996"/>
                  <a:gd name="connsiteY13" fmla="*/ 928607 h 3555804"/>
                  <a:gd name="connsiteX14" fmla="*/ 61289 w 8922996"/>
                  <a:gd name="connsiteY14" fmla="*/ 907828 h 3555804"/>
                  <a:gd name="connsiteX15" fmla="*/ 889358 w 8922996"/>
                  <a:gd name="connsiteY15" fmla="*/ 61807 h 35558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8922996" h="3555804">
                    <a:moveTo>
                      <a:pt x="906515" y="0"/>
                    </a:moveTo>
                    <a:lnTo>
                      <a:pt x="8016483" y="0"/>
                    </a:lnTo>
                    <a:lnTo>
                      <a:pt x="8033639" y="61807"/>
                    </a:lnTo>
                    <a:cubicBezTo>
                      <a:pt x="8161925" y="443867"/>
                      <a:pt x="8467742" y="753473"/>
                      <a:pt x="8861708" y="907828"/>
                    </a:cubicBezTo>
                    <a:lnTo>
                      <a:pt x="8922996" y="928607"/>
                    </a:lnTo>
                    <a:lnTo>
                      <a:pt x="8922996" y="2608345"/>
                    </a:lnTo>
                    <a:lnTo>
                      <a:pt x="8861708" y="2629124"/>
                    </a:lnTo>
                    <a:cubicBezTo>
                      <a:pt x="8467742" y="2783479"/>
                      <a:pt x="8161925" y="3093085"/>
                      <a:pt x="8033639" y="3475145"/>
                    </a:cubicBezTo>
                    <a:lnTo>
                      <a:pt x="8011250" y="3555804"/>
                    </a:lnTo>
                    <a:lnTo>
                      <a:pt x="911748" y="3555804"/>
                    </a:lnTo>
                    <a:lnTo>
                      <a:pt x="889358" y="3475145"/>
                    </a:lnTo>
                    <a:cubicBezTo>
                      <a:pt x="761073" y="3093085"/>
                      <a:pt x="455256" y="2783479"/>
                      <a:pt x="61289" y="2629124"/>
                    </a:cubicBezTo>
                    <a:lnTo>
                      <a:pt x="0" y="2608345"/>
                    </a:lnTo>
                    <a:lnTo>
                      <a:pt x="0" y="928607"/>
                    </a:lnTo>
                    <a:lnTo>
                      <a:pt x="61289" y="907828"/>
                    </a:lnTo>
                    <a:cubicBezTo>
                      <a:pt x="455256" y="753473"/>
                      <a:pt x="761073" y="443867"/>
                      <a:pt x="889358" y="6180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CEAD81"/>
                  </a:gs>
                  <a:gs pos="33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xmlns="" id="{CA56F57C-EE28-40E9-BCAB-C66D969E4D55}"/>
                </a:ext>
              </a:extLst>
            </p:cNvPr>
            <p:cNvGrpSpPr/>
            <p:nvPr/>
          </p:nvGrpSpPr>
          <p:grpSpPr>
            <a:xfrm rot="5400000">
              <a:off x="3062179" y="3064837"/>
              <a:ext cx="3368674" cy="1391907"/>
              <a:chOff x="1546226" y="1521619"/>
              <a:chExt cx="9097963" cy="3759200"/>
            </a:xfrm>
          </p:grpSpPr>
          <p:sp>
            <p:nvSpPr>
              <p:cNvPr id="20" name="任意多边形: 形状 19">
                <a:extLst>
                  <a:ext uri="{FF2B5EF4-FFF2-40B4-BE49-F238E27FC236}">
                    <a16:creationId xmlns:a16="http://schemas.microsoft.com/office/drawing/2014/main" xmlns="" id="{73A433B5-307C-4B8A-8A03-91199802F242}"/>
                  </a:ext>
                </a:extLst>
              </p:cNvPr>
              <p:cNvSpPr/>
              <p:nvPr/>
            </p:nvSpPr>
            <p:spPr>
              <a:xfrm>
                <a:off x="1546226" y="1521619"/>
                <a:ext cx="9097963" cy="3759200"/>
              </a:xfrm>
              <a:custGeom>
                <a:avLst/>
                <a:gdLst>
                  <a:gd name="connsiteX0" fmla="*/ 902396 w 9097963"/>
                  <a:gd name="connsiteY0" fmla="*/ 0 h 3759200"/>
                  <a:gd name="connsiteX1" fmla="*/ 8197156 w 9097963"/>
                  <a:gd name="connsiteY1" fmla="*/ 0 h 3759200"/>
                  <a:gd name="connsiteX2" fmla="*/ 8230727 w 9097963"/>
                  <a:gd name="connsiteY2" fmla="*/ 120944 h 3759200"/>
                  <a:gd name="connsiteX3" fmla="*/ 9084020 w 9097963"/>
                  <a:gd name="connsiteY3" fmla="*/ 992736 h 3759200"/>
                  <a:gd name="connsiteX4" fmla="*/ 9097963 w 9097963"/>
                  <a:gd name="connsiteY4" fmla="*/ 997463 h 3759200"/>
                  <a:gd name="connsiteX5" fmla="*/ 9097963 w 9097963"/>
                  <a:gd name="connsiteY5" fmla="*/ 2761737 h 3759200"/>
                  <a:gd name="connsiteX6" fmla="*/ 9084020 w 9097963"/>
                  <a:gd name="connsiteY6" fmla="*/ 2766464 h 3759200"/>
                  <a:gd name="connsiteX7" fmla="*/ 8230727 w 9097963"/>
                  <a:gd name="connsiteY7" fmla="*/ 3638256 h 3759200"/>
                  <a:gd name="connsiteX8" fmla="*/ 8197156 w 9097963"/>
                  <a:gd name="connsiteY8" fmla="*/ 3759200 h 3759200"/>
                  <a:gd name="connsiteX9" fmla="*/ 902396 w 9097963"/>
                  <a:gd name="connsiteY9" fmla="*/ 3759200 h 3759200"/>
                  <a:gd name="connsiteX10" fmla="*/ 868824 w 9097963"/>
                  <a:gd name="connsiteY10" fmla="*/ 3638256 h 3759200"/>
                  <a:gd name="connsiteX11" fmla="*/ 15531 w 9097963"/>
                  <a:gd name="connsiteY11" fmla="*/ 2766464 h 3759200"/>
                  <a:gd name="connsiteX12" fmla="*/ 0 w 9097963"/>
                  <a:gd name="connsiteY12" fmla="*/ 2761199 h 3759200"/>
                  <a:gd name="connsiteX13" fmla="*/ 0 w 9097963"/>
                  <a:gd name="connsiteY13" fmla="*/ 998002 h 3759200"/>
                  <a:gd name="connsiteX14" fmla="*/ 15531 w 9097963"/>
                  <a:gd name="connsiteY14" fmla="*/ 992736 h 3759200"/>
                  <a:gd name="connsiteX15" fmla="*/ 868824 w 9097963"/>
                  <a:gd name="connsiteY15" fmla="*/ 120944 h 375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9097963" h="3759200">
                    <a:moveTo>
                      <a:pt x="902396" y="0"/>
                    </a:moveTo>
                    <a:lnTo>
                      <a:pt x="8197156" y="0"/>
                    </a:lnTo>
                    <a:lnTo>
                      <a:pt x="8230727" y="120944"/>
                    </a:lnTo>
                    <a:cubicBezTo>
                      <a:pt x="8362921" y="514642"/>
                      <a:pt x="8678053" y="833679"/>
                      <a:pt x="9084020" y="992736"/>
                    </a:cubicBezTo>
                    <a:lnTo>
                      <a:pt x="9097963" y="997463"/>
                    </a:lnTo>
                    <a:lnTo>
                      <a:pt x="9097963" y="2761737"/>
                    </a:lnTo>
                    <a:lnTo>
                      <a:pt x="9084020" y="2766464"/>
                    </a:lnTo>
                    <a:cubicBezTo>
                      <a:pt x="8678053" y="2925521"/>
                      <a:pt x="8362921" y="3244558"/>
                      <a:pt x="8230727" y="3638256"/>
                    </a:cubicBezTo>
                    <a:lnTo>
                      <a:pt x="8197156" y="3759200"/>
                    </a:lnTo>
                    <a:lnTo>
                      <a:pt x="902396" y="3759200"/>
                    </a:lnTo>
                    <a:lnTo>
                      <a:pt x="868824" y="3638256"/>
                    </a:lnTo>
                    <a:cubicBezTo>
                      <a:pt x="736631" y="3244558"/>
                      <a:pt x="421498" y="2925521"/>
                      <a:pt x="15531" y="2766464"/>
                    </a:cubicBezTo>
                    <a:lnTo>
                      <a:pt x="0" y="2761199"/>
                    </a:lnTo>
                    <a:lnTo>
                      <a:pt x="0" y="998002"/>
                    </a:lnTo>
                    <a:lnTo>
                      <a:pt x="15531" y="992736"/>
                    </a:lnTo>
                    <a:cubicBezTo>
                      <a:pt x="421498" y="833679"/>
                      <a:pt x="736631" y="514642"/>
                      <a:pt x="868824" y="120944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" name="任意多边形: 形状 20">
                <a:extLst>
                  <a:ext uri="{FF2B5EF4-FFF2-40B4-BE49-F238E27FC236}">
                    <a16:creationId xmlns:a16="http://schemas.microsoft.com/office/drawing/2014/main" xmlns="" id="{F004D2A6-F78A-4AB7-AEBF-A9DA9E113558}"/>
                  </a:ext>
                </a:extLst>
              </p:cNvPr>
              <p:cNvSpPr/>
              <p:nvPr/>
            </p:nvSpPr>
            <p:spPr>
              <a:xfrm>
                <a:off x="1634502" y="1632743"/>
                <a:ext cx="8922996" cy="3555804"/>
              </a:xfrm>
              <a:custGeom>
                <a:avLst/>
                <a:gdLst>
                  <a:gd name="connsiteX0" fmla="*/ 906515 w 8922996"/>
                  <a:gd name="connsiteY0" fmla="*/ 0 h 3555804"/>
                  <a:gd name="connsiteX1" fmla="*/ 8016483 w 8922996"/>
                  <a:gd name="connsiteY1" fmla="*/ 0 h 3555804"/>
                  <a:gd name="connsiteX2" fmla="*/ 8033639 w 8922996"/>
                  <a:gd name="connsiteY2" fmla="*/ 61807 h 3555804"/>
                  <a:gd name="connsiteX3" fmla="*/ 8861708 w 8922996"/>
                  <a:gd name="connsiteY3" fmla="*/ 907828 h 3555804"/>
                  <a:gd name="connsiteX4" fmla="*/ 8922996 w 8922996"/>
                  <a:gd name="connsiteY4" fmla="*/ 928607 h 3555804"/>
                  <a:gd name="connsiteX5" fmla="*/ 8922996 w 8922996"/>
                  <a:gd name="connsiteY5" fmla="*/ 2608345 h 3555804"/>
                  <a:gd name="connsiteX6" fmla="*/ 8861708 w 8922996"/>
                  <a:gd name="connsiteY6" fmla="*/ 2629124 h 3555804"/>
                  <a:gd name="connsiteX7" fmla="*/ 8033639 w 8922996"/>
                  <a:gd name="connsiteY7" fmla="*/ 3475145 h 3555804"/>
                  <a:gd name="connsiteX8" fmla="*/ 8011250 w 8922996"/>
                  <a:gd name="connsiteY8" fmla="*/ 3555804 h 3555804"/>
                  <a:gd name="connsiteX9" fmla="*/ 911748 w 8922996"/>
                  <a:gd name="connsiteY9" fmla="*/ 3555804 h 3555804"/>
                  <a:gd name="connsiteX10" fmla="*/ 889358 w 8922996"/>
                  <a:gd name="connsiteY10" fmla="*/ 3475145 h 3555804"/>
                  <a:gd name="connsiteX11" fmla="*/ 61289 w 8922996"/>
                  <a:gd name="connsiteY11" fmla="*/ 2629124 h 3555804"/>
                  <a:gd name="connsiteX12" fmla="*/ 0 w 8922996"/>
                  <a:gd name="connsiteY12" fmla="*/ 2608345 h 3555804"/>
                  <a:gd name="connsiteX13" fmla="*/ 0 w 8922996"/>
                  <a:gd name="connsiteY13" fmla="*/ 928607 h 3555804"/>
                  <a:gd name="connsiteX14" fmla="*/ 61289 w 8922996"/>
                  <a:gd name="connsiteY14" fmla="*/ 907828 h 3555804"/>
                  <a:gd name="connsiteX15" fmla="*/ 889358 w 8922996"/>
                  <a:gd name="connsiteY15" fmla="*/ 61807 h 35558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8922996" h="3555804">
                    <a:moveTo>
                      <a:pt x="906515" y="0"/>
                    </a:moveTo>
                    <a:lnTo>
                      <a:pt x="8016483" y="0"/>
                    </a:lnTo>
                    <a:lnTo>
                      <a:pt x="8033639" y="61807"/>
                    </a:lnTo>
                    <a:cubicBezTo>
                      <a:pt x="8161925" y="443867"/>
                      <a:pt x="8467742" y="753473"/>
                      <a:pt x="8861708" y="907828"/>
                    </a:cubicBezTo>
                    <a:lnTo>
                      <a:pt x="8922996" y="928607"/>
                    </a:lnTo>
                    <a:lnTo>
                      <a:pt x="8922996" y="2608345"/>
                    </a:lnTo>
                    <a:lnTo>
                      <a:pt x="8861708" y="2629124"/>
                    </a:lnTo>
                    <a:cubicBezTo>
                      <a:pt x="8467742" y="2783479"/>
                      <a:pt x="8161925" y="3093085"/>
                      <a:pt x="8033639" y="3475145"/>
                    </a:cubicBezTo>
                    <a:lnTo>
                      <a:pt x="8011250" y="3555804"/>
                    </a:lnTo>
                    <a:lnTo>
                      <a:pt x="911748" y="3555804"/>
                    </a:lnTo>
                    <a:lnTo>
                      <a:pt x="889358" y="3475145"/>
                    </a:lnTo>
                    <a:cubicBezTo>
                      <a:pt x="761073" y="3093085"/>
                      <a:pt x="455256" y="2783479"/>
                      <a:pt x="61289" y="2629124"/>
                    </a:cubicBezTo>
                    <a:lnTo>
                      <a:pt x="0" y="2608345"/>
                    </a:lnTo>
                    <a:lnTo>
                      <a:pt x="0" y="928607"/>
                    </a:lnTo>
                    <a:lnTo>
                      <a:pt x="61289" y="907828"/>
                    </a:lnTo>
                    <a:cubicBezTo>
                      <a:pt x="455256" y="753473"/>
                      <a:pt x="761073" y="443867"/>
                      <a:pt x="889358" y="6180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CEAD81"/>
                  </a:gs>
                  <a:gs pos="33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xmlns="" id="{E48E6AB1-23C5-408B-92BD-D0AAA4520182}"/>
                </a:ext>
              </a:extLst>
            </p:cNvPr>
            <p:cNvGrpSpPr/>
            <p:nvPr/>
          </p:nvGrpSpPr>
          <p:grpSpPr>
            <a:xfrm rot="5400000">
              <a:off x="5487933" y="3064838"/>
              <a:ext cx="3368674" cy="1391907"/>
              <a:chOff x="1546226" y="1521619"/>
              <a:chExt cx="9097963" cy="3759200"/>
            </a:xfrm>
          </p:grpSpPr>
          <p:sp>
            <p:nvSpPr>
              <p:cNvPr id="18" name="任意多边形: 形状 17">
                <a:extLst>
                  <a:ext uri="{FF2B5EF4-FFF2-40B4-BE49-F238E27FC236}">
                    <a16:creationId xmlns:a16="http://schemas.microsoft.com/office/drawing/2014/main" xmlns="" id="{B4E60C5C-0F8F-40FE-8662-4C6C5DC2C7C8}"/>
                  </a:ext>
                </a:extLst>
              </p:cNvPr>
              <p:cNvSpPr/>
              <p:nvPr/>
            </p:nvSpPr>
            <p:spPr>
              <a:xfrm>
                <a:off x="1546226" y="1521619"/>
                <a:ext cx="9097963" cy="3759200"/>
              </a:xfrm>
              <a:custGeom>
                <a:avLst/>
                <a:gdLst>
                  <a:gd name="connsiteX0" fmla="*/ 902396 w 9097963"/>
                  <a:gd name="connsiteY0" fmla="*/ 0 h 3759200"/>
                  <a:gd name="connsiteX1" fmla="*/ 8197156 w 9097963"/>
                  <a:gd name="connsiteY1" fmla="*/ 0 h 3759200"/>
                  <a:gd name="connsiteX2" fmla="*/ 8230727 w 9097963"/>
                  <a:gd name="connsiteY2" fmla="*/ 120944 h 3759200"/>
                  <a:gd name="connsiteX3" fmla="*/ 9084020 w 9097963"/>
                  <a:gd name="connsiteY3" fmla="*/ 992736 h 3759200"/>
                  <a:gd name="connsiteX4" fmla="*/ 9097963 w 9097963"/>
                  <a:gd name="connsiteY4" fmla="*/ 997463 h 3759200"/>
                  <a:gd name="connsiteX5" fmla="*/ 9097963 w 9097963"/>
                  <a:gd name="connsiteY5" fmla="*/ 2761737 h 3759200"/>
                  <a:gd name="connsiteX6" fmla="*/ 9084020 w 9097963"/>
                  <a:gd name="connsiteY6" fmla="*/ 2766464 h 3759200"/>
                  <a:gd name="connsiteX7" fmla="*/ 8230727 w 9097963"/>
                  <a:gd name="connsiteY7" fmla="*/ 3638256 h 3759200"/>
                  <a:gd name="connsiteX8" fmla="*/ 8197156 w 9097963"/>
                  <a:gd name="connsiteY8" fmla="*/ 3759200 h 3759200"/>
                  <a:gd name="connsiteX9" fmla="*/ 902396 w 9097963"/>
                  <a:gd name="connsiteY9" fmla="*/ 3759200 h 3759200"/>
                  <a:gd name="connsiteX10" fmla="*/ 868824 w 9097963"/>
                  <a:gd name="connsiteY10" fmla="*/ 3638256 h 3759200"/>
                  <a:gd name="connsiteX11" fmla="*/ 15531 w 9097963"/>
                  <a:gd name="connsiteY11" fmla="*/ 2766464 h 3759200"/>
                  <a:gd name="connsiteX12" fmla="*/ 0 w 9097963"/>
                  <a:gd name="connsiteY12" fmla="*/ 2761199 h 3759200"/>
                  <a:gd name="connsiteX13" fmla="*/ 0 w 9097963"/>
                  <a:gd name="connsiteY13" fmla="*/ 998002 h 3759200"/>
                  <a:gd name="connsiteX14" fmla="*/ 15531 w 9097963"/>
                  <a:gd name="connsiteY14" fmla="*/ 992736 h 3759200"/>
                  <a:gd name="connsiteX15" fmla="*/ 868824 w 9097963"/>
                  <a:gd name="connsiteY15" fmla="*/ 120944 h 375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9097963" h="3759200">
                    <a:moveTo>
                      <a:pt x="902396" y="0"/>
                    </a:moveTo>
                    <a:lnTo>
                      <a:pt x="8197156" y="0"/>
                    </a:lnTo>
                    <a:lnTo>
                      <a:pt x="8230727" y="120944"/>
                    </a:lnTo>
                    <a:cubicBezTo>
                      <a:pt x="8362921" y="514642"/>
                      <a:pt x="8678053" y="833679"/>
                      <a:pt x="9084020" y="992736"/>
                    </a:cubicBezTo>
                    <a:lnTo>
                      <a:pt x="9097963" y="997463"/>
                    </a:lnTo>
                    <a:lnTo>
                      <a:pt x="9097963" y="2761737"/>
                    </a:lnTo>
                    <a:lnTo>
                      <a:pt x="9084020" y="2766464"/>
                    </a:lnTo>
                    <a:cubicBezTo>
                      <a:pt x="8678053" y="2925521"/>
                      <a:pt x="8362921" y="3244558"/>
                      <a:pt x="8230727" y="3638256"/>
                    </a:cubicBezTo>
                    <a:lnTo>
                      <a:pt x="8197156" y="3759200"/>
                    </a:lnTo>
                    <a:lnTo>
                      <a:pt x="902396" y="3759200"/>
                    </a:lnTo>
                    <a:lnTo>
                      <a:pt x="868824" y="3638256"/>
                    </a:lnTo>
                    <a:cubicBezTo>
                      <a:pt x="736631" y="3244558"/>
                      <a:pt x="421498" y="2925521"/>
                      <a:pt x="15531" y="2766464"/>
                    </a:cubicBezTo>
                    <a:lnTo>
                      <a:pt x="0" y="2761199"/>
                    </a:lnTo>
                    <a:lnTo>
                      <a:pt x="0" y="998002"/>
                    </a:lnTo>
                    <a:lnTo>
                      <a:pt x="15531" y="992736"/>
                    </a:lnTo>
                    <a:cubicBezTo>
                      <a:pt x="421498" y="833679"/>
                      <a:pt x="736631" y="514642"/>
                      <a:pt x="868824" y="120944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" name="任意多边形: 形状 18">
                <a:extLst>
                  <a:ext uri="{FF2B5EF4-FFF2-40B4-BE49-F238E27FC236}">
                    <a16:creationId xmlns:a16="http://schemas.microsoft.com/office/drawing/2014/main" xmlns="" id="{86BF199B-E35B-486F-9707-462741B8FD31}"/>
                  </a:ext>
                </a:extLst>
              </p:cNvPr>
              <p:cNvSpPr/>
              <p:nvPr/>
            </p:nvSpPr>
            <p:spPr>
              <a:xfrm>
                <a:off x="1634502" y="1632743"/>
                <a:ext cx="8922996" cy="3555804"/>
              </a:xfrm>
              <a:custGeom>
                <a:avLst/>
                <a:gdLst>
                  <a:gd name="connsiteX0" fmla="*/ 906515 w 8922996"/>
                  <a:gd name="connsiteY0" fmla="*/ 0 h 3555804"/>
                  <a:gd name="connsiteX1" fmla="*/ 8016483 w 8922996"/>
                  <a:gd name="connsiteY1" fmla="*/ 0 h 3555804"/>
                  <a:gd name="connsiteX2" fmla="*/ 8033639 w 8922996"/>
                  <a:gd name="connsiteY2" fmla="*/ 61807 h 3555804"/>
                  <a:gd name="connsiteX3" fmla="*/ 8861708 w 8922996"/>
                  <a:gd name="connsiteY3" fmla="*/ 907828 h 3555804"/>
                  <a:gd name="connsiteX4" fmla="*/ 8922996 w 8922996"/>
                  <a:gd name="connsiteY4" fmla="*/ 928607 h 3555804"/>
                  <a:gd name="connsiteX5" fmla="*/ 8922996 w 8922996"/>
                  <a:gd name="connsiteY5" fmla="*/ 2608345 h 3555804"/>
                  <a:gd name="connsiteX6" fmla="*/ 8861708 w 8922996"/>
                  <a:gd name="connsiteY6" fmla="*/ 2629124 h 3555804"/>
                  <a:gd name="connsiteX7" fmla="*/ 8033639 w 8922996"/>
                  <a:gd name="connsiteY7" fmla="*/ 3475145 h 3555804"/>
                  <a:gd name="connsiteX8" fmla="*/ 8011250 w 8922996"/>
                  <a:gd name="connsiteY8" fmla="*/ 3555804 h 3555804"/>
                  <a:gd name="connsiteX9" fmla="*/ 911748 w 8922996"/>
                  <a:gd name="connsiteY9" fmla="*/ 3555804 h 3555804"/>
                  <a:gd name="connsiteX10" fmla="*/ 889358 w 8922996"/>
                  <a:gd name="connsiteY10" fmla="*/ 3475145 h 3555804"/>
                  <a:gd name="connsiteX11" fmla="*/ 61289 w 8922996"/>
                  <a:gd name="connsiteY11" fmla="*/ 2629124 h 3555804"/>
                  <a:gd name="connsiteX12" fmla="*/ 0 w 8922996"/>
                  <a:gd name="connsiteY12" fmla="*/ 2608345 h 3555804"/>
                  <a:gd name="connsiteX13" fmla="*/ 0 w 8922996"/>
                  <a:gd name="connsiteY13" fmla="*/ 928607 h 3555804"/>
                  <a:gd name="connsiteX14" fmla="*/ 61289 w 8922996"/>
                  <a:gd name="connsiteY14" fmla="*/ 907828 h 3555804"/>
                  <a:gd name="connsiteX15" fmla="*/ 889358 w 8922996"/>
                  <a:gd name="connsiteY15" fmla="*/ 61807 h 35558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8922996" h="3555804">
                    <a:moveTo>
                      <a:pt x="906515" y="0"/>
                    </a:moveTo>
                    <a:lnTo>
                      <a:pt x="8016483" y="0"/>
                    </a:lnTo>
                    <a:lnTo>
                      <a:pt x="8033639" y="61807"/>
                    </a:lnTo>
                    <a:cubicBezTo>
                      <a:pt x="8161925" y="443867"/>
                      <a:pt x="8467742" y="753473"/>
                      <a:pt x="8861708" y="907828"/>
                    </a:cubicBezTo>
                    <a:lnTo>
                      <a:pt x="8922996" y="928607"/>
                    </a:lnTo>
                    <a:lnTo>
                      <a:pt x="8922996" y="2608345"/>
                    </a:lnTo>
                    <a:lnTo>
                      <a:pt x="8861708" y="2629124"/>
                    </a:lnTo>
                    <a:cubicBezTo>
                      <a:pt x="8467742" y="2783479"/>
                      <a:pt x="8161925" y="3093085"/>
                      <a:pt x="8033639" y="3475145"/>
                    </a:cubicBezTo>
                    <a:lnTo>
                      <a:pt x="8011250" y="3555804"/>
                    </a:lnTo>
                    <a:lnTo>
                      <a:pt x="911748" y="3555804"/>
                    </a:lnTo>
                    <a:lnTo>
                      <a:pt x="889358" y="3475145"/>
                    </a:lnTo>
                    <a:cubicBezTo>
                      <a:pt x="761073" y="3093085"/>
                      <a:pt x="455256" y="2783479"/>
                      <a:pt x="61289" y="2629124"/>
                    </a:cubicBezTo>
                    <a:lnTo>
                      <a:pt x="0" y="2608345"/>
                    </a:lnTo>
                    <a:lnTo>
                      <a:pt x="0" y="928607"/>
                    </a:lnTo>
                    <a:lnTo>
                      <a:pt x="61289" y="907828"/>
                    </a:lnTo>
                    <a:cubicBezTo>
                      <a:pt x="455256" y="753473"/>
                      <a:pt x="761073" y="443867"/>
                      <a:pt x="889358" y="6180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CEAD81"/>
                  </a:gs>
                  <a:gs pos="33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xmlns="" id="{5E8E0BCA-B057-46E8-9E76-288F0CC6D8C9}"/>
                </a:ext>
              </a:extLst>
            </p:cNvPr>
            <p:cNvGrpSpPr/>
            <p:nvPr/>
          </p:nvGrpSpPr>
          <p:grpSpPr>
            <a:xfrm rot="5400000">
              <a:off x="7913687" y="3064839"/>
              <a:ext cx="3368674" cy="1391907"/>
              <a:chOff x="1546226" y="1521619"/>
              <a:chExt cx="9097963" cy="3759200"/>
            </a:xfrm>
          </p:grpSpPr>
          <p:sp>
            <p:nvSpPr>
              <p:cNvPr id="16" name="任意多边形: 形状 15">
                <a:extLst>
                  <a:ext uri="{FF2B5EF4-FFF2-40B4-BE49-F238E27FC236}">
                    <a16:creationId xmlns:a16="http://schemas.microsoft.com/office/drawing/2014/main" xmlns="" id="{EC90CCAB-A269-4E63-AC9C-5ABB6273CC00}"/>
                  </a:ext>
                </a:extLst>
              </p:cNvPr>
              <p:cNvSpPr/>
              <p:nvPr/>
            </p:nvSpPr>
            <p:spPr>
              <a:xfrm>
                <a:off x="1546226" y="1521619"/>
                <a:ext cx="9097963" cy="3759200"/>
              </a:xfrm>
              <a:custGeom>
                <a:avLst/>
                <a:gdLst>
                  <a:gd name="connsiteX0" fmla="*/ 902396 w 9097963"/>
                  <a:gd name="connsiteY0" fmla="*/ 0 h 3759200"/>
                  <a:gd name="connsiteX1" fmla="*/ 8197156 w 9097963"/>
                  <a:gd name="connsiteY1" fmla="*/ 0 h 3759200"/>
                  <a:gd name="connsiteX2" fmla="*/ 8230727 w 9097963"/>
                  <a:gd name="connsiteY2" fmla="*/ 120944 h 3759200"/>
                  <a:gd name="connsiteX3" fmla="*/ 9084020 w 9097963"/>
                  <a:gd name="connsiteY3" fmla="*/ 992736 h 3759200"/>
                  <a:gd name="connsiteX4" fmla="*/ 9097963 w 9097963"/>
                  <a:gd name="connsiteY4" fmla="*/ 997463 h 3759200"/>
                  <a:gd name="connsiteX5" fmla="*/ 9097963 w 9097963"/>
                  <a:gd name="connsiteY5" fmla="*/ 2761737 h 3759200"/>
                  <a:gd name="connsiteX6" fmla="*/ 9084020 w 9097963"/>
                  <a:gd name="connsiteY6" fmla="*/ 2766464 h 3759200"/>
                  <a:gd name="connsiteX7" fmla="*/ 8230727 w 9097963"/>
                  <a:gd name="connsiteY7" fmla="*/ 3638256 h 3759200"/>
                  <a:gd name="connsiteX8" fmla="*/ 8197156 w 9097963"/>
                  <a:gd name="connsiteY8" fmla="*/ 3759200 h 3759200"/>
                  <a:gd name="connsiteX9" fmla="*/ 902396 w 9097963"/>
                  <a:gd name="connsiteY9" fmla="*/ 3759200 h 3759200"/>
                  <a:gd name="connsiteX10" fmla="*/ 868824 w 9097963"/>
                  <a:gd name="connsiteY10" fmla="*/ 3638256 h 3759200"/>
                  <a:gd name="connsiteX11" fmla="*/ 15531 w 9097963"/>
                  <a:gd name="connsiteY11" fmla="*/ 2766464 h 3759200"/>
                  <a:gd name="connsiteX12" fmla="*/ 0 w 9097963"/>
                  <a:gd name="connsiteY12" fmla="*/ 2761199 h 3759200"/>
                  <a:gd name="connsiteX13" fmla="*/ 0 w 9097963"/>
                  <a:gd name="connsiteY13" fmla="*/ 998002 h 3759200"/>
                  <a:gd name="connsiteX14" fmla="*/ 15531 w 9097963"/>
                  <a:gd name="connsiteY14" fmla="*/ 992736 h 3759200"/>
                  <a:gd name="connsiteX15" fmla="*/ 868824 w 9097963"/>
                  <a:gd name="connsiteY15" fmla="*/ 120944 h 3759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9097963" h="3759200">
                    <a:moveTo>
                      <a:pt x="902396" y="0"/>
                    </a:moveTo>
                    <a:lnTo>
                      <a:pt x="8197156" y="0"/>
                    </a:lnTo>
                    <a:lnTo>
                      <a:pt x="8230727" y="120944"/>
                    </a:lnTo>
                    <a:cubicBezTo>
                      <a:pt x="8362921" y="514642"/>
                      <a:pt x="8678053" y="833679"/>
                      <a:pt x="9084020" y="992736"/>
                    </a:cubicBezTo>
                    <a:lnTo>
                      <a:pt x="9097963" y="997463"/>
                    </a:lnTo>
                    <a:lnTo>
                      <a:pt x="9097963" y="2761737"/>
                    </a:lnTo>
                    <a:lnTo>
                      <a:pt x="9084020" y="2766464"/>
                    </a:lnTo>
                    <a:cubicBezTo>
                      <a:pt x="8678053" y="2925521"/>
                      <a:pt x="8362921" y="3244558"/>
                      <a:pt x="8230727" y="3638256"/>
                    </a:cubicBezTo>
                    <a:lnTo>
                      <a:pt x="8197156" y="3759200"/>
                    </a:lnTo>
                    <a:lnTo>
                      <a:pt x="902396" y="3759200"/>
                    </a:lnTo>
                    <a:lnTo>
                      <a:pt x="868824" y="3638256"/>
                    </a:lnTo>
                    <a:cubicBezTo>
                      <a:pt x="736631" y="3244558"/>
                      <a:pt x="421498" y="2925521"/>
                      <a:pt x="15531" y="2766464"/>
                    </a:cubicBezTo>
                    <a:lnTo>
                      <a:pt x="0" y="2761199"/>
                    </a:lnTo>
                    <a:lnTo>
                      <a:pt x="0" y="998002"/>
                    </a:lnTo>
                    <a:lnTo>
                      <a:pt x="15531" y="992736"/>
                    </a:lnTo>
                    <a:cubicBezTo>
                      <a:pt x="421498" y="833679"/>
                      <a:pt x="736631" y="514642"/>
                      <a:pt x="868824" y="120944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" name="任意多边形: 形状 16">
                <a:extLst>
                  <a:ext uri="{FF2B5EF4-FFF2-40B4-BE49-F238E27FC236}">
                    <a16:creationId xmlns:a16="http://schemas.microsoft.com/office/drawing/2014/main" xmlns="" id="{79FC354C-4079-4524-ADB3-E29CD014B3DA}"/>
                  </a:ext>
                </a:extLst>
              </p:cNvPr>
              <p:cNvSpPr/>
              <p:nvPr/>
            </p:nvSpPr>
            <p:spPr>
              <a:xfrm>
                <a:off x="1634502" y="1632743"/>
                <a:ext cx="8922996" cy="3555804"/>
              </a:xfrm>
              <a:custGeom>
                <a:avLst/>
                <a:gdLst>
                  <a:gd name="connsiteX0" fmla="*/ 906515 w 8922996"/>
                  <a:gd name="connsiteY0" fmla="*/ 0 h 3555804"/>
                  <a:gd name="connsiteX1" fmla="*/ 8016483 w 8922996"/>
                  <a:gd name="connsiteY1" fmla="*/ 0 h 3555804"/>
                  <a:gd name="connsiteX2" fmla="*/ 8033639 w 8922996"/>
                  <a:gd name="connsiteY2" fmla="*/ 61807 h 3555804"/>
                  <a:gd name="connsiteX3" fmla="*/ 8861708 w 8922996"/>
                  <a:gd name="connsiteY3" fmla="*/ 907828 h 3555804"/>
                  <a:gd name="connsiteX4" fmla="*/ 8922996 w 8922996"/>
                  <a:gd name="connsiteY4" fmla="*/ 928607 h 3555804"/>
                  <a:gd name="connsiteX5" fmla="*/ 8922996 w 8922996"/>
                  <a:gd name="connsiteY5" fmla="*/ 2608345 h 3555804"/>
                  <a:gd name="connsiteX6" fmla="*/ 8861708 w 8922996"/>
                  <a:gd name="connsiteY6" fmla="*/ 2629124 h 3555804"/>
                  <a:gd name="connsiteX7" fmla="*/ 8033639 w 8922996"/>
                  <a:gd name="connsiteY7" fmla="*/ 3475145 h 3555804"/>
                  <a:gd name="connsiteX8" fmla="*/ 8011250 w 8922996"/>
                  <a:gd name="connsiteY8" fmla="*/ 3555804 h 3555804"/>
                  <a:gd name="connsiteX9" fmla="*/ 911748 w 8922996"/>
                  <a:gd name="connsiteY9" fmla="*/ 3555804 h 3555804"/>
                  <a:gd name="connsiteX10" fmla="*/ 889358 w 8922996"/>
                  <a:gd name="connsiteY10" fmla="*/ 3475145 h 3555804"/>
                  <a:gd name="connsiteX11" fmla="*/ 61289 w 8922996"/>
                  <a:gd name="connsiteY11" fmla="*/ 2629124 h 3555804"/>
                  <a:gd name="connsiteX12" fmla="*/ 0 w 8922996"/>
                  <a:gd name="connsiteY12" fmla="*/ 2608345 h 3555804"/>
                  <a:gd name="connsiteX13" fmla="*/ 0 w 8922996"/>
                  <a:gd name="connsiteY13" fmla="*/ 928607 h 3555804"/>
                  <a:gd name="connsiteX14" fmla="*/ 61289 w 8922996"/>
                  <a:gd name="connsiteY14" fmla="*/ 907828 h 3555804"/>
                  <a:gd name="connsiteX15" fmla="*/ 889358 w 8922996"/>
                  <a:gd name="connsiteY15" fmla="*/ 61807 h 35558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8922996" h="3555804">
                    <a:moveTo>
                      <a:pt x="906515" y="0"/>
                    </a:moveTo>
                    <a:lnTo>
                      <a:pt x="8016483" y="0"/>
                    </a:lnTo>
                    <a:lnTo>
                      <a:pt x="8033639" y="61807"/>
                    </a:lnTo>
                    <a:cubicBezTo>
                      <a:pt x="8161925" y="443867"/>
                      <a:pt x="8467742" y="753473"/>
                      <a:pt x="8861708" y="907828"/>
                    </a:cubicBezTo>
                    <a:lnTo>
                      <a:pt x="8922996" y="928607"/>
                    </a:lnTo>
                    <a:lnTo>
                      <a:pt x="8922996" y="2608345"/>
                    </a:lnTo>
                    <a:lnTo>
                      <a:pt x="8861708" y="2629124"/>
                    </a:lnTo>
                    <a:cubicBezTo>
                      <a:pt x="8467742" y="2783479"/>
                      <a:pt x="8161925" y="3093085"/>
                      <a:pt x="8033639" y="3475145"/>
                    </a:cubicBezTo>
                    <a:lnTo>
                      <a:pt x="8011250" y="3555804"/>
                    </a:lnTo>
                    <a:lnTo>
                      <a:pt x="911748" y="3555804"/>
                    </a:lnTo>
                    <a:lnTo>
                      <a:pt x="889358" y="3475145"/>
                    </a:lnTo>
                    <a:cubicBezTo>
                      <a:pt x="761073" y="3093085"/>
                      <a:pt x="455256" y="2783479"/>
                      <a:pt x="61289" y="2629124"/>
                    </a:cubicBezTo>
                    <a:lnTo>
                      <a:pt x="0" y="2608345"/>
                    </a:lnTo>
                    <a:lnTo>
                      <a:pt x="0" y="928607"/>
                    </a:lnTo>
                    <a:lnTo>
                      <a:pt x="61289" y="907828"/>
                    </a:lnTo>
                    <a:cubicBezTo>
                      <a:pt x="455256" y="753473"/>
                      <a:pt x="761073" y="443867"/>
                      <a:pt x="889358" y="6180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CEAD81"/>
                  </a:gs>
                  <a:gs pos="33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sp>
        <p:nvSpPr>
          <p:cNvPr id="24" name="TextBox 13">
            <a:extLst>
              <a:ext uri="{FF2B5EF4-FFF2-40B4-BE49-F238E27FC236}">
                <a16:creationId xmlns:a16="http://schemas.microsoft.com/office/drawing/2014/main" xmlns="" id="{85E638CD-43FB-4283-B6ED-CB16DD1058A1}"/>
              </a:ext>
            </a:extLst>
          </p:cNvPr>
          <p:cNvSpPr txBox="1"/>
          <p:nvPr/>
        </p:nvSpPr>
        <p:spPr>
          <a:xfrm>
            <a:off x="2115326" y="3099918"/>
            <a:ext cx="677108" cy="1815882"/>
          </a:xfrm>
          <a:prstGeom prst="rect">
            <a:avLst/>
          </a:prstGeom>
          <a:noFill/>
        </p:spPr>
        <p:txBody>
          <a:bodyPr vert="horz" wrap="square" rtlCol="0">
            <a:spAutoFit/>
            <a:scene3d>
              <a:camera prst="orthographicFront"/>
              <a:lightRig rig="flat" dir="t"/>
            </a:scene3d>
            <a:sp3d prstMaterial="plastic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3175"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6C2209"/>
                    </a:gs>
                  </a:gsLst>
                  <a:lin ang="5400000" scaled="1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校长致辞</a:t>
            </a:r>
          </a:p>
        </p:txBody>
      </p:sp>
      <p:sp>
        <p:nvSpPr>
          <p:cNvPr id="25" name="TextBox 13">
            <a:extLst>
              <a:ext uri="{FF2B5EF4-FFF2-40B4-BE49-F238E27FC236}">
                <a16:creationId xmlns:a16="http://schemas.microsoft.com/office/drawing/2014/main" xmlns="" id="{53215BBD-C02E-4260-9F64-FAF66EE94784}"/>
              </a:ext>
            </a:extLst>
          </p:cNvPr>
          <p:cNvSpPr txBox="1"/>
          <p:nvPr/>
        </p:nvSpPr>
        <p:spPr>
          <a:xfrm>
            <a:off x="4544570" y="2321990"/>
            <a:ext cx="677108" cy="3416320"/>
          </a:xfrm>
          <a:prstGeom prst="rect">
            <a:avLst/>
          </a:prstGeom>
          <a:noFill/>
        </p:spPr>
        <p:txBody>
          <a:bodyPr vert="horz" wrap="square" rtlCol="0">
            <a:spAutoFit/>
            <a:scene3d>
              <a:camera prst="orthographicFront"/>
              <a:lightRig rig="flat" dir="t"/>
            </a:scene3d>
            <a:sp3d prstMaterial="plastic"/>
          </a:bodyPr>
          <a:lstStyle/>
          <a:p>
            <a:pPr lvl="0" algn="ctr" defTabSz="457200">
              <a:spcBef>
                <a:spcPts val="600"/>
              </a:spcBef>
            </a:pPr>
            <a:r>
              <a:rPr lang="zh-CN" altLang="en-US" sz="2700" b="1" dirty="0">
                <a:ln w="3175"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6C2209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学生代表鲜花献词</a:t>
            </a:r>
            <a:endParaRPr lang="en-US" altLang="zh-CN" sz="2700" b="1" dirty="0">
              <a:ln w="3175">
                <a:noFill/>
              </a:ln>
              <a:gradFill>
                <a:gsLst>
                  <a:gs pos="0">
                    <a:srgbClr val="000000"/>
                  </a:gs>
                  <a:gs pos="100000">
                    <a:srgbClr val="6C2209"/>
                  </a:gs>
                </a:gsLst>
                <a:lin ang="5400000" scaled="1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13">
            <a:extLst>
              <a:ext uri="{FF2B5EF4-FFF2-40B4-BE49-F238E27FC236}">
                <a16:creationId xmlns:a16="http://schemas.microsoft.com/office/drawing/2014/main" xmlns="" id="{7DF1F13C-EB43-4371-9F7F-9D83D4452A06}"/>
              </a:ext>
            </a:extLst>
          </p:cNvPr>
          <p:cNvSpPr txBox="1"/>
          <p:nvPr/>
        </p:nvSpPr>
        <p:spPr>
          <a:xfrm>
            <a:off x="6966834" y="2649538"/>
            <a:ext cx="677108" cy="2677656"/>
          </a:xfrm>
          <a:prstGeom prst="rect">
            <a:avLst/>
          </a:prstGeom>
          <a:noFill/>
        </p:spPr>
        <p:txBody>
          <a:bodyPr vert="horz" wrap="square" rtlCol="0">
            <a:spAutoFit/>
            <a:scene3d>
              <a:camera prst="orthographicFront"/>
              <a:lightRig rig="flat" dir="t"/>
            </a:scene3d>
            <a:sp3d prstMaterial="plastic"/>
          </a:bodyPr>
          <a:lstStyle/>
          <a:p>
            <a:pPr lvl="0" algn="ctr" defTabSz="457200">
              <a:spcBef>
                <a:spcPts val="600"/>
              </a:spcBef>
            </a:pPr>
            <a:r>
              <a:rPr lang="zh-CN" altLang="en-US" sz="2800" b="1" dirty="0">
                <a:ln w="3175"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6C2209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获奖教师颁奖</a:t>
            </a:r>
          </a:p>
        </p:txBody>
      </p:sp>
      <p:sp>
        <p:nvSpPr>
          <p:cNvPr id="27" name="TextBox 13">
            <a:extLst>
              <a:ext uri="{FF2B5EF4-FFF2-40B4-BE49-F238E27FC236}">
                <a16:creationId xmlns:a16="http://schemas.microsoft.com/office/drawing/2014/main" xmlns="" id="{EA4F7B50-5463-4E84-9CB7-11F2F0D87BEA}"/>
              </a:ext>
            </a:extLst>
          </p:cNvPr>
          <p:cNvSpPr txBox="1"/>
          <p:nvPr/>
        </p:nvSpPr>
        <p:spPr>
          <a:xfrm>
            <a:off x="9406236" y="2321989"/>
            <a:ext cx="677108" cy="3539430"/>
          </a:xfrm>
          <a:prstGeom prst="rect">
            <a:avLst/>
          </a:prstGeom>
          <a:noFill/>
        </p:spPr>
        <p:txBody>
          <a:bodyPr vert="horz" wrap="square" rtlCol="0">
            <a:spAutoFit/>
            <a:scene3d>
              <a:camera prst="orthographicFront"/>
              <a:lightRig rig="flat" dir="t"/>
            </a:scene3d>
            <a:sp3d prstMaterial="plastic"/>
          </a:bodyPr>
          <a:lstStyle/>
          <a:p>
            <a:pPr lvl="0" algn="ctr" defTabSz="457200">
              <a:spcBef>
                <a:spcPts val="600"/>
              </a:spcBef>
            </a:pPr>
            <a:r>
              <a:rPr lang="zh-CN" altLang="en-US" sz="2700" b="1" dirty="0">
                <a:ln w="3175"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6C2209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获奖教师代表发言</a:t>
            </a:r>
          </a:p>
        </p:txBody>
      </p:sp>
    </p:spTree>
    <p:extLst>
      <p:ext uri="{BB962C8B-B14F-4D97-AF65-F5344CB8AC3E}">
        <p14:creationId xmlns:p14="http://schemas.microsoft.com/office/powerpoint/2010/main" val="88803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24" grpId="0"/>
      <p:bldP spid="25" grpId="0"/>
      <p:bldP spid="26" grpId="0"/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矩形 46">
            <a:extLst>
              <a:ext uri="{FF2B5EF4-FFF2-40B4-BE49-F238E27FC236}">
                <a16:creationId xmlns:a16="http://schemas.microsoft.com/office/drawing/2014/main" xmlns="" id="{7CA30051-1505-4B58-AC8F-F3570F660104}"/>
              </a:ext>
            </a:extLst>
          </p:cNvPr>
          <p:cNvSpPr/>
          <p:nvPr/>
        </p:nvSpPr>
        <p:spPr>
          <a:xfrm flipH="1"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9000">
                <a:srgbClr val="0C1122">
                  <a:alpha val="20000"/>
                </a:srgbClr>
              </a:gs>
              <a:gs pos="76000">
                <a:srgbClr val="383547">
                  <a:alpha val="10000"/>
                </a:srgbClr>
              </a:gs>
            </a:gsLst>
            <a:path path="circle">
              <a:fillToRect l="50000" t="50000" r="50000" b="50000"/>
            </a:path>
            <a:tileRect/>
          </a:gra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5" name="Group 550">
            <a:extLst>
              <a:ext uri="{FF2B5EF4-FFF2-40B4-BE49-F238E27FC236}">
                <a16:creationId xmlns:a16="http://schemas.microsoft.com/office/drawing/2014/main" xmlns="" id="{52259D12-9DE7-45E3-B97E-B6DF7C93696D}"/>
              </a:ext>
            </a:extLst>
          </p:cNvPr>
          <p:cNvGrpSpPr/>
          <p:nvPr/>
        </p:nvGrpSpPr>
        <p:grpSpPr bwMode="auto">
          <a:xfrm>
            <a:off x="5856455" y="270969"/>
            <a:ext cx="1718078" cy="1718169"/>
            <a:chOff x="295" y="3475"/>
            <a:chExt cx="1407" cy="1407"/>
          </a:xfrm>
        </p:grpSpPr>
        <p:sp>
          <p:nvSpPr>
            <p:cNvPr id="6" name="Oval 551">
              <a:extLst>
                <a:ext uri="{FF2B5EF4-FFF2-40B4-BE49-F238E27FC236}">
                  <a16:creationId xmlns:a16="http://schemas.microsoft.com/office/drawing/2014/main" xmlns="" id="{B0AD8FA2-AB46-44FE-93FB-1CAE511A33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rgbClr val="FBF697">
                    <a:alpha val="45000"/>
                  </a:srgbClr>
                </a:gs>
                <a:gs pos="100000">
                  <a:srgbClr val="FBF697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7" name="Group 552">
              <a:extLst>
                <a:ext uri="{FF2B5EF4-FFF2-40B4-BE49-F238E27FC236}">
                  <a16:creationId xmlns:a16="http://schemas.microsoft.com/office/drawing/2014/main" xmlns="" id="{82D1B39C-490B-4C83-9B3F-4348E3DDC621}"/>
                </a:ext>
              </a:extLst>
            </p:cNvPr>
            <p:cNvGrpSpPr/>
            <p:nvPr/>
          </p:nvGrpSpPr>
          <p:grpSpPr bwMode="auto">
            <a:xfrm>
              <a:off x="476" y="3657"/>
              <a:ext cx="1050" cy="1050"/>
              <a:chOff x="-6056" y="-2208"/>
              <a:chExt cx="2208" cy="2208"/>
            </a:xfrm>
          </p:grpSpPr>
          <p:sp>
            <p:nvSpPr>
              <p:cNvPr id="8" name="Oval 553">
                <a:extLst>
                  <a:ext uri="{FF2B5EF4-FFF2-40B4-BE49-F238E27FC236}">
                    <a16:creationId xmlns:a16="http://schemas.microsoft.com/office/drawing/2014/main" xmlns="" id="{EA12B762-5C4A-466E-ABE4-744DA5F094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rgbClr val="FDFBCA"/>
                  </a:gs>
                  <a:gs pos="100000">
                    <a:schemeClr val="tx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charset="0"/>
                  <a:ea typeface="微软雅黑"/>
                  <a:cs typeface="+mn-cs"/>
                </a:endParaRPr>
              </a:p>
            </p:txBody>
          </p:sp>
          <p:grpSp>
            <p:nvGrpSpPr>
              <p:cNvPr id="9" name="Group 554">
                <a:extLst>
                  <a:ext uri="{FF2B5EF4-FFF2-40B4-BE49-F238E27FC236}">
                    <a16:creationId xmlns:a16="http://schemas.microsoft.com/office/drawing/2014/main" xmlns="" id="{188642AB-68B3-4C53-96E0-0735DB5F1C6A}"/>
                  </a:ext>
                </a:extLst>
              </p:cNvPr>
              <p:cNvGrpSpPr/>
              <p:nvPr/>
            </p:nvGrpSpPr>
            <p:grpSpPr bwMode="auto">
              <a:xfrm>
                <a:off x="-6056" y="-2208"/>
                <a:ext cx="2208" cy="2208"/>
                <a:chOff x="-4060" y="-879"/>
                <a:chExt cx="2208" cy="2208"/>
              </a:xfrm>
            </p:grpSpPr>
            <p:grpSp>
              <p:nvGrpSpPr>
                <p:cNvPr id="10" name="Group 555">
                  <a:extLst>
                    <a:ext uri="{FF2B5EF4-FFF2-40B4-BE49-F238E27FC236}">
                      <a16:creationId xmlns:a16="http://schemas.microsoft.com/office/drawing/2014/main" xmlns="" id="{203E52F9-A4B6-4158-85E4-C157FDF45B5F}"/>
                    </a:ext>
                  </a:extLst>
                </p:cNvPr>
                <p:cNvGrpSpPr/>
                <p:nvPr/>
              </p:nvGrpSpPr>
              <p:grpSpPr bwMode="auto">
                <a:xfrm>
                  <a:off x="-4060" y="-879"/>
                  <a:ext cx="2208" cy="2208"/>
                  <a:chOff x="-3924" y="-788"/>
                  <a:chExt cx="2208" cy="2208"/>
                </a:xfrm>
              </p:grpSpPr>
              <p:grpSp>
                <p:nvGrpSpPr>
                  <p:cNvPr id="26" name="Group 556">
                    <a:extLst>
                      <a:ext uri="{FF2B5EF4-FFF2-40B4-BE49-F238E27FC236}">
                        <a16:creationId xmlns:a16="http://schemas.microsoft.com/office/drawing/2014/main" xmlns="" id="{46A51B93-8452-4B8F-A170-CC49B597D73B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4" y="-788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34" name="Group 557">
                      <a:extLst>
                        <a:ext uri="{FF2B5EF4-FFF2-40B4-BE49-F238E27FC236}">
                          <a16:creationId xmlns:a16="http://schemas.microsoft.com/office/drawing/2014/main" xmlns="" id="{F9F019AF-73AC-431A-8BDA-A6450F11C08D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8" name="AutoShape 558">
                        <a:extLst>
                          <a:ext uri="{FF2B5EF4-FFF2-40B4-BE49-F238E27FC236}">
                            <a16:creationId xmlns:a16="http://schemas.microsoft.com/office/drawing/2014/main" xmlns="" id="{1B2DC87E-9E33-417C-8DD8-5022BC82768D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39" name="AutoShape 559">
                        <a:extLst>
                          <a:ext uri="{FF2B5EF4-FFF2-40B4-BE49-F238E27FC236}">
                            <a16:creationId xmlns:a16="http://schemas.microsoft.com/office/drawing/2014/main" xmlns="" id="{5B4BA05D-5503-46A9-B48A-0C4C1EF2DA1D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35" name="Group 560">
                      <a:extLst>
                        <a:ext uri="{FF2B5EF4-FFF2-40B4-BE49-F238E27FC236}">
                          <a16:creationId xmlns:a16="http://schemas.microsoft.com/office/drawing/2014/main" xmlns="" id="{43DED4BA-7825-463E-B8B6-1656976DEFC9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6" name="AutoShape 561">
                        <a:extLst>
                          <a:ext uri="{FF2B5EF4-FFF2-40B4-BE49-F238E27FC236}">
                            <a16:creationId xmlns:a16="http://schemas.microsoft.com/office/drawing/2014/main" xmlns="" id="{6FF232A6-2CCB-4FD2-ABDF-19A8E9ACDD45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37" name="AutoShape 562">
                        <a:extLst>
                          <a:ext uri="{FF2B5EF4-FFF2-40B4-BE49-F238E27FC236}">
                            <a16:creationId xmlns:a16="http://schemas.microsoft.com/office/drawing/2014/main" xmlns="" id="{697403E9-8E1E-4F4C-901B-582AB7AEEADE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</p:grpSp>
              <p:grpSp>
                <p:nvGrpSpPr>
                  <p:cNvPr id="27" name="Group 563">
                    <a:extLst>
                      <a:ext uri="{FF2B5EF4-FFF2-40B4-BE49-F238E27FC236}">
                        <a16:creationId xmlns:a16="http://schemas.microsoft.com/office/drawing/2014/main" xmlns="" id="{49428F1A-6CE8-4B72-9BB8-F2127E5C6529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7" y="-785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28" name="Group 564">
                      <a:extLst>
                        <a:ext uri="{FF2B5EF4-FFF2-40B4-BE49-F238E27FC236}">
                          <a16:creationId xmlns:a16="http://schemas.microsoft.com/office/drawing/2014/main" xmlns="" id="{F439BD0D-8085-4A8B-96B9-6E184EB63022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2" name="AutoShape 565">
                        <a:extLst>
                          <a:ext uri="{FF2B5EF4-FFF2-40B4-BE49-F238E27FC236}">
                            <a16:creationId xmlns:a16="http://schemas.microsoft.com/office/drawing/2014/main" xmlns="" id="{17961452-8A4E-4366-965C-646863908596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33" name="AutoShape 566">
                        <a:extLst>
                          <a:ext uri="{FF2B5EF4-FFF2-40B4-BE49-F238E27FC236}">
                            <a16:creationId xmlns:a16="http://schemas.microsoft.com/office/drawing/2014/main" xmlns="" id="{BDBBA227-D182-4B7F-9112-01FB331B533E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29" name="Group 567">
                      <a:extLst>
                        <a:ext uri="{FF2B5EF4-FFF2-40B4-BE49-F238E27FC236}">
                          <a16:creationId xmlns:a16="http://schemas.microsoft.com/office/drawing/2014/main" xmlns="" id="{3E6DE6CF-81AD-44CA-B11C-FDD4D84BE0CB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0" name="AutoShape 568">
                        <a:extLst>
                          <a:ext uri="{FF2B5EF4-FFF2-40B4-BE49-F238E27FC236}">
                            <a16:creationId xmlns:a16="http://schemas.microsoft.com/office/drawing/2014/main" xmlns="" id="{3ABC8D76-3114-4F47-8EE7-707464CB68AE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31" name="AutoShape 569">
                        <a:extLst>
                          <a:ext uri="{FF2B5EF4-FFF2-40B4-BE49-F238E27FC236}">
                            <a16:creationId xmlns:a16="http://schemas.microsoft.com/office/drawing/2014/main" xmlns="" id="{083FB7B3-0819-4F41-BA0E-8BC5AC2DAD13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1" name="Group 570">
                  <a:extLst>
                    <a:ext uri="{FF2B5EF4-FFF2-40B4-BE49-F238E27FC236}">
                      <a16:creationId xmlns:a16="http://schemas.microsoft.com/office/drawing/2014/main" xmlns="" id="{E413B7D2-CE4E-4558-8355-A71828BBDE49}"/>
                    </a:ext>
                  </a:extLst>
                </p:cNvPr>
                <p:cNvGrpSpPr/>
                <p:nvPr/>
              </p:nvGrpSpPr>
              <p:grpSpPr bwMode="auto">
                <a:xfrm rot="1320000">
                  <a:off x="-3742" y="-520"/>
                  <a:ext cx="1546" cy="1546"/>
                  <a:chOff x="-3924" y="-788"/>
                  <a:chExt cx="2208" cy="2208"/>
                </a:xfrm>
              </p:grpSpPr>
              <p:grpSp>
                <p:nvGrpSpPr>
                  <p:cNvPr id="12" name="Group 571">
                    <a:extLst>
                      <a:ext uri="{FF2B5EF4-FFF2-40B4-BE49-F238E27FC236}">
                        <a16:creationId xmlns:a16="http://schemas.microsoft.com/office/drawing/2014/main" xmlns="" id="{B7AABB4E-6608-4194-889A-781C423964D7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4" y="-788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20" name="Group 572">
                      <a:extLst>
                        <a:ext uri="{FF2B5EF4-FFF2-40B4-BE49-F238E27FC236}">
                          <a16:creationId xmlns:a16="http://schemas.microsoft.com/office/drawing/2014/main" xmlns="" id="{38445E39-68EB-4026-9E58-776A1329B2B8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4" name="AutoShape 573">
                        <a:extLst>
                          <a:ext uri="{FF2B5EF4-FFF2-40B4-BE49-F238E27FC236}">
                            <a16:creationId xmlns:a16="http://schemas.microsoft.com/office/drawing/2014/main" xmlns="" id="{76BABC53-3C0A-418A-BF00-C5DA941669C0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25" name="AutoShape 574">
                        <a:extLst>
                          <a:ext uri="{FF2B5EF4-FFF2-40B4-BE49-F238E27FC236}">
                            <a16:creationId xmlns:a16="http://schemas.microsoft.com/office/drawing/2014/main" xmlns="" id="{B64563B4-C5F3-4E11-BC7C-D30B2ADEBA4A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21" name="Group 575">
                      <a:extLst>
                        <a:ext uri="{FF2B5EF4-FFF2-40B4-BE49-F238E27FC236}">
                          <a16:creationId xmlns:a16="http://schemas.microsoft.com/office/drawing/2014/main" xmlns="" id="{4A515C9B-08EA-41EA-AED7-2D95FA762025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" name="AutoShape 576">
                        <a:extLst>
                          <a:ext uri="{FF2B5EF4-FFF2-40B4-BE49-F238E27FC236}">
                            <a16:creationId xmlns:a16="http://schemas.microsoft.com/office/drawing/2014/main" xmlns="" id="{B58E6A5E-51C1-44EB-A41C-D5FFD94FA067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23" name="AutoShape 577">
                        <a:extLst>
                          <a:ext uri="{FF2B5EF4-FFF2-40B4-BE49-F238E27FC236}">
                            <a16:creationId xmlns:a16="http://schemas.microsoft.com/office/drawing/2014/main" xmlns="" id="{BCB73676-4A34-4384-B2D8-0C2281C65790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</p:grpSp>
              <p:grpSp>
                <p:nvGrpSpPr>
                  <p:cNvPr id="13" name="Group 578">
                    <a:extLst>
                      <a:ext uri="{FF2B5EF4-FFF2-40B4-BE49-F238E27FC236}">
                        <a16:creationId xmlns:a16="http://schemas.microsoft.com/office/drawing/2014/main" xmlns="" id="{926CF172-B040-4551-9E2E-D40B9C51098B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7" y="-785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14" name="Group 579">
                      <a:extLst>
                        <a:ext uri="{FF2B5EF4-FFF2-40B4-BE49-F238E27FC236}">
                          <a16:creationId xmlns:a16="http://schemas.microsoft.com/office/drawing/2014/main" xmlns="" id="{D76439D6-06FD-4004-87F7-2754C6DE0BBC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" name="AutoShape 580">
                        <a:extLst>
                          <a:ext uri="{FF2B5EF4-FFF2-40B4-BE49-F238E27FC236}">
                            <a16:creationId xmlns:a16="http://schemas.microsoft.com/office/drawing/2014/main" xmlns="" id="{A3E68621-8A88-4491-9D87-1094E47BF019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19" name="AutoShape 581">
                        <a:extLst>
                          <a:ext uri="{FF2B5EF4-FFF2-40B4-BE49-F238E27FC236}">
                            <a16:creationId xmlns:a16="http://schemas.microsoft.com/office/drawing/2014/main" xmlns="" id="{0832DEB5-6822-4947-AB30-985DA2997D6D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15" name="Group 582">
                      <a:extLst>
                        <a:ext uri="{FF2B5EF4-FFF2-40B4-BE49-F238E27FC236}">
                          <a16:creationId xmlns:a16="http://schemas.microsoft.com/office/drawing/2014/main" xmlns="" id="{51C442A6-9BDC-454F-95CF-A607298ED4A7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6" name="AutoShape 583">
                        <a:extLst>
                          <a:ext uri="{FF2B5EF4-FFF2-40B4-BE49-F238E27FC236}">
                            <a16:creationId xmlns:a16="http://schemas.microsoft.com/office/drawing/2014/main" xmlns="" id="{0BD49540-B8EB-4B62-AD66-CFE9EA05D40F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17" name="AutoShape 584">
                        <a:extLst>
                          <a:ext uri="{FF2B5EF4-FFF2-40B4-BE49-F238E27FC236}">
                            <a16:creationId xmlns:a16="http://schemas.microsoft.com/office/drawing/2014/main" xmlns="" id="{46605BF1-4947-436C-AB00-138D357C7F55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</p:grpSp>
            </p:grpSp>
          </p:grpSp>
        </p:grpSp>
      </p:grpSp>
      <p:sp>
        <p:nvSpPr>
          <p:cNvPr id="40" name="文本框 39">
            <a:extLst>
              <a:ext uri="{FF2B5EF4-FFF2-40B4-BE49-F238E27FC236}">
                <a16:creationId xmlns:a16="http://schemas.microsoft.com/office/drawing/2014/main" xmlns="" id="{DB3FAA94-F30B-4115-959E-19C79DF25E49}"/>
              </a:ext>
            </a:extLst>
          </p:cNvPr>
          <p:cNvSpPr txBox="1"/>
          <p:nvPr/>
        </p:nvSpPr>
        <p:spPr>
          <a:xfrm>
            <a:off x="3951823" y="3929549"/>
            <a:ext cx="4288353" cy="1323439"/>
          </a:xfrm>
          <a:prstGeom prst="rect">
            <a:avLst/>
          </a:prstGeom>
          <a:noFill/>
          <a:ln w="57150">
            <a:noFill/>
          </a:ln>
        </p:spPr>
        <p:txBody>
          <a:bodyPr wrap="none" rtlCol="0">
            <a:spAutoFit/>
          </a:bodyPr>
          <a:lstStyle/>
          <a:p>
            <a:pPr lvl="0" algn="ctr" defTabSz="457200"/>
            <a:r>
              <a:rPr lang="zh-CN" altLang="en-US" sz="8000" dirty="0">
                <a:ln w="38100" cap="flat">
                  <a:gradFill flip="none" rotWithShape="1">
                    <a:gsLst>
                      <a:gs pos="0">
                        <a:srgbClr val="CEAD81"/>
                      </a:gs>
                      <a:gs pos="31000">
                        <a:srgbClr val="F8E4B9"/>
                      </a:gs>
                      <a:gs pos="61000">
                        <a:srgbClr val="CEAD81"/>
                      </a:gs>
                      <a:gs pos="100000">
                        <a:srgbClr val="CEAD81"/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miter lim="800000"/>
                </a:ln>
                <a:gradFill>
                  <a:gsLst>
                    <a:gs pos="21000">
                      <a:srgbClr val="CEAD81"/>
                    </a:gs>
                    <a:gs pos="74000">
                      <a:srgbClr val="F8E4B9"/>
                    </a:gs>
                    <a:gs pos="100000">
                      <a:srgbClr val="CEAD81"/>
                    </a:gs>
                  </a:gsLst>
                  <a:lin ang="0" scaled="1"/>
                </a:gradFill>
                <a:latin typeface="碳纤维正粗黑简体" panose="02010601030101010101" pitchFamily="2" charset="-122"/>
                <a:ea typeface="碳纤维正粗黑简体" panose="02010601030101010101" pitchFamily="2" charset="-122"/>
              </a:rPr>
              <a:t>校长致辞</a:t>
            </a:r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xmlns="" id="{CC605324-8402-44C6-A4BC-02E87E46757C}"/>
              </a:ext>
            </a:extLst>
          </p:cNvPr>
          <p:cNvGrpSpPr/>
          <p:nvPr/>
        </p:nvGrpSpPr>
        <p:grpSpPr>
          <a:xfrm>
            <a:off x="5108421" y="1225729"/>
            <a:ext cx="1975159" cy="2324559"/>
            <a:chOff x="4598455" y="958738"/>
            <a:chExt cx="2995090" cy="3524914"/>
          </a:xfrm>
        </p:grpSpPr>
        <p:sp>
          <p:nvSpPr>
            <p:cNvPr id="42" name="等腰三角形 41">
              <a:extLst>
                <a:ext uri="{FF2B5EF4-FFF2-40B4-BE49-F238E27FC236}">
                  <a16:creationId xmlns:a16="http://schemas.microsoft.com/office/drawing/2014/main" xmlns="" id="{732DCF08-E6A4-4552-ABDD-812B96F8A776}"/>
                </a:ext>
              </a:extLst>
            </p:cNvPr>
            <p:cNvSpPr/>
            <p:nvPr/>
          </p:nvSpPr>
          <p:spPr>
            <a:xfrm>
              <a:off x="4598455" y="958738"/>
              <a:ext cx="2995090" cy="2581974"/>
            </a:xfrm>
            <a:prstGeom prst="triangle">
              <a:avLst/>
            </a:prstGeom>
            <a:noFill/>
            <a:ln w="88900">
              <a:gradFill>
                <a:gsLst>
                  <a:gs pos="0">
                    <a:srgbClr val="CEAD81"/>
                  </a:gs>
                  <a:gs pos="47000">
                    <a:srgbClr val="F8E4B9"/>
                  </a:gs>
                  <a:gs pos="100000">
                    <a:srgbClr val="CEAD8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43" name="等腰三角形 42">
              <a:extLst>
                <a:ext uri="{FF2B5EF4-FFF2-40B4-BE49-F238E27FC236}">
                  <a16:creationId xmlns:a16="http://schemas.microsoft.com/office/drawing/2014/main" xmlns="" id="{3C9AEB10-5347-4091-8A82-FCEB97D4BDD2}"/>
                </a:ext>
              </a:extLst>
            </p:cNvPr>
            <p:cNvSpPr/>
            <p:nvPr/>
          </p:nvSpPr>
          <p:spPr>
            <a:xfrm flipV="1">
              <a:off x="4598455" y="1901678"/>
              <a:ext cx="2995090" cy="2581974"/>
            </a:xfrm>
            <a:prstGeom prst="triangle">
              <a:avLst/>
            </a:prstGeom>
            <a:noFill/>
            <a:ln w="88900">
              <a:gradFill>
                <a:gsLst>
                  <a:gs pos="0">
                    <a:srgbClr val="CEAD81"/>
                  </a:gs>
                  <a:gs pos="47000">
                    <a:srgbClr val="F8E4B9"/>
                  </a:gs>
                  <a:gs pos="100000">
                    <a:srgbClr val="CEAD8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pic>
        <p:nvPicPr>
          <p:cNvPr id="44" name="图片 43" descr="34a2a23d0a49b2080fbc98c6c76eb664">
            <a:extLst>
              <a:ext uri="{FF2B5EF4-FFF2-40B4-BE49-F238E27FC236}">
                <a16:creationId xmlns:a16="http://schemas.microsoft.com/office/drawing/2014/main" xmlns="" id="{AAC6AECE-D0BE-4FDF-928D-EABC66D8A5BF}"/>
              </a:ext>
            </a:extLst>
          </p:cNvPr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943735" y="3616827"/>
            <a:ext cx="1772285" cy="1772285"/>
          </a:xfrm>
          <a:prstGeom prst="rect">
            <a:avLst/>
          </a:prstGeom>
        </p:spPr>
      </p:pic>
      <p:pic>
        <p:nvPicPr>
          <p:cNvPr id="45" name="图片 44" descr="4829488ffef4b19ff1d72dde2e539c28">
            <a:extLst>
              <a:ext uri="{FF2B5EF4-FFF2-40B4-BE49-F238E27FC236}">
                <a16:creationId xmlns:a16="http://schemas.microsoft.com/office/drawing/2014/main" xmlns="" id="{36D11E63-1D44-45FD-A604-0ADA13A89226}"/>
              </a:ext>
            </a:extLst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808085" y="3616827"/>
            <a:ext cx="1200150" cy="1720215"/>
          </a:xfrm>
          <a:prstGeom prst="rect">
            <a:avLst/>
          </a:prstGeom>
        </p:spPr>
      </p:pic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xmlns="" id="{FB98E1CF-91ED-4DF4-93A5-4E61F0F740B4}"/>
              </a:ext>
            </a:extLst>
          </p:cNvPr>
          <p:cNvCxnSpPr/>
          <p:nvPr/>
        </p:nvCxnSpPr>
        <p:spPr>
          <a:xfrm>
            <a:off x="3951823" y="5389112"/>
            <a:ext cx="4400607" cy="0"/>
          </a:xfrm>
          <a:prstGeom prst="line">
            <a:avLst/>
          </a:prstGeom>
          <a:noFill/>
          <a:ln w="57150">
            <a:solidFill>
              <a:srgbClr val="DCC094"/>
            </a:solidFill>
          </a:ln>
        </p:spPr>
      </p:cxnSp>
    </p:spTree>
    <p:extLst>
      <p:ext uri="{BB962C8B-B14F-4D97-AF65-F5344CB8AC3E}">
        <p14:creationId xmlns:p14="http://schemas.microsoft.com/office/powerpoint/2010/main" val="3583621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201338" y="5445224"/>
            <a:ext cx="9792000" cy="96011"/>
          </a:xfrm>
          <a:prstGeom prst="rect">
            <a:avLst/>
          </a:prstGeom>
          <a:gradFill>
            <a:gsLst>
              <a:gs pos="0">
                <a:srgbClr val="F2DCA5"/>
              </a:gs>
              <a:gs pos="78000">
                <a:srgbClr val="D7A76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201338" y="1611920"/>
            <a:ext cx="9792000" cy="3833304"/>
          </a:xfrm>
          <a:prstGeom prst="rect">
            <a:avLst/>
          </a:prstGeom>
          <a:solidFill>
            <a:srgbClr val="D7A761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gradFill flip="none" rotWithShape="1">
                <a:gsLst>
                  <a:gs pos="31000">
                    <a:srgbClr val="E41D30"/>
                  </a:gs>
                  <a:gs pos="100000">
                    <a:srgbClr val="D6182A"/>
                  </a:gs>
                  <a:gs pos="0">
                    <a:srgbClr val="FF5167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760446" y="2256983"/>
            <a:ext cx="7582122" cy="2610883"/>
          </a:xfrm>
          <a:prstGeom prst="rect">
            <a:avLst/>
          </a:prstGeom>
        </p:spPr>
        <p:txBody>
          <a:bodyPr wrap="square" lIns="121899" tIns="60948" rIns="121899" bIns="60948">
            <a:spAutoFit/>
          </a:bodyPr>
          <a:lstStyle/>
          <a:p>
            <a:pPr lvl="0" indent="609600">
              <a:lnSpc>
                <a:spcPct val="200000"/>
              </a:lnSpc>
              <a:defRPr/>
            </a:pPr>
            <a:r>
              <a:rPr lang="zh-CN" altLang="en-US" sz="2100" dirty="0">
                <a:gradFill>
                  <a:gsLst>
                    <a:gs pos="0">
                      <a:srgbClr val="D7A761"/>
                    </a:gs>
                    <a:gs pos="100000">
                      <a:srgbClr val="F2DCA5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老师们、同学们，明德学校之所以呈现出又快又好的发展趋势，既得力于广大教师的辛勤努力，默默耕耘，更得力于校董事会的大力支持和我们</a:t>
            </a:r>
            <a:r>
              <a:rPr lang="en-US" altLang="zh-CN" sz="2100" dirty="0">
                <a:gradFill>
                  <a:gsLst>
                    <a:gs pos="0">
                      <a:srgbClr val="D7A761"/>
                    </a:gs>
                    <a:gs pos="100000">
                      <a:srgbClr val="F2DCA5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100" dirty="0">
                <a:gradFill>
                  <a:gsLst>
                    <a:gs pos="0">
                      <a:srgbClr val="D7A761"/>
                    </a:gs>
                    <a:gs pos="100000">
                      <a:srgbClr val="F2DCA5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校长的英明领导。大会进行第一项：欢迎明德学校校长</a:t>
            </a:r>
            <a:r>
              <a:rPr lang="en-US" altLang="zh-CN" sz="2100" dirty="0">
                <a:gradFill>
                  <a:gsLst>
                    <a:gs pos="0">
                      <a:srgbClr val="D7A761"/>
                    </a:gs>
                    <a:gs pos="100000">
                      <a:srgbClr val="F2DCA5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2100" dirty="0">
                <a:gradFill>
                  <a:gsLst>
                    <a:gs pos="0">
                      <a:srgbClr val="D7A761"/>
                    </a:gs>
                    <a:gs pos="100000">
                      <a:srgbClr val="F2DCA5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同志为大会作重要讲话！</a:t>
            </a: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715"/>
          <a:stretch>
            <a:fillRect/>
          </a:stretch>
        </p:blipFill>
        <p:spPr>
          <a:xfrm flipH="1">
            <a:off x="1701162" y="1796742"/>
            <a:ext cx="1020277" cy="3753158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7617204" y="1544921"/>
            <a:ext cx="2087879" cy="132733"/>
          </a:xfrm>
          <a:prstGeom prst="rect">
            <a:avLst/>
          </a:prstGeom>
          <a:blipFill dpi="0" rotWithShape="0">
            <a:blip r:embed="rId4">
              <a:alphaModFix amt="8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154" y="1293937"/>
            <a:ext cx="571550" cy="502964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526" y="1054574"/>
            <a:ext cx="216000" cy="200931"/>
          </a:xfrm>
          <a:prstGeom prst="rect">
            <a:avLst/>
          </a:prstGeom>
        </p:spPr>
      </p:pic>
      <p:cxnSp>
        <p:nvCxnSpPr>
          <p:cNvPr id="22" name="直接连接符 21"/>
          <p:cNvCxnSpPr>
            <a:endCxn id="21" idx="1"/>
          </p:cNvCxnSpPr>
          <p:nvPr/>
        </p:nvCxnSpPr>
        <p:spPr>
          <a:xfrm flipV="1">
            <a:off x="3381704" y="1155040"/>
            <a:ext cx="6638822" cy="293870"/>
          </a:xfrm>
          <a:prstGeom prst="line">
            <a:avLst/>
          </a:prstGeom>
          <a:ln w="12700"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/>
                </a:gs>
                <a:gs pos="100000">
                  <a:srgbClr val="D7A761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V="1">
            <a:off x="9334500" y="1230274"/>
            <a:ext cx="679869" cy="362678"/>
          </a:xfrm>
          <a:prstGeom prst="line">
            <a:avLst/>
          </a:prstGeom>
          <a:ln w="12700"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/>
                </a:gs>
                <a:gs pos="100000">
                  <a:srgbClr val="D7A761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图片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456" y="5884148"/>
            <a:ext cx="327688" cy="304826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3477" y="5170690"/>
            <a:ext cx="571550" cy="502964"/>
          </a:xfrm>
          <a:prstGeom prst="rect">
            <a:avLst/>
          </a:prstGeom>
        </p:spPr>
      </p:pic>
      <p:cxnSp>
        <p:nvCxnSpPr>
          <p:cNvPr id="28" name="直接连接符 27"/>
          <p:cNvCxnSpPr/>
          <p:nvPr/>
        </p:nvCxnSpPr>
        <p:spPr>
          <a:xfrm flipV="1">
            <a:off x="2538988" y="5617346"/>
            <a:ext cx="750312" cy="287960"/>
          </a:xfrm>
          <a:prstGeom prst="line">
            <a:avLst/>
          </a:prstGeom>
          <a:ln w="12700"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/>
                </a:gs>
                <a:gs pos="100000">
                  <a:srgbClr val="D7A761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>
            <a:stCxn id="26" idx="2"/>
          </p:cNvCxnSpPr>
          <p:nvPr/>
        </p:nvCxnSpPr>
        <p:spPr>
          <a:xfrm flipV="1">
            <a:off x="2211300" y="5596410"/>
            <a:ext cx="6833898" cy="592564"/>
          </a:xfrm>
          <a:prstGeom prst="line">
            <a:avLst/>
          </a:prstGeom>
          <a:ln w="12700"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/>
                </a:gs>
                <a:gs pos="100000">
                  <a:srgbClr val="D7A761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4930222" y="1199266"/>
            <a:ext cx="2325400" cy="646331"/>
            <a:chOff x="1878981" y="3426423"/>
            <a:chExt cx="1178557" cy="1099413"/>
          </a:xfrm>
        </p:grpSpPr>
        <p:sp>
          <p:nvSpPr>
            <p:cNvPr id="14" name="矩形 13"/>
            <p:cNvSpPr/>
            <p:nvPr/>
          </p:nvSpPr>
          <p:spPr>
            <a:xfrm>
              <a:off x="1882101" y="3429000"/>
              <a:ext cx="1175437" cy="1074641"/>
            </a:xfrm>
            <a:prstGeom prst="rect">
              <a:avLst/>
            </a:prstGeom>
            <a:solidFill>
              <a:srgbClr val="392E1D"/>
            </a:solidFill>
            <a:ln w="19050">
              <a:gradFill>
                <a:gsLst>
                  <a:gs pos="54500">
                    <a:srgbClr val="F2DCA5"/>
                  </a:gs>
                  <a:gs pos="0">
                    <a:srgbClr val="D7A761"/>
                  </a:gs>
                  <a:gs pos="100000">
                    <a:srgbClr val="D7A76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878981" y="3426423"/>
              <a:ext cx="1178557" cy="1099413"/>
            </a:xfrm>
            <a:prstGeom prst="rect">
              <a:avLst/>
            </a:prstGeom>
            <a:noFill/>
            <a:ln w="57150"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lvl="0" algn="ctr" defTabSz="457200">
                <a:defRPr sz="8000">
                  <a:ln w="38100" cap="flat">
                    <a:gradFill flip="none" rotWithShape="1">
                      <a:gsLst>
                        <a:gs pos="0">
                          <a:srgbClr val="CEAD81"/>
                        </a:gs>
                        <a:gs pos="31000">
                          <a:srgbClr val="F8E4B9"/>
                        </a:gs>
                        <a:gs pos="61000">
                          <a:srgbClr val="CEAD81"/>
                        </a:gs>
                        <a:gs pos="100000">
                          <a:srgbClr val="CEAD81"/>
                        </a:gs>
                      </a:gsLst>
                      <a:path path="shape">
                        <a:fillToRect l="50000" t="50000" r="50000" b="50000"/>
                      </a:path>
                      <a:tileRect/>
                    </a:gradFill>
                    <a:miter lim="800000"/>
                  </a:ln>
                  <a:gradFill>
                    <a:gsLst>
                      <a:gs pos="21000">
                        <a:srgbClr val="CEAD81"/>
                      </a:gs>
                      <a:gs pos="74000">
                        <a:srgbClr val="F8E4B9"/>
                      </a:gs>
                      <a:gs pos="100000">
                        <a:srgbClr val="CEAD81"/>
                      </a:gs>
                    </a:gsLst>
                    <a:lin ang="0" scaled="1"/>
                  </a:gradFill>
                  <a:latin typeface="碳纤维正粗黑简体" panose="02010601030101010101" pitchFamily="2" charset="-122"/>
                  <a:ea typeface="碳纤维正粗黑简体" panose="02010601030101010101" pitchFamily="2" charset="-122"/>
                </a:defRPr>
              </a:lvl1pPr>
            </a:lstStyle>
            <a:p>
              <a:pPr algn="dist"/>
              <a:r>
                <a:rPr lang="zh-CN" altLang="en-US" sz="3600" dirty="0"/>
                <a:t>校长致辞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矩形 46">
            <a:extLst>
              <a:ext uri="{FF2B5EF4-FFF2-40B4-BE49-F238E27FC236}">
                <a16:creationId xmlns:a16="http://schemas.microsoft.com/office/drawing/2014/main" xmlns="" id="{7CA30051-1505-4B58-AC8F-F3570F660104}"/>
              </a:ext>
            </a:extLst>
          </p:cNvPr>
          <p:cNvSpPr/>
          <p:nvPr/>
        </p:nvSpPr>
        <p:spPr>
          <a:xfrm flipH="1"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9000">
                <a:srgbClr val="0C1122">
                  <a:alpha val="20000"/>
                </a:srgbClr>
              </a:gs>
              <a:gs pos="76000">
                <a:srgbClr val="383547">
                  <a:alpha val="10000"/>
                </a:srgbClr>
              </a:gs>
            </a:gsLst>
            <a:path path="circle">
              <a:fillToRect l="50000" t="50000" r="50000" b="50000"/>
            </a:path>
            <a:tileRect/>
          </a:gra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5" name="Group 550">
            <a:extLst>
              <a:ext uri="{FF2B5EF4-FFF2-40B4-BE49-F238E27FC236}">
                <a16:creationId xmlns:a16="http://schemas.microsoft.com/office/drawing/2014/main" xmlns="" id="{52259D12-9DE7-45E3-B97E-B6DF7C93696D}"/>
              </a:ext>
            </a:extLst>
          </p:cNvPr>
          <p:cNvGrpSpPr/>
          <p:nvPr/>
        </p:nvGrpSpPr>
        <p:grpSpPr bwMode="auto">
          <a:xfrm>
            <a:off x="5856455" y="270969"/>
            <a:ext cx="1718078" cy="1718169"/>
            <a:chOff x="295" y="3475"/>
            <a:chExt cx="1407" cy="1407"/>
          </a:xfrm>
        </p:grpSpPr>
        <p:sp>
          <p:nvSpPr>
            <p:cNvPr id="6" name="Oval 551">
              <a:extLst>
                <a:ext uri="{FF2B5EF4-FFF2-40B4-BE49-F238E27FC236}">
                  <a16:creationId xmlns:a16="http://schemas.microsoft.com/office/drawing/2014/main" xmlns="" id="{B0AD8FA2-AB46-44FE-93FB-1CAE511A33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rgbClr val="FBF697">
                    <a:alpha val="45000"/>
                  </a:srgbClr>
                </a:gs>
                <a:gs pos="100000">
                  <a:srgbClr val="FBF697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7" name="Group 552">
              <a:extLst>
                <a:ext uri="{FF2B5EF4-FFF2-40B4-BE49-F238E27FC236}">
                  <a16:creationId xmlns:a16="http://schemas.microsoft.com/office/drawing/2014/main" xmlns="" id="{82D1B39C-490B-4C83-9B3F-4348E3DDC621}"/>
                </a:ext>
              </a:extLst>
            </p:cNvPr>
            <p:cNvGrpSpPr/>
            <p:nvPr/>
          </p:nvGrpSpPr>
          <p:grpSpPr bwMode="auto">
            <a:xfrm>
              <a:off x="476" y="3657"/>
              <a:ext cx="1050" cy="1050"/>
              <a:chOff x="-6056" y="-2208"/>
              <a:chExt cx="2208" cy="2208"/>
            </a:xfrm>
          </p:grpSpPr>
          <p:sp>
            <p:nvSpPr>
              <p:cNvPr id="8" name="Oval 553">
                <a:extLst>
                  <a:ext uri="{FF2B5EF4-FFF2-40B4-BE49-F238E27FC236}">
                    <a16:creationId xmlns:a16="http://schemas.microsoft.com/office/drawing/2014/main" xmlns="" id="{EA12B762-5C4A-466E-ABE4-744DA5F094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rgbClr val="FDFBCA"/>
                  </a:gs>
                  <a:gs pos="100000">
                    <a:schemeClr val="tx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charset="0"/>
                  <a:ea typeface="微软雅黑"/>
                  <a:cs typeface="+mn-cs"/>
                </a:endParaRPr>
              </a:p>
            </p:txBody>
          </p:sp>
          <p:grpSp>
            <p:nvGrpSpPr>
              <p:cNvPr id="9" name="Group 554">
                <a:extLst>
                  <a:ext uri="{FF2B5EF4-FFF2-40B4-BE49-F238E27FC236}">
                    <a16:creationId xmlns:a16="http://schemas.microsoft.com/office/drawing/2014/main" xmlns="" id="{188642AB-68B3-4C53-96E0-0735DB5F1C6A}"/>
                  </a:ext>
                </a:extLst>
              </p:cNvPr>
              <p:cNvGrpSpPr/>
              <p:nvPr/>
            </p:nvGrpSpPr>
            <p:grpSpPr bwMode="auto">
              <a:xfrm>
                <a:off x="-6056" y="-2208"/>
                <a:ext cx="2208" cy="2208"/>
                <a:chOff x="-4060" y="-879"/>
                <a:chExt cx="2208" cy="2208"/>
              </a:xfrm>
            </p:grpSpPr>
            <p:grpSp>
              <p:nvGrpSpPr>
                <p:cNvPr id="10" name="Group 555">
                  <a:extLst>
                    <a:ext uri="{FF2B5EF4-FFF2-40B4-BE49-F238E27FC236}">
                      <a16:creationId xmlns:a16="http://schemas.microsoft.com/office/drawing/2014/main" xmlns="" id="{203E52F9-A4B6-4158-85E4-C157FDF45B5F}"/>
                    </a:ext>
                  </a:extLst>
                </p:cNvPr>
                <p:cNvGrpSpPr/>
                <p:nvPr/>
              </p:nvGrpSpPr>
              <p:grpSpPr bwMode="auto">
                <a:xfrm>
                  <a:off x="-4060" y="-879"/>
                  <a:ext cx="2208" cy="2208"/>
                  <a:chOff x="-3924" y="-788"/>
                  <a:chExt cx="2208" cy="2208"/>
                </a:xfrm>
              </p:grpSpPr>
              <p:grpSp>
                <p:nvGrpSpPr>
                  <p:cNvPr id="26" name="Group 556">
                    <a:extLst>
                      <a:ext uri="{FF2B5EF4-FFF2-40B4-BE49-F238E27FC236}">
                        <a16:creationId xmlns:a16="http://schemas.microsoft.com/office/drawing/2014/main" xmlns="" id="{46A51B93-8452-4B8F-A170-CC49B597D73B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4" y="-788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34" name="Group 557">
                      <a:extLst>
                        <a:ext uri="{FF2B5EF4-FFF2-40B4-BE49-F238E27FC236}">
                          <a16:creationId xmlns:a16="http://schemas.microsoft.com/office/drawing/2014/main" xmlns="" id="{F9F019AF-73AC-431A-8BDA-A6450F11C08D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8" name="AutoShape 558">
                        <a:extLst>
                          <a:ext uri="{FF2B5EF4-FFF2-40B4-BE49-F238E27FC236}">
                            <a16:creationId xmlns:a16="http://schemas.microsoft.com/office/drawing/2014/main" xmlns="" id="{1B2DC87E-9E33-417C-8DD8-5022BC82768D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39" name="AutoShape 559">
                        <a:extLst>
                          <a:ext uri="{FF2B5EF4-FFF2-40B4-BE49-F238E27FC236}">
                            <a16:creationId xmlns:a16="http://schemas.microsoft.com/office/drawing/2014/main" xmlns="" id="{5B4BA05D-5503-46A9-B48A-0C4C1EF2DA1D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35" name="Group 560">
                      <a:extLst>
                        <a:ext uri="{FF2B5EF4-FFF2-40B4-BE49-F238E27FC236}">
                          <a16:creationId xmlns:a16="http://schemas.microsoft.com/office/drawing/2014/main" xmlns="" id="{43DED4BA-7825-463E-B8B6-1656976DEFC9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6" name="AutoShape 561">
                        <a:extLst>
                          <a:ext uri="{FF2B5EF4-FFF2-40B4-BE49-F238E27FC236}">
                            <a16:creationId xmlns:a16="http://schemas.microsoft.com/office/drawing/2014/main" xmlns="" id="{6FF232A6-2CCB-4FD2-ABDF-19A8E9ACDD45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37" name="AutoShape 562">
                        <a:extLst>
                          <a:ext uri="{FF2B5EF4-FFF2-40B4-BE49-F238E27FC236}">
                            <a16:creationId xmlns:a16="http://schemas.microsoft.com/office/drawing/2014/main" xmlns="" id="{697403E9-8E1E-4F4C-901B-582AB7AEEADE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</p:grpSp>
              <p:grpSp>
                <p:nvGrpSpPr>
                  <p:cNvPr id="27" name="Group 563">
                    <a:extLst>
                      <a:ext uri="{FF2B5EF4-FFF2-40B4-BE49-F238E27FC236}">
                        <a16:creationId xmlns:a16="http://schemas.microsoft.com/office/drawing/2014/main" xmlns="" id="{49428F1A-6CE8-4B72-9BB8-F2127E5C6529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7" y="-785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28" name="Group 564">
                      <a:extLst>
                        <a:ext uri="{FF2B5EF4-FFF2-40B4-BE49-F238E27FC236}">
                          <a16:creationId xmlns:a16="http://schemas.microsoft.com/office/drawing/2014/main" xmlns="" id="{F439BD0D-8085-4A8B-96B9-6E184EB63022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2" name="AutoShape 565">
                        <a:extLst>
                          <a:ext uri="{FF2B5EF4-FFF2-40B4-BE49-F238E27FC236}">
                            <a16:creationId xmlns:a16="http://schemas.microsoft.com/office/drawing/2014/main" xmlns="" id="{17961452-8A4E-4366-965C-646863908596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33" name="AutoShape 566">
                        <a:extLst>
                          <a:ext uri="{FF2B5EF4-FFF2-40B4-BE49-F238E27FC236}">
                            <a16:creationId xmlns:a16="http://schemas.microsoft.com/office/drawing/2014/main" xmlns="" id="{BDBBA227-D182-4B7F-9112-01FB331B533E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29" name="Group 567">
                      <a:extLst>
                        <a:ext uri="{FF2B5EF4-FFF2-40B4-BE49-F238E27FC236}">
                          <a16:creationId xmlns:a16="http://schemas.microsoft.com/office/drawing/2014/main" xmlns="" id="{3E6DE6CF-81AD-44CA-B11C-FDD4D84BE0CB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0" name="AutoShape 568">
                        <a:extLst>
                          <a:ext uri="{FF2B5EF4-FFF2-40B4-BE49-F238E27FC236}">
                            <a16:creationId xmlns:a16="http://schemas.microsoft.com/office/drawing/2014/main" xmlns="" id="{3ABC8D76-3114-4F47-8EE7-707464CB68AE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31" name="AutoShape 569">
                        <a:extLst>
                          <a:ext uri="{FF2B5EF4-FFF2-40B4-BE49-F238E27FC236}">
                            <a16:creationId xmlns:a16="http://schemas.microsoft.com/office/drawing/2014/main" xmlns="" id="{083FB7B3-0819-4F41-BA0E-8BC5AC2DAD13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1" name="Group 570">
                  <a:extLst>
                    <a:ext uri="{FF2B5EF4-FFF2-40B4-BE49-F238E27FC236}">
                      <a16:creationId xmlns:a16="http://schemas.microsoft.com/office/drawing/2014/main" xmlns="" id="{E413B7D2-CE4E-4558-8355-A71828BBDE49}"/>
                    </a:ext>
                  </a:extLst>
                </p:cNvPr>
                <p:cNvGrpSpPr/>
                <p:nvPr/>
              </p:nvGrpSpPr>
              <p:grpSpPr bwMode="auto">
                <a:xfrm rot="1320000">
                  <a:off x="-3742" y="-520"/>
                  <a:ext cx="1546" cy="1546"/>
                  <a:chOff x="-3924" y="-788"/>
                  <a:chExt cx="2208" cy="2208"/>
                </a:xfrm>
              </p:grpSpPr>
              <p:grpSp>
                <p:nvGrpSpPr>
                  <p:cNvPr id="12" name="Group 571">
                    <a:extLst>
                      <a:ext uri="{FF2B5EF4-FFF2-40B4-BE49-F238E27FC236}">
                        <a16:creationId xmlns:a16="http://schemas.microsoft.com/office/drawing/2014/main" xmlns="" id="{B7AABB4E-6608-4194-889A-781C423964D7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4" y="-788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20" name="Group 572">
                      <a:extLst>
                        <a:ext uri="{FF2B5EF4-FFF2-40B4-BE49-F238E27FC236}">
                          <a16:creationId xmlns:a16="http://schemas.microsoft.com/office/drawing/2014/main" xmlns="" id="{38445E39-68EB-4026-9E58-776A1329B2B8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4" name="AutoShape 573">
                        <a:extLst>
                          <a:ext uri="{FF2B5EF4-FFF2-40B4-BE49-F238E27FC236}">
                            <a16:creationId xmlns:a16="http://schemas.microsoft.com/office/drawing/2014/main" xmlns="" id="{76BABC53-3C0A-418A-BF00-C5DA941669C0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25" name="AutoShape 574">
                        <a:extLst>
                          <a:ext uri="{FF2B5EF4-FFF2-40B4-BE49-F238E27FC236}">
                            <a16:creationId xmlns:a16="http://schemas.microsoft.com/office/drawing/2014/main" xmlns="" id="{B64563B4-C5F3-4E11-BC7C-D30B2ADEBA4A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21" name="Group 575">
                      <a:extLst>
                        <a:ext uri="{FF2B5EF4-FFF2-40B4-BE49-F238E27FC236}">
                          <a16:creationId xmlns:a16="http://schemas.microsoft.com/office/drawing/2014/main" xmlns="" id="{4A515C9B-08EA-41EA-AED7-2D95FA762025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" name="AutoShape 576">
                        <a:extLst>
                          <a:ext uri="{FF2B5EF4-FFF2-40B4-BE49-F238E27FC236}">
                            <a16:creationId xmlns:a16="http://schemas.microsoft.com/office/drawing/2014/main" xmlns="" id="{B58E6A5E-51C1-44EB-A41C-D5FFD94FA067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23" name="AutoShape 577">
                        <a:extLst>
                          <a:ext uri="{FF2B5EF4-FFF2-40B4-BE49-F238E27FC236}">
                            <a16:creationId xmlns:a16="http://schemas.microsoft.com/office/drawing/2014/main" xmlns="" id="{BCB73676-4A34-4384-B2D8-0C2281C65790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</p:grpSp>
              <p:grpSp>
                <p:nvGrpSpPr>
                  <p:cNvPr id="13" name="Group 578">
                    <a:extLst>
                      <a:ext uri="{FF2B5EF4-FFF2-40B4-BE49-F238E27FC236}">
                        <a16:creationId xmlns:a16="http://schemas.microsoft.com/office/drawing/2014/main" xmlns="" id="{926CF172-B040-4551-9E2E-D40B9C51098B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7" y="-785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14" name="Group 579">
                      <a:extLst>
                        <a:ext uri="{FF2B5EF4-FFF2-40B4-BE49-F238E27FC236}">
                          <a16:creationId xmlns:a16="http://schemas.microsoft.com/office/drawing/2014/main" xmlns="" id="{D76439D6-06FD-4004-87F7-2754C6DE0BBC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" name="AutoShape 580">
                        <a:extLst>
                          <a:ext uri="{FF2B5EF4-FFF2-40B4-BE49-F238E27FC236}">
                            <a16:creationId xmlns:a16="http://schemas.microsoft.com/office/drawing/2014/main" xmlns="" id="{A3E68621-8A88-4491-9D87-1094E47BF019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19" name="AutoShape 581">
                        <a:extLst>
                          <a:ext uri="{FF2B5EF4-FFF2-40B4-BE49-F238E27FC236}">
                            <a16:creationId xmlns:a16="http://schemas.microsoft.com/office/drawing/2014/main" xmlns="" id="{0832DEB5-6822-4947-AB30-985DA2997D6D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15" name="Group 582">
                      <a:extLst>
                        <a:ext uri="{FF2B5EF4-FFF2-40B4-BE49-F238E27FC236}">
                          <a16:creationId xmlns:a16="http://schemas.microsoft.com/office/drawing/2014/main" xmlns="" id="{51C442A6-9BDC-454F-95CF-A607298ED4A7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6" name="AutoShape 583">
                        <a:extLst>
                          <a:ext uri="{FF2B5EF4-FFF2-40B4-BE49-F238E27FC236}">
                            <a16:creationId xmlns:a16="http://schemas.microsoft.com/office/drawing/2014/main" xmlns="" id="{0BD49540-B8EB-4B62-AD66-CFE9EA05D40F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17" name="AutoShape 584">
                        <a:extLst>
                          <a:ext uri="{FF2B5EF4-FFF2-40B4-BE49-F238E27FC236}">
                            <a16:creationId xmlns:a16="http://schemas.microsoft.com/office/drawing/2014/main" xmlns="" id="{46605BF1-4947-436C-AB00-138D357C7F55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</p:grpSp>
            </p:grpSp>
          </p:grpSp>
        </p:grpSp>
      </p:grpSp>
      <p:sp>
        <p:nvSpPr>
          <p:cNvPr id="40" name="文本框 39">
            <a:extLst>
              <a:ext uri="{FF2B5EF4-FFF2-40B4-BE49-F238E27FC236}">
                <a16:creationId xmlns:a16="http://schemas.microsoft.com/office/drawing/2014/main" xmlns="" id="{DB3FAA94-F30B-4115-959E-19C79DF25E49}"/>
              </a:ext>
            </a:extLst>
          </p:cNvPr>
          <p:cNvSpPr txBox="1"/>
          <p:nvPr/>
        </p:nvSpPr>
        <p:spPr>
          <a:xfrm>
            <a:off x="3131086" y="4181270"/>
            <a:ext cx="5929828" cy="954107"/>
          </a:xfrm>
          <a:prstGeom prst="rect">
            <a:avLst/>
          </a:prstGeom>
          <a:noFill/>
          <a:ln w="57150">
            <a:noFill/>
          </a:ln>
        </p:spPr>
        <p:txBody>
          <a:bodyPr wrap="none" rtlCol="0">
            <a:spAutoFit/>
          </a:bodyPr>
          <a:lstStyle/>
          <a:p>
            <a:pPr lvl="0" algn="ctr" defTabSz="457200"/>
            <a:r>
              <a:rPr lang="zh-CN" altLang="en-US" sz="5600" dirty="0">
                <a:ln w="38100" cap="flat">
                  <a:gradFill flip="none" rotWithShape="1">
                    <a:gsLst>
                      <a:gs pos="0">
                        <a:srgbClr val="CEAD81"/>
                      </a:gs>
                      <a:gs pos="31000">
                        <a:srgbClr val="F8E4B9"/>
                      </a:gs>
                      <a:gs pos="61000">
                        <a:srgbClr val="CEAD81"/>
                      </a:gs>
                      <a:gs pos="100000">
                        <a:srgbClr val="CEAD81"/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miter lim="800000"/>
                </a:ln>
                <a:gradFill>
                  <a:gsLst>
                    <a:gs pos="21000">
                      <a:srgbClr val="CEAD81"/>
                    </a:gs>
                    <a:gs pos="74000">
                      <a:srgbClr val="F8E4B9"/>
                    </a:gs>
                    <a:gs pos="100000">
                      <a:srgbClr val="CEAD81"/>
                    </a:gs>
                  </a:gsLst>
                  <a:lin ang="0" scaled="1"/>
                </a:gradFill>
                <a:latin typeface="碳纤维正粗黑简体" panose="02010601030101010101" pitchFamily="2" charset="-122"/>
                <a:ea typeface="碳纤维正粗黑简体" panose="02010601030101010101" pitchFamily="2" charset="-122"/>
              </a:rPr>
              <a:t>学生代表鲜花献词</a:t>
            </a:r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xmlns="" id="{CC605324-8402-44C6-A4BC-02E87E46757C}"/>
              </a:ext>
            </a:extLst>
          </p:cNvPr>
          <p:cNvGrpSpPr/>
          <p:nvPr/>
        </p:nvGrpSpPr>
        <p:grpSpPr>
          <a:xfrm>
            <a:off x="5108421" y="1225729"/>
            <a:ext cx="1975159" cy="2324559"/>
            <a:chOff x="4598455" y="958738"/>
            <a:chExt cx="2995090" cy="3524914"/>
          </a:xfrm>
        </p:grpSpPr>
        <p:sp>
          <p:nvSpPr>
            <p:cNvPr id="42" name="等腰三角形 41">
              <a:extLst>
                <a:ext uri="{FF2B5EF4-FFF2-40B4-BE49-F238E27FC236}">
                  <a16:creationId xmlns:a16="http://schemas.microsoft.com/office/drawing/2014/main" xmlns="" id="{732DCF08-E6A4-4552-ABDD-812B96F8A776}"/>
                </a:ext>
              </a:extLst>
            </p:cNvPr>
            <p:cNvSpPr/>
            <p:nvPr/>
          </p:nvSpPr>
          <p:spPr>
            <a:xfrm>
              <a:off x="4598455" y="958738"/>
              <a:ext cx="2995090" cy="2581974"/>
            </a:xfrm>
            <a:prstGeom prst="triangle">
              <a:avLst/>
            </a:prstGeom>
            <a:noFill/>
            <a:ln w="88900">
              <a:gradFill>
                <a:gsLst>
                  <a:gs pos="0">
                    <a:srgbClr val="CEAD81"/>
                  </a:gs>
                  <a:gs pos="47000">
                    <a:srgbClr val="F8E4B9"/>
                  </a:gs>
                  <a:gs pos="100000">
                    <a:srgbClr val="CEAD8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43" name="等腰三角形 42">
              <a:extLst>
                <a:ext uri="{FF2B5EF4-FFF2-40B4-BE49-F238E27FC236}">
                  <a16:creationId xmlns:a16="http://schemas.microsoft.com/office/drawing/2014/main" xmlns="" id="{3C9AEB10-5347-4091-8A82-FCEB97D4BDD2}"/>
                </a:ext>
              </a:extLst>
            </p:cNvPr>
            <p:cNvSpPr/>
            <p:nvPr/>
          </p:nvSpPr>
          <p:spPr>
            <a:xfrm flipV="1">
              <a:off x="4598455" y="1901678"/>
              <a:ext cx="2995090" cy="2581974"/>
            </a:xfrm>
            <a:prstGeom prst="triangle">
              <a:avLst/>
            </a:prstGeom>
            <a:noFill/>
            <a:ln w="88900">
              <a:gradFill>
                <a:gsLst>
                  <a:gs pos="0">
                    <a:srgbClr val="CEAD81"/>
                  </a:gs>
                  <a:gs pos="47000">
                    <a:srgbClr val="F8E4B9"/>
                  </a:gs>
                  <a:gs pos="100000">
                    <a:srgbClr val="CEAD8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pic>
        <p:nvPicPr>
          <p:cNvPr id="44" name="图片 43" descr="34a2a23d0a49b2080fbc98c6c76eb664">
            <a:extLst>
              <a:ext uri="{FF2B5EF4-FFF2-40B4-BE49-F238E27FC236}">
                <a16:creationId xmlns:a16="http://schemas.microsoft.com/office/drawing/2014/main" xmlns="" id="{AAC6AECE-D0BE-4FDF-928D-EABC66D8A5BF}"/>
              </a:ext>
            </a:extLst>
          </p:cNvPr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943735" y="3616827"/>
            <a:ext cx="1772285" cy="1772285"/>
          </a:xfrm>
          <a:prstGeom prst="rect">
            <a:avLst/>
          </a:prstGeom>
        </p:spPr>
      </p:pic>
      <p:pic>
        <p:nvPicPr>
          <p:cNvPr id="45" name="图片 44" descr="4829488ffef4b19ff1d72dde2e539c28">
            <a:extLst>
              <a:ext uri="{FF2B5EF4-FFF2-40B4-BE49-F238E27FC236}">
                <a16:creationId xmlns:a16="http://schemas.microsoft.com/office/drawing/2014/main" xmlns="" id="{36D11E63-1D44-45FD-A604-0ADA13A89226}"/>
              </a:ext>
            </a:extLst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808085" y="3616827"/>
            <a:ext cx="1200150" cy="1720215"/>
          </a:xfrm>
          <a:prstGeom prst="rect">
            <a:avLst/>
          </a:prstGeom>
        </p:spPr>
      </p:pic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xmlns="" id="{FB98E1CF-91ED-4DF4-93A5-4E61F0F740B4}"/>
              </a:ext>
            </a:extLst>
          </p:cNvPr>
          <p:cNvCxnSpPr/>
          <p:nvPr/>
        </p:nvCxnSpPr>
        <p:spPr>
          <a:xfrm>
            <a:off x="3951823" y="5389112"/>
            <a:ext cx="4400607" cy="0"/>
          </a:xfrm>
          <a:prstGeom prst="line">
            <a:avLst/>
          </a:prstGeom>
          <a:noFill/>
          <a:ln w="57150">
            <a:solidFill>
              <a:srgbClr val="DCC094"/>
            </a:solidFill>
          </a:ln>
        </p:spPr>
      </p:cxnSp>
    </p:spTree>
    <p:extLst>
      <p:ext uri="{BB962C8B-B14F-4D97-AF65-F5344CB8AC3E}">
        <p14:creationId xmlns:p14="http://schemas.microsoft.com/office/powerpoint/2010/main" val="1185011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7277F961-5E01-40E6-99D2-A3CA3E20C3F5}"/>
              </a:ext>
            </a:extLst>
          </p:cNvPr>
          <p:cNvSpPr/>
          <p:nvPr/>
        </p:nvSpPr>
        <p:spPr>
          <a:xfrm>
            <a:off x="2008038" y="2262872"/>
            <a:ext cx="8435083" cy="3768734"/>
          </a:xfrm>
          <a:prstGeom prst="rect">
            <a:avLst/>
          </a:prstGeom>
          <a:noFill/>
          <a:ln w="47625">
            <a:gradFill flip="none" rotWithShape="1">
              <a:gsLst>
                <a:gs pos="0">
                  <a:srgbClr val="CEAD81"/>
                </a:gs>
                <a:gs pos="40000">
                  <a:srgbClr val="F8E4B9"/>
                </a:gs>
                <a:gs pos="73000">
                  <a:srgbClr val="F8E4B9"/>
                </a:gs>
                <a:gs pos="98000">
                  <a:srgbClr val="CEAD81"/>
                </a:gs>
              </a:gsLst>
              <a:path path="shap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7A4A6E2C-4FF7-4B81-AE86-D8EB3A23B5B9}"/>
              </a:ext>
            </a:extLst>
          </p:cNvPr>
          <p:cNvGrpSpPr/>
          <p:nvPr/>
        </p:nvGrpSpPr>
        <p:grpSpPr>
          <a:xfrm>
            <a:off x="2284264" y="2539494"/>
            <a:ext cx="7950899" cy="3285243"/>
            <a:chOff x="1546226" y="1521619"/>
            <a:chExt cx="9097963" cy="3759200"/>
          </a:xfrm>
        </p:grpSpPr>
        <p:sp>
          <p:nvSpPr>
            <p:cNvPr id="30" name="任意多边形: 形状 29">
              <a:extLst>
                <a:ext uri="{FF2B5EF4-FFF2-40B4-BE49-F238E27FC236}">
                  <a16:creationId xmlns:a16="http://schemas.microsoft.com/office/drawing/2014/main" xmlns="" id="{B1F07E08-AB9B-4450-AD83-3ECB61FC03BB}"/>
                </a:ext>
              </a:extLst>
            </p:cNvPr>
            <p:cNvSpPr/>
            <p:nvPr/>
          </p:nvSpPr>
          <p:spPr>
            <a:xfrm>
              <a:off x="1546226" y="1521619"/>
              <a:ext cx="9097963" cy="3759200"/>
            </a:xfrm>
            <a:custGeom>
              <a:avLst/>
              <a:gdLst>
                <a:gd name="connsiteX0" fmla="*/ 902396 w 9097963"/>
                <a:gd name="connsiteY0" fmla="*/ 0 h 3759200"/>
                <a:gd name="connsiteX1" fmla="*/ 8197156 w 9097963"/>
                <a:gd name="connsiteY1" fmla="*/ 0 h 3759200"/>
                <a:gd name="connsiteX2" fmla="*/ 8230727 w 9097963"/>
                <a:gd name="connsiteY2" fmla="*/ 120944 h 3759200"/>
                <a:gd name="connsiteX3" fmla="*/ 9084020 w 9097963"/>
                <a:gd name="connsiteY3" fmla="*/ 992736 h 3759200"/>
                <a:gd name="connsiteX4" fmla="*/ 9097963 w 9097963"/>
                <a:gd name="connsiteY4" fmla="*/ 997463 h 3759200"/>
                <a:gd name="connsiteX5" fmla="*/ 9097963 w 9097963"/>
                <a:gd name="connsiteY5" fmla="*/ 2761737 h 3759200"/>
                <a:gd name="connsiteX6" fmla="*/ 9084020 w 9097963"/>
                <a:gd name="connsiteY6" fmla="*/ 2766464 h 3759200"/>
                <a:gd name="connsiteX7" fmla="*/ 8230727 w 9097963"/>
                <a:gd name="connsiteY7" fmla="*/ 3638256 h 3759200"/>
                <a:gd name="connsiteX8" fmla="*/ 8197156 w 9097963"/>
                <a:gd name="connsiteY8" fmla="*/ 3759200 h 3759200"/>
                <a:gd name="connsiteX9" fmla="*/ 902396 w 9097963"/>
                <a:gd name="connsiteY9" fmla="*/ 3759200 h 3759200"/>
                <a:gd name="connsiteX10" fmla="*/ 868824 w 9097963"/>
                <a:gd name="connsiteY10" fmla="*/ 3638256 h 3759200"/>
                <a:gd name="connsiteX11" fmla="*/ 15531 w 9097963"/>
                <a:gd name="connsiteY11" fmla="*/ 2766464 h 3759200"/>
                <a:gd name="connsiteX12" fmla="*/ 0 w 9097963"/>
                <a:gd name="connsiteY12" fmla="*/ 2761199 h 3759200"/>
                <a:gd name="connsiteX13" fmla="*/ 0 w 9097963"/>
                <a:gd name="connsiteY13" fmla="*/ 998002 h 3759200"/>
                <a:gd name="connsiteX14" fmla="*/ 15531 w 9097963"/>
                <a:gd name="connsiteY14" fmla="*/ 992736 h 3759200"/>
                <a:gd name="connsiteX15" fmla="*/ 868824 w 9097963"/>
                <a:gd name="connsiteY15" fmla="*/ 120944 h 375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097963" h="3759200">
                  <a:moveTo>
                    <a:pt x="902396" y="0"/>
                  </a:moveTo>
                  <a:lnTo>
                    <a:pt x="8197156" y="0"/>
                  </a:lnTo>
                  <a:lnTo>
                    <a:pt x="8230727" y="120944"/>
                  </a:lnTo>
                  <a:cubicBezTo>
                    <a:pt x="8362921" y="514642"/>
                    <a:pt x="8678053" y="833679"/>
                    <a:pt x="9084020" y="992736"/>
                  </a:cubicBezTo>
                  <a:lnTo>
                    <a:pt x="9097963" y="997463"/>
                  </a:lnTo>
                  <a:lnTo>
                    <a:pt x="9097963" y="2761737"/>
                  </a:lnTo>
                  <a:lnTo>
                    <a:pt x="9084020" y="2766464"/>
                  </a:lnTo>
                  <a:cubicBezTo>
                    <a:pt x="8678053" y="2925521"/>
                    <a:pt x="8362921" y="3244558"/>
                    <a:pt x="8230727" y="3638256"/>
                  </a:cubicBezTo>
                  <a:lnTo>
                    <a:pt x="8197156" y="3759200"/>
                  </a:lnTo>
                  <a:lnTo>
                    <a:pt x="902396" y="3759200"/>
                  </a:lnTo>
                  <a:lnTo>
                    <a:pt x="868824" y="3638256"/>
                  </a:lnTo>
                  <a:cubicBezTo>
                    <a:pt x="736631" y="3244558"/>
                    <a:pt x="421498" y="2925521"/>
                    <a:pt x="15531" y="2766464"/>
                  </a:cubicBezTo>
                  <a:lnTo>
                    <a:pt x="0" y="2761199"/>
                  </a:lnTo>
                  <a:lnTo>
                    <a:pt x="0" y="998002"/>
                  </a:lnTo>
                  <a:lnTo>
                    <a:pt x="15531" y="992736"/>
                  </a:lnTo>
                  <a:cubicBezTo>
                    <a:pt x="421498" y="833679"/>
                    <a:pt x="736631" y="514642"/>
                    <a:pt x="868824" y="120944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CEAD81"/>
                </a:gs>
                <a:gs pos="32000">
                  <a:srgbClr val="CEAD81"/>
                </a:gs>
                <a:gs pos="60000">
                  <a:srgbClr val="F8E4B9"/>
                </a:gs>
                <a:gs pos="100000">
                  <a:srgbClr val="CEAD81"/>
                </a:gs>
              </a:gsLst>
              <a:path path="rect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31" name="任意多边形: 形状 30">
              <a:extLst>
                <a:ext uri="{FF2B5EF4-FFF2-40B4-BE49-F238E27FC236}">
                  <a16:creationId xmlns:a16="http://schemas.microsoft.com/office/drawing/2014/main" xmlns="" id="{A50BEB79-2EE8-4707-9FD1-65FF694CF9BB}"/>
                </a:ext>
              </a:extLst>
            </p:cNvPr>
            <p:cNvSpPr/>
            <p:nvPr/>
          </p:nvSpPr>
          <p:spPr>
            <a:xfrm>
              <a:off x="1634502" y="1632743"/>
              <a:ext cx="8922996" cy="3555804"/>
            </a:xfrm>
            <a:custGeom>
              <a:avLst/>
              <a:gdLst>
                <a:gd name="connsiteX0" fmla="*/ 906515 w 8922996"/>
                <a:gd name="connsiteY0" fmla="*/ 0 h 3555804"/>
                <a:gd name="connsiteX1" fmla="*/ 8016483 w 8922996"/>
                <a:gd name="connsiteY1" fmla="*/ 0 h 3555804"/>
                <a:gd name="connsiteX2" fmla="*/ 8033639 w 8922996"/>
                <a:gd name="connsiteY2" fmla="*/ 61807 h 3555804"/>
                <a:gd name="connsiteX3" fmla="*/ 8861708 w 8922996"/>
                <a:gd name="connsiteY3" fmla="*/ 907828 h 3555804"/>
                <a:gd name="connsiteX4" fmla="*/ 8922996 w 8922996"/>
                <a:gd name="connsiteY4" fmla="*/ 928607 h 3555804"/>
                <a:gd name="connsiteX5" fmla="*/ 8922996 w 8922996"/>
                <a:gd name="connsiteY5" fmla="*/ 2608345 h 3555804"/>
                <a:gd name="connsiteX6" fmla="*/ 8861708 w 8922996"/>
                <a:gd name="connsiteY6" fmla="*/ 2629124 h 3555804"/>
                <a:gd name="connsiteX7" fmla="*/ 8033639 w 8922996"/>
                <a:gd name="connsiteY7" fmla="*/ 3475145 h 3555804"/>
                <a:gd name="connsiteX8" fmla="*/ 8011250 w 8922996"/>
                <a:gd name="connsiteY8" fmla="*/ 3555804 h 3555804"/>
                <a:gd name="connsiteX9" fmla="*/ 911748 w 8922996"/>
                <a:gd name="connsiteY9" fmla="*/ 3555804 h 3555804"/>
                <a:gd name="connsiteX10" fmla="*/ 889358 w 8922996"/>
                <a:gd name="connsiteY10" fmla="*/ 3475145 h 3555804"/>
                <a:gd name="connsiteX11" fmla="*/ 61289 w 8922996"/>
                <a:gd name="connsiteY11" fmla="*/ 2629124 h 3555804"/>
                <a:gd name="connsiteX12" fmla="*/ 0 w 8922996"/>
                <a:gd name="connsiteY12" fmla="*/ 2608345 h 3555804"/>
                <a:gd name="connsiteX13" fmla="*/ 0 w 8922996"/>
                <a:gd name="connsiteY13" fmla="*/ 928607 h 3555804"/>
                <a:gd name="connsiteX14" fmla="*/ 61289 w 8922996"/>
                <a:gd name="connsiteY14" fmla="*/ 907828 h 3555804"/>
                <a:gd name="connsiteX15" fmla="*/ 889358 w 8922996"/>
                <a:gd name="connsiteY15" fmla="*/ 61807 h 3555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922996" h="3555804">
                  <a:moveTo>
                    <a:pt x="906515" y="0"/>
                  </a:moveTo>
                  <a:lnTo>
                    <a:pt x="8016483" y="0"/>
                  </a:lnTo>
                  <a:lnTo>
                    <a:pt x="8033639" y="61807"/>
                  </a:lnTo>
                  <a:cubicBezTo>
                    <a:pt x="8161925" y="443867"/>
                    <a:pt x="8467742" y="753473"/>
                    <a:pt x="8861708" y="907828"/>
                  </a:cubicBezTo>
                  <a:lnTo>
                    <a:pt x="8922996" y="928607"/>
                  </a:lnTo>
                  <a:lnTo>
                    <a:pt x="8922996" y="2608345"/>
                  </a:lnTo>
                  <a:lnTo>
                    <a:pt x="8861708" y="2629124"/>
                  </a:lnTo>
                  <a:cubicBezTo>
                    <a:pt x="8467742" y="2783479"/>
                    <a:pt x="8161925" y="3093085"/>
                    <a:pt x="8033639" y="3475145"/>
                  </a:cubicBezTo>
                  <a:lnTo>
                    <a:pt x="8011250" y="3555804"/>
                  </a:lnTo>
                  <a:lnTo>
                    <a:pt x="911748" y="3555804"/>
                  </a:lnTo>
                  <a:lnTo>
                    <a:pt x="889358" y="3475145"/>
                  </a:lnTo>
                  <a:cubicBezTo>
                    <a:pt x="761073" y="3093085"/>
                    <a:pt x="455256" y="2783479"/>
                    <a:pt x="61289" y="2629124"/>
                  </a:cubicBezTo>
                  <a:lnTo>
                    <a:pt x="0" y="2608345"/>
                  </a:lnTo>
                  <a:lnTo>
                    <a:pt x="0" y="928607"/>
                  </a:lnTo>
                  <a:lnTo>
                    <a:pt x="61289" y="907828"/>
                  </a:lnTo>
                  <a:cubicBezTo>
                    <a:pt x="455256" y="753473"/>
                    <a:pt x="761073" y="443867"/>
                    <a:pt x="889358" y="61807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CEAD81"/>
                </a:gs>
                <a:gs pos="33000">
                  <a:srgbClr val="CEAD81"/>
                </a:gs>
                <a:gs pos="60000">
                  <a:srgbClr val="F8E4B9"/>
                </a:gs>
                <a:gs pos="100000">
                  <a:srgbClr val="CEAD81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32" name="TextBox 13">
            <a:extLst>
              <a:ext uri="{FF2B5EF4-FFF2-40B4-BE49-F238E27FC236}">
                <a16:creationId xmlns:a16="http://schemas.microsoft.com/office/drawing/2014/main" xmlns="" id="{3BA1E50B-6342-49F0-9AE2-E36F81705F7A}"/>
              </a:ext>
            </a:extLst>
          </p:cNvPr>
          <p:cNvSpPr txBox="1"/>
          <p:nvPr/>
        </p:nvSpPr>
        <p:spPr>
          <a:xfrm>
            <a:off x="3188524" y="3020092"/>
            <a:ext cx="6458197" cy="245894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/>
            </a:scene3d>
            <a:sp3d prstMaterial="plastic"/>
          </a:bodyPr>
          <a:lstStyle/>
          <a:p>
            <a:pPr lvl="0" defTabSz="457200">
              <a:lnSpc>
                <a:spcPct val="150000"/>
              </a:lnSpc>
              <a:spcBef>
                <a:spcPts val="600"/>
              </a:spcBef>
            </a:pPr>
            <a:r>
              <a:rPr lang="zh-CN" altLang="en-US" sz="2100" b="1" dirty="0">
                <a:ln w="3175"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6C2209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       在今天这个特殊的日子里，我们的学生是不会忘记老师的，请老师们接受所有学子的敬意和美好祝愿。下面大会进行第二项，有请少先队代表为全体教师佩戴红花，同时有请学生代表（七（</a:t>
            </a:r>
            <a:r>
              <a:rPr lang="en-US" altLang="zh-CN" sz="2100" b="1" dirty="0">
                <a:ln w="3175"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6C2209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100" b="1" dirty="0">
                <a:ln w="3175"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6C2209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）班的蔡雨凡同学上台献词，大家欢迎！</a:t>
            </a: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715"/>
          <a:stretch>
            <a:fillRect/>
          </a:stretch>
        </p:blipFill>
        <p:spPr>
          <a:xfrm flipH="1">
            <a:off x="2140201" y="3275072"/>
            <a:ext cx="1020277" cy="3753158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7617204" y="1544921"/>
            <a:ext cx="2087879" cy="132733"/>
          </a:xfrm>
          <a:prstGeom prst="rect">
            <a:avLst/>
          </a:prstGeom>
          <a:blipFill dpi="0" rotWithShape="0">
            <a:blip r:embed="rId4">
              <a:alphaModFix amt="8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154" y="1293937"/>
            <a:ext cx="571550" cy="502964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526" y="1054574"/>
            <a:ext cx="216000" cy="200931"/>
          </a:xfrm>
          <a:prstGeom prst="rect">
            <a:avLst/>
          </a:prstGeom>
        </p:spPr>
      </p:pic>
      <p:cxnSp>
        <p:nvCxnSpPr>
          <p:cNvPr id="22" name="直接连接符 21"/>
          <p:cNvCxnSpPr>
            <a:endCxn id="21" idx="1"/>
          </p:cNvCxnSpPr>
          <p:nvPr/>
        </p:nvCxnSpPr>
        <p:spPr>
          <a:xfrm flipV="1">
            <a:off x="3381704" y="1155040"/>
            <a:ext cx="6638822" cy="293870"/>
          </a:xfrm>
          <a:prstGeom prst="line">
            <a:avLst/>
          </a:prstGeom>
          <a:ln w="12700"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/>
                </a:gs>
                <a:gs pos="100000">
                  <a:srgbClr val="D7A761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V="1">
            <a:off x="9334500" y="1230274"/>
            <a:ext cx="679869" cy="362678"/>
          </a:xfrm>
          <a:prstGeom prst="line">
            <a:avLst/>
          </a:prstGeom>
          <a:ln w="12700"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/>
                </a:gs>
                <a:gs pos="100000">
                  <a:srgbClr val="D7A761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图片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456" y="5884148"/>
            <a:ext cx="327688" cy="304826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3477" y="5170690"/>
            <a:ext cx="571550" cy="502964"/>
          </a:xfrm>
          <a:prstGeom prst="rect">
            <a:avLst/>
          </a:prstGeom>
        </p:spPr>
      </p:pic>
      <p:cxnSp>
        <p:nvCxnSpPr>
          <p:cNvPr id="28" name="直接连接符 27"/>
          <p:cNvCxnSpPr/>
          <p:nvPr/>
        </p:nvCxnSpPr>
        <p:spPr>
          <a:xfrm flipV="1">
            <a:off x="2538988" y="5617346"/>
            <a:ext cx="750312" cy="287960"/>
          </a:xfrm>
          <a:prstGeom prst="line">
            <a:avLst/>
          </a:prstGeom>
          <a:ln w="12700"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/>
                </a:gs>
                <a:gs pos="100000">
                  <a:srgbClr val="D7A761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>
            <a:stCxn id="26" idx="2"/>
          </p:cNvCxnSpPr>
          <p:nvPr/>
        </p:nvCxnSpPr>
        <p:spPr>
          <a:xfrm flipV="1">
            <a:off x="2211300" y="5596410"/>
            <a:ext cx="6833898" cy="592564"/>
          </a:xfrm>
          <a:prstGeom prst="line">
            <a:avLst/>
          </a:prstGeom>
          <a:ln w="12700"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/>
                </a:gs>
                <a:gs pos="100000">
                  <a:srgbClr val="D7A761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3499318" y="1489309"/>
            <a:ext cx="5554460" cy="646331"/>
            <a:chOff x="1882101" y="3426423"/>
            <a:chExt cx="2815106" cy="1099413"/>
          </a:xfrm>
        </p:grpSpPr>
        <p:sp>
          <p:nvSpPr>
            <p:cNvPr id="14" name="矩形 13"/>
            <p:cNvSpPr/>
            <p:nvPr/>
          </p:nvSpPr>
          <p:spPr>
            <a:xfrm>
              <a:off x="1882101" y="3429000"/>
              <a:ext cx="2815106" cy="1074641"/>
            </a:xfrm>
            <a:prstGeom prst="rect">
              <a:avLst/>
            </a:prstGeom>
            <a:solidFill>
              <a:srgbClr val="392E1D"/>
            </a:solidFill>
            <a:ln w="19050">
              <a:gradFill>
                <a:gsLst>
                  <a:gs pos="54500">
                    <a:srgbClr val="F2DCA5"/>
                  </a:gs>
                  <a:gs pos="0">
                    <a:srgbClr val="D7A761"/>
                  </a:gs>
                  <a:gs pos="100000">
                    <a:srgbClr val="D7A76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948152" y="3426423"/>
              <a:ext cx="2689336" cy="1099413"/>
            </a:xfrm>
            <a:prstGeom prst="rect">
              <a:avLst/>
            </a:prstGeom>
            <a:noFill/>
            <a:ln w="57150"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lvl="0" algn="ctr" defTabSz="457200">
                <a:defRPr sz="8000">
                  <a:ln w="38100" cap="flat">
                    <a:gradFill flip="none" rotWithShape="1">
                      <a:gsLst>
                        <a:gs pos="0">
                          <a:srgbClr val="CEAD81"/>
                        </a:gs>
                        <a:gs pos="31000">
                          <a:srgbClr val="F8E4B9"/>
                        </a:gs>
                        <a:gs pos="61000">
                          <a:srgbClr val="CEAD81"/>
                        </a:gs>
                        <a:gs pos="100000">
                          <a:srgbClr val="CEAD81"/>
                        </a:gs>
                      </a:gsLst>
                      <a:path path="shape">
                        <a:fillToRect l="50000" t="50000" r="50000" b="50000"/>
                      </a:path>
                      <a:tileRect/>
                    </a:gradFill>
                    <a:miter lim="800000"/>
                  </a:ln>
                  <a:gradFill>
                    <a:gsLst>
                      <a:gs pos="21000">
                        <a:srgbClr val="CEAD81"/>
                      </a:gs>
                      <a:gs pos="74000">
                        <a:srgbClr val="F8E4B9"/>
                      </a:gs>
                      <a:gs pos="100000">
                        <a:srgbClr val="CEAD81"/>
                      </a:gs>
                    </a:gsLst>
                    <a:lin ang="0" scaled="1"/>
                  </a:gradFill>
                  <a:latin typeface="碳纤维正粗黑简体" panose="02010601030101010101" pitchFamily="2" charset="-122"/>
                  <a:ea typeface="碳纤维正粗黑简体" panose="02010601030101010101" pitchFamily="2" charset="-122"/>
                </a:defRPr>
              </a:lvl1pPr>
            </a:lstStyle>
            <a:p>
              <a:pPr lvl="0" algn="dist"/>
              <a:r>
                <a:rPr lang="zh-CN" altLang="en-US" sz="3600" dirty="0"/>
                <a:t>学生代表鲜花献词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7349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矩形 46">
            <a:extLst>
              <a:ext uri="{FF2B5EF4-FFF2-40B4-BE49-F238E27FC236}">
                <a16:creationId xmlns:a16="http://schemas.microsoft.com/office/drawing/2014/main" xmlns="" id="{7CA30051-1505-4B58-AC8F-F3570F660104}"/>
              </a:ext>
            </a:extLst>
          </p:cNvPr>
          <p:cNvSpPr/>
          <p:nvPr/>
        </p:nvSpPr>
        <p:spPr>
          <a:xfrm flipH="1"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9000">
                <a:srgbClr val="0C1122">
                  <a:alpha val="20000"/>
                </a:srgbClr>
              </a:gs>
              <a:gs pos="76000">
                <a:srgbClr val="383547">
                  <a:alpha val="10000"/>
                </a:srgbClr>
              </a:gs>
            </a:gsLst>
            <a:path path="circle">
              <a:fillToRect l="50000" t="50000" r="50000" b="50000"/>
            </a:path>
            <a:tileRect/>
          </a:gra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5" name="Group 550">
            <a:extLst>
              <a:ext uri="{FF2B5EF4-FFF2-40B4-BE49-F238E27FC236}">
                <a16:creationId xmlns:a16="http://schemas.microsoft.com/office/drawing/2014/main" xmlns="" id="{52259D12-9DE7-45E3-B97E-B6DF7C93696D}"/>
              </a:ext>
            </a:extLst>
          </p:cNvPr>
          <p:cNvGrpSpPr/>
          <p:nvPr/>
        </p:nvGrpSpPr>
        <p:grpSpPr bwMode="auto">
          <a:xfrm>
            <a:off x="5856455" y="270969"/>
            <a:ext cx="1718078" cy="1718169"/>
            <a:chOff x="295" y="3475"/>
            <a:chExt cx="1407" cy="1407"/>
          </a:xfrm>
        </p:grpSpPr>
        <p:sp>
          <p:nvSpPr>
            <p:cNvPr id="6" name="Oval 551">
              <a:extLst>
                <a:ext uri="{FF2B5EF4-FFF2-40B4-BE49-F238E27FC236}">
                  <a16:creationId xmlns:a16="http://schemas.microsoft.com/office/drawing/2014/main" xmlns="" id="{B0AD8FA2-AB46-44FE-93FB-1CAE511A33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rgbClr val="FBF697">
                    <a:alpha val="45000"/>
                  </a:srgbClr>
                </a:gs>
                <a:gs pos="100000">
                  <a:srgbClr val="FBF697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7" name="Group 552">
              <a:extLst>
                <a:ext uri="{FF2B5EF4-FFF2-40B4-BE49-F238E27FC236}">
                  <a16:creationId xmlns:a16="http://schemas.microsoft.com/office/drawing/2014/main" xmlns="" id="{82D1B39C-490B-4C83-9B3F-4348E3DDC621}"/>
                </a:ext>
              </a:extLst>
            </p:cNvPr>
            <p:cNvGrpSpPr/>
            <p:nvPr/>
          </p:nvGrpSpPr>
          <p:grpSpPr bwMode="auto">
            <a:xfrm>
              <a:off x="476" y="3657"/>
              <a:ext cx="1050" cy="1050"/>
              <a:chOff x="-6056" y="-2208"/>
              <a:chExt cx="2208" cy="2208"/>
            </a:xfrm>
          </p:grpSpPr>
          <p:sp>
            <p:nvSpPr>
              <p:cNvPr id="8" name="Oval 553">
                <a:extLst>
                  <a:ext uri="{FF2B5EF4-FFF2-40B4-BE49-F238E27FC236}">
                    <a16:creationId xmlns:a16="http://schemas.microsoft.com/office/drawing/2014/main" xmlns="" id="{EA12B762-5C4A-466E-ABE4-744DA5F094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rgbClr val="FDFBCA"/>
                  </a:gs>
                  <a:gs pos="100000">
                    <a:schemeClr val="tx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charset="0"/>
                  <a:ea typeface="微软雅黑"/>
                  <a:cs typeface="+mn-cs"/>
                </a:endParaRPr>
              </a:p>
            </p:txBody>
          </p:sp>
          <p:grpSp>
            <p:nvGrpSpPr>
              <p:cNvPr id="9" name="Group 554">
                <a:extLst>
                  <a:ext uri="{FF2B5EF4-FFF2-40B4-BE49-F238E27FC236}">
                    <a16:creationId xmlns:a16="http://schemas.microsoft.com/office/drawing/2014/main" xmlns="" id="{188642AB-68B3-4C53-96E0-0735DB5F1C6A}"/>
                  </a:ext>
                </a:extLst>
              </p:cNvPr>
              <p:cNvGrpSpPr/>
              <p:nvPr/>
            </p:nvGrpSpPr>
            <p:grpSpPr bwMode="auto">
              <a:xfrm>
                <a:off x="-6056" y="-2208"/>
                <a:ext cx="2208" cy="2208"/>
                <a:chOff x="-4060" y="-879"/>
                <a:chExt cx="2208" cy="2208"/>
              </a:xfrm>
            </p:grpSpPr>
            <p:grpSp>
              <p:nvGrpSpPr>
                <p:cNvPr id="10" name="Group 555">
                  <a:extLst>
                    <a:ext uri="{FF2B5EF4-FFF2-40B4-BE49-F238E27FC236}">
                      <a16:creationId xmlns:a16="http://schemas.microsoft.com/office/drawing/2014/main" xmlns="" id="{203E52F9-A4B6-4158-85E4-C157FDF45B5F}"/>
                    </a:ext>
                  </a:extLst>
                </p:cNvPr>
                <p:cNvGrpSpPr/>
                <p:nvPr/>
              </p:nvGrpSpPr>
              <p:grpSpPr bwMode="auto">
                <a:xfrm>
                  <a:off x="-4060" y="-879"/>
                  <a:ext cx="2208" cy="2208"/>
                  <a:chOff x="-3924" y="-788"/>
                  <a:chExt cx="2208" cy="2208"/>
                </a:xfrm>
              </p:grpSpPr>
              <p:grpSp>
                <p:nvGrpSpPr>
                  <p:cNvPr id="26" name="Group 556">
                    <a:extLst>
                      <a:ext uri="{FF2B5EF4-FFF2-40B4-BE49-F238E27FC236}">
                        <a16:creationId xmlns:a16="http://schemas.microsoft.com/office/drawing/2014/main" xmlns="" id="{46A51B93-8452-4B8F-A170-CC49B597D73B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4" y="-788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34" name="Group 557">
                      <a:extLst>
                        <a:ext uri="{FF2B5EF4-FFF2-40B4-BE49-F238E27FC236}">
                          <a16:creationId xmlns:a16="http://schemas.microsoft.com/office/drawing/2014/main" xmlns="" id="{F9F019AF-73AC-431A-8BDA-A6450F11C08D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8" name="AutoShape 558">
                        <a:extLst>
                          <a:ext uri="{FF2B5EF4-FFF2-40B4-BE49-F238E27FC236}">
                            <a16:creationId xmlns:a16="http://schemas.microsoft.com/office/drawing/2014/main" xmlns="" id="{1B2DC87E-9E33-417C-8DD8-5022BC82768D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39" name="AutoShape 559">
                        <a:extLst>
                          <a:ext uri="{FF2B5EF4-FFF2-40B4-BE49-F238E27FC236}">
                            <a16:creationId xmlns:a16="http://schemas.microsoft.com/office/drawing/2014/main" xmlns="" id="{5B4BA05D-5503-46A9-B48A-0C4C1EF2DA1D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35" name="Group 560">
                      <a:extLst>
                        <a:ext uri="{FF2B5EF4-FFF2-40B4-BE49-F238E27FC236}">
                          <a16:creationId xmlns:a16="http://schemas.microsoft.com/office/drawing/2014/main" xmlns="" id="{43DED4BA-7825-463E-B8B6-1656976DEFC9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6" name="AutoShape 561">
                        <a:extLst>
                          <a:ext uri="{FF2B5EF4-FFF2-40B4-BE49-F238E27FC236}">
                            <a16:creationId xmlns:a16="http://schemas.microsoft.com/office/drawing/2014/main" xmlns="" id="{6FF232A6-2CCB-4FD2-ABDF-19A8E9ACDD45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37" name="AutoShape 562">
                        <a:extLst>
                          <a:ext uri="{FF2B5EF4-FFF2-40B4-BE49-F238E27FC236}">
                            <a16:creationId xmlns:a16="http://schemas.microsoft.com/office/drawing/2014/main" xmlns="" id="{697403E9-8E1E-4F4C-901B-582AB7AEEADE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</p:grpSp>
              <p:grpSp>
                <p:nvGrpSpPr>
                  <p:cNvPr id="27" name="Group 563">
                    <a:extLst>
                      <a:ext uri="{FF2B5EF4-FFF2-40B4-BE49-F238E27FC236}">
                        <a16:creationId xmlns:a16="http://schemas.microsoft.com/office/drawing/2014/main" xmlns="" id="{49428F1A-6CE8-4B72-9BB8-F2127E5C6529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7" y="-785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28" name="Group 564">
                      <a:extLst>
                        <a:ext uri="{FF2B5EF4-FFF2-40B4-BE49-F238E27FC236}">
                          <a16:creationId xmlns:a16="http://schemas.microsoft.com/office/drawing/2014/main" xmlns="" id="{F439BD0D-8085-4A8B-96B9-6E184EB63022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2" name="AutoShape 565">
                        <a:extLst>
                          <a:ext uri="{FF2B5EF4-FFF2-40B4-BE49-F238E27FC236}">
                            <a16:creationId xmlns:a16="http://schemas.microsoft.com/office/drawing/2014/main" xmlns="" id="{17961452-8A4E-4366-965C-646863908596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33" name="AutoShape 566">
                        <a:extLst>
                          <a:ext uri="{FF2B5EF4-FFF2-40B4-BE49-F238E27FC236}">
                            <a16:creationId xmlns:a16="http://schemas.microsoft.com/office/drawing/2014/main" xmlns="" id="{BDBBA227-D182-4B7F-9112-01FB331B533E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29" name="Group 567">
                      <a:extLst>
                        <a:ext uri="{FF2B5EF4-FFF2-40B4-BE49-F238E27FC236}">
                          <a16:creationId xmlns:a16="http://schemas.microsoft.com/office/drawing/2014/main" xmlns="" id="{3E6DE6CF-81AD-44CA-B11C-FDD4D84BE0CB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0" name="AutoShape 568">
                        <a:extLst>
                          <a:ext uri="{FF2B5EF4-FFF2-40B4-BE49-F238E27FC236}">
                            <a16:creationId xmlns:a16="http://schemas.microsoft.com/office/drawing/2014/main" xmlns="" id="{3ABC8D76-3114-4F47-8EE7-707464CB68AE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31" name="AutoShape 569">
                        <a:extLst>
                          <a:ext uri="{FF2B5EF4-FFF2-40B4-BE49-F238E27FC236}">
                            <a16:creationId xmlns:a16="http://schemas.microsoft.com/office/drawing/2014/main" xmlns="" id="{083FB7B3-0819-4F41-BA0E-8BC5AC2DAD13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1" name="Group 570">
                  <a:extLst>
                    <a:ext uri="{FF2B5EF4-FFF2-40B4-BE49-F238E27FC236}">
                      <a16:creationId xmlns:a16="http://schemas.microsoft.com/office/drawing/2014/main" xmlns="" id="{E413B7D2-CE4E-4558-8355-A71828BBDE49}"/>
                    </a:ext>
                  </a:extLst>
                </p:cNvPr>
                <p:cNvGrpSpPr/>
                <p:nvPr/>
              </p:nvGrpSpPr>
              <p:grpSpPr bwMode="auto">
                <a:xfrm rot="1320000">
                  <a:off x="-3742" y="-520"/>
                  <a:ext cx="1546" cy="1546"/>
                  <a:chOff x="-3924" y="-788"/>
                  <a:chExt cx="2208" cy="2208"/>
                </a:xfrm>
              </p:grpSpPr>
              <p:grpSp>
                <p:nvGrpSpPr>
                  <p:cNvPr id="12" name="Group 571">
                    <a:extLst>
                      <a:ext uri="{FF2B5EF4-FFF2-40B4-BE49-F238E27FC236}">
                        <a16:creationId xmlns:a16="http://schemas.microsoft.com/office/drawing/2014/main" xmlns="" id="{B7AABB4E-6608-4194-889A-781C423964D7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4" y="-788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20" name="Group 572">
                      <a:extLst>
                        <a:ext uri="{FF2B5EF4-FFF2-40B4-BE49-F238E27FC236}">
                          <a16:creationId xmlns:a16="http://schemas.microsoft.com/office/drawing/2014/main" xmlns="" id="{38445E39-68EB-4026-9E58-776A1329B2B8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4" name="AutoShape 573">
                        <a:extLst>
                          <a:ext uri="{FF2B5EF4-FFF2-40B4-BE49-F238E27FC236}">
                            <a16:creationId xmlns:a16="http://schemas.microsoft.com/office/drawing/2014/main" xmlns="" id="{76BABC53-3C0A-418A-BF00-C5DA941669C0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25" name="AutoShape 574">
                        <a:extLst>
                          <a:ext uri="{FF2B5EF4-FFF2-40B4-BE49-F238E27FC236}">
                            <a16:creationId xmlns:a16="http://schemas.microsoft.com/office/drawing/2014/main" xmlns="" id="{B64563B4-C5F3-4E11-BC7C-D30B2ADEBA4A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21" name="Group 575">
                      <a:extLst>
                        <a:ext uri="{FF2B5EF4-FFF2-40B4-BE49-F238E27FC236}">
                          <a16:creationId xmlns:a16="http://schemas.microsoft.com/office/drawing/2014/main" xmlns="" id="{4A515C9B-08EA-41EA-AED7-2D95FA762025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" name="AutoShape 576">
                        <a:extLst>
                          <a:ext uri="{FF2B5EF4-FFF2-40B4-BE49-F238E27FC236}">
                            <a16:creationId xmlns:a16="http://schemas.microsoft.com/office/drawing/2014/main" xmlns="" id="{B58E6A5E-51C1-44EB-A41C-D5FFD94FA067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23" name="AutoShape 577">
                        <a:extLst>
                          <a:ext uri="{FF2B5EF4-FFF2-40B4-BE49-F238E27FC236}">
                            <a16:creationId xmlns:a16="http://schemas.microsoft.com/office/drawing/2014/main" xmlns="" id="{BCB73676-4A34-4384-B2D8-0C2281C65790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</p:grpSp>
              <p:grpSp>
                <p:nvGrpSpPr>
                  <p:cNvPr id="13" name="Group 578">
                    <a:extLst>
                      <a:ext uri="{FF2B5EF4-FFF2-40B4-BE49-F238E27FC236}">
                        <a16:creationId xmlns:a16="http://schemas.microsoft.com/office/drawing/2014/main" xmlns="" id="{926CF172-B040-4551-9E2E-D40B9C51098B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7" y="-785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14" name="Group 579">
                      <a:extLst>
                        <a:ext uri="{FF2B5EF4-FFF2-40B4-BE49-F238E27FC236}">
                          <a16:creationId xmlns:a16="http://schemas.microsoft.com/office/drawing/2014/main" xmlns="" id="{D76439D6-06FD-4004-87F7-2754C6DE0BBC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" name="AutoShape 580">
                        <a:extLst>
                          <a:ext uri="{FF2B5EF4-FFF2-40B4-BE49-F238E27FC236}">
                            <a16:creationId xmlns:a16="http://schemas.microsoft.com/office/drawing/2014/main" xmlns="" id="{A3E68621-8A88-4491-9D87-1094E47BF019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19" name="AutoShape 581">
                        <a:extLst>
                          <a:ext uri="{FF2B5EF4-FFF2-40B4-BE49-F238E27FC236}">
                            <a16:creationId xmlns:a16="http://schemas.microsoft.com/office/drawing/2014/main" xmlns="" id="{0832DEB5-6822-4947-AB30-985DA2997D6D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15" name="Group 582">
                      <a:extLst>
                        <a:ext uri="{FF2B5EF4-FFF2-40B4-BE49-F238E27FC236}">
                          <a16:creationId xmlns:a16="http://schemas.microsoft.com/office/drawing/2014/main" xmlns="" id="{51C442A6-9BDC-454F-95CF-A607298ED4A7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6" name="AutoShape 583">
                        <a:extLst>
                          <a:ext uri="{FF2B5EF4-FFF2-40B4-BE49-F238E27FC236}">
                            <a16:creationId xmlns:a16="http://schemas.microsoft.com/office/drawing/2014/main" xmlns="" id="{0BD49540-B8EB-4B62-AD66-CFE9EA05D40F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17" name="AutoShape 584">
                        <a:extLst>
                          <a:ext uri="{FF2B5EF4-FFF2-40B4-BE49-F238E27FC236}">
                            <a16:creationId xmlns:a16="http://schemas.microsoft.com/office/drawing/2014/main" xmlns="" id="{46605BF1-4947-436C-AB00-138D357C7F55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</p:grpSp>
            </p:grpSp>
          </p:grpSp>
        </p:grpSp>
      </p:grpSp>
      <p:sp>
        <p:nvSpPr>
          <p:cNvPr id="40" name="文本框 39">
            <a:extLst>
              <a:ext uri="{FF2B5EF4-FFF2-40B4-BE49-F238E27FC236}">
                <a16:creationId xmlns:a16="http://schemas.microsoft.com/office/drawing/2014/main" xmlns="" id="{DB3FAA94-F30B-4115-959E-19C79DF25E49}"/>
              </a:ext>
            </a:extLst>
          </p:cNvPr>
          <p:cNvSpPr txBox="1"/>
          <p:nvPr/>
        </p:nvSpPr>
        <p:spPr>
          <a:xfrm>
            <a:off x="3310622" y="3929549"/>
            <a:ext cx="5570756" cy="1169551"/>
          </a:xfrm>
          <a:prstGeom prst="rect">
            <a:avLst/>
          </a:prstGeom>
          <a:noFill/>
          <a:ln w="57150">
            <a:noFill/>
          </a:ln>
        </p:spPr>
        <p:txBody>
          <a:bodyPr wrap="none" rtlCol="0">
            <a:spAutoFit/>
          </a:bodyPr>
          <a:lstStyle/>
          <a:p>
            <a:pPr lvl="0" algn="ctr" defTabSz="457200"/>
            <a:r>
              <a:rPr lang="zh-CN" altLang="en-US" sz="7000" dirty="0">
                <a:ln w="38100" cap="flat">
                  <a:gradFill flip="none" rotWithShape="1">
                    <a:gsLst>
                      <a:gs pos="0">
                        <a:srgbClr val="CEAD81"/>
                      </a:gs>
                      <a:gs pos="31000">
                        <a:srgbClr val="F8E4B9"/>
                      </a:gs>
                      <a:gs pos="61000">
                        <a:srgbClr val="CEAD81"/>
                      </a:gs>
                      <a:gs pos="100000">
                        <a:srgbClr val="CEAD81"/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miter lim="800000"/>
                </a:ln>
                <a:gradFill>
                  <a:gsLst>
                    <a:gs pos="21000">
                      <a:srgbClr val="CEAD81"/>
                    </a:gs>
                    <a:gs pos="74000">
                      <a:srgbClr val="F8E4B9"/>
                    </a:gs>
                    <a:gs pos="100000">
                      <a:srgbClr val="CEAD81"/>
                    </a:gs>
                  </a:gsLst>
                  <a:lin ang="0" scaled="1"/>
                </a:gradFill>
                <a:latin typeface="碳纤维正粗黑简体" panose="02010601030101010101" pitchFamily="2" charset="-122"/>
                <a:ea typeface="碳纤维正粗黑简体" panose="02010601030101010101" pitchFamily="2" charset="-122"/>
              </a:rPr>
              <a:t>获奖教师颁奖</a:t>
            </a:r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xmlns="" id="{CC605324-8402-44C6-A4BC-02E87E46757C}"/>
              </a:ext>
            </a:extLst>
          </p:cNvPr>
          <p:cNvGrpSpPr/>
          <p:nvPr/>
        </p:nvGrpSpPr>
        <p:grpSpPr>
          <a:xfrm>
            <a:off x="5108421" y="1225729"/>
            <a:ext cx="1975159" cy="2324559"/>
            <a:chOff x="4598455" y="958738"/>
            <a:chExt cx="2995090" cy="3524914"/>
          </a:xfrm>
        </p:grpSpPr>
        <p:sp>
          <p:nvSpPr>
            <p:cNvPr id="42" name="等腰三角形 41">
              <a:extLst>
                <a:ext uri="{FF2B5EF4-FFF2-40B4-BE49-F238E27FC236}">
                  <a16:creationId xmlns:a16="http://schemas.microsoft.com/office/drawing/2014/main" xmlns="" id="{732DCF08-E6A4-4552-ABDD-812B96F8A776}"/>
                </a:ext>
              </a:extLst>
            </p:cNvPr>
            <p:cNvSpPr/>
            <p:nvPr/>
          </p:nvSpPr>
          <p:spPr>
            <a:xfrm>
              <a:off x="4598455" y="958738"/>
              <a:ext cx="2995090" cy="2581974"/>
            </a:xfrm>
            <a:prstGeom prst="triangle">
              <a:avLst/>
            </a:prstGeom>
            <a:noFill/>
            <a:ln w="88900">
              <a:gradFill>
                <a:gsLst>
                  <a:gs pos="0">
                    <a:srgbClr val="CEAD81"/>
                  </a:gs>
                  <a:gs pos="47000">
                    <a:srgbClr val="F8E4B9"/>
                  </a:gs>
                  <a:gs pos="100000">
                    <a:srgbClr val="CEAD8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43" name="等腰三角形 42">
              <a:extLst>
                <a:ext uri="{FF2B5EF4-FFF2-40B4-BE49-F238E27FC236}">
                  <a16:creationId xmlns:a16="http://schemas.microsoft.com/office/drawing/2014/main" xmlns="" id="{3C9AEB10-5347-4091-8A82-FCEB97D4BDD2}"/>
                </a:ext>
              </a:extLst>
            </p:cNvPr>
            <p:cNvSpPr/>
            <p:nvPr/>
          </p:nvSpPr>
          <p:spPr>
            <a:xfrm flipV="1">
              <a:off x="4598455" y="1901678"/>
              <a:ext cx="2995090" cy="2581974"/>
            </a:xfrm>
            <a:prstGeom prst="triangle">
              <a:avLst/>
            </a:prstGeom>
            <a:noFill/>
            <a:ln w="88900">
              <a:gradFill>
                <a:gsLst>
                  <a:gs pos="0">
                    <a:srgbClr val="CEAD81"/>
                  </a:gs>
                  <a:gs pos="47000">
                    <a:srgbClr val="F8E4B9"/>
                  </a:gs>
                  <a:gs pos="100000">
                    <a:srgbClr val="CEAD8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pic>
        <p:nvPicPr>
          <p:cNvPr id="44" name="图片 43" descr="34a2a23d0a49b2080fbc98c6c76eb664">
            <a:extLst>
              <a:ext uri="{FF2B5EF4-FFF2-40B4-BE49-F238E27FC236}">
                <a16:creationId xmlns:a16="http://schemas.microsoft.com/office/drawing/2014/main" xmlns="" id="{AAC6AECE-D0BE-4FDF-928D-EABC66D8A5BF}"/>
              </a:ext>
            </a:extLst>
          </p:cNvPr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943735" y="3616827"/>
            <a:ext cx="1772285" cy="1772285"/>
          </a:xfrm>
          <a:prstGeom prst="rect">
            <a:avLst/>
          </a:prstGeom>
        </p:spPr>
      </p:pic>
      <p:pic>
        <p:nvPicPr>
          <p:cNvPr id="45" name="图片 44" descr="4829488ffef4b19ff1d72dde2e539c28">
            <a:extLst>
              <a:ext uri="{FF2B5EF4-FFF2-40B4-BE49-F238E27FC236}">
                <a16:creationId xmlns:a16="http://schemas.microsoft.com/office/drawing/2014/main" xmlns="" id="{36D11E63-1D44-45FD-A604-0ADA13A89226}"/>
              </a:ext>
            </a:extLst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808085" y="3616827"/>
            <a:ext cx="1200150" cy="1720215"/>
          </a:xfrm>
          <a:prstGeom prst="rect">
            <a:avLst/>
          </a:prstGeom>
        </p:spPr>
      </p:pic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xmlns="" id="{FB98E1CF-91ED-4DF4-93A5-4E61F0F740B4}"/>
              </a:ext>
            </a:extLst>
          </p:cNvPr>
          <p:cNvCxnSpPr/>
          <p:nvPr/>
        </p:nvCxnSpPr>
        <p:spPr>
          <a:xfrm>
            <a:off x="3951823" y="5389112"/>
            <a:ext cx="4400607" cy="0"/>
          </a:xfrm>
          <a:prstGeom prst="line">
            <a:avLst/>
          </a:prstGeom>
          <a:noFill/>
          <a:ln w="57150">
            <a:solidFill>
              <a:srgbClr val="DCC094"/>
            </a:solidFill>
          </a:ln>
        </p:spPr>
      </p:cxnSp>
    </p:spTree>
    <p:extLst>
      <p:ext uri="{BB962C8B-B14F-4D97-AF65-F5344CB8AC3E}">
        <p14:creationId xmlns:p14="http://schemas.microsoft.com/office/powerpoint/2010/main" val="3329019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47"/>
          <p:cNvGrpSpPr/>
          <p:nvPr/>
        </p:nvGrpSpPr>
        <p:grpSpPr>
          <a:xfrm rot="21300911">
            <a:off x="5888871" y="-307594"/>
            <a:ext cx="7208391" cy="5002861"/>
            <a:chOff x="6758265" y="-333642"/>
            <a:chExt cx="5813943" cy="5002861"/>
          </a:xfrm>
        </p:grpSpPr>
        <p:sp>
          <p:nvSpPr>
            <p:cNvPr id="49" name="任意多边形 48"/>
            <p:cNvSpPr/>
            <p:nvPr/>
          </p:nvSpPr>
          <p:spPr>
            <a:xfrm flipH="1">
              <a:off x="7042737" y="31758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" name="任意多边形 49"/>
            <p:cNvSpPr/>
            <p:nvPr/>
          </p:nvSpPr>
          <p:spPr>
            <a:xfrm rot="266748" flipH="1">
              <a:off x="6758265" y="-333642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1" name="任意多边形 50"/>
            <p:cNvSpPr/>
            <p:nvPr/>
          </p:nvSpPr>
          <p:spPr>
            <a:xfrm rot="21233509" flipH="1">
              <a:off x="7345182" y="371442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 rot="299089" flipH="1">
            <a:off x="-916321" y="-307594"/>
            <a:ext cx="7208391" cy="5002861"/>
            <a:chOff x="6758265" y="-333642"/>
            <a:chExt cx="5813943" cy="5002861"/>
          </a:xfrm>
        </p:grpSpPr>
        <p:sp>
          <p:nvSpPr>
            <p:cNvPr id="53" name="任意多边形 52"/>
            <p:cNvSpPr/>
            <p:nvPr/>
          </p:nvSpPr>
          <p:spPr>
            <a:xfrm flipH="1">
              <a:off x="7042737" y="31758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4" name="任意多边形 53"/>
            <p:cNvSpPr/>
            <p:nvPr/>
          </p:nvSpPr>
          <p:spPr>
            <a:xfrm rot="266748" flipH="1">
              <a:off x="6758265" y="-333642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5" name="任意多边形 54"/>
            <p:cNvSpPr/>
            <p:nvPr/>
          </p:nvSpPr>
          <p:spPr>
            <a:xfrm rot="21233509" flipH="1">
              <a:off x="7345182" y="371442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13"/>
          <a:stretch>
            <a:fillRect/>
          </a:stretch>
        </p:blipFill>
        <p:spPr>
          <a:xfrm>
            <a:off x="2441301" y="4631046"/>
            <a:ext cx="7261499" cy="1469835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1536263" y="-1111157"/>
            <a:ext cx="9026869" cy="9008968"/>
            <a:chOff x="1536263" y="-1111157"/>
            <a:chExt cx="9026869" cy="9008968"/>
          </a:xfrm>
        </p:grpSpPr>
        <p:grpSp>
          <p:nvGrpSpPr>
            <p:cNvPr id="22" name="组合 21"/>
            <p:cNvGrpSpPr/>
            <p:nvPr/>
          </p:nvGrpSpPr>
          <p:grpSpPr>
            <a:xfrm>
              <a:off x="1555843" y="-1109478"/>
              <a:ext cx="9007289" cy="9007289"/>
              <a:chOff x="1555843" y="-1109478"/>
              <a:chExt cx="9007289" cy="9007289"/>
            </a:xfrm>
          </p:grpSpPr>
          <p:grpSp>
            <p:nvGrpSpPr>
              <p:cNvPr id="37" name="组合 36"/>
              <p:cNvGrpSpPr/>
              <p:nvPr/>
            </p:nvGrpSpPr>
            <p:grpSpPr>
              <a:xfrm>
                <a:off x="4566788" y="-1109478"/>
                <a:ext cx="2985400" cy="9007289"/>
                <a:chOff x="-374507" y="-1037336"/>
                <a:chExt cx="2985400" cy="9007289"/>
              </a:xfrm>
            </p:grpSpPr>
            <p:sp>
              <p:nvSpPr>
                <p:cNvPr id="41" name="任意多边形 40"/>
                <p:cNvSpPr/>
                <p:nvPr/>
              </p:nvSpPr>
              <p:spPr>
                <a:xfrm rot="7297085" flipH="1">
                  <a:off x="-1146726" y="-264418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2" name="任意多边形 41"/>
                <p:cNvSpPr/>
                <p:nvPr/>
              </p:nvSpPr>
              <p:spPr>
                <a:xfrm rot="14302915" flipH="1" flipV="1">
                  <a:off x="-1147425" y="4212334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38" name="组合 37"/>
              <p:cNvGrpSpPr/>
              <p:nvPr/>
            </p:nvGrpSpPr>
            <p:grpSpPr>
              <a:xfrm rot="5400000" flipH="1">
                <a:off x="4566788" y="-1109478"/>
                <a:ext cx="2985400" cy="9007289"/>
                <a:chOff x="-374507" y="-1037336"/>
                <a:chExt cx="2985400" cy="9007289"/>
              </a:xfrm>
            </p:grpSpPr>
            <p:sp>
              <p:nvSpPr>
                <p:cNvPr id="39" name="任意多边形 38"/>
                <p:cNvSpPr/>
                <p:nvPr/>
              </p:nvSpPr>
              <p:spPr>
                <a:xfrm rot="7297085" flipH="1">
                  <a:off x="-1146726" y="-264418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0" name="任意多边形 39"/>
                <p:cNvSpPr/>
                <p:nvPr/>
              </p:nvSpPr>
              <p:spPr>
                <a:xfrm rot="14302915" flipH="1" flipV="1">
                  <a:off x="-1147425" y="4212334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  <p:grpSp>
          <p:nvGrpSpPr>
            <p:cNvPr id="23" name="组合 22"/>
            <p:cNvGrpSpPr/>
            <p:nvPr/>
          </p:nvGrpSpPr>
          <p:grpSpPr>
            <a:xfrm rot="1800000">
              <a:off x="1555494" y="-1109827"/>
              <a:ext cx="9007289" cy="9007289"/>
              <a:chOff x="1555843" y="-1109478"/>
              <a:chExt cx="9007289" cy="9007289"/>
            </a:xfrm>
          </p:grpSpPr>
          <p:grpSp>
            <p:nvGrpSpPr>
              <p:cNvPr id="31" name="组合 30"/>
              <p:cNvGrpSpPr/>
              <p:nvPr/>
            </p:nvGrpSpPr>
            <p:grpSpPr>
              <a:xfrm>
                <a:off x="4566788" y="-1109478"/>
                <a:ext cx="2985400" cy="9007289"/>
                <a:chOff x="-374507" y="-1037336"/>
                <a:chExt cx="2985400" cy="9007289"/>
              </a:xfrm>
            </p:grpSpPr>
            <p:sp>
              <p:nvSpPr>
                <p:cNvPr id="35" name="任意多边形 34"/>
                <p:cNvSpPr/>
                <p:nvPr/>
              </p:nvSpPr>
              <p:spPr>
                <a:xfrm rot="7297085" flipH="1">
                  <a:off x="-1146726" y="-264418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6" name="任意多边形 35"/>
                <p:cNvSpPr/>
                <p:nvPr/>
              </p:nvSpPr>
              <p:spPr>
                <a:xfrm rot="14302915" flipH="1" flipV="1">
                  <a:off x="-1147425" y="4212334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32" name="组合 31"/>
              <p:cNvGrpSpPr/>
              <p:nvPr/>
            </p:nvGrpSpPr>
            <p:grpSpPr>
              <a:xfrm rot="5400000" flipH="1">
                <a:off x="4566788" y="-1109478"/>
                <a:ext cx="2985400" cy="9007289"/>
                <a:chOff x="-374507" y="-1037336"/>
                <a:chExt cx="2985400" cy="9007289"/>
              </a:xfrm>
            </p:grpSpPr>
            <p:sp>
              <p:nvSpPr>
                <p:cNvPr id="33" name="任意多边形 32"/>
                <p:cNvSpPr/>
                <p:nvPr/>
              </p:nvSpPr>
              <p:spPr>
                <a:xfrm rot="7297085" flipH="1">
                  <a:off x="-1146726" y="-264418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4" name="任意多边形 33"/>
                <p:cNvSpPr/>
                <p:nvPr/>
              </p:nvSpPr>
              <p:spPr>
                <a:xfrm rot="14302915" flipH="1" flipV="1">
                  <a:off x="-1147425" y="4212334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  <p:grpSp>
          <p:nvGrpSpPr>
            <p:cNvPr id="24" name="组合 23"/>
            <p:cNvGrpSpPr/>
            <p:nvPr/>
          </p:nvGrpSpPr>
          <p:grpSpPr>
            <a:xfrm rot="3600000">
              <a:off x="1536263" y="-1111157"/>
              <a:ext cx="9007289" cy="9007289"/>
              <a:chOff x="1555843" y="-1109478"/>
              <a:chExt cx="9007289" cy="9007289"/>
            </a:xfrm>
          </p:grpSpPr>
          <p:grpSp>
            <p:nvGrpSpPr>
              <p:cNvPr id="25" name="组合 24"/>
              <p:cNvGrpSpPr/>
              <p:nvPr/>
            </p:nvGrpSpPr>
            <p:grpSpPr>
              <a:xfrm>
                <a:off x="4566788" y="-1109478"/>
                <a:ext cx="2985400" cy="9007289"/>
                <a:chOff x="-374507" y="-1037336"/>
                <a:chExt cx="2985400" cy="9007289"/>
              </a:xfrm>
            </p:grpSpPr>
            <p:sp>
              <p:nvSpPr>
                <p:cNvPr id="29" name="任意多边形 28"/>
                <p:cNvSpPr/>
                <p:nvPr/>
              </p:nvSpPr>
              <p:spPr>
                <a:xfrm rot="7297085" flipH="1">
                  <a:off x="-1146726" y="-264418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0" name="任意多边形 29"/>
                <p:cNvSpPr/>
                <p:nvPr/>
              </p:nvSpPr>
              <p:spPr>
                <a:xfrm rot="14302915" flipH="1" flipV="1">
                  <a:off x="-1147425" y="4212334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26" name="组合 25"/>
              <p:cNvGrpSpPr/>
              <p:nvPr/>
            </p:nvGrpSpPr>
            <p:grpSpPr>
              <a:xfrm rot="5400000" flipH="1">
                <a:off x="4566788" y="-1109478"/>
                <a:ext cx="2985400" cy="9007289"/>
                <a:chOff x="-374507" y="-1037336"/>
                <a:chExt cx="2985400" cy="9007289"/>
              </a:xfrm>
            </p:grpSpPr>
            <p:sp>
              <p:nvSpPr>
                <p:cNvPr id="27" name="任意多边形 26"/>
                <p:cNvSpPr/>
                <p:nvPr/>
              </p:nvSpPr>
              <p:spPr>
                <a:xfrm rot="7297085" flipH="1">
                  <a:off x="-1146726" y="-264418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8" name="任意多边形 27"/>
                <p:cNvSpPr/>
                <p:nvPr/>
              </p:nvSpPr>
              <p:spPr>
                <a:xfrm rot="14302915" flipH="1" flipV="1">
                  <a:off x="-1147425" y="4212334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</p:grp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58" t="11365" r="9933" b="24866"/>
          <a:stretch>
            <a:fillRect/>
          </a:stretch>
        </p:blipFill>
        <p:spPr>
          <a:xfrm>
            <a:off x="2578101" y="1409701"/>
            <a:ext cx="7010400" cy="3454400"/>
          </a:xfrm>
          <a:prstGeom prst="rect">
            <a:avLst/>
          </a:prstGeom>
          <a:effectLst>
            <a:outerShdw blurRad="330200" dist="38100" dir="5400000" sx="104000" sy="104000" algn="t" rotWithShape="0">
              <a:prstClr val="black">
                <a:alpha val="55000"/>
              </a:prstClr>
            </a:outerShdw>
          </a:effectLst>
        </p:spPr>
      </p:pic>
      <p:sp>
        <p:nvSpPr>
          <p:cNvPr id="4" name="文本框 3"/>
          <p:cNvSpPr txBox="1"/>
          <p:nvPr/>
        </p:nvSpPr>
        <p:spPr>
          <a:xfrm>
            <a:off x="3802269" y="3832831"/>
            <a:ext cx="4562061" cy="578522"/>
          </a:xfrm>
          <a:prstGeom prst="rect">
            <a:avLst/>
          </a:prstGeom>
          <a:noFill/>
        </p:spPr>
        <p:txBody>
          <a:bodyPr wrap="square" rtlCol="0">
            <a:prstTxWarp prst="textButton">
              <a:avLst>
                <a:gd name="adj" fmla="val 10391600"/>
              </a:avLst>
            </a:prstTxWarp>
            <a:spAutoFit/>
          </a:bodyPr>
          <a:lstStyle/>
          <a:p>
            <a:pPr lvl="0" algn="ctr"/>
            <a:r>
              <a:rPr lang="zh-CN" altLang="en-US" sz="6600" b="1" dirty="0">
                <a:gradFill flip="none" rotWithShape="1">
                  <a:gsLst>
                    <a:gs pos="31000">
                      <a:srgbClr val="E41D30"/>
                    </a:gs>
                    <a:gs pos="100000">
                      <a:srgbClr val="D6182A"/>
                    </a:gs>
                    <a:gs pos="0">
                      <a:srgbClr val="FF5167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dist="50800" dir="6000000" sx="102000" sy="102000" algn="ctr" rotWithShape="0">
                    <a:srgbClr val="710E14"/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高考、中考杰出贡献奖</a:t>
            </a:r>
          </a:p>
        </p:txBody>
      </p:sp>
      <p:sp>
        <p:nvSpPr>
          <p:cNvPr id="45" name="矩形 44"/>
          <p:cNvSpPr/>
          <p:nvPr/>
        </p:nvSpPr>
        <p:spPr>
          <a:xfrm>
            <a:off x="3976413" y="3983388"/>
            <a:ext cx="5891881" cy="706075"/>
          </a:xfrm>
          <a:prstGeom prst="rect">
            <a:avLst/>
          </a:prstGeom>
          <a:blipFill dpi="0" rotWithShape="0">
            <a:blip r:embed="rId5">
              <a:alphaModFix amt="8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3396797" y="5156462"/>
            <a:ext cx="5891881" cy="717047"/>
          </a:xfrm>
          <a:prstGeom prst="rect">
            <a:avLst/>
          </a:prstGeom>
          <a:blipFill dpi="0" rotWithShape="0">
            <a:blip r:embed="rId5">
              <a:alphaModFix amt="8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7" name="圆角矩形 56"/>
          <p:cNvSpPr/>
          <p:nvPr/>
        </p:nvSpPr>
        <p:spPr>
          <a:xfrm>
            <a:off x="4006243" y="4936255"/>
            <a:ext cx="4235655" cy="579141"/>
          </a:xfrm>
          <a:prstGeom prst="roundRect">
            <a:avLst/>
          </a:prstGeom>
          <a:gradFill flip="none" rotWithShape="1">
            <a:gsLst>
              <a:gs pos="0">
                <a:srgbClr val="3A2412"/>
              </a:gs>
              <a:gs pos="78000">
                <a:srgbClr val="170908"/>
              </a:gs>
            </a:gsLst>
            <a:lin ang="5400000" scaled="1"/>
            <a:tileRect/>
          </a:gradFill>
          <a:ln w="19050">
            <a:solidFill>
              <a:srgbClr val="E5C4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400" b="1" dirty="0">
                <a:gradFill>
                  <a:gsLst>
                    <a:gs pos="0">
                      <a:srgbClr val="D7A761"/>
                    </a:gs>
                    <a:gs pos="100000">
                      <a:srgbClr val="F2DCA5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李老师  王老师</a:t>
            </a:r>
          </a:p>
        </p:txBody>
      </p:sp>
      <p:pic>
        <p:nvPicPr>
          <p:cNvPr id="43" name="Picture 2" descr="PPECLOGO-eff-0-1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4224255" y="2302597"/>
            <a:ext cx="1060349" cy="798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3" descr="PPECLOGO-eff-0-2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8275980" y="2174253"/>
            <a:ext cx="1096814" cy="838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" descr="PPECLOGO-eff-0-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117793" y="863767"/>
            <a:ext cx="3013731" cy="2376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5" descr="PPECLOGO-eff-0-1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4544778" y="3187059"/>
            <a:ext cx="524127" cy="395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6" descr="PPECLOGO-eff-0-1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7453682" y="2320234"/>
            <a:ext cx="401158" cy="30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8" descr="PPECLOGO-eff-0-2"/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5446702" y="1942862"/>
            <a:ext cx="981731" cy="750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9" descr="PPECLOGO-eff-5-4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339284" y="2622616"/>
            <a:ext cx="1477636" cy="1123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10" descr="PPECLOGO-eff-5-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5429746" y="2862002"/>
            <a:ext cx="1834444" cy="1436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11" descr="PPECLOGO-eff-5-4"/>
          <p:cNvPicPr>
            <a:picLocks noChangeAspect="1" noChangeArrowheads="1"/>
          </p:cNvPicPr>
          <p:nvPr/>
        </p:nvPicPr>
        <p:blipFill>
          <a:blip r:embed="rId14" cstate="screen"/>
          <a:srcRect/>
          <a:stretch>
            <a:fillRect/>
          </a:stretch>
        </p:blipFill>
        <p:spPr bwMode="auto">
          <a:xfrm>
            <a:off x="9963444" y="2141326"/>
            <a:ext cx="1116794" cy="851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12" descr="PPECLOGO-eff-0-1"/>
          <p:cNvPicPr>
            <a:picLocks noChangeAspect="1" noChangeArrowheads="1"/>
          </p:cNvPicPr>
          <p:nvPr/>
        </p:nvPicPr>
        <p:blipFill>
          <a:blip r:embed="rId15" cstate="screen"/>
          <a:srcRect/>
          <a:stretch>
            <a:fillRect/>
          </a:stretch>
        </p:blipFill>
        <p:spPr bwMode="auto">
          <a:xfrm>
            <a:off x="8020142" y="3040908"/>
            <a:ext cx="522112" cy="39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13" descr="PPECLOGO-eff-0-1"/>
          <p:cNvPicPr>
            <a:picLocks noChangeAspect="1" noChangeArrowheads="1"/>
          </p:cNvPicPr>
          <p:nvPr/>
        </p:nvPicPr>
        <p:blipFill>
          <a:blip r:embed="rId15" cstate="screen"/>
          <a:srcRect/>
          <a:stretch>
            <a:fillRect/>
          </a:stretch>
        </p:blipFill>
        <p:spPr bwMode="auto">
          <a:xfrm>
            <a:off x="11332222" y="1780988"/>
            <a:ext cx="522110" cy="39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14" descr="PPECLOGO-eff2-1-2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2227744" y="2211882"/>
            <a:ext cx="1697365" cy="1428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15" descr="PPECLOGO-eff2-1-3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4060968" y="2201803"/>
            <a:ext cx="437445" cy="36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16" descr="PPECLOGO-eff2-1-4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8596682" y="2741049"/>
            <a:ext cx="703540" cy="587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17" descr="PPECLOGO-eff2-1-3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9316350" y="2325273"/>
            <a:ext cx="360841" cy="30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18" descr="PPECLOGO-eff2-1-3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9822332" y="2862001"/>
            <a:ext cx="282222" cy="23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rAng="0" ptsTypes="">
                                      <p:cBhvr>
                                        <p:cTn id="41" dur="3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-0.31632 3.33333E-6 " pathEditMode="relative" rAng="0" ptsTypes="AA">
                                      <p:cBhvr>
                                        <p:cTn id="43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16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1.85185E-6 L -0.46684 -1.85185E-6 " pathEditMode="relative" rAng="0" ptsTypes="AA">
                                      <p:cBhvr>
                                        <p:cTn id="45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94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3.33333E-6 L -0.19532 -3.33333E-6 " pathEditMode="relative" rAng="0" ptsTypes="AA">
                                      <p:cBhvr>
                                        <p:cTn id="47" dur="3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66" y="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-0.43594 2.59259E-6 " pathEditMode="relative" rAng="0" ptsTypes="AA">
                                      <p:cBhvr>
                                        <p:cTn id="49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06" y="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-0.33577 -1.85185E-6 " pathEditMode="relative" rAng="0" ptsTypes="AA">
                                      <p:cBhvr>
                                        <p:cTn id="51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88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3" dur="3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5" dur="3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57" dur="3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96296E-6 L 0.62813 2.96296E-6 " pathEditMode="relative" rAng="0" ptsTypes="AA">
                                      <p:cBhvr>
                                        <p:cTn id="59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06" y="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96296E-6 L 0.42465 -2.96296E-6 " pathEditMode="relative" rAng="0" ptsTypes="AA">
                                      <p:cBhvr>
                                        <p:cTn id="61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33" y="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xit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53" presetClass="exit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6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53" presetClass="exit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1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53" presetClass="exit" presetSubtype="16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6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53" presetClass="exit" presetSubtype="16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1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4C8F275E-A262-4D88-880C-28A17D73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500" y="3412"/>
            <a:ext cx="7919168" cy="6858000"/>
          </a:xfrm>
          <a:custGeom>
            <a:avLst/>
            <a:gdLst>
              <a:gd name="connsiteX0" fmla="*/ 4088784 w 8102318"/>
              <a:gd name="connsiteY0" fmla="*/ 0 h 6858000"/>
              <a:gd name="connsiteX1" fmla="*/ 8102318 w 8102318"/>
              <a:gd name="connsiteY1" fmla="*/ 0 h 6858000"/>
              <a:gd name="connsiteX2" fmla="*/ 8102318 w 8102318"/>
              <a:gd name="connsiteY2" fmla="*/ 6858000 h 6858000"/>
              <a:gd name="connsiteX3" fmla="*/ 0 w 8102318"/>
              <a:gd name="connsiteY3" fmla="*/ 6858000 h 6858000"/>
              <a:gd name="connsiteX4" fmla="*/ 4088784 w 8102318"/>
              <a:gd name="connsiteY4" fmla="*/ 5024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02318" h="6858000">
                <a:moveTo>
                  <a:pt x="4088784" y="0"/>
                </a:moveTo>
                <a:lnTo>
                  <a:pt x="8102318" y="0"/>
                </a:lnTo>
                <a:lnTo>
                  <a:pt x="8102318" y="6858000"/>
                </a:lnTo>
                <a:lnTo>
                  <a:pt x="0" y="6858000"/>
                </a:lnTo>
                <a:lnTo>
                  <a:pt x="4088784" y="50247"/>
                </a:lnTo>
                <a:close/>
              </a:path>
            </a:pathLst>
          </a:custGeom>
        </p:spPr>
      </p:pic>
      <p:sp>
        <p:nvSpPr>
          <p:cNvPr id="4" name="直角三角形 3"/>
          <p:cNvSpPr/>
          <p:nvPr/>
        </p:nvSpPr>
        <p:spPr>
          <a:xfrm rot="5400000" flipH="1" flipV="1">
            <a:off x="9307284" y="3973284"/>
            <a:ext cx="3608673" cy="2160759"/>
          </a:xfrm>
          <a:prstGeom prst="rtTriangle">
            <a:avLst/>
          </a:prstGeom>
          <a:gradFill flip="none" rotWithShape="1">
            <a:gsLst>
              <a:gs pos="0">
                <a:srgbClr val="F2DCA5"/>
              </a:gs>
              <a:gs pos="78000">
                <a:srgbClr val="D7A761"/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任意多边形 18"/>
          <p:cNvSpPr/>
          <p:nvPr/>
        </p:nvSpPr>
        <p:spPr>
          <a:xfrm rot="16200000" flipV="1">
            <a:off x="3139364" y="-2360900"/>
            <a:ext cx="1402854" cy="7740393"/>
          </a:xfrm>
          <a:custGeom>
            <a:avLst/>
            <a:gdLst>
              <a:gd name="connsiteX0" fmla="*/ 1573498 w 1573498"/>
              <a:gd name="connsiteY0" fmla="*/ 8250955 h 8250955"/>
              <a:gd name="connsiteX1" fmla="*/ 1573498 w 1573498"/>
              <a:gd name="connsiteY1" fmla="*/ 0 h 8250955"/>
              <a:gd name="connsiteX2" fmla="*/ 0 w 1573498"/>
              <a:gd name="connsiteY2" fmla="*/ 942160 h 8250955"/>
              <a:gd name="connsiteX3" fmla="*/ 0 w 1573498"/>
              <a:gd name="connsiteY3" fmla="*/ 8250955 h 8250955"/>
              <a:gd name="connsiteX4" fmla="*/ 1573498 w 1573498"/>
              <a:gd name="connsiteY4" fmla="*/ 8250955 h 8250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73498" h="8250955">
                <a:moveTo>
                  <a:pt x="1573498" y="8250955"/>
                </a:moveTo>
                <a:lnTo>
                  <a:pt x="1573498" y="0"/>
                </a:lnTo>
                <a:lnTo>
                  <a:pt x="0" y="942160"/>
                </a:lnTo>
                <a:lnTo>
                  <a:pt x="0" y="8250955"/>
                </a:lnTo>
                <a:lnTo>
                  <a:pt x="1573498" y="8250955"/>
                </a:lnTo>
                <a:close/>
              </a:path>
            </a:pathLst>
          </a:custGeom>
          <a:solidFill>
            <a:srgbClr val="38354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2394991" y="1120246"/>
            <a:ext cx="2319244" cy="633283"/>
            <a:chOff x="1882101" y="3426423"/>
            <a:chExt cx="1175437" cy="1077218"/>
          </a:xfrm>
        </p:grpSpPr>
        <p:sp>
          <p:nvSpPr>
            <p:cNvPr id="23" name="矩形 22"/>
            <p:cNvSpPr/>
            <p:nvPr/>
          </p:nvSpPr>
          <p:spPr>
            <a:xfrm>
              <a:off x="1882101" y="3429000"/>
              <a:ext cx="1175437" cy="1074641"/>
            </a:xfrm>
            <a:prstGeom prst="rect">
              <a:avLst/>
            </a:prstGeom>
            <a:noFill/>
            <a:ln w="19050">
              <a:gradFill>
                <a:gsLst>
                  <a:gs pos="54500">
                    <a:srgbClr val="F2DCA5"/>
                  </a:gs>
                  <a:gs pos="0">
                    <a:srgbClr val="D7A761"/>
                  </a:gs>
                  <a:gs pos="100000">
                    <a:srgbClr val="D7A76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903075" y="3426423"/>
              <a:ext cx="1133488" cy="9947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3200" b="1" dirty="0">
                  <a:gradFill>
                    <a:gsLst>
                      <a:gs pos="0">
                        <a:srgbClr val="D7A761"/>
                      </a:gs>
                      <a:gs pos="100000">
                        <a:srgbClr val="F2DCA5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颁奖词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D7A761"/>
                    </a:gs>
                    <a:gs pos="100000">
                      <a:srgbClr val="F2DCA5"/>
                    </a:gs>
                  </a:gsLst>
                  <a:lin ang="5400000" scaled="1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563274" y="2574626"/>
            <a:ext cx="5061881" cy="3782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dirty="0">
                <a:gradFill>
                  <a:gsLst>
                    <a:gs pos="0">
                      <a:srgbClr val="D7A761"/>
                    </a:gs>
                    <a:gs pos="100000">
                      <a:srgbClr val="F2DCA5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你们是赢取</a:t>
            </a:r>
            <a:r>
              <a:rPr lang="en-US" altLang="zh-CN" dirty="0">
                <a:gradFill>
                  <a:gsLst>
                    <a:gs pos="0">
                      <a:srgbClr val="D7A761"/>
                    </a:gs>
                    <a:gs pos="100000">
                      <a:srgbClr val="F2DCA5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dirty="0">
                <a:gradFill>
                  <a:gsLst>
                    <a:gs pos="0">
                      <a:srgbClr val="D7A761"/>
                    </a:gs>
                    <a:gs pos="100000">
                      <a:srgbClr val="F2DCA5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年高考、中考胜利的功臣，你们是学校发展的中流砥柱。当太多的目光与期待落在你们身上，你们敢于担当、追求卓越，为莘莘学子插上腾飞的翅膀，让他们到更高更远的天空去翱翔。</a:t>
            </a:r>
          </a:p>
          <a:p>
            <a:pPr lvl="0">
              <a:lnSpc>
                <a:spcPct val="150000"/>
              </a:lnSpc>
            </a:pPr>
            <a:r>
              <a:rPr lang="zh-CN" altLang="en-US" dirty="0">
                <a:gradFill>
                  <a:gsLst>
                    <a:gs pos="0">
                      <a:srgbClr val="D7A761"/>
                    </a:gs>
                    <a:gs pos="100000">
                      <a:srgbClr val="F2DCA5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你们奋战在高考、中考的最前线，不言弃、不喊累。洞悉考点，精准辅导，提升学生能力；夜以继日，踏实苦干，坚持春夏秋冬；紧密配合，大局为重，铸就辉煌业绩。</a:t>
            </a: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97" y="500479"/>
            <a:ext cx="571550" cy="502964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610" y="116722"/>
            <a:ext cx="216000" cy="200931"/>
          </a:xfrm>
          <a:prstGeom prst="rect">
            <a:avLst/>
          </a:prstGeom>
        </p:spPr>
      </p:pic>
      <p:cxnSp>
        <p:nvCxnSpPr>
          <p:cNvPr id="33" name="直接连接符 32"/>
          <p:cNvCxnSpPr>
            <a:endCxn id="31" idx="3"/>
          </p:cNvCxnSpPr>
          <p:nvPr/>
        </p:nvCxnSpPr>
        <p:spPr>
          <a:xfrm flipV="1">
            <a:off x="1251494" y="217188"/>
            <a:ext cx="2620116" cy="577366"/>
          </a:xfrm>
          <a:prstGeom prst="line">
            <a:avLst/>
          </a:prstGeom>
          <a:ln w="12700"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/>
                </a:gs>
                <a:gs pos="100000">
                  <a:srgbClr val="D7A761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V="1">
            <a:off x="3356949" y="306081"/>
            <a:ext cx="406663" cy="488473"/>
          </a:xfrm>
          <a:prstGeom prst="line">
            <a:avLst/>
          </a:prstGeom>
          <a:ln w="12700"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/>
                </a:gs>
                <a:gs pos="100000">
                  <a:srgbClr val="D7A761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图片 3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310" y="1996963"/>
            <a:ext cx="571550" cy="502964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1251494" y="3753763"/>
            <a:ext cx="1842721" cy="170194"/>
          </a:xfrm>
          <a:prstGeom prst="rect">
            <a:avLst/>
          </a:prstGeom>
          <a:blipFill dpi="0" rotWithShape="0">
            <a:blip r:embed="rId7">
              <a:alphaModFix amt="8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955704" y="1063782"/>
            <a:ext cx="833205" cy="122238"/>
          </a:xfrm>
          <a:prstGeom prst="rect">
            <a:avLst/>
          </a:prstGeom>
          <a:blipFill dpi="0" rotWithShape="0">
            <a:blip r:embed="rId7">
              <a:alphaModFix amt="8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2D194C6F-DA3D-4B74-9B8E-18F4749C7AE2}"/>
              </a:ext>
            </a:extLst>
          </p:cNvPr>
          <p:cNvGrpSpPr/>
          <p:nvPr/>
        </p:nvGrpSpPr>
        <p:grpSpPr>
          <a:xfrm>
            <a:off x="6547804" y="3846534"/>
            <a:ext cx="4563816" cy="2871787"/>
            <a:chOff x="7441154" y="3727292"/>
            <a:chExt cx="4546407" cy="2860833"/>
          </a:xfrm>
        </p:grpSpPr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xmlns="" id="{AA0F2C3C-FDE6-46EC-81DA-64A8ABE653E0}"/>
                </a:ext>
              </a:extLst>
            </p:cNvPr>
            <p:cNvGrpSpPr/>
            <p:nvPr/>
          </p:nvGrpSpPr>
          <p:grpSpPr>
            <a:xfrm rot="2728893">
              <a:off x="8577313" y="4014074"/>
              <a:ext cx="777003" cy="777003"/>
              <a:chOff x="1098197" y="335041"/>
              <a:chExt cx="3405463" cy="3405463"/>
            </a:xfrm>
          </p:grpSpPr>
          <p:sp>
            <p:nvSpPr>
              <p:cNvPr id="53" name="星形: 五角 52">
                <a:extLst>
                  <a:ext uri="{FF2B5EF4-FFF2-40B4-BE49-F238E27FC236}">
                    <a16:creationId xmlns:a16="http://schemas.microsoft.com/office/drawing/2014/main" xmlns="" id="{938F3488-929A-42EE-AA39-5AFA6FA86737}"/>
                  </a:ext>
                </a:extLst>
              </p:cNvPr>
              <p:cNvSpPr/>
              <p:nvPr/>
            </p:nvSpPr>
            <p:spPr>
              <a:xfrm rot="20025020">
                <a:off x="1098197" y="335041"/>
                <a:ext cx="3405463" cy="3405463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星形: 五角 53">
                <a:extLst>
                  <a:ext uri="{FF2B5EF4-FFF2-40B4-BE49-F238E27FC236}">
                    <a16:creationId xmlns:a16="http://schemas.microsoft.com/office/drawing/2014/main" xmlns="" id="{E5162B38-B72B-4FF1-9FA9-F6671A43CEAE}"/>
                  </a:ext>
                </a:extLst>
              </p:cNvPr>
              <p:cNvSpPr/>
              <p:nvPr/>
            </p:nvSpPr>
            <p:spPr>
              <a:xfrm rot="20025020">
                <a:off x="1284500" y="521343"/>
                <a:ext cx="3032858" cy="3032860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3982F"/>
                  </a:gs>
                  <a:gs pos="32000">
                    <a:srgbClr val="876921"/>
                  </a:gs>
                  <a:gs pos="60000">
                    <a:srgbClr val="FBF697"/>
                  </a:gs>
                  <a:gs pos="100000">
                    <a:srgbClr val="C3982F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星形: 五角 54">
                <a:extLst>
                  <a:ext uri="{FF2B5EF4-FFF2-40B4-BE49-F238E27FC236}">
                    <a16:creationId xmlns:a16="http://schemas.microsoft.com/office/drawing/2014/main" xmlns="" id="{DA012323-EAE3-4170-A441-3A946CEEA182}"/>
                  </a:ext>
                </a:extLst>
              </p:cNvPr>
              <p:cNvSpPr/>
              <p:nvPr/>
            </p:nvSpPr>
            <p:spPr>
              <a:xfrm rot="20025020">
                <a:off x="1465623" y="702466"/>
                <a:ext cx="2670612" cy="2670614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xmlns="" id="{A7EE050A-21AD-46A3-9F2A-126B4EEC6C1C}"/>
                </a:ext>
              </a:extLst>
            </p:cNvPr>
            <p:cNvGrpSpPr/>
            <p:nvPr/>
          </p:nvGrpSpPr>
          <p:grpSpPr>
            <a:xfrm rot="21288844">
              <a:off x="9742077" y="3727292"/>
              <a:ext cx="923235" cy="923235"/>
              <a:chOff x="1098197" y="335041"/>
              <a:chExt cx="3405463" cy="3405463"/>
            </a:xfrm>
          </p:grpSpPr>
          <p:sp>
            <p:nvSpPr>
              <p:cNvPr id="50" name="星形: 五角 49">
                <a:extLst>
                  <a:ext uri="{FF2B5EF4-FFF2-40B4-BE49-F238E27FC236}">
                    <a16:creationId xmlns:a16="http://schemas.microsoft.com/office/drawing/2014/main" xmlns="" id="{320173E6-6D09-46FB-989B-5008080A2D83}"/>
                  </a:ext>
                </a:extLst>
              </p:cNvPr>
              <p:cNvSpPr/>
              <p:nvPr/>
            </p:nvSpPr>
            <p:spPr>
              <a:xfrm rot="20025020">
                <a:off x="1098197" y="335041"/>
                <a:ext cx="3405463" cy="3405463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星形: 五角 50">
                <a:extLst>
                  <a:ext uri="{FF2B5EF4-FFF2-40B4-BE49-F238E27FC236}">
                    <a16:creationId xmlns:a16="http://schemas.microsoft.com/office/drawing/2014/main" xmlns="" id="{289254A2-3903-4DE3-87FA-AE04C564E0DB}"/>
                  </a:ext>
                </a:extLst>
              </p:cNvPr>
              <p:cNvSpPr/>
              <p:nvPr/>
            </p:nvSpPr>
            <p:spPr>
              <a:xfrm rot="20025020">
                <a:off x="1284500" y="521343"/>
                <a:ext cx="3032858" cy="3032860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3982F"/>
                  </a:gs>
                  <a:gs pos="32000">
                    <a:srgbClr val="876921"/>
                  </a:gs>
                  <a:gs pos="60000">
                    <a:srgbClr val="FBF697"/>
                  </a:gs>
                  <a:gs pos="100000">
                    <a:srgbClr val="C3982F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星形: 五角 51">
                <a:extLst>
                  <a:ext uri="{FF2B5EF4-FFF2-40B4-BE49-F238E27FC236}">
                    <a16:creationId xmlns:a16="http://schemas.microsoft.com/office/drawing/2014/main" xmlns="" id="{97C86281-E10C-48AF-B64D-E1C128458852}"/>
                  </a:ext>
                </a:extLst>
              </p:cNvPr>
              <p:cNvSpPr/>
              <p:nvPr/>
            </p:nvSpPr>
            <p:spPr>
              <a:xfrm rot="20025020">
                <a:off x="1465623" y="702466"/>
                <a:ext cx="2670612" cy="2670614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xmlns="" id="{C0C7AE0F-DE16-4C2E-B52A-4A0DA0E1CC3F}"/>
                </a:ext>
              </a:extLst>
            </p:cNvPr>
            <p:cNvGrpSpPr/>
            <p:nvPr/>
          </p:nvGrpSpPr>
          <p:grpSpPr>
            <a:xfrm rot="1649021">
              <a:off x="10957752" y="4017813"/>
              <a:ext cx="1029809" cy="1029809"/>
              <a:chOff x="1098197" y="335041"/>
              <a:chExt cx="3405463" cy="3405463"/>
            </a:xfrm>
          </p:grpSpPr>
          <p:sp>
            <p:nvSpPr>
              <p:cNvPr id="47" name="星形: 五角 46">
                <a:extLst>
                  <a:ext uri="{FF2B5EF4-FFF2-40B4-BE49-F238E27FC236}">
                    <a16:creationId xmlns:a16="http://schemas.microsoft.com/office/drawing/2014/main" xmlns="" id="{A6177B02-4038-497D-8D15-F8AD9B8CE2E9}"/>
                  </a:ext>
                </a:extLst>
              </p:cNvPr>
              <p:cNvSpPr/>
              <p:nvPr/>
            </p:nvSpPr>
            <p:spPr>
              <a:xfrm rot="20025020">
                <a:off x="1098197" y="335041"/>
                <a:ext cx="3405463" cy="3405463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星形: 五角 47">
                <a:extLst>
                  <a:ext uri="{FF2B5EF4-FFF2-40B4-BE49-F238E27FC236}">
                    <a16:creationId xmlns:a16="http://schemas.microsoft.com/office/drawing/2014/main" xmlns="" id="{4FB60ABC-583E-4A68-BEF6-D46D126CB12B}"/>
                  </a:ext>
                </a:extLst>
              </p:cNvPr>
              <p:cNvSpPr/>
              <p:nvPr/>
            </p:nvSpPr>
            <p:spPr>
              <a:xfrm rot="20025020">
                <a:off x="1284500" y="521343"/>
                <a:ext cx="3032858" cy="3032860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3982F"/>
                  </a:gs>
                  <a:gs pos="32000">
                    <a:srgbClr val="876921"/>
                  </a:gs>
                  <a:gs pos="60000">
                    <a:srgbClr val="FBF697"/>
                  </a:gs>
                  <a:gs pos="100000">
                    <a:srgbClr val="C3982F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星形: 五角 48">
                <a:extLst>
                  <a:ext uri="{FF2B5EF4-FFF2-40B4-BE49-F238E27FC236}">
                    <a16:creationId xmlns:a16="http://schemas.microsoft.com/office/drawing/2014/main" xmlns="" id="{A275B4CC-21AA-47B0-9159-FBE848E0B176}"/>
                  </a:ext>
                </a:extLst>
              </p:cNvPr>
              <p:cNvSpPr/>
              <p:nvPr/>
            </p:nvSpPr>
            <p:spPr>
              <a:xfrm rot="20025020">
                <a:off x="1465623" y="702466"/>
                <a:ext cx="2670612" cy="2670614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xmlns="" id="{6DC5A8AD-2D58-402B-AAE5-C710BD399D53}"/>
                </a:ext>
              </a:extLst>
            </p:cNvPr>
            <p:cNvGrpSpPr/>
            <p:nvPr/>
          </p:nvGrpSpPr>
          <p:grpSpPr>
            <a:xfrm rot="18331731">
              <a:off x="7688613" y="4880523"/>
              <a:ext cx="806188" cy="806188"/>
              <a:chOff x="1098197" y="335041"/>
              <a:chExt cx="3405463" cy="3405463"/>
            </a:xfrm>
          </p:grpSpPr>
          <p:sp>
            <p:nvSpPr>
              <p:cNvPr id="44" name="星形: 五角 43">
                <a:extLst>
                  <a:ext uri="{FF2B5EF4-FFF2-40B4-BE49-F238E27FC236}">
                    <a16:creationId xmlns:a16="http://schemas.microsoft.com/office/drawing/2014/main" xmlns="" id="{E306252C-F9E2-4268-A345-A90D736F1FDA}"/>
                  </a:ext>
                </a:extLst>
              </p:cNvPr>
              <p:cNvSpPr/>
              <p:nvPr/>
            </p:nvSpPr>
            <p:spPr>
              <a:xfrm rot="20025020">
                <a:off x="1098197" y="335041"/>
                <a:ext cx="3405463" cy="3405463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星形: 五角 44">
                <a:extLst>
                  <a:ext uri="{FF2B5EF4-FFF2-40B4-BE49-F238E27FC236}">
                    <a16:creationId xmlns:a16="http://schemas.microsoft.com/office/drawing/2014/main" xmlns="" id="{B3596811-89A1-488A-910C-B3E01884BD67}"/>
                  </a:ext>
                </a:extLst>
              </p:cNvPr>
              <p:cNvSpPr/>
              <p:nvPr/>
            </p:nvSpPr>
            <p:spPr>
              <a:xfrm rot="20025020">
                <a:off x="1284500" y="521343"/>
                <a:ext cx="3032858" cy="3032860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3982F"/>
                  </a:gs>
                  <a:gs pos="32000">
                    <a:srgbClr val="876921"/>
                  </a:gs>
                  <a:gs pos="60000">
                    <a:srgbClr val="FBF697"/>
                  </a:gs>
                  <a:gs pos="100000">
                    <a:srgbClr val="C3982F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星形: 五角 45">
                <a:extLst>
                  <a:ext uri="{FF2B5EF4-FFF2-40B4-BE49-F238E27FC236}">
                    <a16:creationId xmlns:a16="http://schemas.microsoft.com/office/drawing/2014/main" xmlns="" id="{4DADC150-5C95-4957-921A-3E2CF79C436C}"/>
                  </a:ext>
                </a:extLst>
              </p:cNvPr>
              <p:cNvSpPr/>
              <p:nvPr/>
            </p:nvSpPr>
            <p:spPr>
              <a:xfrm rot="20025020">
                <a:off x="1465623" y="702466"/>
                <a:ext cx="2670612" cy="2670614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xmlns="" id="{FF5D763C-D43B-4F86-9803-8E0398BF2F9A}"/>
                </a:ext>
              </a:extLst>
            </p:cNvPr>
            <p:cNvGrpSpPr/>
            <p:nvPr/>
          </p:nvGrpSpPr>
          <p:grpSpPr>
            <a:xfrm rot="16824645">
              <a:off x="7441154" y="5972270"/>
              <a:ext cx="615855" cy="615855"/>
              <a:chOff x="1098197" y="335041"/>
              <a:chExt cx="3405463" cy="3405463"/>
            </a:xfrm>
          </p:grpSpPr>
          <p:sp>
            <p:nvSpPr>
              <p:cNvPr id="38" name="星形: 五角 37">
                <a:extLst>
                  <a:ext uri="{FF2B5EF4-FFF2-40B4-BE49-F238E27FC236}">
                    <a16:creationId xmlns:a16="http://schemas.microsoft.com/office/drawing/2014/main" xmlns="" id="{2AA21C7E-DDBD-4C3E-A066-509897F1DDC8}"/>
                  </a:ext>
                </a:extLst>
              </p:cNvPr>
              <p:cNvSpPr/>
              <p:nvPr/>
            </p:nvSpPr>
            <p:spPr>
              <a:xfrm rot="20025020">
                <a:off x="1098197" y="335041"/>
                <a:ext cx="3405463" cy="3405463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3982F"/>
                  </a:gs>
                  <a:gs pos="32000">
                    <a:srgbClr val="876921"/>
                  </a:gs>
                  <a:gs pos="60000">
                    <a:srgbClr val="FBF697"/>
                  </a:gs>
                  <a:gs pos="100000">
                    <a:srgbClr val="C3982F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星形: 五角 39">
                <a:extLst>
                  <a:ext uri="{FF2B5EF4-FFF2-40B4-BE49-F238E27FC236}">
                    <a16:creationId xmlns:a16="http://schemas.microsoft.com/office/drawing/2014/main" xmlns="" id="{F81311C9-366D-4DCE-844A-6F5CB8A24911}"/>
                  </a:ext>
                </a:extLst>
              </p:cNvPr>
              <p:cNvSpPr/>
              <p:nvPr/>
            </p:nvSpPr>
            <p:spPr>
              <a:xfrm rot="20025020">
                <a:off x="1284500" y="521343"/>
                <a:ext cx="3032858" cy="3032860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星形: 五角 41">
                <a:extLst>
                  <a:ext uri="{FF2B5EF4-FFF2-40B4-BE49-F238E27FC236}">
                    <a16:creationId xmlns:a16="http://schemas.microsoft.com/office/drawing/2014/main" xmlns="" id="{4747706E-6340-4638-B65B-234E52E190BE}"/>
                  </a:ext>
                </a:extLst>
              </p:cNvPr>
              <p:cNvSpPr/>
              <p:nvPr/>
            </p:nvSpPr>
            <p:spPr>
              <a:xfrm rot="20025020">
                <a:off x="1465623" y="702466"/>
                <a:ext cx="2670612" cy="2670614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0.11081 -2.22222E-6 " pathEditMode="relative" rAng="0" ptsTypes="AA">
                                      <p:cBhvr>
                                        <p:cTn id="6" dur="2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34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1.11111E-6 L -0.12656 1.11111E-6 " pathEditMode="relative" rAng="0" ptsTypes="AA">
                                      <p:cBhvr>
                                        <p:cTn id="8" dur="2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2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47"/>
          <p:cNvGrpSpPr/>
          <p:nvPr/>
        </p:nvGrpSpPr>
        <p:grpSpPr>
          <a:xfrm rot="21300911">
            <a:off x="5888871" y="-307594"/>
            <a:ext cx="7208391" cy="5002861"/>
            <a:chOff x="6758265" y="-333642"/>
            <a:chExt cx="5813943" cy="5002861"/>
          </a:xfrm>
        </p:grpSpPr>
        <p:sp>
          <p:nvSpPr>
            <p:cNvPr id="49" name="任意多边形 48"/>
            <p:cNvSpPr/>
            <p:nvPr/>
          </p:nvSpPr>
          <p:spPr>
            <a:xfrm flipH="1">
              <a:off x="7042737" y="31758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" name="任意多边形 49"/>
            <p:cNvSpPr/>
            <p:nvPr/>
          </p:nvSpPr>
          <p:spPr>
            <a:xfrm rot="266748" flipH="1">
              <a:off x="6758265" y="-333642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1" name="任意多边形 50"/>
            <p:cNvSpPr/>
            <p:nvPr/>
          </p:nvSpPr>
          <p:spPr>
            <a:xfrm rot="21233509" flipH="1">
              <a:off x="7345182" y="371442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 rot="299089" flipH="1">
            <a:off x="-916321" y="-307594"/>
            <a:ext cx="7208391" cy="5002861"/>
            <a:chOff x="6758265" y="-333642"/>
            <a:chExt cx="5813943" cy="5002861"/>
          </a:xfrm>
        </p:grpSpPr>
        <p:sp>
          <p:nvSpPr>
            <p:cNvPr id="53" name="任意多边形 52"/>
            <p:cNvSpPr/>
            <p:nvPr/>
          </p:nvSpPr>
          <p:spPr>
            <a:xfrm flipH="1">
              <a:off x="7042737" y="31758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4" name="任意多边形 53"/>
            <p:cNvSpPr/>
            <p:nvPr/>
          </p:nvSpPr>
          <p:spPr>
            <a:xfrm rot="266748" flipH="1">
              <a:off x="6758265" y="-333642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5" name="任意多边形 54"/>
            <p:cNvSpPr/>
            <p:nvPr/>
          </p:nvSpPr>
          <p:spPr>
            <a:xfrm rot="21233509" flipH="1">
              <a:off x="7345182" y="371442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13"/>
          <a:stretch>
            <a:fillRect/>
          </a:stretch>
        </p:blipFill>
        <p:spPr>
          <a:xfrm>
            <a:off x="2441301" y="4631046"/>
            <a:ext cx="7261499" cy="1469835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1536263" y="-1111157"/>
            <a:ext cx="9026869" cy="9008968"/>
            <a:chOff x="1536263" y="-1111157"/>
            <a:chExt cx="9026869" cy="9008968"/>
          </a:xfrm>
        </p:grpSpPr>
        <p:grpSp>
          <p:nvGrpSpPr>
            <p:cNvPr id="22" name="组合 21"/>
            <p:cNvGrpSpPr/>
            <p:nvPr/>
          </p:nvGrpSpPr>
          <p:grpSpPr>
            <a:xfrm>
              <a:off x="1555843" y="-1109478"/>
              <a:ext cx="9007289" cy="9007289"/>
              <a:chOff x="1555843" y="-1109478"/>
              <a:chExt cx="9007289" cy="9007289"/>
            </a:xfrm>
          </p:grpSpPr>
          <p:grpSp>
            <p:nvGrpSpPr>
              <p:cNvPr id="37" name="组合 36"/>
              <p:cNvGrpSpPr/>
              <p:nvPr/>
            </p:nvGrpSpPr>
            <p:grpSpPr>
              <a:xfrm>
                <a:off x="4566788" y="-1109478"/>
                <a:ext cx="2985400" cy="9007289"/>
                <a:chOff x="-374507" y="-1037336"/>
                <a:chExt cx="2985400" cy="9007289"/>
              </a:xfrm>
            </p:grpSpPr>
            <p:sp>
              <p:nvSpPr>
                <p:cNvPr id="41" name="任意多边形 40"/>
                <p:cNvSpPr/>
                <p:nvPr/>
              </p:nvSpPr>
              <p:spPr>
                <a:xfrm rot="7297085" flipH="1">
                  <a:off x="-1146726" y="-264418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2" name="任意多边形 41"/>
                <p:cNvSpPr/>
                <p:nvPr/>
              </p:nvSpPr>
              <p:spPr>
                <a:xfrm rot="14302915" flipH="1" flipV="1">
                  <a:off x="-1147425" y="4212334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38" name="组合 37"/>
              <p:cNvGrpSpPr/>
              <p:nvPr/>
            </p:nvGrpSpPr>
            <p:grpSpPr>
              <a:xfrm rot="5400000" flipH="1">
                <a:off x="4566788" y="-1109478"/>
                <a:ext cx="2985400" cy="9007289"/>
                <a:chOff x="-374507" y="-1037336"/>
                <a:chExt cx="2985400" cy="9007289"/>
              </a:xfrm>
            </p:grpSpPr>
            <p:sp>
              <p:nvSpPr>
                <p:cNvPr id="39" name="任意多边形 38"/>
                <p:cNvSpPr/>
                <p:nvPr/>
              </p:nvSpPr>
              <p:spPr>
                <a:xfrm rot="7297085" flipH="1">
                  <a:off x="-1146726" y="-264418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0" name="任意多边形 39"/>
                <p:cNvSpPr/>
                <p:nvPr/>
              </p:nvSpPr>
              <p:spPr>
                <a:xfrm rot="14302915" flipH="1" flipV="1">
                  <a:off x="-1147425" y="4212334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  <p:grpSp>
          <p:nvGrpSpPr>
            <p:cNvPr id="23" name="组合 22"/>
            <p:cNvGrpSpPr/>
            <p:nvPr/>
          </p:nvGrpSpPr>
          <p:grpSpPr>
            <a:xfrm rot="1800000">
              <a:off x="1555494" y="-1109827"/>
              <a:ext cx="9007289" cy="9007289"/>
              <a:chOff x="1555843" y="-1109478"/>
              <a:chExt cx="9007289" cy="9007289"/>
            </a:xfrm>
          </p:grpSpPr>
          <p:grpSp>
            <p:nvGrpSpPr>
              <p:cNvPr id="31" name="组合 30"/>
              <p:cNvGrpSpPr/>
              <p:nvPr/>
            </p:nvGrpSpPr>
            <p:grpSpPr>
              <a:xfrm>
                <a:off x="4566788" y="-1109478"/>
                <a:ext cx="2985400" cy="9007289"/>
                <a:chOff x="-374507" y="-1037336"/>
                <a:chExt cx="2985400" cy="9007289"/>
              </a:xfrm>
            </p:grpSpPr>
            <p:sp>
              <p:nvSpPr>
                <p:cNvPr id="35" name="任意多边形 34"/>
                <p:cNvSpPr/>
                <p:nvPr/>
              </p:nvSpPr>
              <p:spPr>
                <a:xfrm rot="7297085" flipH="1">
                  <a:off x="-1146726" y="-264418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6" name="任意多边形 35"/>
                <p:cNvSpPr/>
                <p:nvPr/>
              </p:nvSpPr>
              <p:spPr>
                <a:xfrm rot="14302915" flipH="1" flipV="1">
                  <a:off x="-1147425" y="4212334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32" name="组合 31"/>
              <p:cNvGrpSpPr/>
              <p:nvPr/>
            </p:nvGrpSpPr>
            <p:grpSpPr>
              <a:xfrm rot="5400000" flipH="1">
                <a:off x="4566788" y="-1109478"/>
                <a:ext cx="2985400" cy="9007289"/>
                <a:chOff x="-374507" y="-1037336"/>
                <a:chExt cx="2985400" cy="9007289"/>
              </a:xfrm>
            </p:grpSpPr>
            <p:sp>
              <p:nvSpPr>
                <p:cNvPr id="33" name="任意多边形 32"/>
                <p:cNvSpPr/>
                <p:nvPr/>
              </p:nvSpPr>
              <p:spPr>
                <a:xfrm rot="7297085" flipH="1">
                  <a:off x="-1146726" y="-264418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4" name="任意多边形 33"/>
                <p:cNvSpPr/>
                <p:nvPr/>
              </p:nvSpPr>
              <p:spPr>
                <a:xfrm rot="14302915" flipH="1" flipV="1">
                  <a:off x="-1147425" y="4212334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  <p:grpSp>
          <p:nvGrpSpPr>
            <p:cNvPr id="24" name="组合 23"/>
            <p:cNvGrpSpPr/>
            <p:nvPr/>
          </p:nvGrpSpPr>
          <p:grpSpPr>
            <a:xfrm rot="3600000">
              <a:off x="1536263" y="-1111157"/>
              <a:ext cx="9007289" cy="9007289"/>
              <a:chOff x="1555843" y="-1109478"/>
              <a:chExt cx="9007289" cy="9007289"/>
            </a:xfrm>
          </p:grpSpPr>
          <p:grpSp>
            <p:nvGrpSpPr>
              <p:cNvPr id="25" name="组合 24"/>
              <p:cNvGrpSpPr/>
              <p:nvPr/>
            </p:nvGrpSpPr>
            <p:grpSpPr>
              <a:xfrm>
                <a:off x="4566788" y="-1109478"/>
                <a:ext cx="2985400" cy="9007289"/>
                <a:chOff x="-374507" y="-1037336"/>
                <a:chExt cx="2985400" cy="9007289"/>
              </a:xfrm>
            </p:grpSpPr>
            <p:sp>
              <p:nvSpPr>
                <p:cNvPr id="29" name="任意多边形 28"/>
                <p:cNvSpPr/>
                <p:nvPr/>
              </p:nvSpPr>
              <p:spPr>
                <a:xfrm rot="7297085" flipH="1">
                  <a:off x="-1146726" y="-264418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0" name="任意多边形 29"/>
                <p:cNvSpPr/>
                <p:nvPr/>
              </p:nvSpPr>
              <p:spPr>
                <a:xfrm rot="14302915" flipH="1" flipV="1">
                  <a:off x="-1147425" y="4212334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26" name="组合 25"/>
              <p:cNvGrpSpPr/>
              <p:nvPr/>
            </p:nvGrpSpPr>
            <p:grpSpPr>
              <a:xfrm rot="5400000" flipH="1">
                <a:off x="4566788" y="-1109478"/>
                <a:ext cx="2985400" cy="9007289"/>
                <a:chOff x="-374507" y="-1037336"/>
                <a:chExt cx="2985400" cy="9007289"/>
              </a:xfrm>
            </p:grpSpPr>
            <p:sp>
              <p:nvSpPr>
                <p:cNvPr id="27" name="任意多边形 26"/>
                <p:cNvSpPr/>
                <p:nvPr/>
              </p:nvSpPr>
              <p:spPr>
                <a:xfrm rot="7297085" flipH="1">
                  <a:off x="-1146726" y="-264418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8" name="任意多边形 27"/>
                <p:cNvSpPr/>
                <p:nvPr/>
              </p:nvSpPr>
              <p:spPr>
                <a:xfrm rot="14302915" flipH="1" flipV="1">
                  <a:off x="-1147425" y="4212334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</p:grp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58" t="11365" r="9933" b="24866"/>
          <a:stretch>
            <a:fillRect/>
          </a:stretch>
        </p:blipFill>
        <p:spPr>
          <a:xfrm>
            <a:off x="2578101" y="1409701"/>
            <a:ext cx="7010400" cy="3454400"/>
          </a:xfrm>
          <a:prstGeom prst="rect">
            <a:avLst/>
          </a:prstGeom>
          <a:effectLst>
            <a:outerShdw blurRad="330200" dist="38100" dir="5400000" sx="104000" sy="104000" algn="t" rotWithShape="0">
              <a:prstClr val="black">
                <a:alpha val="55000"/>
              </a:prstClr>
            </a:outerShdw>
          </a:effectLst>
        </p:spPr>
      </p:pic>
      <p:sp>
        <p:nvSpPr>
          <p:cNvPr id="4" name="文本框 3"/>
          <p:cNvSpPr txBox="1"/>
          <p:nvPr/>
        </p:nvSpPr>
        <p:spPr>
          <a:xfrm>
            <a:off x="3802269" y="3832831"/>
            <a:ext cx="4562061" cy="578522"/>
          </a:xfrm>
          <a:prstGeom prst="rect">
            <a:avLst/>
          </a:prstGeom>
          <a:noFill/>
        </p:spPr>
        <p:txBody>
          <a:bodyPr wrap="square" rtlCol="0">
            <a:prstTxWarp prst="textButton">
              <a:avLst>
                <a:gd name="adj" fmla="val 10391600"/>
              </a:avLst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31000">
                      <a:srgbClr val="E41D30"/>
                    </a:gs>
                    <a:gs pos="100000">
                      <a:srgbClr val="D6182A"/>
                    </a:gs>
                    <a:gs pos="0">
                      <a:srgbClr val="FF5167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dist="50800" dir="6000000" sx="102000" sy="102000" algn="ctr" rotWithShape="0">
                    <a:srgbClr val="710E14"/>
                  </a:outerShdw>
                </a:effectLst>
                <a:uLnTx/>
                <a:uFillTx/>
                <a:latin typeface="造字工房力黑（非商用）常规体" pitchFamily="50" charset="-122"/>
                <a:ea typeface="造字工房力黑（非商用）常规体" pitchFamily="50" charset="-122"/>
                <a:cs typeface="+mn-cs"/>
              </a:rPr>
              <a:t>优秀共产党员</a:t>
            </a:r>
          </a:p>
        </p:txBody>
      </p:sp>
      <p:sp>
        <p:nvSpPr>
          <p:cNvPr id="45" name="矩形 44"/>
          <p:cNvSpPr/>
          <p:nvPr/>
        </p:nvSpPr>
        <p:spPr>
          <a:xfrm>
            <a:off x="3976413" y="3983388"/>
            <a:ext cx="5891881" cy="706075"/>
          </a:xfrm>
          <a:prstGeom prst="rect">
            <a:avLst/>
          </a:prstGeom>
          <a:blipFill dpi="0" rotWithShape="0">
            <a:blip r:embed="rId5">
              <a:alphaModFix amt="8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3396797" y="5156462"/>
            <a:ext cx="5891881" cy="717047"/>
          </a:xfrm>
          <a:prstGeom prst="rect">
            <a:avLst/>
          </a:prstGeom>
          <a:blipFill dpi="0" rotWithShape="0">
            <a:blip r:embed="rId5">
              <a:alphaModFix amt="8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7" name="圆角矩形 56"/>
          <p:cNvSpPr/>
          <p:nvPr/>
        </p:nvSpPr>
        <p:spPr>
          <a:xfrm>
            <a:off x="4006243" y="4936255"/>
            <a:ext cx="4235655" cy="579141"/>
          </a:xfrm>
          <a:prstGeom prst="roundRect">
            <a:avLst/>
          </a:prstGeom>
          <a:gradFill flip="none" rotWithShape="1">
            <a:gsLst>
              <a:gs pos="0">
                <a:srgbClr val="3A2412"/>
              </a:gs>
              <a:gs pos="78000">
                <a:srgbClr val="170908"/>
              </a:gs>
            </a:gsLst>
            <a:lin ang="5400000" scaled="1"/>
            <a:tileRect/>
          </a:gradFill>
          <a:ln w="19050">
            <a:solidFill>
              <a:srgbClr val="E5C4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400" b="1" dirty="0">
                <a:gradFill>
                  <a:gsLst>
                    <a:gs pos="0">
                      <a:srgbClr val="D7A761"/>
                    </a:gs>
                    <a:gs pos="100000">
                      <a:srgbClr val="F2DCA5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孙老师 李老师</a:t>
            </a:r>
          </a:p>
        </p:txBody>
      </p:sp>
      <p:pic>
        <p:nvPicPr>
          <p:cNvPr id="43" name="Picture 2" descr="PPECLOGO-eff-0-1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4224255" y="2302597"/>
            <a:ext cx="1060349" cy="798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3" descr="PPECLOGO-eff-0-2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8275980" y="2174253"/>
            <a:ext cx="1096814" cy="838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" descr="PPECLOGO-eff-0-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117793" y="863767"/>
            <a:ext cx="3013731" cy="2376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5" descr="PPECLOGO-eff-0-1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4544778" y="3187059"/>
            <a:ext cx="524127" cy="395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6" descr="PPECLOGO-eff-0-1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7453682" y="2320234"/>
            <a:ext cx="401158" cy="30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8" descr="PPECLOGO-eff-0-2"/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5446702" y="1942862"/>
            <a:ext cx="981731" cy="750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9" descr="PPECLOGO-eff-5-4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339284" y="2622616"/>
            <a:ext cx="1477636" cy="1123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10" descr="PPECLOGO-eff-5-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5429746" y="2862002"/>
            <a:ext cx="1834444" cy="1436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11" descr="PPECLOGO-eff-5-4"/>
          <p:cNvPicPr>
            <a:picLocks noChangeAspect="1" noChangeArrowheads="1"/>
          </p:cNvPicPr>
          <p:nvPr/>
        </p:nvPicPr>
        <p:blipFill>
          <a:blip r:embed="rId14" cstate="screen"/>
          <a:srcRect/>
          <a:stretch>
            <a:fillRect/>
          </a:stretch>
        </p:blipFill>
        <p:spPr bwMode="auto">
          <a:xfrm>
            <a:off x="9963444" y="2141326"/>
            <a:ext cx="1116794" cy="851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12" descr="PPECLOGO-eff-0-1"/>
          <p:cNvPicPr>
            <a:picLocks noChangeAspect="1" noChangeArrowheads="1"/>
          </p:cNvPicPr>
          <p:nvPr/>
        </p:nvPicPr>
        <p:blipFill>
          <a:blip r:embed="rId15" cstate="screen"/>
          <a:srcRect/>
          <a:stretch>
            <a:fillRect/>
          </a:stretch>
        </p:blipFill>
        <p:spPr bwMode="auto">
          <a:xfrm>
            <a:off x="8020142" y="3040908"/>
            <a:ext cx="522112" cy="39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13" descr="PPECLOGO-eff-0-1"/>
          <p:cNvPicPr>
            <a:picLocks noChangeAspect="1" noChangeArrowheads="1"/>
          </p:cNvPicPr>
          <p:nvPr/>
        </p:nvPicPr>
        <p:blipFill>
          <a:blip r:embed="rId15" cstate="screen"/>
          <a:srcRect/>
          <a:stretch>
            <a:fillRect/>
          </a:stretch>
        </p:blipFill>
        <p:spPr bwMode="auto">
          <a:xfrm>
            <a:off x="11332222" y="1780988"/>
            <a:ext cx="522110" cy="39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14" descr="PPECLOGO-eff2-1-2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2227744" y="2211882"/>
            <a:ext cx="1697365" cy="1428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15" descr="PPECLOGO-eff2-1-3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4060968" y="2201803"/>
            <a:ext cx="437445" cy="36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16" descr="PPECLOGO-eff2-1-4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8596682" y="2741049"/>
            <a:ext cx="703540" cy="587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17" descr="PPECLOGO-eff2-1-3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9316350" y="2325273"/>
            <a:ext cx="360841" cy="30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18" descr="PPECLOGO-eff2-1-3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9822332" y="2862001"/>
            <a:ext cx="282222" cy="23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rAng="0" ptsTypes="">
                                      <p:cBhvr>
                                        <p:cTn id="41" dur="3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-0.31632 3.33333E-6 " pathEditMode="relative" rAng="0" ptsTypes="AA">
                                      <p:cBhvr>
                                        <p:cTn id="43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16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1.85185E-6 L -0.46684 -1.85185E-6 " pathEditMode="relative" rAng="0" ptsTypes="AA">
                                      <p:cBhvr>
                                        <p:cTn id="45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94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3.33333E-6 L -0.19532 -3.33333E-6 " pathEditMode="relative" rAng="0" ptsTypes="AA">
                                      <p:cBhvr>
                                        <p:cTn id="47" dur="3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66" y="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-0.43594 2.59259E-6 " pathEditMode="relative" rAng="0" ptsTypes="AA">
                                      <p:cBhvr>
                                        <p:cTn id="49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06" y="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-0.33577 -1.85185E-6 " pathEditMode="relative" rAng="0" ptsTypes="AA">
                                      <p:cBhvr>
                                        <p:cTn id="51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88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3" dur="3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5" dur="3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57" dur="3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96296E-6 L 0.62813 2.96296E-6 " pathEditMode="relative" rAng="0" ptsTypes="AA">
                                      <p:cBhvr>
                                        <p:cTn id="59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06" y="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96296E-6 L 0.42465 -2.96296E-6 " pathEditMode="relative" rAng="0" ptsTypes="AA">
                                      <p:cBhvr>
                                        <p:cTn id="61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33" y="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xit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53" presetClass="exit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6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53" presetClass="exit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1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53" presetClass="exit" presetSubtype="16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6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53" presetClass="exit" presetSubtype="16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1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4C8F275E-A262-4D88-880C-28A17D73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500" y="3412"/>
            <a:ext cx="7919168" cy="6858000"/>
          </a:xfrm>
          <a:custGeom>
            <a:avLst/>
            <a:gdLst>
              <a:gd name="connsiteX0" fmla="*/ 4088784 w 8102318"/>
              <a:gd name="connsiteY0" fmla="*/ 0 h 6858000"/>
              <a:gd name="connsiteX1" fmla="*/ 8102318 w 8102318"/>
              <a:gd name="connsiteY1" fmla="*/ 0 h 6858000"/>
              <a:gd name="connsiteX2" fmla="*/ 8102318 w 8102318"/>
              <a:gd name="connsiteY2" fmla="*/ 6858000 h 6858000"/>
              <a:gd name="connsiteX3" fmla="*/ 0 w 8102318"/>
              <a:gd name="connsiteY3" fmla="*/ 6858000 h 6858000"/>
              <a:gd name="connsiteX4" fmla="*/ 4088784 w 8102318"/>
              <a:gd name="connsiteY4" fmla="*/ 5024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02318" h="6858000">
                <a:moveTo>
                  <a:pt x="4088784" y="0"/>
                </a:moveTo>
                <a:lnTo>
                  <a:pt x="8102318" y="0"/>
                </a:lnTo>
                <a:lnTo>
                  <a:pt x="8102318" y="6858000"/>
                </a:lnTo>
                <a:lnTo>
                  <a:pt x="0" y="6858000"/>
                </a:lnTo>
                <a:lnTo>
                  <a:pt x="4088784" y="50247"/>
                </a:lnTo>
                <a:close/>
              </a:path>
            </a:pathLst>
          </a:custGeom>
        </p:spPr>
      </p:pic>
      <p:sp>
        <p:nvSpPr>
          <p:cNvPr id="4" name="直角三角形 3"/>
          <p:cNvSpPr/>
          <p:nvPr/>
        </p:nvSpPr>
        <p:spPr>
          <a:xfrm rot="5400000" flipH="1" flipV="1">
            <a:off x="9307284" y="3973284"/>
            <a:ext cx="3608673" cy="2160759"/>
          </a:xfrm>
          <a:prstGeom prst="rtTriangle">
            <a:avLst/>
          </a:prstGeom>
          <a:gradFill flip="none" rotWithShape="1">
            <a:gsLst>
              <a:gs pos="0">
                <a:srgbClr val="F2DCA5"/>
              </a:gs>
              <a:gs pos="78000">
                <a:srgbClr val="D7A761"/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任意多边形 18"/>
          <p:cNvSpPr/>
          <p:nvPr/>
        </p:nvSpPr>
        <p:spPr>
          <a:xfrm rot="16200000" flipV="1">
            <a:off x="3139364" y="-2360900"/>
            <a:ext cx="1402854" cy="7740393"/>
          </a:xfrm>
          <a:custGeom>
            <a:avLst/>
            <a:gdLst>
              <a:gd name="connsiteX0" fmla="*/ 1573498 w 1573498"/>
              <a:gd name="connsiteY0" fmla="*/ 8250955 h 8250955"/>
              <a:gd name="connsiteX1" fmla="*/ 1573498 w 1573498"/>
              <a:gd name="connsiteY1" fmla="*/ 0 h 8250955"/>
              <a:gd name="connsiteX2" fmla="*/ 0 w 1573498"/>
              <a:gd name="connsiteY2" fmla="*/ 942160 h 8250955"/>
              <a:gd name="connsiteX3" fmla="*/ 0 w 1573498"/>
              <a:gd name="connsiteY3" fmla="*/ 8250955 h 8250955"/>
              <a:gd name="connsiteX4" fmla="*/ 1573498 w 1573498"/>
              <a:gd name="connsiteY4" fmla="*/ 8250955 h 8250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73498" h="8250955">
                <a:moveTo>
                  <a:pt x="1573498" y="8250955"/>
                </a:moveTo>
                <a:lnTo>
                  <a:pt x="1573498" y="0"/>
                </a:lnTo>
                <a:lnTo>
                  <a:pt x="0" y="942160"/>
                </a:lnTo>
                <a:lnTo>
                  <a:pt x="0" y="8250955"/>
                </a:lnTo>
                <a:lnTo>
                  <a:pt x="1573498" y="8250955"/>
                </a:lnTo>
                <a:close/>
              </a:path>
            </a:pathLst>
          </a:custGeom>
          <a:solidFill>
            <a:srgbClr val="38354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2394991" y="1120246"/>
            <a:ext cx="2319244" cy="633283"/>
            <a:chOff x="1882101" y="3426423"/>
            <a:chExt cx="1175437" cy="1077218"/>
          </a:xfrm>
        </p:grpSpPr>
        <p:sp>
          <p:nvSpPr>
            <p:cNvPr id="23" name="矩形 22"/>
            <p:cNvSpPr/>
            <p:nvPr/>
          </p:nvSpPr>
          <p:spPr>
            <a:xfrm>
              <a:off x="1882101" y="3429000"/>
              <a:ext cx="1175437" cy="1074641"/>
            </a:xfrm>
            <a:prstGeom prst="rect">
              <a:avLst/>
            </a:prstGeom>
            <a:noFill/>
            <a:ln w="19050">
              <a:gradFill>
                <a:gsLst>
                  <a:gs pos="54500">
                    <a:srgbClr val="F2DCA5"/>
                  </a:gs>
                  <a:gs pos="0">
                    <a:srgbClr val="D7A761"/>
                  </a:gs>
                  <a:gs pos="100000">
                    <a:srgbClr val="D7A76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903075" y="3426423"/>
              <a:ext cx="1133488" cy="9947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D7A761"/>
                      </a:gs>
                      <a:gs pos="100000">
                        <a:srgbClr val="F2DCA5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颁奖词</a:t>
              </a: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887734" y="2942623"/>
            <a:ext cx="4664036" cy="2120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dirty="0">
                <a:gradFill>
                  <a:gsLst>
                    <a:gs pos="0">
                      <a:srgbClr val="D7A761"/>
                    </a:gs>
                    <a:gs pos="100000">
                      <a:srgbClr val="F2DCA5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你们是教师，更是党员。牢记党旗下的庄严宣誓，以身作则，敢为人先，对党的教育事业忠心耿耿、无怨无悔。用激情点燃学子的梦想，用奉献成就学子的未来，用共产党员的优秀品质树立起时代的丰碑。</a:t>
            </a: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97" y="500479"/>
            <a:ext cx="571550" cy="502964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610" y="116722"/>
            <a:ext cx="216000" cy="200931"/>
          </a:xfrm>
          <a:prstGeom prst="rect">
            <a:avLst/>
          </a:prstGeom>
        </p:spPr>
      </p:pic>
      <p:cxnSp>
        <p:nvCxnSpPr>
          <p:cNvPr id="33" name="直接连接符 32"/>
          <p:cNvCxnSpPr>
            <a:endCxn id="31" idx="3"/>
          </p:cNvCxnSpPr>
          <p:nvPr/>
        </p:nvCxnSpPr>
        <p:spPr>
          <a:xfrm flipV="1">
            <a:off x="1251494" y="217188"/>
            <a:ext cx="2620116" cy="577366"/>
          </a:xfrm>
          <a:prstGeom prst="line">
            <a:avLst/>
          </a:prstGeom>
          <a:ln w="12700"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/>
                </a:gs>
                <a:gs pos="100000">
                  <a:srgbClr val="D7A761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V="1">
            <a:off x="3356949" y="306081"/>
            <a:ext cx="406663" cy="488473"/>
          </a:xfrm>
          <a:prstGeom prst="line">
            <a:avLst/>
          </a:prstGeom>
          <a:ln w="12700"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/>
                </a:gs>
                <a:gs pos="100000">
                  <a:srgbClr val="D7A761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图片 3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310" y="1996963"/>
            <a:ext cx="571550" cy="502964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1251494" y="3753763"/>
            <a:ext cx="1842721" cy="170194"/>
          </a:xfrm>
          <a:prstGeom prst="rect">
            <a:avLst/>
          </a:prstGeom>
          <a:blipFill dpi="0" rotWithShape="0">
            <a:blip r:embed="rId7">
              <a:alphaModFix amt="8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955704" y="1063782"/>
            <a:ext cx="833205" cy="122238"/>
          </a:xfrm>
          <a:prstGeom prst="rect">
            <a:avLst/>
          </a:prstGeom>
          <a:blipFill dpi="0" rotWithShape="0">
            <a:blip r:embed="rId7">
              <a:alphaModFix amt="8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840F47D3-36A9-4B8E-8C89-6B75E62AADDB}"/>
              </a:ext>
            </a:extLst>
          </p:cNvPr>
          <p:cNvGrpSpPr/>
          <p:nvPr/>
        </p:nvGrpSpPr>
        <p:grpSpPr>
          <a:xfrm>
            <a:off x="6547804" y="3846534"/>
            <a:ext cx="4563816" cy="2871787"/>
            <a:chOff x="7441154" y="3727292"/>
            <a:chExt cx="4546407" cy="2860833"/>
          </a:xfrm>
        </p:grpSpPr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xmlns="" id="{E6E8EEC4-668F-4219-AD89-E8B9F385B0E4}"/>
                </a:ext>
              </a:extLst>
            </p:cNvPr>
            <p:cNvGrpSpPr/>
            <p:nvPr/>
          </p:nvGrpSpPr>
          <p:grpSpPr>
            <a:xfrm rot="2728893">
              <a:off x="8577313" y="4014074"/>
              <a:ext cx="777003" cy="777003"/>
              <a:chOff x="1098197" y="335041"/>
              <a:chExt cx="3405463" cy="3405463"/>
            </a:xfrm>
          </p:grpSpPr>
          <p:sp>
            <p:nvSpPr>
              <p:cNvPr id="47" name="星形: 五角 46">
                <a:extLst>
                  <a:ext uri="{FF2B5EF4-FFF2-40B4-BE49-F238E27FC236}">
                    <a16:creationId xmlns:a16="http://schemas.microsoft.com/office/drawing/2014/main" xmlns="" id="{802A2169-7D7A-43B6-94CA-D56E40760842}"/>
                  </a:ext>
                </a:extLst>
              </p:cNvPr>
              <p:cNvSpPr/>
              <p:nvPr/>
            </p:nvSpPr>
            <p:spPr>
              <a:xfrm rot="20025020">
                <a:off x="1098197" y="335041"/>
                <a:ext cx="3405463" cy="3405463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星形: 五角 47">
                <a:extLst>
                  <a:ext uri="{FF2B5EF4-FFF2-40B4-BE49-F238E27FC236}">
                    <a16:creationId xmlns:a16="http://schemas.microsoft.com/office/drawing/2014/main" xmlns="" id="{0C7E152F-0513-45B2-8F0F-317726D937F6}"/>
                  </a:ext>
                </a:extLst>
              </p:cNvPr>
              <p:cNvSpPr/>
              <p:nvPr/>
            </p:nvSpPr>
            <p:spPr>
              <a:xfrm rot="20025020">
                <a:off x="1284500" y="521343"/>
                <a:ext cx="3032858" cy="3032860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3982F"/>
                  </a:gs>
                  <a:gs pos="32000">
                    <a:srgbClr val="876921"/>
                  </a:gs>
                  <a:gs pos="60000">
                    <a:srgbClr val="FBF697"/>
                  </a:gs>
                  <a:gs pos="100000">
                    <a:srgbClr val="C3982F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星形: 五角 48">
                <a:extLst>
                  <a:ext uri="{FF2B5EF4-FFF2-40B4-BE49-F238E27FC236}">
                    <a16:creationId xmlns:a16="http://schemas.microsoft.com/office/drawing/2014/main" xmlns="" id="{31098413-9EF4-4B69-88C4-58A43BB41C99}"/>
                  </a:ext>
                </a:extLst>
              </p:cNvPr>
              <p:cNvSpPr/>
              <p:nvPr/>
            </p:nvSpPr>
            <p:spPr>
              <a:xfrm rot="20025020">
                <a:off x="1465623" y="702466"/>
                <a:ext cx="2670612" cy="2670614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xmlns="" id="{D5BC4D17-8F65-4781-AA84-D3D0CC754E37}"/>
                </a:ext>
              </a:extLst>
            </p:cNvPr>
            <p:cNvGrpSpPr/>
            <p:nvPr/>
          </p:nvGrpSpPr>
          <p:grpSpPr>
            <a:xfrm rot="21288844">
              <a:off x="9742077" y="3727292"/>
              <a:ext cx="923235" cy="923235"/>
              <a:chOff x="1098197" y="335041"/>
              <a:chExt cx="3405463" cy="3405463"/>
            </a:xfrm>
          </p:grpSpPr>
          <p:sp>
            <p:nvSpPr>
              <p:cNvPr id="44" name="星形: 五角 43">
                <a:extLst>
                  <a:ext uri="{FF2B5EF4-FFF2-40B4-BE49-F238E27FC236}">
                    <a16:creationId xmlns:a16="http://schemas.microsoft.com/office/drawing/2014/main" xmlns="" id="{6A22554F-03DB-419C-B322-51D459B95562}"/>
                  </a:ext>
                </a:extLst>
              </p:cNvPr>
              <p:cNvSpPr/>
              <p:nvPr/>
            </p:nvSpPr>
            <p:spPr>
              <a:xfrm rot="20025020">
                <a:off x="1098197" y="335041"/>
                <a:ext cx="3405463" cy="3405463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星形: 五角 44">
                <a:extLst>
                  <a:ext uri="{FF2B5EF4-FFF2-40B4-BE49-F238E27FC236}">
                    <a16:creationId xmlns:a16="http://schemas.microsoft.com/office/drawing/2014/main" xmlns="" id="{500FA7F2-8C52-46C4-B85D-5D2E225AD7CA}"/>
                  </a:ext>
                </a:extLst>
              </p:cNvPr>
              <p:cNvSpPr/>
              <p:nvPr/>
            </p:nvSpPr>
            <p:spPr>
              <a:xfrm rot="20025020">
                <a:off x="1284500" y="521343"/>
                <a:ext cx="3032858" cy="3032860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3982F"/>
                  </a:gs>
                  <a:gs pos="32000">
                    <a:srgbClr val="876921"/>
                  </a:gs>
                  <a:gs pos="60000">
                    <a:srgbClr val="FBF697"/>
                  </a:gs>
                  <a:gs pos="100000">
                    <a:srgbClr val="C3982F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星形: 五角 45">
                <a:extLst>
                  <a:ext uri="{FF2B5EF4-FFF2-40B4-BE49-F238E27FC236}">
                    <a16:creationId xmlns:a16="http://schemas.microsoft.com/office/drawing/2014/main" xmlns="" id="{AC2F3D60-4EB0-4330-840C-800853CF544A}"/>
                  </a:ext>
                </a:extLst>
              </p:cNvPr>
              <p:cNvSpPr/>
              <p:nvPr/>
            </p:nvSpPr>
            <p:spPr>
              <a:xfrm rot="20025020">
                <a:off x="1465623" y="702466"/>
                <a:ext cx="2670612" cy="2670614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xmlns="" id="{3F0FE338-DF8B-4E64-9B71-9D5B2090A0E1}"/>
                </a:ext>
              </a:extLst>
            </p:cNvPr>
            <p:cNvGrpSpPr/>
            <p:nvPr/>
          </p:nvGrpSpPr>
          <p:grpSpPr>
            <a:xfrm rot="1649021">
              <a:off x="10957752" y="4017813"/>
              <a:ext cx="1029809" cy="1029809"/>
              <a:chOff x="1098197" y="335041"/>
              <a:chExt cx="3405463" cy="3405463"/>
            </a:xfrm>
          </p:grpSpPr>
          <p:sp>
            <p:nvSpPr>
              <p:cNvPr id="41" name="星形: 五角 40">
                <a:extLst>
                  <a:ext uri="{FF2B5EF4-FFF2-40B4-BE49-F238E27FC236}">
                    <a16:creationId xmlns:a16="http://schemas.microsoft.com/office/drawing/2014/main" xmlns="" id="{4D00FE9D-3D86-49E8-B6CC-9B620583619F}"/>
                  </a:ext>
                </a:extLst>
              </p:cNvPr>
              <p:cNvSpPr/>
              <p:nvPr/>
            </p:nvSpPr>
            <p:spPr>
              <a:xfrm rot="20025020">
                <a:off x="1098197" y="335041"/>
                <a:ext cx="3405463" cy="3405463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星形: 五角 41">
                <a:extLst>
                  <a:ext uri="{FF2B5EF4-FFF2-40B4-BE49-F238E27FC236}">
                    <a16:creationId xmlns:a16="http://schemas.microsoft.com/office/drawing/2014/main" xmlns="" id="{CFC2A0C2-7A41-4D2B-8555-ACF6ACB751DF}"/>
                  </a:ext>
                </a:extLst>
              </p:cNvPr>
              <p:cNvSpPr/>
              <p:nvPr/>
            </p:nvSpPr>
            <p:spPr>
              <a:xfrm rot="20025020">
                <a:off x="1284500" y="521343"/>
                <a:ext cx="3032858" cy="3032860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3982F"/>
                  </a:gs>
                  <a:gs pos="32000">
                    <a:srgbClr val="876921"/>
                  </a:gs>
                  <a:gs pos="60000">
                    <a:srgbClr val="FBF697"/>
                  </a:gs>
                  <a:gs pos="100000">
                    <a:srgbClr val="C3982F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星形: 五角 42">
                <a:extLst>
                  <a:ext uri="{FF2B5EF4-FFF2-40B4-BE49-F238E27FC236}">
                    <a16:creationId xmlns:a16="http://schemas.microsoft.com/office/drawing/2014/main" xmlns="" id="{C31F2DC3-0EAE-4E47-92B2-A74CEA0D434E}"/>
                  </a:ext>
                </a:extLst>
              </p:cNvPr>
              <p:cNvSpPr/>
              <p:nvPr/>
            </p:nvSpPr>
            <p:spPr>
              <a:xfrm rot="20025020">
                <a:off x="1465623" y="702466"/>
                <a:ext cx="2670612" cy="2670614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xmlns="" id="{5651591B-5C8A-44B8-94C4-FB839DD5C226}"/>
                </a:ext>
              </a:extLst>
            </p:cNvPr>
            <p:cNvGrpSpPr/>
            <p:nvPr/>
          </p:nvGrpSpPr>
          <p:grpSpPr>
            <a:xfrm rot="18331731">
              <a:off x="7688613" y="4880523"/>
              <a:ext cx="806188" cy="806188"/>
              <a:chOff x="1098197" y="335041"/>
              <a:chExt cx="3405463" cy="3405463"/>
            </a:xfrm>
          </p:grpSpPr>
          <p:sp>
            <p:nvSpPr>
              <p:cNvPr id="37" name="星形: 五角 36">
                <a:extLst>
                  <a:ext uri="{FF2B5EF4-FFF2-40B4-BE49-F238E27FC236}">
                    <a16:creationId xmlns:a16="http://schemas.microsoft.com/office/drawing/2014/main" xmlns="" id="{CA24A6A0-746C-4FDA-A1AB-9B737B93E1A6}"/>
                  </a:ext>
                </a:extLst>
              </p:cNvPr>
              <p:cNvSpPr/>
              <p:nvPr/>
            </p:nvSpPr>
            <p:spPr>
              <a:xfrm rot="20025020">
                <a:off x="1098197" y="335041"/>
                <a:ext cx="3405463" cy="3405463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星形: 五角 37">
                <a:extLst>
                  <a:ext uri="{FF2B5EF4-FFF2-40B4-BE49-F238E27FC236}">
                    <a16:creationId xmlns:a16="http://schemas.microsoft.com/office/drawing/2014/main" xmlns="" id="{4A703BE6-BF09-49EC-9FB3-74DDD1D78F84}"/>
                  </a:ext>
                </a:extLst>
              </p:cNvPr>
              <p:cNvSpPr/>
              <p:nvPr/>
            </p:nvSpPr>
            <p:spPr>
              <a:xfrm rot="20025020">
                <a:off x="1284500" y="521343"/>
                <a:ext cx="3032858" cy="3032860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3982F"/>
                  </a:gs>
                  <a:gs pos="32000">
                    <a:srgbClr val="876921"/>
                  </a:gs>
                  <a:gs pos="60000">
                    <a:srgbClr val="FBF697"/>
                  </a:gs>
                  <a:gs pos="100000">
                    <a:srgbClr val="C3982F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星形: 五角 39">
                <a:extLst>
                  <a:ext uri="{FF2B5EF4-FFF2-40B4-BE49-F238E27FC236}">
                    <a16:creationId xmlns:a16="http://schemas.microsoft.com/office/drawing/2014/main" xmlns="" id="{DBF58607-3843-4A6D-A4FD-0C1D6685DED2}"/>
                  </a:ext>
                </a:extLst>
              </p:cNvPr>
              <p:cNvSpPr/>
              <p:nvPr/>
            </p:nvSpPr>
            <p:spPr>
              <a:xfrm rot="20025020">
                <a:off x="1465623" y="702466"/>
                <a:ext cx="2670612" cy="2670614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xmlns="" id="{4C88CEF3-312B-4765-8EB9-DA688440E301}"/>
                </a:ext>
              </a:extLst>
            </p:cNvPr>
            <p:cNvGrpSpPr/>
            <p:nvPr/>
          </p:nvGrpSpPr>
          <p:grpSpPr>
            <a:xfrm rot="16824645">
              <a:off x="7441154" y="5972270"/>
              <a:ext cx="615855" cy="615855"/>
              <a:chOff x="1098197" y="335041"/>
              <a:chExt cx="3405463" cy="3405463"/>
            </a:xfrm>
          </p:grpSpPr>
          <p:sp>
            <p:nvSpPr>
              <p:cNvPr id="32" name="星形: 五角 31">
                <a:extLst>
                  <a:ext uri="{FF2B5EF4-FFF2-40B4-BE49-F238E27FC236}">
                    <a16:creationId xmlns:a16="http://schemas.microsoft.com/office/drawing/2014/main" xmlns="" id="{9E58285D-21CD-44BF-B0F1-7A1436ABEF8B}"/>
                  </a:ext>
                </a:extLst>
              </p:cNvPr>
              <p:cNvSpPr/>
              <p:nvPr/>
            </p:nvSpPr>
            <p:spPr>
              <a:xfrm rot="20025020">
                <a:off x="1098197" y="335041"/>
                <a:ext cx="3405463" cy="3405463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3982F"/>
                  </a:gs>
                  <a:gs pos="32000">
                    <a:srgbClr val="876921"/>
                  </a:gs>
                  <a:gs pos="60000">
                    <a:srgbClr val="FBF697"/>
                  </a:gs>
                  <a:gs pos="100000">
                    <a:srgbClr val="C3982F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星形: 五角 33">
                <a:extLst>
                  <a:ext uri="{FF2B5EF4-FFF2-40B4-BE49-F238E27FC236}">
                    <a16:creationId xmlns:a16="http://schemas.microsoft.com/office/drawing/2014/main" xmlns="" id="{D0EFDD33-79A4-49A1-85E2-5E457097EC3D}"/>
                  </a:ext>
                </a:extLst>
              </p:cNvPr>
              <p:cNvSpPr/>
              <p:nvPr/>
            </p:nvSpPr>
            <p:spPr>
              <a:xfrm rot="20025020">
                <a:off x="1284500" y="521343"/>
                <a:ext cx="3032858" cy="3032860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星形: 五角 34">
                <a:extLst>
                  <a:ext uri="{FF2B5EF4-FFF2-40B4-BE49-F238E27FC236}">
                    <a16:creationId xmlns:a16="http://schemas.microsoft.com/office/drawing/2014/main" xmlns="" id="{BAFA3875-95C8-47D4-A473-DCE62F6CF6B3}"/>
                  </a:ext>
                </a:extLst>
              </p:cNvPr>
              <p:cNvSpPr/>
              <p:nvPr/>
            </p:nvSpPr>
            <p:spPr>
              <a:xfrm rot="20025020">
                <a:off x="1465623" y="702466"/>
                <a:ext cx="2670612" cy="2670614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2883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0.11081 -2.22222E-6 " pathEditMode="relative" rAng="0" ptsTypes="AA">
                                      <p:cBhvr>
                                        <p:cTn id="6" dur="2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34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1.11111E-6 L -0.12656 1.11111E-6 " pathEditMode="relative" rAng="0" ptsTypes="AA">
                                      <p:cBhvr>
                                        <p:cTn id="8" dur="2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2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47"/>
          <p:cNvGrpSpPr/>
          <p:nvPr/>
        </p:nvGrpSpPr>
        <p:grpSpPr>
          <a:xfrm rot="21300911">
            <a:off x="5888871" y="-307594"/>
            <a:ext cx="7208391" cy="5002861"/>
            <a:chOff x="6758265" y="-333642"/>
            <a:chExt cx="5813943" cy="5002861"/>
          </a:xfrm>
        </p:grpSpPr>
        <p:sp>
          <p:nvSpPr>
            <p:cNvPr id="49" name="任意多边形 48"/>
            <p:cNvSpPr/>
            <p:nvPr/>
          </p:nvSpPr>
          <p:spPr>
            <a:xfrm flipH="1">
              <a:off x="7042737" y="31758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" name="任意多边形 49"/>
            <p:cNvSpPr/>
            <p:nvPr/>
          </p:nvSpPr>
          <p:spPr>
            <a:xfrm rot="266748" flipH="1">
              <a:off x="6758265" y="-333642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1" name="任意多边形 50"/>
            <p:cNvSpPr/>
            <p:nvPr/>
          </p:nvSpPr>
          <p:spPr>
            <a:xfrm rot="21233509" flipH="1">
              <a:off x="7345182" y="371442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 rot="299089" flipH="1">
            <a:off x="-916321" y="-307594"/>
            <a:ext cx="7208391" cy="5002861"/>
            <a:chOff x="6758265" y="-333642"/>
            <a:chExt cx="5813943" cy="5002861"/>
          </a:xfrm>
        </p:grpSpPr>
        <p:sp>
          <p:nvSpPr>
            <p:cNvPr id="53" name="任意多边形 52"/>
            <p:cNvSpPr/>
            <p:nvPr/>
          </p:nvSpPr>
          <p:spPr>
            <a:xfrm flipH="1">
              <a:off x="7042737" y="31758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4" name="任意多边形 53"/>
            <p:cNvSpPr/>
            <p:nvPr/>
          </p:nvSpPr>
          <p:spPr>
            <a:xfrm rot="266748" flipH="1">
              <a:off x="6758265" y="-333642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5" name="任意多边形 54"/>
            <p:cNvSpPr/>
            <p:nvPr/>
          </p:nvSpPr>
          <p:spPr>
            <a:xfrm rot="21233509" flipH="1">
              <a:off x="7345182" y="371442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13"/>
          <a:stretch>
            <a:fillRect/>
          </a:stretch>
        </p:blipFill>
        <p:spPr>
          <a:xfrm>
            <a:off x="2441301" y="4631046"/>
            <a:ext cx="7261499" cy="1469835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1536263" y="-1111157"/>
            <a:ext cx="9026869" cy="9008968"/>
            <a:chOff x="1536263" y="-1111157"/>
            <a:chExt cx="9026869" cy="9008968"/>
          </a:xfrm>
        </p:grpSpPr>
        <p:grpSp>
          <p:nvGrpSpPr>
            <p:cNvPr id="22" name="组合 21"/>
            <p:cNvGrpSpPr/>
            <p:nvPr/>
          </p:nvGrpSpPr>
          <p:grpSpPr>
            <a:xfrm>
              <a:off x="1555843" y="-1109478"/>
              <a:ext cx="9007289" cy="9007289"/>
              <a:chOff x="1555843" y="-1109478"/>
              <a:chExt cx="9007289" cy="9007289"/>
            </a:xfrm>
          </p:grpSpPr>
          <p:grpSp>
            <p:nvGrpSpPr>
              <p:cNvPr id="37" name="组合 36"/>
              <p:cNvGrpSpPr/>
              <p:nvPr/>
            </p:nvGrpSpPr>
            <p:grpSpPr>
              <a:xfrm>
                <a:off x="4566788" y="-1109478"/>
                <a:ext cx="2985400" cy="9007289"/>
                <a:chOff x="-374507" y="-1037336"/>
                <a:chExt cx="2985400" cy="9007289"/>
              </a:xfrm>
            </p:grpSpPr>
            <p:sp>
              <p:nvSpPr>
                <p:cNvPr id="41" name="任意多边形 40"/>
                <p:cNvSpPr/>
                <p:nvPr/>
              </p:nvSpPr>
              <p:spPr>
                <a:xfrm rot="7297085" flipH="1">
                  <a:off x="-1146726" y="-264418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2" name="任意多边形 41"/>
                <p:cNvSpPr/>
                <p:nvPr/>
              </p:nvSpPr>
              <p:spPr>
                <a:xfrm rot="14302915" flipH="1" flipV="1">
                  <a:off x="-1147425" y="4212334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38" name="组合 37"/>
              <p:cNvGrpSpPr/>
              <p:nvPr/>
            </p:nvGrpSpPr>
            <p:grpSpPr>
              <a:xfrm rot="5400000" flipH="1">
                <a:off x="4566788" y="-1109478"/>
                <a:ext cx="2985400" cy="9007289"/>
                <a:chOff x="-374507" y="-1037336"/>
                <a:chExt cx="2985400" cy="9007289"/>
              </a:xfrm>
            </p:grpSpPr>
            <p:sp>
              <p:nvSpPr>
                <p:cNvPr id="39" name="任意多边形 38"/>
                <p:cNvSpPr/>
                <p:nvPr/>
              </p:nvSpPr>
              <p:spPr>
                <a:xfrm rot="7297085" flipH="1">
                  <a:off x="-1146726" y="-264418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0" name="任意多边形 39"/>
                <p:cNvSpPr/>
                <p:nvPr/>
              </p:nvSpPr>
              <p:spPr>
                <a:xfrm rot="14302915" flipH="1" flipV="1">
                  <a:off x="-1147425" y="4212334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  <p:grpSp>
          <p:nvGrpSpPr>
            <p:cNvPr id="23" name="组合 22"/>
            <p:cNvGrpSpPr/>
            <p:nvPr/>
          </p:nvGrpSpPr>
          <p:grpSpPr>
            <a:xfrm rot="1800000">
              <a:off x="1555494" y="-1109827"/>
              <a:ext cx="9007289" cy="9007289"/>
              <a:chOff x="1555843" y="-1109478"/>
              <a:chExt cx="9007289" cy="9007289"/>
            </a:xfrm>
          </p:grpSpPr>
          <p:grpSp>
            <p:nvGrpSpPr>
              <p:cNvPr id="31" name="组合 30"/>
              <p:cNvGrpSpPr/>
              <p:nvPr/>
            </p:nvGrpSpPr>
            <p:grpSpPr>
              <a:xfrm>
                <a:off x="4566788" y="-1109478"/>
                <a:ext cx="2985400" cy="9007289"/>
                <a:chOff x="-374507" y="-1037336"/>
                <a:chExt cx="2985400" cy="9007289"/>
              </a:xfrm>
            </p:grpSpPr>
            <p:sp>
              <p:nvSpPr>
                <p:cNvPr id="35" name="任意多边形 34"/>
                <p:cNvSpPr/>
                <p:nvPr/>
              </p:nvSpPr>
              <p:spPr>
                <a:xfrm rot="7297085" flipH="1">
                  <a:off x="-1146726" y="-264418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6" name="任意多边形 35"/>
                <p:cNvSpPr/>
                <p:nvPr/>
              </p:nvSpPr>
              <p:spPr>
                <a:xfrm rot="14302915" flipH="1" flipV="1">
                  <a:off x="-1147425" y="4212334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32" name="组合 31"/>
              <p:cNvGrpSpPr/>
              <p:nvPr/>
            </p:nvGrpSpPr>
            <p:grpSpPr>
              <a:xfrm rot="5400000" flipH="1">
                <a:off x="4566788" y="-1109478"/>
                <a:ext cx="2985400" cy="9007289"/>
                <a:chOff x="-374507" y="-1037336"/>
                <a:chExt cx="2985400" cy="9007289"/>
              </a:xfrm>
            </p:grpSpPr>
            <p:sp>
              <p:nvSpPr>
                <p:cNvPr id="33" name="任意多边形 32"/>
                <p:cNvSpPr/>
                <p:nvPr/>
              </p:nvSpPr>
              <p:spPr>
                <a:xfrm rot="7297085" flipH="1">
                  <a:off x="-1146726" y="-264418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4" name="任意多边形 33"/>
                <p:cNvSpPr/>
                <p:nvPr/>
              </p:nvSpPr>
              <p:spPr>
                <a:xfrm rot="14302915" flipH="1" flipV="1">
                  <a:off x="-1147425" y="4212334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  <p:grpSp>
          <p:nvGrpSpPr>
            <p:cNvPr id="24" name="组合 23"/>
            <p:cNvGrpSpPr/>
            <p:nvPr/>
          </p:nvGrpSpPr>
          <p:grpSpPr>
            <a:xfrm rot="3600000">
              <a:off x="1536263" y="-1111157"/>
              <a:ext cx="9007289" cy="9007289"/>
              <a:chOff x="1555843" y="-1109478"/>
              <a:chExt cx="9007289" cy="9007289"/>
            </a:xfrm>
          </p:grpSpPr>
          <p:grpSp>
            <p:nvGrpSpPr>
              <p:cNvPr id="25" name="组合 24"/>
              <p:cNvGrpSpPr/>
              <p:nvPr/>
            </p:nvGrpSpPr>
            <p:grpSpPr>
              <a:xfrm>
                <a:off x="4566788" y="-1109478"/>
                <a:ext cx="2985400" cy="9007289"/>
                <a:chOff x="-374507" y="-1037336"/>
                <a:chExt cx="2985400" cy="9007289"/>
              </a:xfrm>
            </p:grpSpPr>
            <p:sp>
              <p:nvSpPr>
                <p:cNvPr id="29" name="任意多边形 28"/>
                <p:cNvSpPr/>
                <p:nvPr/>
              </p:nvSpPr>
              <p:spPr>
                <a:xfrm rot="7297085" flipH="1">
                  <a:off x="-1146726" y="-264418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0" name="任意多边形 29"/>
                <p:cNvSpPr/>
                <p:nvPr/>
              </p:nvSpPr>
              <p:spPr>
                <a:xfrm rot="14302915" flipH="1" flipV="1">
                  <a:off x="-1147425" y="4212334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26" name="组合 25"/>
              <p:cNvGrpSpPr/>
              <p:nvPr/>
            </p:nvGrpSpPr>
            <p:grpSpPr>
              <a:xfrm rot="5400000" flipH="1">
                <a:off x="4566788" y="-1109478"/>
                <a:ext cx="2985400" cy="9007289"/>
                <a:chOff x="-374507" y="-1037336"/>
                <a:chExt cx="2985400" cy="9007289"/>
              </a:xfrm>
            </p:grpSpPr>
            <p:sp>
              <p:nvSpPr>
                <p:cNvPr id="27" name="任意多边形 26"/>
                <p:cNvSpPr/>
                <p:nvPr/>
              </p:nvSpPr>
              <p:spPr>
                <a:xfrm rot="7297085" flipH="1">
                  <a:off x="-1146726" y="-264418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8" name="任意多边形 27"/>
                <p:cNvSpPr/>
                <p:nvPr/>
              </p:nvSpPr>
              <p:spPr>
                <a:xfrm rot="14302915" flipH="1" flipV="1">
                  <a:off x="-1147425" y="4212334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</p:grp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58" t="11365" r="9933" b="24866"/>
          <a:stretch>
            <a:fillRect/>
          </a:stretch>
        </p:blipFill>
        <p:spPr>
          <a:xfrm>
            <a:off x="2578101" y="1409701"/>
            <a:ext cx="7010400" cy="3454400"/>
          </a:xfrm>
          <a:prstGeom prst="rect">
            <a:avLst/>
          </a:prstGeom>
          <a:effectLst>
            <a:outerShdw blurRad="330200" dist="38100" dir="5400000" sx="104000" sy="104000" algn="t" rotWithShape="0">
              <a:prstClr val="black">
                <a:alpha val="55000"/>
              </a:prstClr>
            </a:outerShdw>
          </a:effectLst>
        </p:spPr>
      </p:pic>
      <p:sp>
        <p:nvSpPr>
          <p:cNvPr id="4" name="文本框 3"/>
          <p:cNvSpPr txBox="1"/>
          <p:nvPr/>
        </p:nvSpPr>
        <p:spPr>
          <a:xfrm>
            <a:off x="3802269" y="3832831"/>
            <a:ext cx="4562061" cy="578522"/>
          </a:xfrm>
          <a:prstGeom prst="rect">
            <a:avLst/>
          </a:prstGeom>
          <a:noFill/>
        </p:spPr>
        <p:txBody>
          <a:bodyPr wrap="square" rtlCol="0">
            <a:prstTxWarp prst="textButton">
              <a:avLst>
                <a:gd name="adj" fmla="val 10391600"/>
              </a:avLst>
            </a:prstTxWarp>
            <a:spAutoFit/>
          </a:bodyPr>
          <a:lstStyle/>
          <a:p>
            <a:pPr lvl="0" algn="ctr"/>
            <a:r>
              <a:rPr lang="zh-CN" altLang="en-US" sz="6600" b="1" dirty="0">
                <a:gradFill flip="none" rotWithShape="1">
                  <a:gsLst>
                    <a:gs pos="31000">
                      <a:srgbClr val="E41D30"/>
                    </a:gs>
                    <a:gs pos="100000">
                      <a:srgbClr val="D6182A"/>
                    </a:gs>
                    <a:gs pos="0">
                      <a:srgbClr val="FF5167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dist="50800" dir="6000000" sx="102000" sy="102000" algn="ctr" rotWithShape="0">
                    <a:srgbClr val="710E14"/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优秀教师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31000">
                    <a:srgbClr val="E41D30"/>
                  </a:gs>
                  <a:gs pos="100000">
                    <a:srgbClr val="D6182A"/>
                  </a:gs>
                  <a:gs pos="0">
                    <a:srgbClr val="FF5167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dist="50800" dir="6000000" sx="102000" sy="102000" algn="ctr" rotWithShape="0">
                  <a:srgbClr val="710E14"/>
                </a:outerShdw>
              </a:effectLst>
              <a:uLnTx/>
              <a:uFillTx/>
              <a:latin typeface="造字工房力黑（非商用）常规体" pitchFamily="50" charset="-122"/>
              <a:ea typeface="造字工房力黑（非商用）常规体" pitchFamily="50" charset="-122"/>
              <a:cs typeface="+mn-cs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976413" y="3983388"/>
            <a:ext cx="5891881" cy="706075"/>
          </a:xfrm>
          <a:prstGeom prst="rect">
            <a:avLst/>
          </a:prstGeom>
          <a:blipFill dpi="0" rotWithShape="0">
            <a:blip r:embed="rId5">
              <a:alphaModFix amt="8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3396797" y="5156462"/>
            <a:ext cx="5891881" cy="717047"/>
          </a:xfrm>
          <a:prstGeom prst="rect">
            <a:avLst/>
          </a:prstGeom>
          <a:blipFill dpi="0" rotWithShape="0">
            <a:blip r:embed="rId5">
              <a:alphaModFix amt="8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7" name="圆角矩形 56"/>
          <p:cNvSpPr/>
          <p:nvPr/>
        </p:nvSpPr>
        <p:spPr>
          <a:xfrm>
            <a:off x="4006243" y="4936255"/>
            <a:ext cx="4235655" cy="579141"/>
          </a:xfrm>
          <a:prstGeom prst="roundRect">
            <a:avLst/>
          </a:prstGeom>
          <a:gradFill flip="none" rotWithShape="1">
            <a:gsLst>
              <a:gs pos="0">
                <a:srgbClr val="3A2412"/>
              </a:gs>
              <a:gs pos="78000">
                <a:srgbClr val="170908"/>
              </a:gs>
            </a:gsLst>
            <a:lin ang="5400000" scaled="1"/>
            <a:tileRect/>
          </a:gradFill>
          <a:ln w="19050">
            <a:solidFill>
              <a:srgbClr val="E5C4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400" b="1" dirty="0">
                <a:gradFill>
                  <a:gsLst>
                    <a:gs pos="0">
                      <a:srgbClr val="D7A761"/>
                    </a:gs>
                    <a:gs pos="100000">
                      <a:srgbClr val="F2DCA5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李老师  罗老师  张老师</a:t>
            </a:r>
          </a:p>
        </p:txBody>
      </p:sp>
      <p:pic>
        <p:nvPicPr>
          <p:cNvPr id="43" name="Picture 2" descr="PPECLOGO-eff-0-1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4224255" y="2302597"/>
            <a:ext cx="1060349" cy="798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3" descr="PPECLOGO-eff-0-2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8275980" y="2174253"/>
            <a:ext cx="1096814" cy="838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" descr="PPECLOGO-eff-0-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117793" y="863767"/>
            <a:ext cx="3013731" cy="2376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5" descr="PPECLOGO-eff-0-1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4544778" y="3187059"/>
            <a:ext cx="524127" cy="395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6" descr="PPECLOGO-eff-0-1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7453682" y="2320234"/>
            <a:ext cx="401158" cy="30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8" descr="PPECLOGO-eff-0-2"/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5446702" y="1942862"/>
            <a:ext cx="981731" cy="750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9" descr="PPECLOGO-eff-5-4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339284" y="2622616"/>
            <a:ext cx="1477636" cy="1123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10" descr="PPECLOGO-eff-5-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5429746" y="2862002"/>
            <a:ext cx="1834444" cy="1436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11" descr="PPECLOGO-eff-5-4"/>
          <p:cNvPicPr>
            <a:picLocks noChangeAspect="1" noChangeArrowheads="1"/>
          </p:cNvPicPr>
          <p:nvPr/>
        </p:nvPicPr>
        <p:blipFill>
          <a:blip r:embed="rId14" cstate="screen"/>
          <a:srcRect/>
          <a:stretch>
            <a:fillRect/>
          </a:stretch>
        </p:blipFill>
        <p:spPr bwMode="auto">
          <a:xfrm>
            <a:off x="9963444" y="2141326"/>
            <a:ext cx="1116794" cy="851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12" descr="PPECLOGO-eff-0-1"/>
          <p:cNvPicPr>
            <a:picLocks noChangeAspect="1" noChangeArrowheads="1"/>
          </p:cNvPicPr>
          <p:nvPr/>
        </p:nvPicPr>
        <p:blipFill>
          <a:blip r:embed="rId15" cstate="screen"/>
          <a:srcRect/>
          <a:stretch>
            <a:fillRect/>
          </a:stretch>
        </p:blipFill>
        <p:spPr bwMode="auto">
          <a:xfrm>
            <a:off x="8020142" y="3040908"/>
            <a:ext cx="522112" cy="39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13" descr="PPECLOGO-eff-0-1"/>
          <p:cNvPicPr>
            <a:picLocks noChangeAspect="1" noChangeArrowheads="1"/>
          </p:cNvPicPr>
          <p:nvPr/>
        </p:nvPicPr>
        <p:blipFill>
          <a:blip r:embed="rId15" cstate="screen"/>
          <a:srcRect/>
          <a:stretch>
            <a:fillRect/>
          </a:stretch>
        </p:blipFill>
        <p:spPr bwMode="auto">
          <a:xfrm>
            <a:off x="11332222" y="1780988"/>
            <a:ext cx="522110" cy="39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14" descr="PPECLOGO-eff2-1-2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2227744" y="2211882"/>
            <a:ext cx="1697365" cy="1428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15" descr="PPECLOGO-eff2-1-3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4060968" y="2201803"/>
            <a:ext cx="437445" cy="36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16" descr="PPECLOGO-eff2-1-4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8596682" y="2741049"/>
            <a:ext cx="703540" cy="587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17" descr="PPECLOGO-eff2-1-3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9316350" y="2325273"/>
            <a:ext cx="360841" cy="30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18" descr="PPECLOGO-eff2-1-3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9822332" y="2862001"/>
            <a:ext cx="282222" cy="23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0481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rAng="0" ptsTypes="">
                                      <p:cBhvr>
                                        <p:cTn id="41" dur="3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-0.31632 3.33333E-6 " pathEditMode="relative" rAng="0" ptsTypes="AA">
                                      <p:cBhvr>
                                        <p:cTn id="43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16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1.85185E-6 L -0.46684 -1.85185E-6 " pathEditMode="relative" rAng="0" ptsTypes="AA">
                                      <p:cBhvr>
                                        <p:cTn id="45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94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3.33333E-6 L -0.19532 -3.33333E-6 " pathEditMode="relative" rAng="0" ptsTypes="AA">
                                      <p:cBhvr>
                                        <p:cTn id="47" dur="3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66" y="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-0.43594 2.59259E-6 " pathEditMode="relative" rAng="0" ptsTypes="AA">
                                      <p:cBhvr>
                                        <p:cTn id="49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06" y="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-0.33577 -1.85185E-6 " pathEditMode="relative" rAng="0" ptsTypes="AA">
                                      <p:cBhvr>
                                        <p:cTn id="51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88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3" dur="3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5" dur="3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57" dur="3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96296E-6 L 0.62813 2.96296E-6 " pathEditMode="relative" rAng="0" ptsTypes="AA">
                                      <p:cBhvr>
                                        <p:cTn id="59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06" y="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96296E-6 L 0.42465 -2.96296E-6 " pathEditMode="relative" rAng="0" ptsTypes="AA">
                                      <p:cBhvr>
                                        <p:cTn id="61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33" y="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xit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53" presetClass="exit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6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53" presetClass="exit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1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53" presetClass="exit" presetSubtype="16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6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53" presetClass="exit" presetSubtype="16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1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4C8F275E-A262-4D88-880C-28A17D73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500" y="3412"/>
            <a:ext cx="7919168" cy="6858000"/>
          </a:xfrm>
          <a:custGeom>
            <a:avLst/>
            <a:gdLst>
              <a:gd name="connsiteX0" fmla="*/ 4088784 w 8102318"/>
              <a:gd name="connsiteY0" fmla="*/ 0 h 6858000"/>
              <a:gd name="connsiteX1" fmla="*/ 8102318 w 8102318"/>
              <a:gd name="connsiteY1" fmla="*/ 0 h 6858000"/>
              <a:gd name="connsiteX2" fmla="*/ 8102318 w 8102318"/>
              <a:gd name="connsiteY2" fmla="*/ 6858000 h 6858000"/>
              <a:gd name="connsiteX3" fmla="*/ 0 w 8102318"/>
              <a:gd name="connsiteY3" fmla="*/ 6858000 h 6858000"/>
              <a:gd name="connsiteX4" fmla="*/ 4088784 w 8102318"/>
              <a:gd name="connsiteY4" fmla="*/ 5024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02318" h="6858000">
                <a:moveTo>
                  <a:pt x="4088784" y="0"/>
                </a:moveTo>
                <a:lnTo>
                  <a:pt x="8102318" y="0"/>
                </a:lnTo>
                <a:lnTo>
                  <a:pt x="8102318" y="6858000"/>
                </a:lnTo>
                <a:lnTo>
                  <a:pt x="0" y="6858000"/>
                </a:lnTo>
                <a:lnTo>
                  <a:pt x="4088784" y="50247"/>
                </a:lnTo>
                <a:close/>
              </a:path>
            </a:pathLst>
          </a:custGeom>
        </p:spPr>
      </p:pic>
      <p:sp>
        <p:nvSpPr>
          <p:cNvPr id="4" name="直角三角形 3"/>
          <p:cNvSpPr/>
          <p:nvPr/>
        </p:nvSpPr>
        <p:spPr>
          <a:xfrm rot="5400000" flipH="1" flipV="1">
            <a:off x="9307284" y="3973284"/>
            <a:ext cx="3608673" cy="2160759"/>
          </a:xfrm>
          <a:prstGeom prst="rtTriangle">
            <a:avLst/>
          </a:prstGeom>
          <a:gradFill flip="none" rotWithShape="1">
            <a:gsLst>
              <a:gs pos="0">
                <a:srgbClr val="F2DCA5"/>
              </a:gs>
              <a:gs pos="78000">
                <a:srgbClr val="D7A761"/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任意多边形 18"/>
          <p:cNvSpPr/>
          <p:nvPr/>
        </p:nvSpPr>
        <p:spPr>
          <a:xfrm rot="16200000" flipV="1">
            <a:off x="3139364" y="-2360900"/>
            <a:ext cx="1402854" cy="7740393"/>
          </a:xfrm>
          <a:custGeom>
            <a:avLst/>
            <a:gdLst>
              <a:gd name="connsiteX0" fmla="*/ 1573498 w 1573498"/>
              <a:gd name="connsiteY0" fmla="*/ 8250955 h 8250955"/>
              <a:gd name="connsiteX1" fmla="*/ 1573498 w 1573498"/>
              <a:gd name="connsiteY1" fmla="*/ 0 h 8250955"/>
              <a:gd name="connsiteX2" fmla="*/ 0 w 1573498"/>
              <a:gd name="connsiteY2" fmla="*/ 942160 h 8250955"/>
              <a:gd name="connsiteX3" fmla="*/ 0 w 1573498"/>
              <a:gd name="connsiteY3" fmla="*/ 8250955 h 8250955"/>
              <a:gd name="connsiteX4" fmla="*/ 1573498 w 1573498"/>
              <a:gd name="connsiteY4" fmla="*/ 8250955 h 8250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73498" h="8250955">
                <a:moveTo>
                  <a:pt x="1573498" y="8250955"/>
                </a:moveTo>
                <a:lnTo>
                  <a:pt x="1573498" y="0"/>
                </a:lnTo>
                <a:lnTo>
                  <a:pt x="0" y="942160"/>
                </a:lnTo>
                <a:lnTo>
                  <a:pt x="0" y="8250955"/>
                </a:lnTo>
                <a:lnTo>
                  <a:pt x="1573498" y="8250955"/>
                </a:lnTo>
                <a:close/>
              </a:path>
            </a:pathLst>
          </a:custGeom>
          <a:solidFill>
            <a:srgbClr val="38354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2394991" y="1120246"/>
            <a:ext cx="2319244" cy="633283"/>
            <a:chOff x="1882101" y="3426423"/>
            <a:chExt cx="1175437" cy="1077218"/>
          </a:xfrm>
        </p:grpSpPr>
        <p:sp>
          <p:nvSpPr>
            <p:cNvPr id="23" name="矩形 22"/>
            <p:cNvSpPr/>
            <p:nvPr/>
          </p:nvSpPr>
          <p:spPr>
            <a:xfrm>
              <a:off x="1882101" y="3429000"/>
              <a:ext cx="1175437" cy="1074641"/>
            </a:xfrm>
            <a:prstGeom prst="rect">
              <a:avLst/>
            </a:prstGeom>
            <a:noFill/>
            <a:ln w="19050">
              <a:gradFill>
                <a:gsLst>
                  <a:gs pos="54500">
                    <a:srgbClr val="F2DCA5"/>
                  </a:gs>
                  <a:gs pos="0">
                    <a:srgbClr val="D7A761"/>
                  </a:gs>
                  <a:gs pos="100000">
                    <a:srgbClr val="D7A76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903075" y="3426423"/>
              <a:ext cx="1133488" cy="9947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D7A761"/>
                      </a:gs>
                      <a:gs pos="100000">
                        <a:srgbClr val="F2DCA5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颁奖词</a:t>
              </a: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887734" y="2942623"/>
            <a:ext cx="4664036" cy="2120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dirty="0">
                <a:gradFill>
                  <a:gsLst>
                    <a:gs pos="0">
                      <a:srgbClr val="D7A761"/>
                    </a:gs>
                    <a:gs pos="100000">
                      <a:srgbClr val="F2DCA5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你们关爱学生胜似慈母，教育学生胜似严父。你们是春风化雨，润物无声的能人，是点石成金，琢玉成器的高手。你们是学生人生道路上的引路人，就像夜空中的启明星，照亮学生心中的一片天空。</a:t>
            </a: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97" y="500479"/>
            <a:ext cx="571550" cy="502964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610" y="116722"/>
            <a:ext cx="216000" cy="200931"/>
          </a:xfrm>
          <a:prstGeom prst="rect">
            <a:avLst/>
          </a:prstGeom>
        </p:spPr>
      </p:pic>
      <p:cxnSp>
        <p:nvCxnSpPr>
          <p:cNvPr id="33" name="直接连接符 32"/>
          <p:cNvCxnSpPr>
            <a:endCxn id="31" idx="3"/>
          </p:cNvCxnSpPr>
          <p:nvPr/>
        </p:nvCxnSpPr>
        <p:spPr>
          <a:xfrm flipV="1">
            <a:off x="1251494" y="217188"/>
            <a:ext cx="2620116" cy="577366"/>
          </a:xfrm>
          <a:prstGeom prst="line">
            <a:avLst/>
          </a:prstGeom>
          <a:ln w="12700"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/>
                </a:gs>
                <a:gs pos="100000">
                  <a:srgbClr val="D7A761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V="1">
            <a:off x="3356949" y="306081"/>
            <a:ext cx="406663" cy="488473"/>
          </a:xfrm>
          <a:prstGeom prst="line">
            <a:avLst/>
          </a:prstGeom>
          <a:ln w="12700"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/>
                </a:gs>
                <a:gs pos="100000">
                  <a:srgbClr val="D7A761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图片 3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310" y="1996963"/>
            <a:ext cx="571550" cy="502964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1251494" y="3753763"/>
            <a:ext cx="1842721" cy="170194"/>
          </a:xfrm>
          <a:prstGeom prst="rect">
            <a:avLst/>
          </a:prstGeom>
          <a:blipFill dpi="0" rotWithShape="0">
            <a:blip r:embed="rId7">
              <a:alphaModFix amt="8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955704" y="1063782"/>
            <a:ext cx="833205" cy="122238"/>
          </a:xfrm>
          <a:prstGeom prst="rect">
            <a:avLst/>
          </a:prstGeom>
          <a:blipFill dpi="0" rotWithShape="0">
            <a:blip r:embed="rId7">
              <a:alphaModFix amt="8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A34BAF3F-D4BC-4B51-BA91-C30CD64043F1}"/>
              </a:ext>
            </a:extLst>
          </p:cNvPr>
          <p:cNvGrpSpPr/>
          <p:nvPr/>
        </p:nvGrpSpPr>
        <p:grpSpPr>
          <a:xfrm>
            <a:off x="6547804" y="3846534"/>
            <a:ext cx="4563816" cy="2871787"/>
            <a:chOff x="7441154" y="3727292"/>
            <a:chExt cx="4546407" cy="2860833"/>
          </a:xfrm>
        </p:grpSpPr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xmlns="" id="{05ABCBE4-E054-4C4E-8DE7-9C0005F11690}"/>
                </a:ext>
              </a:extLst>
            </p:cNvPr>
            <p:cNvGrpSpPr/>
            <p:nvPr/>
          </p:nvGrpSpPr>
          <p:grpSpPr>
            <a:xfrm rot="2728893">
              <a:off x="8577313" y="4014074"/>
              <a:ext cx="777003" cy="777003"/>
              <a:chOff x="1098197" y="335041"/>
              <a:chExt cx="3405463" cy="3405463"/>
            </a:xfrm>
          </p:grpSpPr>
          <p:sp>
            <p:nvSpPr>
              <p:cNvPr id="47" name="星形: 五角 46">
                <a:extLst>
                  <a:ext uri="{FF2B5EF4-FFF2-40B4-BE49-F238E27FC236}">
                    <a16:creationId xmlns:a16="http://schemas.microsoft.com/office/drawing/2014/main" xmlns="" id="{D346F9A6-96D8-4AF1-B1AE-DA5F2C15DC47}"/>
                  </a:ext>
                </a:extLst>
              </p:cNvPr>
              <p:cNvSpPr/>
              <p:nvPr/>
            </p:nvSpPr>
            <p:spPr>
              <a:xfrm rot="20025020">
                <a:off x="1098197" y="335041"/>
                <a:ext cx="3405463" cy="3405463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星形: 五角 47">
                <a:extLst>
                  <a:ext uri="{FF2B5EF4-FFF2-40B4-BE49-F238E27FC236}">
                    <a16:creationId xmlns:a16="http://schemas.microsoft.com/office/drawing/2014/main" xmlns="" id="{27F6C51E-D295-4F6E-95A9-83E5D8AB852B}"/>
                  </a:ext>
                </a:extLst>
              </p:cNvPr>
              <p:cNvSpPr/>
              <p:nvPr/>
            </p:nvSpPr>
            <p:spPr>
              <a:xfrm rot="20025020">
                <a:off x="1284500" y="521343"/>
                <a:ext cx="3032858" cy="3032860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3982F"/>
                  </a:gs>
                  <a:gs pos="32000">
                    <a:srgbClr val="876921"/>
                  </a:gs>
                  <a:gs pos="60000">
                    <a:srgbClr val="FBF697"/>
                  </a:gs>
                  <a:gs pos="100000">
                    <a:srgbClr val="C3982F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星形: 五角 48">
                <a:extLst>
                  <a:ext uri="{FF2B5EF4-FFF2-40B4-BE49-F238E27FC236}">
                    <a16:creationId xmlns:a16="http://schemas.microsoft.com/office/drawing/2014/main" xmlns="" id="{DD5726F6-2036-4262-9B84-786EB6428B25}"/>
                  </a:ext>
                </a:extLst>
              </p:cNvPr>
              <p:cNvSpPr/>
              <p:nvPr/>
            </p:nvSpPr>
            <p:spPr>
              <a:xfrm rot="20025020">
                <a:off x="1465623" y="702466"/>
                <a:ext cx="2670612" cy="2670614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xmlns="" id="{D64D0AC8-EA24-45A6-B1E3-7BEE42A98741}"/>
                </a:ext>
              </a:extLst>
            </p:cNvPr>
            <p:cNvGrpSpPr/>
            <p:nvPr/>
          </p:nvGrpSpPr>
          <p:grpSpPr>
            <a:xfrm rot="21288844">
              <a:off x="9742077" y="3727292"/>
              <a:ext cx="923235" cy="923235"/>
              <a:chOff x="1098197" y="335041"/>
              <a:chExt cx="3405463" cy="3405463"/>
            </a:xfrm>
          </p:grpSpPr>
          <p:sp>
            <p:nvSpPr>
              <p:cNvPr id="44" name="星形: 五角 43">
                <a:extLst>
                  <a:ext uri="{FF2B5EF4-FFF2-40B4-BE49-F238E27FC236}">
                    <a16:creationId xmlns:a16="http://schemas.microsoft.com/office/drawing/2014/main" xmlns="" id="{FA765420-C621-4363-A5E8-979B90845A39}"/>
                  </a:ext>
                </a:extLst>
              </p:cNvPr>
              <p:cNvSpPr/>
              <p:nvPr/>
            </p:nvSpPr>
            <p:spPr>
              <a:xfrm rot="20025020">
                <a:off x="1098197" y="335041"/>
                <a:ext cx="3405463" cy="3405463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星形: 五角 44">
                <a:extLst>
                  <a:ext uri="{FF2B5EF4-FFF2-40B4-BE49-F238E27FC236}">
                    <a16:creationId xmlns:a16="http://schemas.microsoft.com/office/drawing/2014/main" xmlns="" id="{A2B1DE79-8243-49A8-9CCD-F47A3DC00637}"/>
                  </a:ext>
                </a:extLst>
              </p:cNvPr>
              <p:cNvSpPr/>
              <p:nvPr/>
            </p:nvSpPr>
            <p:spPr>
              <a:xfrm rot="20025020">
                <a:off x="1284500" y="521343"/>
                <a:ext cx="3032858" cy="3032860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3982F"/>
                  </a:gs>
                  <a:gs pos="32000">
                    <a:srgbClr val="876921"/>
                  </a:gs>
                  <a:gs pos="60000">
                    <a:srgbClr val="FBF697"/>
                  </a:gs>
                  <a:gs pos="100000">
                    <a:srgbClr val="C3982F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星形: 五角 45">
                <a:extLst>
                  <a:ext uri="{FF2B5EF4-FFF2-40B4-BE49-F238E27FC236}">
                    <a16:creationId xmlns:a16="http://schemas.microsoft.com/office/drawing/2014/main" xmlns="" id="{75C4E6DD-4A5C-4D69-B771-BF9BB737AAAA}"/>
                  </a:ext>
                </a:extLst>
              </p:cNvPr>
              <p:cNvSpPr/>
              <p:nvPr/>
            </p:nvSpPr>
            <p:spPr>
              <a:xfrm rot="20025020">
                <a:off x="1465623" y="702466"/>
                <a:ext cx="2670612" cy="2670614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xmlns="" id="{2A043F44-8F72-4FE7-97D3-359C3593DC1A}"/>
                </a:ext>
              </a:extLst>
            </p:cNvPr>
            <p:cNvGrpSpPr/>
            <p:nvPr/>
          </p:nvGrpSpPr>
          <p:grpSpPr>
            <a:xfrm rot="1649021">
              <a:off x="10957752" y="4017813"/>
              <a:ext cx="1029809" cy="1029809"/>
              <a:chOff x="1098197" y="335041"/>
              <a:chExt cx="3405463" cy="3405463"/>
            </a:xfrm>
          </p:grpSpPr>
          <p:sp>
            <p:nvSpPr>
              <p:cNvPr id="41" name="星形: 五角 40">
                <a:extLst>
                  <a:ext uri="{FF2B5EF4-FFF2-40B4-BE49-F238E27FC236}">
                    <a16:creationId xmlns:a16="http://schemas.microsoft.com/office/drawing/2014/main" xmlns="" id="{3D235ADD-96BE-47EA-B9A5-3835190CD222}"/>
                  </a:ext>
                </a:extLst>
              </p:cNvPr>
              <p:cNvSpPr/>
              <p:nvPr/>
            </p:nvSpPr>
            <p:spPr>
              <a:xfrm rot="20025020">
                <a:off x="1098197" y="335041"/>
                <a:ext cx="3405463" cy="3405463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星形: 五角 41">
                <a:extLst>
                  <a:ext uri="{FF2B5EF4-FFF2-40B4-BE49-F238E27FC236}">
                    <a16:creationId xmlns:a16="http://schemas.microsoft.com/office/drawing/2014/main" xmlns="" id="{E7C1A5B9-25DD-4014-9953-311DC1C44AB5}"/>
                  </a:ext>
                </a:extLst>
              </p:cNvPr>
              <p:cNvSpPr/>
              <p:nvPr/>
            </p:nvSpPr>
            <p:spPr>
              <a:xfrm rot="20025020">
                <a:off x="1284500" y="521343"/>
                <a:ext cx="3032858" cy="3032860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3982F"/>
                  </a:gs>
                  <a:gs pos="32000">
                    <a:srgbClr val="876921"/>
                  </a:gs>
                  <a:gs pos="60000">
                    <a:srgbClr val="FBF697"/>
                  </a:gs>
                  <a:gs pos="100000">
                    <a:srgbClr val="C3982F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星形: 五角 42">
                <a:extLst>
                  <a:ext uri="{FF2B5EF4-FFF2-40B4-BE49-F238E27FC236}">
                    <a16:creationId xmlns:a16="http://schemas.microsoft.com/office/drawing/2014/main" xmlns="" id="{559B07B0-8D84-4D75-84ED-DE2B6D4A92AB}"/>
                  </a:ext>
                </a:extLst>
              </p:cNvPr>
              <p:cNvSpPr/>
              <p:nvPr/>
            </p:nvSpPr>
            <p:spPr>
              <a:xfrm rot="20025020">
                <a:off x="1465623" y="702466"/>
                <a:ext cx="2670612" cy="2670614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xmlns="" id="{F1C9FDEB-FFFA-4D19-9486-98877AD408B9}"/>
                </a:ext>
              </a:extLst>
            </p:cNvPr>
            <p:cNvGrpSpPr/>
            <p:nvPr/>
          </p:nvGrpSpPr>
          <p:grpSpPr>
            <a:xfrm rot="18331731">
              <a:off x="7688613" y="4880523"/>
              <a:ext cx="806188" cy="806188"/>
              <a:chOff x="1098197" y="335041"/>
              <a:chExt cx="3405463" cy="3405463"/>
            </a:xfrm>
          </p:grpSpPr>
          <p:sp>
            <p:nvSpPr>
              <p:cNvPr id="37" name="星形: 五角 36">
                <a:extLst>
                  <a:ext uri="{FF2B5EF4-FFF2-40B4-BE49-F238E27FC236}">
                    <a16:creationId xmlns:a16="http://schemas.microsoft.com/office/drawing/2014/main" xmlns="" id="{DA09702A-DCC6-4EEC-B891-5C5FDC2C8EE4}"/>
                  </a:ext>
                </a:extLst>
              </p:cNvPr>
              <p:cNvSpPr/>
              <p:nvPr/>
            </p:nvSpPr>
            <p:spPr>
              <a:xfrm rot="20025020">
                <a:off x="1098197" y="335041"/>
                <a:ext cx="3405463" cy="3405463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星形: 五角 37">
                <a:extLst>
                  <a:ext uri="{FF2B5EF4-FFF2-40B4-BE49-F238E27FC236}">
                    <a16:creationId xmlns:a16="http://schemas.microsoft.com/office/drawing/2014/main" xmlns="" id="{368BBE4D-7CC7-4F7A-94B9-44800B73A999}"/>
                  </a:ext>
                </a:extLst>
              </p:cNvPr>
              <p:cNvSpPr/>
              <p:nvPr/>
            </p:nvSpPr>
            <p:spPr>
              <a:xfrm rot="20025020">
                <a:off x="1284500" y="521343"/>
                <a:ext cx="3032858" cy="3032860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3982F"/>
                  </a:gs>
                  <a:gs pos="32000">
                    <a:srgbClr val="876921"/>
                  </a:gs>
                  <a:gs pos="60000">
                    <a:srgbClr val="FBF697"/>
                  </a:gs>
                  <a:gs pos="100000">
                    <a:srgbClr val="C3982F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星形: 五角 39">
                <a:extLst>
                  <a:ext uri="{FF2B5EF4-FFF2-40B4-BE49-F238E27FC236}">
                    <a16:creationId xmlns:a16="http://schemas.microsoft.com/office/drawing/2014/main" xmlns="" id="{F5A61651-2F8C-4A45-9E56-17AF58B0344C}"/>
                  </a:ext>
                </a:extLst>
              </p:cNvPr>
              <p:cNvSpPr/>
              <p:nvPr/>
            </p:nvSpPr>
            <p:spPr>
              <a:xfrm rot="20025020">
                <a:off x="1465623" y="702466"/>
                <a:ext cx="2670612" cy="2670614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xmlns="" id="{E0326C84-3FC4-4D8F-87B8-81CBD62F90D3}"/>
                </a:ext>
              </a:extLst>
            </p:cNvPr>
            <p:cNvGrpSpPr/>
            <p:nvPr/>
          </p:nvGrpSpPr>
          <p:grpSpPr>
            <a:xfrm rot="16824645">
              <a:off x="7441154" y="5972270"/>
              <a:ext cx="615855" cy="615855"/>
              <a:chOff x="1098197" y="335041"/>
              <a:chExt cx="3405463" cy="3405463"/>
            </a:xfrm>
          </p:grpSpPr>
          <p:sp>
            <p:nvSpPr>
              <p:cNvPr id="32" name="星形: 五角 31">
                <a:extLst>
                  <a:ext uri="{FF2B5EF4-FFF2-40B4-BE49-F238E27FC236}">
                    <a16:creationId xmlns:a16="http://schemas.microsoft.com/office/drawing/2014/main" xmlns="" id="{78AE8A4C-D90C-449D-B78C-A3A0453212EF}"/>
                  </a:ext>
                </a:extLst>
              </p:cNvPr>
              <p:cNvSpPr/>
              <p:nvPr/>
            </p:nvSpPr>
            <p:spPr>
              <a:xfrm rot="20025020">
                <a:off x="1098197" y="335041"/>
                <a:ext cx="3405463" cy="3405463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3982F"/>
                  </a:gs>
                  <a:gs pos="32000">
                    <a:srgbClr val="876921"/>
                  </a:gs>
                  <a:gs pos="60000">
                    <a:srgbClr val="FBF697"/>
                  </a:gs>
                  <a:gs pos="100000">
                    <a:srgbClr val="C3982F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星形: 五角 33">
                <a:extLst>
                  <a:ext uri="{FF2B5EF4-FFF2-40B4-BE49-F238E27FC236}">
                    <a16:creationId xmlns:a16="http://schemas.microsoft.com/office/drawing/2014/main" xmlns="" id="{1380F60A-F96F-4E9E-BB79-794F7FB65BBC}"/>
                  </a:ext>
                </a:extLst>
              </p:cNvPr>
              <p:cNvSpPr/>
              <p:nvPr/>
            </p:nvSpPr>
            <p:spPr>
              <a:xfrm rot="20025020">
                <a:off x="1284500" y="521343"/>
                <a:ext cx="3032858" cy="3032860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星形: 五角 34">
                <a:extLst>
                  <a:ext uri="{FF2B5EF4-FFF2-40B4-BE49-F238E27FC236}">
                    <a16:creationId xmlns:a16="http://schemas.microsoft.com/office/drawing/2014/main" xmlns="" id="{DA7210F9-B0F5-4AA1-A9AD-3A7578984D49}"/>
                  </a:ext>
                </a:extLst>
              </p:cNvPr>
              <p:cNvSpPr/>
              <p:nvPr/>
            </p:nvSpPr>
            <p:spPr>
              <a:xfrm rot="20025020">
                <a:off x="1465623" y="702466"/>
                <a:ext cx="2670612" cy="2670614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15814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0.11081 -2.22222E-6 " pathEditMode="relative" rAng="0" ptsTypes="AA">
                                      <p:cBhvr>
                                        <p:cTn id="6" dur="2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34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1.11111E-6 L -0.12656 1.11111E-6 " pathEditMode="relative" rAng="0" ptsTypes="AA">
                                      <p:cBhvr>
                                        <p:cTn id="8" dur="2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2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47"/>
          <p:cNvGrpSpPr/>
          <p:nvPr/>
        </p:nvGrpSpPr>
        <p:grpSpPr>
          <a:xfrm rot="21300911">
            <a:off x="5888871" y="-307594"/>
            <a:ext cx="7208391" cy="5002861"/>
            <a:chOff x="6758265" y="-333642"/>
            <a:chExt cx="5813943" cy="5002861"/>
          </a:xfrm>
        </p:grpSpPr>
        <p:sp>
          <p:nvSpPr>
            <p:cNvPr id="49" name="任意多边形 48"/>
            <p:cNvSpPr/>
            <p:nvPr/>
          </p:nvSpPr>
          <p:spPr>
            <a:xfrm flipH="1">
              <a:off x="7042737" y="31758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" name="任意多边形 49"/>
            <p:cNvSpPr/>
            <p:nvPr/>
          </p:nvSpPr>
          <p:spPr>
            <a:xfrm rot="266748" flipH="1">
              <a:off x="6758265" y="-333642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1" name="任意多边形 50"/>
            <p:cNvSpPr/>
            <p:nvPr/>
          </p:nvSpPr>
          <p:spPr>
            <a:xfrm rot="21233509" flipH="1">
              <a:off x="7345182" y="371442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 rot="299089" flipH="1">
            <a:off x="-916321" y="-307594"/>
            <a:ext cx="7208391" cy="5002861"/>
            <a:chOff x="6758265" y="-333642"/>
            <a:chExt cx="5813943" cy="5002861"/>
          </a:xfrm>
        </p:grpSpPr>
        <p:sp>
          <p:nvSpPr>
            <p:cNvPr id="53" name="任意多边形 52"/>
            <p:cNvSpPr/>
            <p:nvPr/>
          </p:nvSpPr>
          <p:spPr>
            <a:xfrm flipH="1">
              <a:off x="7042737" y="31758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4" name="任意多边形 53"/>
            <p:cNvSpPr/>
            <p:nvPr/>
          </p:nvSpPr>
          <p:spPr>
            <a:xfrm rot="266748" flipH="1">
              <a:off x="6758265" y="-333642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5" name="任意多边形 54"/>
            <p:cNvSpPr/>
            <p:nvPr/>
          </p:nvSpPr>
          <p:spPr>
            <a:xfrm rot="21233509" flipH="1">
              <a:off x="7345182" y="371442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13"/>
          <a:stretch>
            <a:fillRect/>
          </a:stretch>
        </p:blipFill>
        <p:spPr>
          <a:xfrm>
            <a:off x="2441301" y="4631046"/>
            <a:ext cx="7261499" cy="1469835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1536263" y="-1111157"/>
            <a:ext cx="9026869" cy="9008968"/>
            <a:chOff x="1536263" y="-1111157"/>
            <a:chExt cx="9026869" cy="9008968"/>
          </a:xfrm>
        </p:grpSpPr>
        <p:grpSp>
          <p:nvGrpSpPr>
            <p:cNvPr id="22" name="组合 21"/>
            <p:cNvGrpSpPr/>
            <p:nvPr/>
          </p:nvGrpSpPr>
          <p:grpSpPr>
            <a:xfrm>
              <a:off x="1555843" y="-1109478"/>
              <a:ext cx="9007289" cy="9007289"/>
              <a:chOff x="1555843" y="-1109478"/>
              <a:chExt cx="9007289" cy="9007289"/>
            </a:xfrm>
          </p:grpSpPr>
          <p:grpSp>
            <p:nvGrpSpPr>
              <p:cNvPr id="37" name="组合 36"/>
              <p:cNvGrpSpPr/>
              <p:nvPr/>
            </p:nvGrpSpPr>
            <p:grpSpPr>
              <a:xfrm>
                <a:off x="4566788" y="-1109478"/>
                <a:ext cx="2985400" cy="9007289"/>
                <a:chOff x="-374507" y="-1037336"/>
                <a:chExt cx="2985400" cy="9007289"/>
              </a:xfrm>
            </p:grpSpPr>
            <p:sp>
              <p:nvSpPr>
                <p:cNvPr id="41" name="任意多边形 40"/>
                <p:cNvSpPr/>
                <p:nvPr/>
              </p:nvSpPr>
              <p:spPr>
                <a:xfrm rot="7297085" flipH="1">
                  <a:off x="-1146726" y="-264418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2" name="任意多边形 41"/>
                <p:cNvSpPr/>
                <p:nvPr/>
              </p:nvSpPr>
              <p:spPr>
                <a:xfrm rot="14302915" flipH="1" flipV="1">
                  <a:off x="-1147425" y="4212334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38" name="组合 37"/>
              <p:cNvGrpSpPr/>
              <p:nvPr/>
            </p:nvGrpSpPr>
            <p:grpSpPr>
              <a:xfrm rot="5400000" flipH="1">
                <a:off x="4566788" y="-1109478"/>
                <a:ext cx="2985400" cy="9007289"/>
                <a:chOff x="-374507" y="-1037336"/>
                <a:chExt cx="2985400" cy="9007289"/>
              </a:xfrm>
            </p:grpSpPr>
            <p:sp>
              <p:nvSpPr>
                <p:cNvPr id="39" name="任意多边形 38"/>
                <p:cNvSpPr/>
                <p:nvPr/>
              </p:nvSpPr>
              <p:spPr>
                <a:xfrm rot="7297085" flipH="1">
                  <a:off x="-1146726" y="-264418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0" name="任意多边形 39"/>
                <p:cNvSpPr/>
                <p:nvPr/>
              </p:nvSpPr>
              <p:spPr>
                <a:xfrm rot="14302915" flipH="1" flipV="1">
                  <a:off x="-1147425" y="4212334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  <p:grpSp>
          <p:nvGrpSpPr>
            <p:cNvPr id="23" name="组合 22"/>
            <p:cNvGrpSpPr/>
            <p:nvPr/>
          </p:nvGrpSpPr>
          <p:grpSpPr>
            <a:xfrm rot="1800000">
              <a:off x="1555494" y="-1109827"/>
              <a:ext cx="9007289" cy="9007289"/>
              <a:chOff x="1555843" y="-1109478"/>
              <a:chExt cx="9007289" cy="9007289"/>
            </a:xfrm>
          </p:grpSpPr>
          <p:grpSp>
            <p:nvGrpSpPr>
              <p:cNvPr id="31" name="组合 30"/>
              <p:cNvGrpSpPr/>
              <p:nvPr/>
            </p:nvGrpSpPr>
            <p:grpSpPr>
              <a:xfrm>
                <a:off x="4566788" y="-1109478"/>
                <a:ext cx="2985400" cy="9007289"/>
                <a:chOff x="-374507" y="-1037336"/>
                <a:chExt cx="2985400" cy="9007289"/>
              </a:xfrm>
            </p:grpSpPr>
            <p:sp>
              <p:nvSpPr>
                <p:cNvPr id="35" name="任意多边形 34"/>
                <p:cNvSpPr/>
                <p:nvPr/>
              </p:nvSpPr>
              <p:spPr>
                <a:xfrm rot="7297085" flipH="1">
                  <a:off x="-1146726" y="-264418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6" name="任意多边形 35"/>
                <p:cNvSpPr/>
                <p:nvPr/>
              </p:nvSpPr>
              <p:spPr>
                <a:xfrm rot="14302915" flipH="1" flipV="1">
                  <a:off x="-1147425" y="4212334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32" name="组合 31"/>
              <p:cNvGrpSpPr/>
              <p:nvPr/>
            </p:nvGrpSpPr>
            <p:grpSpPr>
              <a:xfrm rot="5400000" flipH="1">
                <a:off x="4566788" y="-1109478"/>
                <a:ext cx="2985400" cy="9007289"/>
                <a:chOff x="-374507" y="-1037336"/>
                <a:chExt cx="2985400" cy="9007289"/>
              </a:xfrm>
            </p:grpSpPr>
            <p:sp>
              <p:nvSpPr>
                <p:cNvPr id="33" name="任意多边形 32"/>
                <p:cNvSpPr/>
                <p:nvPr/>
              </p:nvSpPr>
              <p:spPr>
                <a:xfrm rot="7297085" flipH="1">
                  <a:off x="-1146726" y="-264418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4" name="任意多边形 33"/>
                <p:cNvSpPr/>
                <p:nvPr/>
              </p:nvSpPr>
              <p:spPr>
                <a:xfrm rot="14302915" flipH="1" flipV="1">
                  <a:off x="-1147425" y="4212334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  <p:grpSp>
          <p:nvGrpSpPr>
            <p:cNvPr id="24" name="组合 23"/>
            <p:cNvGrpSpPr/>
            <p:nvPr/>
          </p:nvGrpSpPr>
          <p:grpSpPr>
            <a:xfrm rot="3600000">
              <a:off x="1536263" y="-1111157"/>
              <a:ext cx="9007289" cy="9007289"/>
              <a:chOff x="1555843" y="-1109478"/>
              <a:chExt cx="9007289" cy="9007289"/>
            </a:xfrm>
          </p:grpSpPr>
          <p:grpSp>
            <p:nvGrpSpPr>
              <p:cNvPr id="25" name="组合 24"/>
              <p:cNvGrpSpPr/>
              <p:nvPr/>
            </p:nvGrpSpPr>
            <p:grpSpPr>
              <a:xfrm>
                <a:off x="4566788" y="-1109478"/>
                <a:ext cx="2985400" cy="9007289"/>
                <a:chOff x="-374507" y="-1037336"/>
                <a:chExt cx="2985400" cy="9007289"/>
              </a:xfrm>
            </p:grpSpPr>
            <p:sp>
              <p:nvSpPr>
                <p:cNvPr id="29" name="任意多边形 28"/>
                <p:cNvSpPr/>
                <p:nvPr/>
              </p:nvSpPr>
              <p:spPr>
                <a:xfrm rot="7297085" flipH="1">
                  <a:off x="-1146726" y="-264418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0" name="任意多边形 29"/>
                <p:cNvSpPr/>
                <p:nvPr/>
              </p:nvSpPr>
              <p:spPr>
                <a:xfrm rot="14302915" flipH="1" flipV="1">
                  <a:off x="-1147425" y="4212334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26" name="组合 25"/>
              <p:cNvGrpSpPr/>
              <p:nvPr/>
            </p:nvGrpSpPr>
            <p:grpSpPr>
              <a:xfrm rot="5400000" flipH="1">
                <a:off x="4566788" y="-1109478"/>
                <a:ext cx="2985400" cy="9007289"/>
                <a:chOff x="-374507" y="-1037336"/>
                <a:chExt cx="2985400" cy="9007289"/>
              </a:xfrm>
            </p:grpSpPr>
            <p:sp>
              <p:nvSpPr>
                <p:cNvPr id="27" name="任意多边形 26"/>
                <p:cNvSpPr/>
                <p:nvPr/>
              </p:nvSpPr>
              <p:spPr>
                <a:xfrm rot="7297085" flipH="1">
                  <a:off x="-1146726" y="-264418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8" name="任意多边形 27"/>
                <p:cNvSpPr/>
                <p:nvPr/>
              </p:nvSpPr>
              <p:spPr>
                <a:xfrm rot="14302915" flipH="1" flipV="1">
                  <a:off x="-1147425" y="4212334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</p:grp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58" t="11365" r="9933" b="24866"/>
          <a:stretch>
            <a:fillRect/>
          </a:stretch>
        </p:blipFill>
        <p:spPr>
          <a:xfrm>
            <a:off x="2578101" y="1409701"/>
            <a:ext cx="7010400" cy="3454400"/>
          </a:xfrm>
          <a:prstGeom prst="rect">
            <a:avLst/>
          </a:prstGeom>
          <a:effectLst>
            <a:outerShdw blurRad="330200" dist="38100" dir="5400000" sx="104000" sy="104000" algn="t" rotWithShape="0">
              <a:prstClr val="black">
                <a:alpha val="55000"/>
              </a:prstClr>
            </a:outerShdw>
          </a:effectLst>
        </p:spPr>
      </p:pic>
      <p:sp>
        <p:nvSpPr>
          <p:cNvPr id="4" name="文本框 3"/>
          <p:cNvSpPr txBox="1"/>
          <p:nvPr/>
        </p:nvSpPr>
        <p:spPr>
          <a:xfrm>
            <a:off x="3802269" y="3832831"/>
            <a:ext cx="4562061" cy="578522"/>
          </a:xfrm>
          <a:prstGeom prst="rect">
            <a:avLst/>
          </a:prstGeom>
          <a:noFill/>
        </p:spPr>
        <p:txBody>
          <a:bodyPr wrap="square" rtlCol="0">
            <a:prstTxWarp prst="textButton">
              <a:avLst>
                <a:gd name="adj" fmla="val 10391600"/>
              </a:avLst>
            </a:prstTxWarp>
            <a:spAutoFit/>
          </a:bodyPr>
          <a:lstStyle/>
          <a:p>
            <a:pPr lvl="0" algn="ctr"/>
            <a:r>
              <a:rPr lang="zh-CN" altLang="en-US" sz="6600" b="1">
                <a:gradFill flip="none" rotWithShape="1">
                  <a:gsLst>
                    <a:gs pos="31000">
                      <a:srgbClr val="E41D30"/>
                    </a:gs>
                    <a:gs pos="100000">
                      <a:srgbClr val="D6182A"/>
                    </a:gs>
                    <a:gs pos="0">
                      <a:srgbClr val="FF5167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dist="50800" dir="6000000" sx="102000" sy="102000" algn="ctr" rotWithShape="0">
                    <a:srgbClr val="710E14"/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优秀青年教师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31000">
                    <a:srgbClr val="E41D30"/>
                  </a:gs>
                  <a:gs pos="100000">
                    <a:srgbClr val="D6182A"/>
                  </a:gs>
                  <a:gs pos="0">
                    <a:srgbClr val="FF5167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dist="50800" dir="6000000" sx="102000" sy="102000" algn="ctr" rotWithShape="0">
                  <a:srgbClr val="710E14"/>
                </a:outerShdw>
              </a:effectLst>
              <a:uLnTx/>
              <a:uFillTx/>
              <a:latin typeface="造字工房力黑（非商用）常规体" pitchFamily="50" charset="-122"/>
              <a:ea typeface="造字工房力黑（非商用）常规体" pitchFamily="50" charset="-122"/>
              <a:cs typeface="+mn-cs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976413" y="3983388"/>
            <a:ext cx="5891881" cy="706075"/>
          </a:xfrm>
          <a:prstGeom prst="rect">
            <a:avLst/>
          </a:prstGeom>
          <a:blipFill dpi="0" rotWithShape="0">
            <a:blip r:embed="rId5">
              <a:alphaModFix amt="8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3396797" y="5156462"/>
            <a:ext cx="5891881" cy="717047"/>
          </a:xfrm>
          <a:prstGeom prst="rect">
            <a:avLst/>
          </a:prstGeom>
          <a:blipFill dpi="0" rotWithShape="0">
            <a:blip r:embed="rId5">
              <a:alphaModFix amt="8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7" name="圆角矩形 56"/>
          <p:cNvSpPr/>
          <p:nvPr/>
        </p:nvSpPr>
        <p:spPr>
          <a:xfrm>
            <a:off x="4006243" y="4936255"/>
            <a:ext cx="4235655" cy="579141"/>
          </a:xfrm>
          <a:prstGeom prst="roundRect">
            <a:avLst/>
          </a:prstGeom>
          <a:gradFill flip="none" rotWithShape="1">
            <a:gsLst>
              <a:gs pos="0">
                <a:srgbClr val="3A2412"/>
              </a:gs>
              <a:gs pos="78000">
                <a:srgbClr val="170908"/>
              </a:gs>
            </a:gsLst>
            <a:lin ang="5400000" scaled="1"/>
            <a:tileRect/>
          </a:gradFill>
          <a:ln w="19050">
            <a:solidFill>
              <a:srgbClr val="E5C4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400" b="1" dirty="0">
                <a:gradFill>
                  <a:gsLst>
                    <a:gs pos="0">
                      <a:srgbClr val="D7A761"/>
                    </a:gs>
                    <a:gs pos="100000">
                      <a:srgbClr val="F2DCA5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邓老师 李老师</a:t>
            </a:r>
          </a:p>
        </p:txBody>
      </p:sp>
      <p:pic>
        <p:nvPicPr>
          <p:cNvPr id="43" name="Picture 2" descr="PPECLOGO-eff-0-1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4224255" y="2302597"/>
            <a:ext cx="1060349" cy="798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3" descr="PPECLOGO-eff-0-2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8275980" y="2174253"/>
            <a:ext cx="1096814" cy="838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" descr="PPECLOGO-eff-0-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117793" y="863767"/>
            <a:ext cx="3013731" cy="2376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5" descr="PPECLOGO-eff-0-1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4544778" y="3187059"/>
            <a:ext cx="524127" cy="395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6" descr="PPECLOGO-eff-0-1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7453682" y="2320234"/>
            <a:ext cx="401158" cy="30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8" descr="PPECLOGO-eff-0-2"/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5446702" y="1942862"/>
            <a:ext cx="981731" cy="750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9" descr="PPECLOGO-eff-5-4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339284" y="2622616"/>
            <a:ext cx="1477636" cy="1123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10" descr="PPECLOGO-eff-5-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5429746" y="2862002"/>
            <a:ext cx="1834444" cy="1436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11" descr="PPECLOGO-eff-5-4"/>
          <p:cNvPicPr>
            <a:picLocks noChangeAspect="1" noChangeArrowheads="1"/>
          </p:cNvPicPr>
          <p:nvPr/>
        </p:nvPicPr>
        <p:blipFill>
          <a:blip r:embed="rId14" cstate="screen"/>
          <a:srcRect/>
          <a:stretch>
            <a:fillRect/>
          </a:stretch>
        </p:blipFill>
        <p:spPr bwMode="auto">
          <a:xfrm>
            <a:off x="9963444" y="2141326"/>
            <a:ext cx="1116794" cy="851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12" descr="PPECLOGO-eff-0-1"/>
          <p:cNvPicPr>
            <a:picLocks noChangeAspect="1" noChangeArrowheads="1"/>
          </p:cNvPicPr>
          <p:nvPr/>
        </p:nvPicPr>
        <p:blipFill>
          <a:blip r:embed="rId15" cstate="screen"/>
          <a:srcRect/>
          <a:stretch>
            <a:fillRect/>
          </a:stretch>
        </p:blipFill>
        <p:spPr bwMode="auto">
          <a:xfrm>
            <a:off x="8020142" y="3040908"/>
            <a:ext cx="522112" cy="39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13" descr="PPECLOGO-eff-0-1"/>
          <p:cNvPicPr>
            <a:picLocks noChangeAspect="1" noChangeArrowheads="1"/>
          </p:cNvPicPr>
          <p:nvPr/>
        </p:nvPicPr>
        <p:blipFill>
          <a:blip r:embed="rId15" cstate="screen"/>
          <a:srcRect/>
          <a:stretch>
            <a:fillRect/>
          </a:stretch>
        </p:blipFill>
        <p:spPr bwMode="auto">
          <a:xfrm>
            <a:off x="11332222" y="1780988"/>
            <a:ext cx="522110" cy="39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14" descr="PPECLOGO-eff2-1-2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2227744" y="2211882"/>
            <a:ext cx="1697365" cy="1428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15" descr="PPECLOGO-eff2-1-3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4060968" y="2201803"/>
            <a:ext cx="437445" cy="36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16" descr="PPECLOGO-eff2-1-4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8596682" y="2741049"/>
            <a:ext cx="703540" cy="587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17" descr="PPECLOGO-eff2-1-3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9316350" y="2325273"/>
            <a:ext cx="360841" cy="30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18" descr="PPECLOGO-eff2-1-3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9822332" y="2862001"/>
            <a:ext cx="282222" cy="23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2489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rAng="0" ptsTypes="">
                                      <p:cBhvr>
                                        <p:cTn id="41" dur="3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-0.31632 3.33333E-6 " pathEditMode="relative" rAng="0" ptsTypes="AA">
                                      <p:cBhvr>
                                        <p:cTn id="43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16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1.85185E-6 L -0.46684 -1.85185E-6 " pathEditMode="relative" rAng="0" ptsTypes="AA">
                                      <p:cBhvr>
                                        <p:cTn id="45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94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3.33333E-6 L -0.19532 -3.33333E-6 " pathEditMode="relative" rAng="0" ptsTypes="AA">
                                      <p:cBhvr>
                                        <p:cTn id="47" dur="3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66" y="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-0.43594 2.59259E-6 " pathEditMode="relative" rAng="0" ptsTypes="AA">
                                      <p:cBhvr>
                                        <p:cTn id="49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06" y="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-0.33577 -1.85185E-6 " pathEditMode="relative" rAng="0" ptsTypes="AA">
                                      <p:cBhvr>
                                        <p:cTn id="51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88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3" dur="3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5" dur="3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57" dur="3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96296E-6 L 0.62813 2.96296E-6 " pathEditMode="relative" rAng="0" ptsTypes="AA">
                                      <p:cBhvr>
                                        <p:cTn id="59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06" y="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96296E-6 L 0.42465 -2.96296E-6 " pathEditMode="relative" rAng="0" ptsTypes="AA">
                                      <p:cBhvr>
                                        <p:cTn id="61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33" y="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xit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53" presetClass="exit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6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53" presetClass="exit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1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53" presetClass="exit" presetSubtype="16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6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53" presetClass="exit" presetSubtype="16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1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4C8F275E-A262-4D88-880C-28A17D73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500" y="3412"/>
            <a:ext cx="7919168" cy="6858000"/>
          </a:xfrm>
          <a:custGeom>
            <a:avLst/>
            <a:gdLst>
              <a:gd name="connsiteX0" fmla="*/ 4088784 w 8102318"/>
              <a:gd name="connsiteY0" fmla="*/ 0 h 6858000"/>
              <a:gd name="connsiteX1" fmla="*/ 8102318 w 8102318"/>
              <a:gd name="connsiteY1" fmla="*/ 0 h 6858000"/>
              <a:gd name="connsiteX2" fmla="*/ 8102318 w 8102318"/>
              <a:gd name="connsiteY2" fmla="*/ 6858000 h 6858000"/>
              <a:gd name="connsiteX3" fmla="*/ 0 w 8102318"/>
              <a:gd name="connsiteY3" fmla="*/ 6858000 h 6858000"/>
              <a:gd name="connsiteX4" fmla="*/ 4088784 w 8102318"/>
              <a:gd name="connsiteY4" fmla="*/ 5024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02318" h="6858000">
                <a:moveTo>
                  <a:pt x="4088784" y="0"/>
                </a:moveTo>
                <a:lnTo>
                  <a:pt x="8102318" y="0"/>
                </a:lnTo>
                <a:lnTo>
                  <a:pt x="8102318" y="6858000"/>
                </a:lnTo>
                <a:lnTo>
                  <a:pt x="0" y="6858000"/>
                </a:lnTo>
                <a:lnTo>
                  <a:pt x="4088784" y="50247"/>
                </a:lnTo>
                <a:close/>
              </a:path>
            </a:pathLst>
          </a:custGeom>
        </p:spPr>
      </p:pic>
      <p:sp>
        <p:nvSpPr>
          <p:cNvPr id="4" name="直角三角形 3"/>
          <p:cNvSpPr/>
          <p:nvPr/>
        </p:nvSpPr>
        <p:spPr>
          <a:xfrm rot="5400000" flipH="1" flipV="1">
            <a:off x="9307284" y="3973284"/>
            <a:ext cx="3608673" cy="2160759"/>
          </a:xfrm>
          <a:prstGeom prst="rtTriangle">
            <a:avLst/>
          </a:prstGeom>
          <a:gradFill flip="none" rotWithShape="1">
            <a:gsLst>
              <a:gs pos="0">
                <a:srgbClr val="F2DCA5"/>
              </a:gs>
              <a:gs pos="78000">
                <a:srgbClr val="D7A761"/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任意多边形 18"/>
          <p:cNvSpPr/>
          <p:nvPr/>
        </p:nvSpPr>
        <p:spPr>
          <a:xfrm rot="16200000" flipV="1">
            <a:off x="3139364" y="-2360900"/>
            <a:ext cx="1402854" cy="7740393"/>
          </a:xfrm>
          <a:custGeom>
            <a:avLst/>
            <a:gdLst>
              <a:gd name="connsiteX0" fmla="*/ 1573498 w 1573498"/>
              <a:gd name="connsiteY0" fmla="*/ 8250955 h 8250955"/>
              <a:gd name="connsiteX1" fmla="*/ 1573498 w 1573498"/>
              <a:gd name="connsiteY1" fmla="*/ 0 h 8250955"/>
              <a:gd name="connsiteX2" fmla="*/ 0 w 1573498"/>
              <a:gd name="connsiteY2" fmla="*/ 942160 h 8250955"/>
              <a:gd name="connsiteX3" fmla="*/ 0 w 1573498"/>
              <a:gd name="connsiteY3" fmla="*/ 8250955 h 8250955"/>
              <a:gd name="connsiteX4" fmla="*/ 1573498 w 1573498"/>
              <a:gd name="connsiteY4" fmla="*/ 8250955 h 8250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73498" h="8250955">
                <a:moveTo>
                  <a:pt x="1573498" y="8250955"/>
                </a:moveTo>
                <a:lnTo>
                  <a:pt x="1573498" y="0"/>
                </a:lnTo>
                <a:lnTo>
                  <a:pt x="0" y="942160"/>
                </a:lnTo>
                <a:lnTo>
                  <a:pt x="0" y="8250955"/>
                </a:lnTo>
                <a:lnTo>
                  <a:pt x="1573498" y="8250955"/>
                </a:lnTo>
                <a:close/>
              </a:path>
            </a:pathLst>
          </a:custGeom>
          <a:solidFill>
            <a:srgbClr val="38354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2394991" y="1120246"/>
            <a:ext cx="2319244" cy="633283"/>
            <a:chOff x="1882101" y="3426423"/>
            <a:chExt cx="1175437" cy="1077218"/>
          </a:xfrm>
        </p:grpSpPr>
        <p:sp>
          <p:nvSpPr>
            <p:cNvPr id="23" name="矩形 22"/>
            <p:cNvSpPr/>
            <p:nvPr/>
          </p:nvSpPr>
          <p:spPr>
            <a:xfrm>
              <a:off x="1882101" y="3429000"/>
              <a:ext cx="1175437" cy="1074641"/>
            </a:xfrm>
            <a:prstGeom prst="rect">
              <a:avLst/>
            </a:prstGeom>
            <a:noFill/>
            <a:ln w="19050">
              <a:gradFill>
                <a:gsLst>
                  <a:gs pos="54500">
                    <a:srgbClr val="F2DCA5"/>
                  </a:gs>
                  <a:gs pos="0">
                    <a:srgbClr val="D7A761"/>
                  </a:gs>
                  <a:gs pos="100000">
                    <a:srgbClr val="D7A76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903075" y="3426423"/>
              <a:ext cx="1133488" cy="9947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D7A761"/>
                      </a:gs>
                      <a:gs pos="100000">
                        <a:srgbClr val="F2DCA5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颁奖词</a:t>
              </a: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887734" y="2942623"/>
            <a:ext cx="4664036" cy="1705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dirty="0">
                <a:gradFill>
                  <a:gsLst>
                    <a:gs pos="0">
                      <a:srgbClr val="D7A761"/>
                    </a:gs>
                    <a:gs pos="100000">
                      <a:srgbClr val="F2DCA5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你们是学校工作中的领头羊，看得更远，想得更多，担当更多责任，付出更大努力。你们用智慧使学校工作井然有序，用沟通使校内校外事事顺畅，用服务使师生得到便利。</a:t>
            </a: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97" y="500479"/>
            <a:ext cx="571550" cy="502964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610" y="116722"/>
            <a:ext cx="216000" cy="200931"/>
          </a:xfrm>
          <a:prstGeom prst="rect">
            <a:avLst/>
          </a:prstGeom>
        </p:spPr>
      </p:pic>
      <p:cxnSp>
        <p:nvCxnSpPr>
          <p:cNvPr id="33" name="直接连接符 32"/>
          <p:cNvCxnSpPr>
            <a:endCxn id="31" idx="3"/>
          </p:cNvCxnSpPr>
          <p:nvPr/>
        </p:nvCxnSpPr>
        <p:spPr>
          <a:xfrm flipV="1">
            <a:off x="1251494" y="217188"/>
            <a:ext cx="2620116" cy="577366"/>
          </a:xfrm>
          <a:prstGeom prst="line">
            <a:avLst/>
          </a:prstGeom>
          <a:ln w="12700"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/>
                </a:gs>
                <a:gs pos="100000">
                  <a:srgbClr val="D7A761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V="1">
            <a:off x="3356949" y="306081"/>
            <a:ext cx="406663" cy="488473"/>
          </a:xfrm>
          <a:prstGeom prst="line">
            <a:avLst/>
          </a:prstGeom>
          <a:ln w="12700"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/>
                </a:gs>
                <a:gs pos="100000">
                  <a:srgbClr val="D7A761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图片 3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310" y="1996963"/>
            <a:ext cx="571550" cy="502964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1251494" y="3753763"/>
            <a:ext cx="1842721" cy="170194"/>
          </a:xfrm>
          <a:prstGeom prst="rect">
            <a:avLst/>
          </a:prstGeom>
          <a:blipFill dpi="0" rotWithShape="0">
            <a:blip r:embed="rId7">
              <a:alphaModFix amt="8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955704" y="1063782"/>
            <a:ext cx="833205" cy="122238"/>
          </a:xfrm>
          <a:prstGeom prst="rect">
            <a:avLst/>
          </a:prstGeom>
          <a:blipFill dpi="0" rotWithShape="0">
            <a:blip r:embed="rId7">
              <a:alphaModFix amt="8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50" name="组合 49">
            <a:extLst>
              <a:ext uri="{FF2B5EF4-FFF2-40B4-BE49-F238E27FC236}">
                <a16:creationId xmlns:a16="http://schemas.microsoft.com/office/drawing/2014/main" xmlns="" id="{C4C48A66-0231-40C9-9213-0A59BF98F9B6}"/>
              </a:ext>
            </a:extLst>
          </p:cNvPr>
          <p:cNvGrpSpPr/>
          <p:nvPr/>
        </p:nvGrpSpPr>
        <p:grpSpPr>
          <a:xfrm>
            <a:off x="6547804" y="3846534"/>
            <a:ext cx="4563816" cy="2871787"/>
            <a:chOff x="7441154" y="3727292"/>
            <a:chExt cx="4546407" cy="2860833"/>
          </a:xfrm>
        </p:grpSpPr>
        <p:grpSp>
          <p:nvGrpSpPr>
            <p:cNvPr id="51" name="组合 50">
              <a:extLst>
                <a:ext uri="{FF2B5EF4-FFF2-40B4-BE49-F238E27FC236}">
                  <a16:creationId xmlns:a16="http://schemas.microsoft.com/office/drawing/2014/main" xmlns="" id="{F5D93A7B-1D15-42B0-83CF-5342E820D1F1}"/>
                </a:ext>
              </a:extLst>
            </p:cNvPr>
            <p:cNvGrpSpPr/>
            <p:nvPr/>
          </p:nvGrpSpPr>
          <p:grpSpPr>
            <a:xfrm rot="2728893">
              <a:off x="8577313" y="4014074"/>
              <a:ext cx="777003" cy="777003"/>
              <a:chOff x="1098197" y="335041"/>
              <a:chExt cx="3405463" cy="3405463"/>
            </a:xfrm>
          </p:grpSpPr>
          <p:sp>
            <p:nvSpPr>
              <p:cNvPr id="68" name="星形: 五角 67">
                <a:extLst>
                  <a:ext uri="{FF2B5EF4-FFF2-40B4-BE49-F238E27FC236}">
                    <a16:creationId xmlns:a16="http://schemas.microsoft.com/office/drawing/2014/main" xmlns="" id="{DD5E801E-EACA-4B70-A5B1-1083C6ACC720}"/>
                  </a:ext>
                </a:extLst>
              </p:cNvPr>
              <p:cNvSpPr/>
              <p:nvPr/>
            </p:nvSpPr>
            <p:spPr>
              <a:xfrm rot="20025020">
                <a:off x="1098197" y="335041"/>
                <a:ext cx="3405463" cy="3405463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" name="星形: 五角 68">
                <a:extLst>
                  <a:ext uri="{FF2B5EF4-FFF2-40B4-BE49-F238E27FC236}">
                    <a16:creationId xmlns:a16="http://schemas.microsoft.com/office/drawing/2014/main" xmlns="" id="{DAA40DF8-2146-4D62-8BEF-AF1167F6DFDA}"/>
                  </a:ext>
                </a:extLst>
              </p:cNvPr>
              <p:cNvSpPr/>
              <p:nvPr/>
            </p:nvSpPr>
            <p:spPr>
              <a:xfrm rot="20025020">
                <a:off x="1284500" y="521343"/>
                <a:ext cx="3032858" cy="3032860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3982F"/>
                  </a:gs>
                  <a:gs pos="32000">
                    <a:srgbClr val="876921"/>
                  </a:gs>
                  <a:gs pos="60000">
                    <a:srgbClr val="FBF697"/>
                  </a:gs>
                  <a:gs pos="100000">
                    <a:srgbClr val="C3982F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" name="星形: 五角 69">
                <a:extLst>
                  <a:ext uri="{FF2B5EF4-FFF2-40B4-BE49-F238E27FC236}">
                    <a16:creationId xmlns:a16="http://schemas.microsoft.com/office/drawing/2014/main" xmlns="" id="{F1F754BE-194F-4EA4-A05E-B9A5CA2DD576}"/>
                  </a:ext>
                </a:extLst>
              </p:cNvPr>
              <p:cNvSpPr/>
              <p:nvPr/>
            </p:nvSpPr>
            <p:spPr>
              <a:xfrm rot="20025020">
                <a:off x="1465623" y="702466"/>
                <a:ext cx="2670612" cy="2670614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2" name="组合 51">
              <a:extLst>
                <a:ext uri="{FF2B5EF4-FFF2-40B4-BE49-F238E27FC236}">
                  <a16:creationId xmlns:a16="http://schemas.microsoft.com/office/drawing/2014/main" xmlns="" id="{054BDA23-3B5F-435F-B850-0C52F6A4C16A}"/>
                </a:ext>
              </a:extLst>
            </p:cNvPr>
            <p:cNvGrpSpPr/>
            <p:nvPr/>
          </p:nvGrpSpPr>
          <p:grpSpPr>
            <a:xfrm rot="21288844">
              <a:off x="9742077" y="3727292"/>
              <a:ext cx="923235" cy="923235"/>
              <a:chOff x="1098197" y="335041"/>
              <a:chExt cx="3405463" cy="3405463"/>
            </a:xfrm>
          </p:grpSpPr>
          <p:sp>
            <p:nvSpPr>
              <p:cNvPr id="65" name="星形: 五角 64">
                <a:extLst>
                  <a:ext uri="{FF2B5EF4-FFF2-40B4-BE49-F238E27FC236}">
                    <a16:creationId xmlns:a16="http://schemas.microsoft.com/office/drawing/2014/main" xmlns="" id="{2917434A-ADB5-482E-B655-5DA28DFF0282}"/>
                  </a:ext>
                </a:extLst>
              </p:cNvPr>
              <p:cNvSpPr/>
              <p:nvPr/>
            </p:nvSpPr>
            <p:spPr>
              <a:xfrm rot="20025020">
                <a:off x="1098197" y="335041"/>
                <a:ext cx="3405463" cy="3405463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星形: 五角 65">
                <a:extLst>
                  <a:ext uri="{FF2B5EF4-FFF2-40B4-BE49-F238E27FC236}">
                    <a16:creationId xmlns:a16="http://schemas.microsoft.com/office/drawing/2014/main" xmlns="" id="{3BA613EA-66D3-466C-8F46-6C21D82FA7CF}"/>
                  </a:ext>
                </a:extLst>
              </p:cNvPr>
              <p:cNvSpPr/>
              <p:nvPr/>
            </p:nvSpPr>
            <p:spPr>
              <a:xfrm rot="20025020">
                <a:off x="1284500" y="521343"/>
                <a:ext cx="3032858" cy="3032860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3982F"/>
                  </a:gs>
                  <a:gs pos="32000">
                    <a:srgbClr val="876921"/>
                  </a:gs>
                  <a:gs pos="60000">
                    <a:srgbClr val="FBF697"/>
                  </a:gs>
                  <a:gs pos="100000">
                    <a:srgbClr val="C3982F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7" name="星形: 五角 66">
                <a:extLst>
                  <a:ext uri="{FF2B5EF4-FFF2-40B4-BE49-F238E27FC236}">
                    <a16:creationId xmlns:a16="http://schemas.microsoft.com/office/drawing/2014/main" xmlns="" id="{84CD6341-F171-48A0-8B88-85B12DC695D0}"/>
                  </a:ext>
                </a:extLst>
              </p:cNvPr>
              <p:cNvSpPr/>
              <p:nvPr/>
            </p:nvSpPr>
            <p:spPr>
              <a:xfrm rot="20025020">
                <a:off x="1465623" y="702466"/>
                <a:ext cx="2670612" cy="2670614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3" name="组合 52">
              <a:extLst>
                <a:ext uri="{FF2B5EF4-FFF2-40B4-BE49-F238E27FC236}">
                  <a16:creationId xmlns:a16="http://schemas.microsoft.com/office/drawing/2014/main" xmlns="" id="{997CB532-EAD5-4A84-8058-A7EDDB1D02C5}"/>
                </a:ext>
              </a:extLst>
            </p:cNvPr>
            <p:cNvGrpSpPr/>
            <p:nvPr/>
          </p:nvGrpSpPr>
          <p:grpSpPr>
            <a:xfrm rot="1649021">
              <a:off x="10957752" y="4017813"/>
              <a:ext cx="1029809" cy="1029809"/>
              <a:chOff x="1098197" y="335041"/>
              <a:chExt cx="3405463" cy="3405463"/>
            </a:xfrm>
          </p:grpSpPr>
          <p:sp>
            <p:nvSpPr>
              <p:cNvPr id="62" name="星形: 五角 61">
                <a:extLst>
                  <a:ext uri="{FF2B5EF4-FFF2-40B4-BE49-F238E27FC236}">
                    <a16:creationId xmlns:a16="http://schemas.microsoft.com/office/drawing/2014/main" xmlns="" id="{64317985-AAA7-4E60-A85F-8398E0DFA094}"/>
                  </a:ext>
                </a:extLst>
              </p:cNvPr>
              <p:cNvSpPr/>
              <p:nvPr/>
            </p:nvSpPr>
            <p:spPr>
              <a:xfrm rot="20025020">
                <a:off x="1098197" y="335041"/>
                <a:ext cx="3405463" cy="3405463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星形: 五角 62">
                <a:extLst>
                  <a:ext uri="{FF2B5EF4-FFF2-40B4-BE49-F238E27FC236}">
                    <a16:creationId xmlns:a16="http://schemas.microsoft.com/office/drawing/2014/main" xmlns="" id="{DA7FF2B2-6830-4827-A118-299576B28C93}"/>
                  </a:ext>
                </a:extLst>
              </p:cNvPr>
              <p:cNvSpPr/>
              <p:nvPr/>
            </p:nvSpPr>
            <p:spPr>
              <a:xfrm rot="20025020">
                <a:off x="1284500" y="521343"/>
                <a:ext cx="3032858" cy="3032860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3982F"/>
                  </a:gs>
                  <a:gs pos="32000">
                    <a:srgbClr val="876921"/>
                  </a:gs>
                  <a:gs pos="60000">
                    <a:srgbClr val="FBF697"/>
                  </a:gs>
                  <a:gs pos="100000">
                    <a:srgbClr val="C3982F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" name="星形: 五角 63">
                <a:extLst>
                  <a:ext uri="{FF2B5EF4-FFF2-40B4-BE49-F238E27FC236}">
                    <a16:creationId xmlns:a16="http://schemas.microsoft.com/office/drawing/2014/main" xmlns="" id="{9A7FD81C-784F-4B8E-AFD3-E585B5DA04D7}"/>
                  </a:ext>
                </a:extLst>
              </p:cNvPr>
              <p:cNvSpPr/>
              <p:nvPr/>
            </p:nvSpPr>
            <p:spPr>
              <a:xfrm rot="20025020">
                <a:off x="1465623" y="702466"/>
                <a:ext cx="2670612" cy="2670614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4" name="组合 53">
              <a:extLst>
                <a:ext uri="{FF2B5EF4-FFF2-40B4-BE49-F238E27FC236}">
                  <a16:creationId xmlns:a16="http://schemas.microsoft.com/office/drawing/2014/main" xmlns="" id="{6AF1D16B-2BC1-4545-B4EF-2EA8F31F1977}"/>
                </a:ext>
              </a:extLst>
            </p:cNvPr>
            <p:cNvGrpSpPr/>
            <p:nvPr/>
          </p:nvGrpSpPr>
          <p:grpSpPr>
            <a:xfrm rot="18331731">
              <a:off x="7688613" y="4880523"/>
              <a:ext cx="806188" cy="806188"/>
              <a:chOff x="1098197" y="335041"/>
              <a:chExt cx="3405463" cy="3405463"/>
            </a:xfrm>
          </p:grpSpPr>
          <p:sp>
            <p:nvSpPr>
              <p:cNvPr id="59" name="星形: 五角 58">
                <a:extLst>
                  <a:ext uri="{FF2B5EF4-FFF2-40B4-BE49-F238E27FC236}">
                    <a16:creationId xmlns:a16="http://schemas.microsoft.com/office/drawing/2014/main" xmlns="" id="{89FC3D66-96D2-48C4-9928-A766F94D9D7E}"/>
                  </a:ext>
                </a:extLst>
              </p:cNvPr>
              <p:cNvSpPr/>
              <p:nvPr/>
            </p:nvSpPr>
            <p:spPr>
              <a:xfrm rot="20025020">
                <a:off x="1098197" y="335041"/>
                <a:ext cx="3405463" cy="3405463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星形: 五角 59">
                <a:extLst>
                  <a:ext uri="{FF2B5EF4-FFF2-40B4-BE49-F238E27FC236}">
                    <a16:creationId xmlns:a16="http://schemas.microsoft.com/office/drawing/2014/main" xmlns="" id="{2A8AF882-9226-4364-841F-F05C798B417E}"/>
                  </a:ext>
                </a:extLst>
              </p:cNvPr>
              <p:cNvSpPr/>
              <p:nvPr/>
            </p:nvSpPr>
            <p:spPr>
              <a:xfrm rot="20025020">
                <a:off x="1284500" y="521343"/>
                <a:ext cx="3032858" cy="3032860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3982F"/>
                  </a:gs>
                  <a:gs pos="32000">
                    <a:srgbClr val="876921"/>
                  </a:gs>
                  <a:gs pos="60000">
                    <a:srgbClr val="FBF697"/>
                  </a:gs>
                  <a:gs pos="100000">
                    <a:srgbClr val="C3982F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" name="星形: 五角 60">
                <a:extLst>
                  <a:ext uri="{FF2B5EF4-FFF2-40B4-BE49-F238E27FC236}">
                    <a16:creationId xmlns:a16="http://schemas.microsoft.com/office/drawing/2014/main" xmlns="" id="{9014C481-680E-481C-B723-406EB8B637DC}"/>
                  </a:ext>
                </a:extLst>
              </p:cNvPr>
              <p:cNvSpPr/>
              <p:nvPr/>
            </p:nvSpPr>
            <p:spPr>
              <a:xfrm rot="20025020">
                <a:off x="1465623" y="702466"/>
                <a:ext cx="2670612" cy="2670614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5" name="组合 54">
              <a:extLst>
                <a:ext uri="{FF2B5EF4-FFF2-40B4-BE49-F238E27FC236}">
                  <a16:creationId xmlns:a16="http://schemas.microsoft.com/office/drawing/2014/main" xmlns="" id="{D7EB4162-1B2D-4653-8C46-51271EA1630C}"/>
                </a:ext>
              </a:extLst>
            </p:cNvPr>
            <p:cNvGrpSpPr/>
            <p:nvPr/>
          </p:nvGrpSpPr>
          <p:grpSpPr>
            <a:xfrm rot="16824645">
              <a:off x="7441154" y="5972270"/>
              <a:ext cx="615855" cy="615855"/>
              <a:chOff x="1098197" y="335041"/>
              <a:chExt cx="3405463" cy="3405463"/>
            </a:xfrm>
          </p:grpSpPr>
          <p:sp>
            <p:nvSpPr>
              <p:cNvPr id="56" name="星形: 五角 55">
                <a:extLst>
                  <a:ext uri="{FF2B5EF4-FFF2-40B4-BE49-F238E27FC236}">
                    <a16:creationId xmlns:a16="http://schemas.microsoft.com/office/drawing/2014/main" xmlns="" id="{492074EF-CDF2-477C-B73D-C3A165391E59}"/>
                  </a:ext>
                </a:extLst>
              </p:cNvPr>
              <p:cNvSpPr/>
              <p:nvPr/>
            </p:nvSpPr>
            <p:spPr>
              <a:xfrm rot="20025020">
                <a:off x="1098197" y="335041"/>
                <a:ext cx="3405463" cy="3405463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3982F"/>
                  </a:gs>
                  <a:gs pos="32000">
                    <a:srgbClr val="876921"/>
                  </a:gs>
                  <a:gs pos="60000">
                    <a:srgbClr val="FBF697"/>
                  </a:gs>
                  <a:gs pos="100000">
                    <a:srgbClr val="C3982F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星形: 五角 56">
                <a:extLst>
                  <a:ext uri="{FF2B5EF4-FFF2-40B4-BE49-F238E27FC236}">
                    <a16:creationId xmlns:a16="http://schemas.microsoft.com/office/drawing/2014/main" xmlns="" id="{69206214-6224-4783-8384-54B9A4161535}"/>
                  </a:ext>
                </a:extLst>
              </p:cNvPr>
              <p:cNvSpPr/>
              <p:nvPr/>
            </p:nvSpPr>
            <p:spPr>
              <a:xfrm rot="20025020">
                <a:off x="1284500" y="521343"/>
                <a:ext cx="3032858" cy="3032860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星形: 五角 57">
                <a:extLst>
                  <a:ext uri="{FF2B5EF4-FFF2-40B4-BE49-F238E27FC236}">
                    <a16:creationId xmlns:a16="http://schemas.microsoft.com/office/drawing/2014/main" xmlns="" id="{B59B8DA5-D533-4A64-8049-BD1BEDAF9A79}"/>
                  </a:ext>
                </a:extLst>
              </p:cNvPr>
              <p:cNvSpPr/>
              <p:nvPr/>
            </p:nvSpPr>
            <p:spPr>
              <a:xfrm rot="20025020">
                <a:off x="1465623" y="702466"/>
                <a:ext cx="2670612" cy="2670614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055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0.11081 -2.22222E-6 " pathEditMode="relative" rAng="0" ptsTypes="AA">
                                      <p:cBhvr>
                                        <p:cTn id="6" dur="2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34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1.11111E-6 L -0.12656 1.11111E-6 " pathEditMode="relative" rAng="0" ptsTypes="AA">
                                      <p:cBhvr>
                                        <p:cTn id="8" dur="2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2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47"/>
          <p:cNvGrpSpPr/>
          <p:nvPr/>
        </p:nvGrpSpPr>
        <p:grpSpPr>
          <a:xfrm rot="21300911">
            <a:off x="5888871" y="-307594"/>
            <a:ext cx="7208391" cy="5002861"/>
            <a:chOff x="6758265" y="-333642"/>
            <a:chExt cx="5813943" cy="5002861"/>
          </a:xfrm>
        </p:grpSpPr>
        <p:sp>
          <p:nvSpPr>
            <p:cNvPr id="49" name="任意多边形 48"/>
            <p:cNvSpPr/>
            <p:nvPr/>
          </p:nvSpPr>
          <p:spPr>
            <a:xfrm flipH="1">
              <a:off x="7042737" y="31758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" name="任意多边形 49"/>
            <p:cNvSpPr/>
            <p:nvPr/>
          </p:nvSpPr>
          <p:spPr>
            <a:xfrm rot="266748" flipH="1">
              <a:off x="6758265" y="-333642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1" name="任意多边形 50"/>
            <p:cNvSpPr/>
            <p:nvPr/>
          </p:nvSpPr>
          <p:spPr>
            <a:xfrm rot="21233509" flipH="1">
              <a:off x="7345182" y="371442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 rot="299089" flipH="1">
            <a:off x="-916321" y="-307594"/>
            <a:ext cx="7208391" cy="5002861"/>
            <a:chOff x="6758265" y="-333642"/>
            <a:chExt cx="5813943" cy="5002861"/>
          </a:xfrm>
        </p:grpSpPr>
        <p:sp>
          <p:nvSpPr>
            <p:cNvPr id="53" name="任意多边形 52"/>
            <p:cNvSpPr/>
            <p:nvPr/>
          </p:nvSpPr>
          <p:spPr>
            <a:xfrm flipH="1">
              <a:off x="7042737" y="31758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4" name="任意多边形 53"/>
            <p:cNvSpPr/>
            <p:nvPr/>
          </p:nvSpPr>
          <p:spPr>
            <a:xfrm rot="266748" flipH="1">
              <a:off x="6758265" y="-333642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5" name="任意多边形 54"/>
            <p:cNvSpPr/>
            <p:nvPr/>
          </p:nvSpPr>
          <p:spPr>
            <a:xfrm rot="21233509" flipH="1">
              <a:off x="7345182" y="371442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13"/>
          <a:stretch>
            <a:fillRect/>
          </a:stretch>
        </p:blipFill>
        <p:spPr>
          <a:xfrm>
            <a:off x="2441301" y="4631046"/>
            <a:ext cx="7261499" cy="1469835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1536263" y="-1111157"/>
            <a:ext cx="9026869" cy="9008968"/>
            <a:chOff x="1536263" y="-1111157"/>
            <a:chExt cx="9026869" cy="9008968"/>
          </a:xfrm>
        </p:grpSpPr>
        <p:grpSp>
          <p:nvGrpSpPr>
            <p:cNvPr id="22" name="组合 21"/>
            <p:cNvGrpSpPr/>
            <p:nvPr/>
          </p:nvGrpSpPr>
          <p:grpSpPr>
            <a:xfrm>
              <a:off x="1555843" y="-1109478"/>
              <a:ext cx="9007289" cy="9007289"/>
              <a:chOff x="1555843" y="-1109478"/>
              <a:chExt cx="9007289" cy="9007289"/>
            </a:xfrm>
          </p:grpSpPr>
          <p:grpSp>
            <p:nvGrpSpPr>
              <p:cNvPr id="37" name="组合 36"/>
              <p:cNvGrpSpPr/>
              <p:nvPr/>
            </p:nvGrpSpPr>
            <p:grpSpPr>
              <a:xfrm>
                <a:off x="4566788" y="-1109478"/>
                <a:ext cx="2985400" cy="9007289"/>
                <a:chOff x="-374507" y="-1037336"/>
                <a:chExt cx="2985400" cy="9007289"/>
              </a:xfrm>
            </p:grpSpPr>
            <p:sp>
              <p:nvSpPr>
                <p:cNvPr id="41" name="任意多边形 40"/>
                <p:cNvSpPr/>
                <p:nvPr/>
              </p:nvSpPr>
              <p:spPr>
                <a:xfrm rot="7297085" flipH="1">
                  <a:off x="-1146726" y="-264418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2" name="任意多边形 41"/>
                <p:cNvSpPr/>
                <p:nvPr/>
              </p:nvSpPr>
              <p:spPr>
                <a:xfrm rot="14302915" flipH="1" flipV="1">
                  <a:off x="-1147425" y="4212334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38" name="组合 37"/>
              <p:cNvGrpSpPr/>
              <p:nvPr/>
            </p:nvGrpSpPr>
            <p:grpSpPr>
              <a:xfrm rot="5400000" flipH="1">
                <a:off x="4566788" y="-1109478"/>
                <a:ext cx="2985400" cy="9007289"/>
                <a:chOff x="-374507" y="-1037336"/>
                <a:chExt cx="2985400" cy="9007289"/>
              </a:xfrm>
            </p:grpSpPr>
            <p:sp>
              <p:nvSpPr>
                <p:cNvPr id="39" name="任意多边形 38"/>
                <p:cNvSpPr/>
                <p:nvPr/>
              </p:nvSpPr>
              <p:spPr>
                <a:xfrm rot="7297085" flipH="1">
                  <a:off x="-1146726" y="-264418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0" name="任意多边形 39"/>
                <p:cNvSpPr/>
                <p:nvPr/>
              </p:nvSpPr>
              <p:spPr>
                <a:xfrm rot="14302915" flipH="1" flipV="1">
                  <a:off x="-1147425" y="4212334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  <p:grpSp>
          <p:nvGrpSpPr>
            <p:cNvPr id="23" name="组合 22"/>
            <p:cNvGrpSpPr/>
            <p:nvPr/>
          </p:nvGrpSpPr>
          <p:grpSpPr>
            <a:xfrm rot="1800000">
              <a:off x="1555494" y="-1109827"/>
              <a:ext cx="9007289" cy="9007289"/>
              <a:chOff x="1555843" y="-1109478"/>
              <a:chExt cx="9007289" cy="9007289"/>
            </a:xfrm>
          </p:grpSpPr>
          <p:grpSp>
            <p:nvGrpSpPr>
              <p:cNvPr id="31" name="组合 30"/>
              <p:cNvGrpSpPr/>
              <p:nvPr/>
            </p:nvGrpSpPr>
            <p:grpSpPr>
              <a:xfrm>
                <a:off x="4566788" y="-1109478"/>
                <a:ext cx="2985400" cy="9007289"/>
                <a:chOff x="-374507" y="-1037336"/>
                <a:chExt cx="2985400" cy="9007289"/>
              </a:xfrm>
            </p:grpSpPr>
            <p:sp>
              <p:nvSpPr>
                <p:cNvPr id="35" name="任意多边形 34"/>
                <p:cNvSpPr/>
                <p:nvPr/>
              </p:nvSpPr>
              <p:spPr>
                <a:xfrm rot="7297085" flipH="1">
                  <a:off x="-1146726" y="-264418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6" name="任意多边形 35"/>
                <p:cNvSpPr/>
                <p:nvPr/>
              </p:nvSpPr>
              <p:spPr>
                <a:xfrm rot="14302915" flipH="1" flipV="1">
                  <a:off x="-1147425" y="4212334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32" name="组合 31"/>
              <p:cNvGrpSpPr/>
              <p:nvPr/>
            </p:nvGrpSpPr>
            <p:grpSpPr>
              <a:xfrm rot="5400000" flipH="1">
                <a:off x="4566788" y="-1109478"/>
                <a:ext cx="2985400" cy="9007289"/>
                <a:chOff x="-374507" y="-1037336"/>
                <a:chExt cx="2985400" cy="9007289"/>
              </a:xfrm>
            </p:grpSpPr>
            <p:sp>
              <p:nvSpPr>
                <p:cNvPr id="33" name="任意多边形 32"/>
                <p:cNvSpPr/>
                <p:nvPr/>
              </p:nvSpPr>
              <p:spPr>
                <a:xfrm rot="7297085" flipH="1">
                  <a:off x="-1146726" y="-264418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4" name="任意多边形 33"/>
                <p:cNvSpPr/>
                <p:nvPr/>
              </p:nvSpPr>
              <p:spPr>
                <a:xfrm rot="14302915" flipH="1" flipV="1">
                  <a:off x="-1147425" y="4212334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  <p:grpSp>
          <p:nvGrpSpPr>
            <p:cNvPr id="24" name="组合 23"/>
            <p:cNvGrpSpPr/>
            <p:nvPr/>
          </p:nvGrpSpPr>
          <p:grpSpPr>
            <a:xfrm rot="3600000">
              <a:off x="1536263" y="-1111157"/>
              <a:ext cx="9007289" cy="9007289"/>
              <a:chOff x="1555843" y="-1109478"/>
              <a:chExt cx="9007289" cy="9007289"/>
            </a:xfrm>
          </p:grpSpPr>
          <p:grpSp>
            <p:nvGrpSpPr>
              <p:cNvPr id="25" name="组合 24"/>
              <p:cNvGrpSpPr/>
              <p:nvPr/>
            </p:nvGrpSpPr>
            <p:grpSpPr>
              <a:xfrm>
                <a:off x="4566788" y="-1109478"/>
                <a:ext cx="2985400" cy="9007289"/>
                <a:chOff x="-374507" y="-1037336"/>
                <a:chExt cx="2985400" cy="9007289"/>
              </a:xfrm>
            </p:grpSpPr>
            <p:sp>
              <p:nvSpPr>
                <p:cNvPr id="29" name="任意多边形 28"/>
                <p:cNvSpPr/>
                <p:nvPr/>
              </p:nvSpPr>
              <p:spPr>
                <a:xfrm rot="7297085" flipH="1">
                  <a:off x="-1146726" y="-264418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0" name="任意多边形 29"/>
                <p:cNvSpPr/>
                <p:nvPr/>
              </p:nvSpPr>
              <p:spPr>
                <a:xfrm rot="14302915" flipH="1" flipV="1">
                  <a:off x="-1147425" y="4212334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grpSp>
            <p:nvGrpSpPr>
              <p:cNvPr id="26" name="组合 25"/>
              <p:cNvGrpSpPr/>
              <p:nvPr/>
            </p:nvGrpSpPr>
            <p:grpSpPr>
              <a:xfrm rot="5400000" flipH="1">
                <a:off x="4566788" y="-1109478"/>
                <a:ext cx="2985400" cy="9007289"/>
                <a:chOff x="-374507" y="-1037336"/>
                <a:chExt cx="2985400" cy="9007289"/>
              </a:xfrm>
            </p:grpSpPr>
            <p:sp>
              <p:nvSpPr>
                <p:cNvPr id="27" name="任意多边形 26"/>
                <p:cNvSpPr/>
                <p:nvPr/>
              </p:nvSpPr>
              <p:spPr>
                <a:xfrm rot="7297085" flipH="1">
                  <a:off x="-1146726" y="-264418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8" name="任意多边形 27"/>
                <p:cNvSpPr/>
                <p:nvPr/>
              </p:nvSpPr>
              <p:spPr>
                <a:xfrm rot="14302915" flipH="1" flipV="1">
                  <a:off x="-1147425" y="4212334"/>
                  <a:ext cx="4530537" cy="2984701"/>
                </a:xfrm>
                <a:custGeom>
                  <a:avLst/>
                  <a:gdLst>
                    <a:gd name="connsiteX0" fmla="*/ 217715 w 5878286"/>
                    <a:gd name="connsiteY0" fmla="*/ 0 h 4833257"/>
                    <a:gd name="connsiteX1" fmla="*/ 5878286 w 5878286"/>
                    <a:gd name="connsiteY1" fmla="*/ 3802743 h 4833257"/>
                    <a:gd name="connsiteX2" fmla="*/ 5181600 w 5878286"/>
                    <a:gd name="connsiteY2" fmla="*/ 4833257 h 4833257"/>
                    <a:gd name="connsiteX3" fmla="*/ 0 w 5878286"/>
                    <a:gd name="connsiteY3" fmla="*/ 130629 h 4833257"/>
                    <a:gd name="connsiteX4" fmla="*/ 217715 w 5878286"/>
                    <a:gd name="connsiteY4" fmla="*/ 0 h 4833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78286" h="4833257">
                      <a:moveTo>
                        <a:pt x="217715" y="0"/>
                      </a:moveTo>
                      <a:lnTo>
                        <a:pt x="5878286" y="3802743"/>
                      </a:lnTo>
                      <a:lnTo>
                        <a:pt x="5181600" y="4833257"/>
                      </a:lnTo>
                      <a:lnTo>
                        <a:pt x="0" y="130629"/>
                      </a:lnTo>
                      <a:lnTo>
                        <a:pt x="217715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7A761">
                        <a:alpha val="0"/>
                      </a:srgbClr>
                    </a:gs>
                    <a:gs pos="51000">
                      <a:srgbClr val="D7A761">
                        <a:alpha val="5000"/>
                      </a:srgbClr>
                    </a:gs>
                    <a:gs pos="100000">
                      <a:srgbClr val="D7A761">
                        <a:alpha val="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</p:grp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58" t="11365" r="9933" b="24866"/>
          <a:stretch>
            <a:fillRect/>
          </a:stretch>
        </p:blipFill>
        <p:spPr>
          <a:xfrm>
            <a:off x="2578101" y="1409701"/>
            <a:ext cx="7010400" cy="3454400"/>
          </a:xfrm>
          <a:prstGeom prst="rect">
            <a:avLst/>
          </a:prstGeom>
          <a:effectLst>
            <a:outerShdw blurRad="330200" dist="38100" dir="5400000" sx="104000" sy="104000" algn="t" rotWithShape="0">
              <a:prstClr val="black">
                <a:alpha val="55000"/>
              </a:prstClr>
            </a:outerShdw>
          </a:effectLst>
        </p:spPr>
      </p:pic>
      <p:sp>
        <p:nvSpPr>
          <p:cNvPr id="4" name="文本框 3"/>
          <p:cNvSpPr txBox="1"/>
          <p:nvPr/>
        </p:nvSpPr>
        <p:spPr>
          <a:xfrm>
            <a:off x="3802269" y="3832831"/>
            <a:ext cx="4562061" cy="578522"/>
          </a:xfrm>
          <a:prstGeom prst="rect">
            <a:avLst/>
          </a:prstGeom>
          <a:noFill/>
        </p:spPr>
        <p:txBody>
          <a:bodyPr wrap="square" rtlCol="0">
            <a:prstTxWarp prst="textButton">
              <a:avLst>
                <a:gd name="adj" fmla="val 10391600"/>
              </a:avLst>
            </a:prstTxWarp>
            <a:spAutoFit/>
          </a:bodyPr>
          <a:lstStyle/>
          <a:p>
            <a:pPr lvl="0" algn="ctr"/>
            <a:r>
              <a:rPr lang="zh-CN" altLang="en-US" sz="6600" b="1">
                <a:gradFill flip="none" rotWithShape="1">
                  <a:gsLst>
                    <a:gs pos="31000">
                      <a:srgbClr val="E41D30"/>
                    </a:gs>
                    <a:gs pos="100000">
                      <a:srgbClr val="D6182A"/>
                    </a:gs>
                    <a:gs pos="0">
                      <a:srgbClr val="FF5167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dist="50800" dir="6000000" sx="102000" sy="102000" algn="ctr" rotWithShape="0">
                    <a:srgbClr val="710E14"/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“奉献奖”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31000">
                    <a:srgbClr val="E41D30"/>
                  </a:gs>
                  <a:gs pos="100000">
                    <a:srgbClr val="D6182A"/>
                  </a:gs>
                  <a:gs pos="0">
                    <a:srgbClr val="FF5167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dist="50800" dir="6000000" sx="102000" sy="102000" algn="ctr" rotWithShape="0">
                  <a:srgbClr val="710E14"/>
                </a:outerShdw>
              </a:effectLst>
              <a:uLnTx/>
              <a:uFillTx/>
              <a:latin typeface="造字工房力黑（非商用）常规体" pitchFamily="50" charset="-122"/>
              <a:ea typeface="造字工房力黑（非商用）常规体" pitchFamily="50" charset="-122"/>
              <a:cs typeface="+mn-cs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976413" y="3983388"/>
            <a:ext cx="5891881" cy="706075"/>
          </a:xfrm>
          <a:prstGeom prst="rect">
            <a:avLst/>
          </a:prstGeom>
          <a:blipFill dpi="0" rotWithShape="0">
            <a:blip r:embed="rId5">
              <a:alphaModFix amt="8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3396797" y="5156462"/>
            <a:ext cx="5891881" cy="717047"/>
          </a:xfrm>
          <a:prstGeom prst="rect">
            <a:avLst/>
          </a:prstGeom>
          <a:blipFill dpi="0" rotWithShape="0">
            <a:blip r:embed="rId5">
              <a:alphaModFix amt="8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7" name="圆角矩形 56"/>
          <p:cNvSpPr/>
          <p:nvPr/>
        </p:nvSpPr>
        <p:spPr>
          <a:xfrm>
            <a:off x="4006243" y="4936255"/>
            <a:ext cx="4235655" cy="579141"/>
          </a:xfrm>
          <a:prstGeom prst="roundRect">
            <a:avLst/>
          </a:prstGeom>
          <a:gradFill flip="none" rotWithShape="1">
            <a:gsLst>
              <a:gs pos="0">
                <a:srgbClr val="3A2412"/>
              </a:gs>
              <a:gs pos="78000">
                <a:srgbClr val="170908"/>
              </a:gs>
            </a:gsLst>
            <a:lin ang="5400000" scaled="1"/>
            <a:tileRect/>
          </a:gradFill>
          <a:ln w="19050">
            <a:solidFill>
              <a:srgbClr val="E5C4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400" b="1" dirty="0">
                <a:gradFill>
                  <a:gsLst>
                    <a:gs pos="0">
                      <a:srgbClr val="D7A761"/>
                    </a:gs>
                    <a:gs pos="100000">
                      <a:srgbClr val="F2DCA5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张老师 李老师</a:t>
            </a:r>
          </a:p>
        </p:txBody>
      </p:sp>
      <p:pic>
        <p:nvPicPr>
          <p:cNvPr id="43" name="Picture 2" descr="PPECLOGO-eff-0-1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4224255" y="2302597"/>
            <a:ext cx="1060349" cy="798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3" descr="PPECLOGO-eff-0-2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8275980" y="2174253"/>
            <a:ext cx="1096814" cy="838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" descr="PPECLOGO-eff-0-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117793" y="863767"/>
            <a:ext cx="3013731" cy="2376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5" descr="PPECLOGO-eff-0-1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4544778" y="3187059"/>
            <a:ext cx="524127" cy="395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6" descr="PPECLOGO-eff-0-1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7453682" y="2320234"/>
            <a:ext cx="401158" cy="30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8" descr="PPECLOGO-eff-0-2"/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5446702" y="1942862"/>
            <a:ext cx="981731" cy="750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9" descr="PPECLOGO-eff-5-4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339284" y="2622616"/>
            <a:ext cx="1477636" cy="1123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10" descr="PPECLOGO-eff-5-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5429746" y="2862002"/>
            <a:ext cx="1834444" cy="1436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11" descr="PPECLOGO-eff-5-4"/>
          <p:cNvPicPr>
            <a:picLocks noChangeAspect="1" noChangeArrowheads="1"/>
          </p:cNvPicPr>
          <p:nvPr/>
        </p:nvPicPr>
        <p:blipFill>
          <a:blip r:embed="rId14" cstate="screen"/>
          <a:srcRect/>
          <a:stretch>
            <a:fillRect/>
          </a:stretch>
        </p:blipFill>
        <p:spPr bwMode="auto">
          <a:xfrm>
            <a:off x="9963444" y="2141326"/>
            <a:ext cx="1116794" cy="851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12" descr="PPECLOGO-eff-0-1"/>
          <p:cNvPicPr>
            <a:picLocks noChangeAspect="1" noChangeArrowheads="1"/>
          </p:cNvPicPr>
          <p:nvPr/>
        </p:nvPicPr>
        <p:blipFill>
          <a:blip r:embed="rId15" cstate="screen"/>
          <a:srcRect/>
          <a:stretch>
            <a:fillRect/>
          </a:stretch>
        </p:blipFill>
        <p:spPr bwMode="auto">
          <a:xfrm>
            <a:off x="8020142" y="3040908"/>
            <a:ext cx="522112" cy="39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13" descr="PPECLOGO-eff-0-1"/>
          <p:cNvPicPr>
            <a:picLocks noChangeAspect="1" noChangeArrowheads="1"/>
          </p:cNvPicPr>
          <p:nvPr/>
        </p:nvPicPr>
        <p:blipFill>
          <a:blip r:embed="rId15" cstate="screen"/>
          <a:srcRect/>
          <a:stretch>
            <a:fillRect/>
          </a:stretch>
        </p:blipFill>
        <p:spPr bwMode="auto">
          <a:xfrm>
            <a:off x="11332222" y="1780988"/>
            <a:ext cx="522110" cy="39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14" descr="PPECLOGO-eff2-1-2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2227744" y="2211882"/>
            <a:ext cx="1697365" cy="1428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15" descr="PPECLOGO-eff2-1-3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4060968" y="2201803"/>
            <a:ext cx="437445" cy="36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16" descr="PPECLOGO-eff2-1-4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8596682" y="2741049"/>
            <a:ext cx="703540" cy="587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17" descr="PPECLOGO-eff2-1-3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9316350" y="2325273"/>
            <a:ext cx="360841" cy="30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18" descr="PPECLOGO-eff2-1-3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9822332" y="2862001"/>
            <a:ext cx="282222" cy="23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8463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rAng="0" ptsTypes="">
                                      <p:cBhvr>
                                        <p:cTn id="41" dur="3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-0.31632 3.33333E-6 " pathEditMode="relative" rAng="0" ptsTypes="AA">
                                      <p:cBhvr>
                                        <p:cTn id="43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16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1.85185E-6 L -0.46684 -1.85185E-6 " pathEditMode="relative" rAng="0" ptsTypes="AA">
                                      <p:cBhvr>
                                        <p:cTn id="45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94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3.33333E-6 L -0.19532 -3.33333E-6 " pathEditMode="relative" rAng="0" ptsTypes="AA">
                                      <p:cBhvr>
                                        <p:cTn id="47" dur="3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66" y="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-0.43594 2.59259E-6 " pathEditMode="relative" rAng="0" ptsTypes="AA">
                                      <p:cBhvr>
                                        <p:cTn id="49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06" y="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-0.33577 -1.85185E-6 " pathEditMode="relative" rAng="0" ptsTypes="AA">
                                      <p:cBhvr>
                                        <p:cTn id="51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88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3" dur="3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5" dur="3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57" dur="3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96296E-6 L 0.62813 2.96296E-6 " pathEditMode="relative" rAng="0" ptsTypes="AA">
                                      <p:cBhvr>
                                        <p:cTn id="59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06" y="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96296E-6 L 0.42465 -2.96296E-6 " pathEditMode="relative" rAng="0" ptsTypes="AA">
                                      <p:cBhvr>
                                        <p:cTn id="61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33" y="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xit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53" presetClass="exit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6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53" presetClass="exit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1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53" presetClass="exit" presetSubtype="16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6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53" presetClass="exit" presetSubtype="16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1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4C8F275E-A262-4D88-880C-28A17D73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500" y="3412"/>
            <a:ext cx="7919168" cy="6858000"/>
          </a:xfrm>
          <a:custGeom>
            <a:avLst/>
            <a:gdLst>
              <a:gd name="connsiteX0" fmla="*/ 4088784 w 8102318"/>
              <a:gd name="connsiteY0" fmla="*/ 0 h 6858000"/>
              <a:gd name="connsiteX1" fmla="*/ 8102318 w 8102318"/>
              <a:gd name="connsiteY1" fmla="*/ 0 h 6858000"/>
              <a:gd name="connsiteX2" fmla="*/ 8102318 w 8102318"/>
              <a:gd name="connsiteY2" fmla="*/ 6858000 h 6858000"/>
              <a:gd name="connsiteX3" fmla="*/ 0 w 8102318"/>
              <a:gd name="connsiteY3" fmla="*/ 6858000 h 6858000"/>
              <a:gd name="connsiteX4" fmla="*/ 4088784 w 8102318"/>
              <a:gd name="connsiteY4" fmla="*/ 5024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02318" h="6858000">
                <a:moveTo>
                  <a:pt x="4088784" y="0"/>
                </a:moveTo>
                <a:lnTo>
                  <a:pt x="8102318" y="0"/>
                </a:lnTo>
                <a:lnTo>
                  <a:pt x="8102318" y="6858000"/>
                </a:lnTo>
                <a:lnTo>
                  <a:pt x="0" y="6858000"/>
                </a:lnTo>
                <a:lnTo>
                  <a:pt x="4088784" y="50247"/>
                </a:lnTo>
                <a:close/>
              </a:path>
            </a:pathLst>
          </a:custGeom>
        </p:spPr>
      </p:pic>
      <p:sp>
        <p:nvSpPr>
          <p:cNvPr id="4" name="直角三角形 3"/>
          <p:cNvSpPr/>
          <p:nvPr/>
        </p:nvSpPr>
        <p:spPr>
          <a:xfrm rot="5400000" flipH="1" flipV="1">
            <a:off x="9307284" y="3973284"/>
            <a:ext cx="3608673" cy="2160759"/>
          </a:xfrm>
          <a:prstGeom prst="rtTriangle">
            <a:avLst/>
          </a:prstGeom>
          <a:gradFill flip="none" rotWithShape="1">
            <a:gsLst>
              <a:gs pos="0">
                <a:srgbClr val="F2DCA5"/>
              </a:gs>
              <a:gs pos="78000">
                <a:srgbClr val="D7A761"/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任意多边形 18"/>
          <p:cNvSpPr/>
          <p:nvPr/>
        </p:nvSpPr>
        <p:spPr>
          <a:xfrm rot="16200000" flipV="1">
            <a:off x="3139364" y="-2360900"/>
            <a:ext cx="1402854" cy="7740393"/>
          </a:xfrm>
          <a:custGeom>
            <a:avLst/>
            <a:gdLst>
              <a:gd name="connsiteX0" fmla="*/ 1573498 w 1573498"/>
              <a:gd name="connsiteY0" fmla="*/ 8250955 h 8250955"/>
              <a:gd name="connsiteX1" fmla="*/ 1573498 w 1573498"/>
              <a:gd name="connsiteY1" fmla="*/ 0 h 8250955"/>
              <a:gd name="connsiteX2" fmla="*/ 0 w 1573498"/>
              <a:gd name="connsiteY2" fmla="*/ 942160 h 8250955"/>
              <a:gd name="connsiteX3" fmla="*/ 0 w 1573498"/>
              <a:gd name="connsiteY3" fmla="*/ 8250955 h 8250955"/>
              <a:gd name="connsiteX4" fmla="*/ 1573498 w 1573498"/>
              <a:gd name="connsiteY4" fmla="*/ 8250955 h 8250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73498" h="8250955">
                <a:moveTo>
                  <a:pt x="1573498" y="8250955"/>
                </a:moveTo>
                <a:lnTo>
                  <a:pt x="1573498" y="0"/>
                </a:lnTo>
                <a:lnTo>
                  <a:pt x="0" y="942160"/>
                </a:lnTo>
                <a:lnTo>
                  <a:pt x="0" y="8250955"/>
                </a:lnTo>
                <a:lnTo>
                  <a:pt x="1573498" y="8250955"/>
                </a:lnTo>
                <a:close/>
              </a:path>
            </a:pathLst>
          </a:custGeom>
          <a:solidFill>
            <a:srgbClr val="38354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2394991" y="1120246"/>
            <a:ext cx="2319244" cy="633283"/>
            <a:chOff x="1882101" y="3426423"/>
            <a:chExt cx="1175437" cy="1077218"/>
          </a:xfrm>
        </p:grpSpPr>
        <p:sp>
          <p:nvSpPr>
            <p:cNvPr id="23" name="矩形 22"/>
            <p:cNvSpPr/>
            <p:nvPr/>
          </p:nvSpPr>
          <p:spPr>
            <a:xfrm>
              <a:off x="1882101" y="3429000"/>
              <a:ext cx="1175437" cy="1074641"/>
            </a:xfrm>
            <a:prstGeom prst="rect">
              <a:avLst/>
            </a:prstGeom>
            <a:noFill/>
            <a:ln w="19050">
              <a:gradFill>
                <a:gsLst>
                  <a:gs pos="54500">
                    <a:srgbClr val="F2DCA5"/>
                  </a:gs>
                  <a:gs pos="0">
                    <a:srgbClr val="D7A761"/>
                  </a:gs>
                  <a:gs pos="100000">
                    <a:srgbClr val="D7A76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903075" y="3426423"/>
              <a:ext cx="1133488" cy="9947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D7A761"/>
                      </a:gs>
                      <a:gs pos="100000">
                        <a:srgbClr val="F2DCA5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颁奖词</a:t>
              </a: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887734" y="2942623"/>
            <a:ext cx="4664036" cy="2120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dirty="0">
                <a:gradFill>
                  <a:gsLst>
                    <a:gs pos="0">
                      <a:srgbClr val="D7A761"/>
                    </a:gs>
                    <a:gs pos="100000">
                      <a:srgbClr val="F2DCA5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“老骥伏枥 志在千里，烈士暮年 壮心不已”，你们坚守讲台三十多年，不离不弃、孜孜不倦，为教育事业奋斗奉献了人生；不改初心，不减热情，坚守在岗位上将教师精神发扬到了极致。</a:t>
            </a: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97" y="500479"/>
            <a:ext cx="571550" cy="502964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610" y="116722"/>
            <a:ext cx="216000" cy="200931"/>
          </a:xfrm>
          <a:prstGeom prst="rect">
            <a:avLst/>
          </a:prstGeom>
        </p:spPr>
      </p:pic>
      <p:cxnSp>
        <p:nvCxnSpPr>
          <p:cNvPr id="33" name="直接连接符 32"/>
          <p:cNvCxnSpPr>
            <a:endCxn id="31" idx="3"/>
          </p:cNvCxnSpPr>
          <p:nvPr/>
        </p:nvCxnSpPr>
        <p:spPr>
          <a:xfrm flipV="1">
            <a:off x="1251494" y="217188"/>
            <a:ext cx="2620116" cy="577366"/>
          </a:xfrm>
          <a:prstGeom prst="line">
            <a:avLst/>
          </a:prstGeom>
          <a:ln w="12700"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/>
                </a:gs>
                <a:gs pos="100000">
                  <a:srgbClr val="D7A761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V="1">
            <a:off x="3356949" y="306081"/>
            <a:ext cx="406663" cy="488473"/>
          </a:xfrm>
          <a:prstGeom prst="line">
            <a:avLst/>
          </a:prstGeom>
          <a:ln w="12700"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/>
                </a:gs>
                <a:gs pos="100000">
                  <a:srgbClr val="D7A761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图片 3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310" y="1996963"/>
            <a:ext cx="571550" cy="502964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1251494" y="3753763"/>
            <a:ext cx="1842721" cy="170194"/>
          </a:xfrm>
          <a:prstGeom prst="rect">
            <a:avLst/>
          </a:prstGeom>
          <a:blipFill dpi="0" rotWithShape="0">
            <a:blip r:embed="rId7">
              <a:alphaModFix amt="8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955704" y="1063782"/>
            <a:ext cx="833205" cy="122238"/>
          </a:xfrm>
          <a:prstGeom prst="rect">
            <a:avLst/>
          </a:prstGeom>
          <a:blipFill dpi="0" rotWithShape="0">
            <a:blip r:embed="rId7">
              <a:alphaModFix amt="8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580FF946-63F9-4CC8-866E-3CF11E5FA77C}"/>
              </a:ext>
            </a:extLst>
          </p:cNvPr>
          <p:cNvGrpSpPr/>
          <p:nvPr/>
        </p:nvGrpSpPr>
        <p:grpSpPr>
          <a:xfrm>
            <a:off x="6547804" y="3846534"/>
            <a:ext cx="4563816" cy="2871787"/>
            <a:chOff x="7441154" y="3727292"/>
            <a:chExt cx="4546407" cy="2860833"/>
          </a:xfrm>
        </p:grpSpPr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xmlns="" id="{F33B598F-BD72-442D-954F-E6FA49E74179}"/>
                </a:ext>
              </a:extLst>
            </p:cNvPr>
            <p:cNvGrpSpPr/>
            <p:nvPr/>
          </p:nvGrpSpPr>
          <p:grpSpPr>
            <a:xfrm rot="2728893">
              <a:off x="8577313" y="4014074"/>
              <a:ext cx="777003" cy="777003"/>
              <a:chOff x="1098197" y="335041"/>
              <a:chExt cx="3405463" cy="3405463"/>
            </a:xfrm>
          </p:grpSpPr>
          <p:sp>
            <p:nvSpPr>
              <p:cNvPr id="47" name="星形: 五角 46">
                <a:extLst>
                  <a:ext uri="{FF2B5EF4-FFF2-40B4-BE49-F238E27FC236}">
                    <a16:creationId xmlns:a16="http://schemas.microsoft.com/office/drawing/2014/main" xmlns="" id="{9624C0B9-EF10-4BDF-9EA4-C09E34FB440E}"/>
                  </a:ext>
                </a:extLst>
              </p:cNvPr>
              <p:cNvSpPr/>
              <p:nvPr/>
            </p:nvSpPr>
            <p:spPr>
              <a:xfrm rot="20025020">
                <a:off x="1098197" y="335041"/>
                <a:ext cx="3405463" cy="3405463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星形: 五角 47">
                <a:extLst>
                  <a:ext uri="{FF2B5EF4-FFF2-40B4-BE49-F238E27FC236}">
                    <a16:creationId xmlns:a16="http://schemas.microsoft.com/office/drawing/2014/main" xmlns="" id="{439C311D-912C-420C-A5A8-215A91B5955B}"/>
                  </a:ext>
                </a:extLst>
              </p:cNvPr>
              <p:cNvSpPr/>
              <p:nvPr/>
            </p:nvSpPr>
            <p:spPr>
              <a:xfrm rot="20025020">
                <a:off x="1284500" y="521343"/>
                <a:ext cx="3032858" cy="3032860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3982F"/>
                  </a:gs>
                  <a:gs pos="32000">
                    <a:srgbClr val="876921"/>
                  </a:gs>
                  <a:gs pos="60000">
                    <a:srgbClr val="FBF697"/>
                  </a:gs>
                  <a:gs pos="100000">
                    <a:srgbClr val="C3982F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星形: 五角 48">
                <a:extLst>
                  <a:ext uri="{FF2B5EF4-FFF2-40B4-BE49-F238E27FC236}">
                    <a16:creationId xmlns:a16="http://schemas.microsoft.com/office/drawing/2014/main" xmlns="" id="{D003A9C2-82DA-4E39-8AF8-D995081593F1}"/>
                  </a:ext>
                </a:extLst>
              </p:cNvPr>
              <p:cNvSpPr/>
              <p:nvPr/>
            </p:nvSpPr>
            <p:spPr>
              <a:xfrm rot="20025020">
                <a:off x="1465623" y="702466"/>
                <a:ext cx="2670612" cy="2670614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xmlns="" id="{CAF2B7EB-FBA4-4BAF-A850-8DA531147157}"/>
                </a:ext>
              </a:extLst>
            </p:cNvPr>
            <p:cNvGrpSpPr/>
            <p:nvPr/>
          </p:nvGrpSpPr>
          <p:grpSpPr>
            <a:xfrm rot="21288844">
              <a:off x="9742077" y="3727292"/>
              <a:ext cx="923235" cy="923235"/>
              <a:chOff x="1098197" y="335041"/>
              <a:chExt cx="3405463" cy="3405463"/>
            </a:xfrm>
          </p:grpSpPr>
          <p:sp>
            <p:nvSpPr>
              <p:cNvPr id="44" name="星形: 五角 43">
                <a:extLst>
                  <a:ext uri="{FF2B5EF4-FFF2-40B4-BE49-F238E27FC236}">
                    <a16:creationId xmlns:a16="http://schemas.microsoft.com/office/drawing/2014/main" xmlns="" id="{F6AA02F6-EBBB-4491-B25B-3BEFDF02B377}"/>
                  </a:ext>
                </a:extLst>
              </p:cNvPr>
              <p:cNvSpPr/>
              <p:nvPr/>
            </p:nvSpPr>
            <p:spPr>
              <a:xfrm rot="20025020">
                <a:off x="1098197" y="335041"/>
                <a:ext cx="3405463" cy="3405463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星形: 五角 44">
                <a:extLst>
                  <a:ext uri="{FF2B5EF4-FFF2-40B4-BE49-F238E27FC236}">
                    <a16:creationId xmlns:a16="http://schemas.microsoft.com/office/drawing/2014/main" xmlns="" id="{18390FC9-A82F-42E4-BDFA-8ED90D8192AC}"/>
                  </a:ext>
                </a:extLst>
              </p:cNvPr>
              <p:cNvSpPr/>
              <p:nvPr/>
            </p:nvSpPr>
            <p:spPr>
              <a:xfrm rot="20025020">
                <a:off x="1284500" y="521343"/>
                <a:ext cx="3032858" cy="3032860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3982F"/>
                  </a:gs>
                  <a:gs pos="32000">
                    <a:srgbClr val="876921"/>
                  </a:gs>
                  <a:gs pos="60000">
                    <a:srgbClr val="FBF697"/>
                  </a:gs>
                  <a:gs pos="100000">
                    <a:srgbClr val="C3982F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星形: 五角 45">
                <a:extLst>
                  <a:ext uri="{FF2B5EF4-FFF2-40B4-BE49-F238E27FC236}">
                    <a16:creationId xmlns:a16="http://schemas.microsoft.com/office/drawing/2014/main" xmlns="" id="{AAE8CD1B-11D1-4208-9432-A3A8FAB42EB2}"/>
                  </a:ext>
                </a:extLst>
              </p:cNvPr>
              <p:cNvSpPr/>
              <p:nvPr/>
            </p:nvSpPr>
            <p:spPr>
              <a:xfrm rot="20025020">
                <a:off x="1465623" y="702466"/>
                <a:ext cx="2670612" cy="2670614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xmlns="" id="{1C196F8B-E207-4667-B7BC-9F283D241D00}"/>
                </a:ext>
              </a:extLst>
            </p:cNvPr>
            <p:cNvGrpSpPr/>
            <p:nvPr/>
          </p:nvGrpSpPr>
          <p:grpSpPr>
            <a:xfrm rot="1649021">
              <a:off x="10957752" y="4017813"/>
              <a:ext cx="1029809" cy="1029809"/>
              <a:chOff x="1098197" y="335041"/>
              <a:chExt cx="3405463" cy="3405463"/>
            </a:xfrm>
          </p:grpSpPr>
          <p:sp>
            <p:nvSpPr>
              <p:cNvPr id="41" name="星形: 五角 40">
                <a:extLst>
                  <a:ext uri="{FF2B5EF4-FFF2-40B4-BE49-F238E27FC236}">
                    <a16:creationId xmlns:a16="http://schemas.microsoft.com/office/drawing/2014/main" xmlns="" id="{FEB198DF-4BF9-4700-90B9-76AC027B1CA6}"/>
                  </a:ext>
                </a:extLst>
              </p:cNvPr>
              <p:cNvSpPr/>
              <p:nvPr/>
            </p:nvSpPr>
            <p:spPr>
              <a:xfrm rot="20025020">
                <a:off x="1098197" y="335041"/>
                <a:ext cx="3405463" cy="3405463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星形: 五角 41">
                <a:extLst>
                  <a:ext uri="{FF2B5EF4-FFF2-40B4-BE49-F238E27FC236}">
                    <a16:creationId xmlns:a16="http://schemas.microsoft.com/office/drawing/2014/main" xmlns="" id="{70219F68-31AC-4400-8147-984C74A47641}"/>
                  </a:ext>
                </a:extLst>
              </p:cNvPr>
              <p:cNvSpPr/>
              <p:nvPr/>
            </p:nvSpPr>
            <p:spPr>
              <a:xfrm rot="20025020">
                <a:off x="1284500" y="521343"/>
                <a:ext cx="3032858" cy="3032860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3982F"/>
                  </a:gs>
                  <a:gs pos="32000">
                    <a:srgbClr val="876921"/>
                  </a:gs>
                  <a:gs pos="60000">
                    <a:srgbClr val="FBF697"/>
                  </a:gs>
                  <a:gs pos="100000">
                    <a:srgbClr val="C3982F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星形: 五角 42">
                <a:extLst>
                  <a:ext uri="{FF2B5EF4-FFF2-40B4-BE49-F238E27FC236}">
                    <a16:creationId xmlns:a16="http://schemas.microsoft.com/office/drawing/2014/main" xmlns="" id="{83DF92A1-9EBF-4A63-BC0E-A7ECD26596E5}"/>
                  </a:ext>
                </a:extLst>
              </p:cNvPr>
              <p:cNvSpPr/>
              <p:nvPr/>
            </p:nvSpPr>
            <p:spPr>
              <a:xfrm rot="20025020">
                <a:off x="1465623" y="702466"/>
                <a:ext cx="2670612" cy="2670614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xmlns="" id="{29B319F2-D850-409A-A5B9-0974ADA4F959}"/>
                </a:ext>
              </a:extLst>
            </p:cNvPr>
            <p:cNvGrpSpPr/>
            <p:nvPr/>
          </p:nvGrpSpPr>
          <p:grpSpPr>
            <a:xfrm rot="18331731">
              <a:off x="7688613" y="4880523"/>
              <a:ext cx="806188" cy="806188"/>
              <a:chOff x="1098197" y="335041"/>
              <a:chExt cx="3405463" cy="3405463"/>
            </a:xfrm>
          </p:grpSpPr>
          <p:sp>
            <p:nvSpPr>
              <p:cNvPr id="37" name="星形: 五角 36">
                <a:extLst>
                  <a:ext uri="{FF2B5EF4-FFF2-40B4-BE49-F238E27FC236}">
                    <a16:creationId xmlns:a16="http://schemas.microsoft.com/office/drawing/2014/main" xmlns="" id="{DD72A7E3-71B3-4DA9-8F47-0A0380B21229}"/>
                  </a:ext>
                </a:extLst>
              </p:cNvPr>
              <p:cNvSpPr/>
              <p:nvPr/>
            </p:nvSpPr>
            <p:spPr>
              <a:xfrm rot="20025020">
                <a:off x="1098197" y="335041"/>
                <a:ext cx="3405463" cy="3405463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星形: 五角 37">
                <a:extLst>
                  <a:ext uri="{FF2B5EF4-FFF2-40B4-BE49-F238E27FC236}">
                    <a16:creationId xmlns:a16="http://schemas.microsoft.com/office/drawing/2014/main" xmlns="" id="{AB7C8CD4-6A84-4F43-B6E4-A67BFE49986F}"/>
                  </a:ext>
                </a:extLst>
              </p:cNvPr>
              <p:cNvSpPr/>
              <p:nvPr/>
            </p:nvSpPr>
            <p:spPr>
              <a:xfrm rot="20025020">
                <a:off x="1284500" y="521343"/>
                <a:ext cx="3032858" cy="3032860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3982F"/>
                  </a:gs>
                  <a:gs pos="32000">
                    <a:srgbClr val="876921"/>
                  </a:gs>
                  <a:gs pos="60000">
                    <a:srgbClr val="FBF697"/>
                  </a:gs>
                  <a:gs pos="100000">
                    <a:srgbClr val="C3982F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星形: 五角 39">
                <a:extLst>
                  <a:ext uri="{FF2B5EF4-FFF2-40B4-BE49-F238E27FC236}">
                    <a16:creationId xmlns:a16="http://schemas.microsoft.com/office/drawing/2014/main" xmlns="" id="{521853C3-9B73-4479-BACC-41BD60C335C0}"/>
                  </a:ext>
                </a:extLst>
              </p:cNvPr>
              <p:cNvSpPr/>
              <p:nvPr/>
            </p:nvSpPr>
            <p:spPr>
              <a:xfrm rot="20025020">
                <a:off x="1465623" y="702466"/>
                <a:ext cx="2670612" cy="2670614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xmlns="" id="{B875CEE3-23BD-48E5-9364-2E1DD32CB2F2}"/>
                </a:ext>
              </a:extLst>
            </p:cNvPr>
            <p:cNvGrpSpPr/>
            <p:nvPr/>
          </p:nvGrpSpPr>
          <p:grpSpPr>
            <a:xfrm rot="16824645">
              <a:off x="7441154" y="5972270"/>
              <a:ext cx="615855" cy="615855"/>
              <a:chOff x="1098197" y="335041"/>
              <a:chExt cx="3405463" cy="3405463"/>
            </a:xfrm>
          </p:grpSpPr>
          <p:sp>
            <p:nvSpPr>
              <p:cNvPr id="32" name="星形: 五角 31">
                <a:extLst>
                  <a:ext uri="{FF2B5EF4-FFF2-40B4-BE49-F238E27FC236}">
                    <a16:creationId xmlns:a16="http://schemas.microsoft.com/office/drawing/2014/main" xmlns="" id="{B751A783-C678-4BFB-A467-C405D47D618B}"/>
                  </a:ext>
                </a:extLst>
              </p:cNvPr>
              <p:cNvSpPr/>
              <p:nvPr/>
            </p:nvSpPr>
            <p:spPr>
              <a:xfrm rot="20025020">
                <a:off x="1098197" y="335041"/>
                <a:ext cx="3405463" cy="3405463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3982F"/>
                  </a:gs>
                  <a:gs pos="32000">
                    <a:srgbClr val="876921"/>
                  </a:gs>
                  <a:gs pos="60000">
                    <a:srgbClr val="FBF697"/>
                  </a:gs>
                  <a:gs pos="100000">
                    <a:srgbClr val="C3982F"/>
                  </a:gs>
                </a:gsLst>
                <a:path path="rect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星形: 五角 33">
                <a:extLst>
                  <a:ext uri="{FF2B5EF4-FFF2-40B4-BE49-F238E27FC236}">
                    <a16:creationId xmlns:a16="http://schemas.microsoft.com/office/drawing/2014/main" xmlns="" id="{8F61299C-158C-45FB-B674-BD063213D03E}"/>
                  </a:ext>
                </a:extLst>
              </p:cNvPr>
              <p:cNvSpPr/>
              <p:nvPr/>
            </p:nvSpPr>
            <p:spPr>
              <a:xfrm rot="20025020">
                <a:off x="1284500" y="521343"/>
                <a:ext cx="3032858" cy="3032860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星形: 五角 34">
                <a:extLst>
                  <a:ext uri="{FF2B5EF4-FFF2-40B4-BE49-F238E27FC236}">
                    <a16:creationId xmlns:a16="http://schemas.microsoft.com/office/drawing/2014/main" xmlns="" id="{52872F12-07C7-4FA1-81B5-0F635232275C}"/>
                  </a:ext>
                </a:extLst>
              </p:cNvPr>
              <p:cNvSpPr/>
              <p:nvPr/>
            </p:nvSpPr>
            <p:spPr>
              <a:xfrm rot="20025020">
                <a:off x="1465623" y="702466"/>
                <a:ext cx="2670612" cy="2670614"/>
              </a:xfrm>
              <a:prstGeom prst="star5">
                <a:avLst>
                  <a:gd name="adj" fmla="val 25887"/>
                  <a:gd name="hf" fmla="val 105146"/>
                  <a:gd name="vf" fmla="val 110557"/>
                </a:avLst>
              </a:prstGeom>
              <a:gradFill flip="none" rotWithShape="1">
                <a:gsLst>
                  <a:gs pos="0">
                    <a:srgbClr val="CEAD81"/>
                  </a:gs>
                  <a:gs pos="32000">
                    <a:srgbClr val="CEAD81"/>
                  </a:gs>
                  <a:gs pos="60000">
                    <a:srgbClr val="F8E4B9"/>
                  </a:gs>
                  <a:gs pos="100000">
                    <a:srgbClr val="CEAD81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74603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0.11081 -2.22222E-6 " pathEditMode="relative" rAng="0" ptsTypes="AA">
                                      <p:cBhvr>
                                        <p:cTn id="6" dur="2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34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1.11111E-6 L -0.12656 1.11111E-6 " pathEditMode="relative" rAng="0" ptsTypes="AA">
                                      <p:cBhvr>
                                        <p:cTn id="8" dur="2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2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矩形 46">
            <a:extLst>
              <a:ext uri="{FF2B5EF4-FFF2-40B4-BE49-F238E27FC236}">
                <a16:creationId xmlns:a16="http://schemas.microsoft.com/office/drawing/2014/main" xmlns="" id="{7CA30051-1505-4B58-AC8F-F3570F660104}"/>
              </a:ext>
            </a:extLst>
          </p:cNvPr>
          <p:cNvSpPr/>
          <p:nvPr/>
        </p:nvSpPr>
        <p:spPr>
          <a:xfrm flipH="1"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9000">
                <a:srgbClr val="0C1122">
                  <a:alpha val="20000"/>
                </a:srgbClr>
              </a:gs>
              <a:gs pos="76000">
                <a:srgbClr val="383547">
                  <a:alpha val="10000"/>
                </a:srgbClr>
              </a:gs>
            </a:gsLst>
            <a:path path="circle">
              <a:fillToRect l="50000" t="50000" r="50000" b="50000"/>
            </a:path>
            <a:tileRect/>
          </a:gra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5" name="Group 550">
            <a:extLst>
              <a:ext uri="{FF2B5EF4-FFF2-40B4-BE49-F238E27FC236}">
                <a16:creationId xmlns:a16="http://schemas.microsoft.com/office/drawing/2014/main" xmlns="" id="{52259D12-9DE7-45E3-B97E-B6DF7C93696D}"/>
              </a:ext>
            </a:extLst>
          </p:cNvPr>
          <p:cNvGrpSpPr/>
          <p:nvPr/>
        </p:nvGrpSpPr>
        <p:grpSpPr bwMode="auto">
          <a:xfrm>
            <a:off x="5856455" y="270969"/>
            <a:ext cx="1718078" cy="1718169"/>
            <a:chOff x="295" y="3475"/>
            <a:chExt cx="1407" cy="1407"/>
          </a:xfrm>
        </p:grpSpPr>
        <p:sp>
          <p:nvSpPr>
            <p:cNvPr id="6" name="Oval 551">
              <a:extLst>
                <a:ext uri="{FF2B5EF4-FFF2-40B4-BE49-F238E27FC236}">
                  <a16:creationId xmlns:a16="http://schemas.microsoft.com/office/drawing/2014/main" xmlns="" id="{B0AD8FA2-AB46-44FE-93FB-1CAE511A33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rgbClr val="FBF697">
                    <a:alpha val="45000"/>
                  </a:srgbClr>
                </a:gs>
                <a:gs pos="100000">
                  <a:srgbClr val="FBF697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7" name="Group 552">
              <a:extLst>
                <a:ext uri="{FF2B5EF4-FFF2-40B4-BE49-F238E27FC236}">
                  <a16:creationId xmlns:a16="http://schemas.microsoft.com/office/drawing/2014/main" xmlns="" id="{82D1B39C-490B-4C83-9B3F-4348E3DDC621}"/>
                </a:ext>
              </a:extLst>
            </p:cNvPr>
            <p:cNvGrpSpPr/>
            <p:nvPr/>
          </p:nvGrpSpPr>
          <p:grpSpPr bwMode="auto">
            <a:xfrm>
              <a:off x="476" y="3657"/>
              <a:ext cx="1050" cy="1050"/>
              <a:chOff x="-6056" y="-2208"/>
              <a:chExt cx="2208" cy="2208"/>
            </a:xfrm>
          </p:grpSpPr>
          <p:sp>
            <p:nvSpPr>
              <p:cNvPr id="8" name="Oval 553">
                <a:extLst>
                  <a:ext uri="{FF2B5EF4-FFF2-40B4-BE49-F238E27FC236}">
                    <a16:creationId xmlns:a16="http://schemas.microsoft.com/office/drawing/2014/main" xmlns="" id="{EA12B762-5C4A-466E-ABE4-744DA5F094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rgbClr val="FDFBCA"/>
                  </a:gs>
                  <a:gs pos="100000">
                    <a:schemeClr val="tx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charset="0"/>
                  <a:ea typeface="微软雅黑"/>
                  <a:cs typeface="+mn-cs"/>
                </a:endParaRPr>
              </a:p>
            </p:txBody>
          </p:sp>
          <p:grpSp>
            <p:nvGrpSpPr>
              <p:cNvPr id="9" name="Group 554">
                <a:extLst>
                  <a:ext uri="{FF2B5EF4-FFF2-40B4-BE49-F238E27FC236}">
                    <a16:creationId xmlns:a16="http://schemas.microsoft.com/office/drawing/2014/main" xmlns="" id="{188642AB-68B3-4C53-96E0-0735DB5F1C6A}"/>
                  </a:ext>
                </a:extLst>
              </p:cNvPr>
              <p:cNvGrpSpPr/>
              <p:nvPr/>
            </p:nvGrpSpPr>
            <p:grpSpPr bwMode="auto">
              <a:xfrm>
                <a:off x="-6056" y="-2208"/>
                <a:ext cx="2208" cy="2208"/>
                <a:chOff x="-4060" y="-879"/>
                <a:chExt cx="2208" cy="2208"/>
              </a:xfrm>
            </p:grpSpPr>
            <p:grpSp>
              <p:nvGrpSpPr>
                <p:cNvPr id="10" name="Group 555">
                  <a:extLst>
                    <a:ext uri="{FF2B5EF4-FFF2-40B4-BE49-F238E27FC236}">
                      <a16:creationId xmlns:a16="http://schemas.microsoft.com/office/drawing/2014/main" xmlns="" id="{203E52F9-A4B6-4158-85E4-C157FDF45B5F}"/>
                    </a:ext>
                  </a:extLst>
                </p:cNvPr>
                <p:cNvGrpSpPr/>
                <p:nvPr/>
              </p:nvGrpSpPr>
              <p:grpSpPr bwMode="auto">
                <a:xfrm>
                  <a:off x="-4060" y="-879"/>
                  <a:ext cx="2208" cy="2208"/>
                  <a:chOff x="-3924" y="-788"/>
                  <a:chExt cx="2208" cy="2208"/>
                </a:xfrm>
              </p:grpSpPr>
              <p:grpSp>
                <p:nvGrpSpPr>
                  <p:cNvPr id="26" name="Group 556">
                    <a:extLst>
                      <a:ext uri="{FF2B5EF4-FFF2-40B4-BE49-F238E27FC236}">
                        <a16:creationId xmlns:a16="http://schemas.microsoft.com/office/drawing/2014/main" xmlns="" id="{46A51B93-8452-4B8F-A170-CC49B597D73B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4" y="-788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34" name="Group 557">
                      <a:extLst>
                        <a:ext uri="{FF2B5EF4-FFF2-40B4-BE49-F238E27FC236}">
                          <a16:creationId xmlns:a16="http://schemas.microsoft.com/office/drawing/2014/main" xmlns="" id="{F9F019AF-73AC-431A-8BDA-A6450F11C08D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8" name="AutoShape 558">
                        <a:extLst>
                          <a:ext uri="{FF2B5EF4-FFF2-40B4-BE49-F238E27FC236}">
                            <a16:creationId xmlns:a16="http://schemas.microsoft.com/office/drawing/2014/main" xmlns="" id="{1B2DC87E-9E33-417C-8DD8-5022BC82768D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39" name="AutoShape 559">
                        <a:extLst>
                          <a:ext uri="{FF2B5EF4-FFF2-40B4-BE49-F238E27FC236}">
                            <a16:creationId xmlns:a16="http://schemas.microsoft.com/office/drawing/2014/main" xmlns="" id="{5B4BA05D-5503-46A9-B48A-0C4C1EF2DA1D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35" name="Group 560">
                      <a:extLst>
                        <a:ext uri="{FF2B5EF4-FFF2-40B4-BE49-F238E27FC236}">
                          <a16:creationId xmlns:a16="http://schemas.microsoft.com/office/drawing/2014/main" xmlns="" id="{43DED4BA-7825-463E-B8B6-1656976DEFC9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6" name="AutoShape 561">
                        <a:extLst>
                          <a:ext uri="{FF2B5EF4-FFF2-40B4-BE49-F238E27FC236}">
                            <a16:creationId xmlns:a16="http://schemas.microsoft.com/office/drawing/2014/main" xmlns="" id="{6FF232A6-2CCB-4FD2-ABDF-19A8E9ACDD45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37" name="AutoShape 562">
                        <a:extLst>
                          <a:ext uri="{FF2B5EF4-FFF2-40B4-BE49-F238E27FC236}">
                            <a16:creationId xmlns:a16="http://schemas.microsoft.com/office/drawing/2014/main" xmlns="" id="{697403E9-8E1E-4F4C-901B-582AB7AEEADE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</p:grpSp>
              <p:grpSp>
                <p:nvGrpSpPr>
                  <p:cNvPr id="27" name="Group 563">
                    <a:extLst>
                      <a:ext uri="{FF2B5EF4-FFF2-40B4-BE49-F238E27FC236}">
                        <a16:creationId xmlns:a16="http://schemas.microsoft.com/office/drawing/2014/main" xmlns="" id="{49428F1A-6CE8-4B72-9BB8-F2127E5C6529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7" y="-785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28" name="Group 564">
                      <a:extLst>
                        <a:ext uri="{FF2B5EF4-FFF2-40B4-BE49-F238E27FC236}">
                          <a16:creationId xmlns:a16="http://schemas.microsoft.com/office/drawing/2014/main" xmlns="" id="{F439BD0D-8085-4A8B-96B9-6E184EB63022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2" name="AutoShape 565">
                        <a:extLst>
                          <a:ext uri="{FF2B5EF4-FFF2-40B4-BE49-F238E27FC236}">
                            <a16:creationId xmlns:a16="http://schemas.microsoft.com/office/drawing/2014/main" xmlns="" id="{17961452-8A4E-4366-965C-646863908596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33" name="AutoShape 566">
                        <a:extLst>
                          <a:ext uri="{FF2B5EF4-FFF2-40B4-BE49-F238E27FC236}">
                            <a16:creationId xmlns:a16="http://schemas.microsoft.com/office/drawing/2014/main" xmlns="" id="{BDBBA227-D182-4B7F-9112-01FB331B533E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29" name="Group 567">
                      <a:extLst>
                        <a:ext uri="{FF2B5EF4-FFF2-40B4-BE49-F238E27FC236}">
                          <a16:creationId xmlns:a16="http://schemas.microsoft.com/office/drawing/2014/main" xmlns="" id="{3E6DE6CF-81AD-44CA-B11C-FDD4D84BE0CB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0" name="AutoShape 568">
                        <a:extLst>
                          <a:ext uri="{FF2B5EF4-FFF2-40B4-BE49-F238E27FC236}">
                            <a16:creationId xmlns:a16="http://schemas.microsoft.com/office/drawing/2014/main" xmlns="" id="{3ABC8D76-3114-4F47-8EE7-707464CB68AE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31" name="AutoShape 569">
                        <a:extLst>
                          <a:ext uri="{FF2B5EF4-FFF2-40B4-BE49-F238E27FC236}">
                            <a16:creationId xmlns:a16="http://schemas.microsoft.com/office/drawing/2014/main" xmlns="" id="{083FB7B3-0819-4F41-BA0E-8BC5AC2DAD13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1" name="Group 570">
                  <a:extLst>
                    <a:ext uri="{FF2B5EF4-FFF2-40B4-BE49-F238E27FC236}">
                      <a16:creationId xmlns:a16="http://schemas.microsoft.com/office/drawing/2014/main" xmlns="" id="{E413B7D2-CE4E-4558-8355-A71828BBDE49}"/>
                    </a:ext>
                  </a:extLst>
                </p:cNvPr>
                <p:cNvGrpSpPr/>
                <p:nvPr/>
              </p:nvGrpSpPr>
              <p:grpSpPr bwMode="auto">
                <a:xfrm rot="1320000">
                  <a:off x="-3742" y="-520"/>
                  <a:ext cx="1546" cy="1546"/>
                  <a:chOff x="-3924" y="-788"/>
                  <a:chExt cx="2208" cy="2208"/>
                </a:xfrm>
              </p:grpSpPr>
              <p:grpSp>
                <p:nvGrpSpPr>
                  <p:cNvPr id="12" name="Group 571">
                    <a:extLst>
                      <a:ext uri="{FF2B5EF4-FFF2-40B4-BE49-F238E27FC236}">
                        <a16:creationId xmlns:a16="http://schemas.microsoft.com/office/drawing/2014/main" xmlns="" id="{B7AABB4E-6608-4194-889A-781C423964D7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4" y="-788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20" name="Group 572">
                      <a:extLst>
                        <a:ext uri="{FF2B5EF4-FFF2-40B4-BE49-F238E27FC236}">
                          <a16:creationId xmlns:a16="http://schemas.microsoft.com/office/drawing/2014/main" xmlns="" id="{38445E39-68EB-4026-9E58-776A1329B2B8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4" name="AutoShape 573">
                        <a:extLst>
                          <a:ext uri="{FF2B5EF4-FFF2-40B4-BE49-F238E27FC236}">
                            <a16:creationId xmlns:a16="http://schemas.microsoft.com/office/drawing/2014/main" xmlns="" id="{76BABC53-3C0A-418A-BF00-C5DA941669C0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25" name="AutoShape 574">
                        <a:extLst>
                          <a:ext uri="{FF2B5EF4-FFF2-40B4-BE49-F238E27FC236}">
                            <a16:creationId xmlns:a16="http://schemas.microsoft.com/office/drawing/2014/main" xmlns="" id="{B64563B4-C5F3-4E11-BC7C-D30B2ADEBA4A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21" name="Group 575">
                      <a:extLst>
                        <a:ext uri="{FF2B5EF4-FFF2-40B4-BE49-F238E27FC236}">
                          <a16:creationId xmlns:a16="http://schemas.microsoft.com/office/drawing/2014/main" xmlns="" id="{4A515C9B-08EA-41EA-AED7-2D95FA762025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2" name="AutoShape 576">
                        <a:extLst>
                          <a:ext uri="{FF2B5EF4-FFF2-40B4-BE49-F238E27FC236}">
                            <a16:creationId xmlns:a16="http://schemas.microsoft.com/office/drawing/2014/main" xmlns="" id="{B58E6A5E-51C1-44EB-A41C-D5FFD94FA067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23" name="AutoShape 577">
                        <a:extLst>
                          <a:ext uri="{FF2B5EF4-FFF2-40B4-BE49-F238E27FC236}">
                            <a16:creationId xmlns:a16="http://schemas.microsoft.com/office/drawing/2014/main" xmlns="" id="{BCB73676-4A34-4384-B2D8-0C2281C65790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</p:grpSp>
              <p:grpSp>
                <p:nvGrpSpPr>
                  <p:cNvPr id="13" name="Group 578">
                    <a:extLst>
                      <a:ext uri="{FF2B5EF4-FFF2-40B4-BE49-F238E27FC236}">
                        <a16:creationId xmlns:a16="http://schemas.microsoft.com/office/drawing/2014/main" xmlns="" id="{926CF172-B040-4551-9E2E-D40B9C51098B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7" y="-785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14" name="Group 579">
                      <a:extLst>
                        <a:ext uri="{FF2B5EF4-FFF2-40B4-BE49-F238E27FC236}">
                          <a16:creationId xmlns:a16="http://schemas.microsoft.com/office/drawing/2014/main" xmlns="" id="{D76439D6-06FD-4004-87F7-2754C6DE0BBC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" name="AutoShape 580">
                        <a:extLst>
                          <a:ext uri="{FF2B5EF4-FFF2-40B4-BE49-F238E27FC236}">
                            <a16:creationId xmlns:a16="http://schemas.microsoft.com/office/drawing/2014/main" xmlns="" id="{A3E68621-8A88-4491-9D87-1094E47BF019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19" name="AutoShape 581">
                        <a:extLst>
                          <a:ext uri="{FF2B5EF4-FFF2-40B4-BE49-F238E27FC236}">
                            <a16:creationId xmlns:a16="http://schemas.microsoft.com/office/drawing/2014/main" xmlns="" id="{0832DEB5-6822-4947-AB30-985DA2997D6D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15" name="Group 582">
                      <a:extLst>
                        <a:ext uri="{FF2B5EF4-FFF2-40B4-BE49-F238E27FC236}">
                          <a16:creationId xmlns:a16="http://schemas.microsoft.com/office/drawing/2014/main" xmlns="" id="{51C442A6-9BDC-454F-95CF-A607298ED4A7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6" name="AutoShape 583">
                        <a:extLst>
                          <a:ext uri="{FF2B5EF4-FFF2-40B4-BE49-F238E27FC236}">
                            <a16:creationId xmlns:a16="http://schemas.microsoft.com/office/drawing/2014/main" xmlns="" id="{0BD49540-B8EB-4B62-AD66-CFE9EA05D40F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  <p:sp>
                    <p:nvSpPr>
                      <p:cNvPr id="17" name="AutoShape 584">
                        <a:extLst>
                          <a:ext uri="{FF2B5EF4-FFF2-40B4-BE49-F238E27FC236}">
                            <a16:creationId xmlns:a16="http://schemas.microsoft.com/office/drawing/2014/main" xmlns="" id="{46605BF1-4947-436C-AB00-138D357C7F55}"/>
                          </a:ext>
                        </a:extLst>
                      </p:cNvPr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BF697">
                          <a:alpha val="18823"/>
                        </a:srgb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pPr marL="0" marR="0" lvl="0" indent="0" algn="l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charset="0"/>
                          <a:ea typeface="微软雅黑"/>
                          <a:cs typeface="+mn-cs"/>
                        </a:endParaRPr>
                      </a:p>
                    </p:txBody>
                  </p:sp>
                </p:grpSp>
              </p:grpSp>
            </p:grpSp>
          </p:grpSp>
        </p:grpSp>
      </p:grpSp>
      <p:sp>
        <p:nvSpPr>
          <p:cNvPr id="40" name="文本框 39">
            <a:extLst>
              <a:ext uri="{FF2B5EF4-FFF2-40B4-BE49-F238E27FC236}">
                <a16:creationId xmlns:a16="http://schemas.microsoft.com/office/drawing/2014/main" xmlns="" id="{DB3FAA94-F30B-4115-959E-19C79DF25E49}"/>
              </a:ext>
            </a:extLst>
          </p:cNvPr>
          <p:cNvSpPr txBox="1"/>
          <p:nvPr/>
        </p:nvSpPr>
        <p:spPr>
          <a:xfrm>
            <a:off x="3131086" y="4181270"/>
            <a:ext cx="5929828" cy="954107"/>
          </a:xfrm>
          <a:prstGeom prst="rect">
            <a:avLst/>
          </a:prstGeom>
          <a:noFill/>
          <a:ln w="57150">
            <a:noFill/>
          </a:ln>
        </p:spPr>
        <p:txBody>
          <a:bodyPr wrap="none" rtlCol="0">
            <a:spAutoFit/>
          </a:bodyPr>
          <a:lstStyle/>
          <a:p>
            <a:pPr lvl="0" algn="ctr" defTabSz="457200"/>
            <a:r>
              <a:rPr lang="zh-CN" altLang="en-US" sz="5600">
                <a:ln w="38100" cap="flat">
                  <a:gradFill flip="none" rotWithShape="1">
                    <a:gsLst>
                      <a:gs pos="0">
                        <a:srgbClr val="CEAD81"/>
                      </a:gs>
                      <a:gs pos="31000">
                        <a:srgbClr val="F8E4B9"/>
                      </a:gs>
                      <a:gs pos="61000">
                        <a:srgbClr val="CEAD81"/>
                      </a:gs>
                      <a:gs pos="100000">
                        <a:srgbClr val="CEAD81"/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miter lim="800000"/>
                </a:ln>
                <a:gradFill>
                  <a:gsLst>
                    <a:gs pos="21000">
                      <a:srgbClr val="CEAD81"/>
                    </a:gs>
                    <a:gs pos="74000">
                      <a:srgbClr val="F8E4B9"/>
                    </a:gs>
                    <a:gs pos="100000">
                      <a:srgbClr val="CEAD81"/>
                    </a:gs>
                  </a:gsLst>
                  <a:lin ang="0" scaled="1"/>
                </a:gradFill>
                <a:latin typeface="碳纤维正粗黑简体" panose="02010601030101010101" pitchFamily="2" charset="-122"/>
                <a:ea typeface="碳纤维正粗黑简体" panose="02010601030101010101" pitchFamily="2" charset="-122"/>
              </a:rPr>
              <a:t>获奖教师代表发言</a:t>
            </a:r>
            <a:endParaRPr lang="zh-CN" altLang="en-US" sz="5600" dirty="0">
              <a:ln w="38100" cap="flat">
                <a:gradFill flip="none" rotWithShape="1">
                  <a:gsLst>
                    <a:gs pos="0">
                      <a:srgbClr val="CEAD81"/>
                    </a:gs>
                    <a:gs pos="31000">
                      <a:srgbClr val="F8E4B9"/>
                    </a:gs>
                    <a:gs pos="61000">
                      <a:srgbClr val="CEAD81"/>
                    </a:gs>
                    <a:gs pos="100000">
                      <a:srgbClr val="CEAD81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miter lim="800000"/>
              </a:ln>
              <a:gradFill>
                <a:gsLst>
                  <a:gs pos="21000">
                    <a:srgbClr val="CEAD81"/>
                  </a:gs>
                  <a:gs pos="74000">
                    <a:srgbClr val="F8E4B9"/>
                  </a:gs>
                  <a:gs pos="100000">
                    <a:srgbClr val="CEAD81"/>
                  </a:gs>
                </a:gsLst>
                <a:lin ang="0" scaled="1"/>
              </a:gradFill>
              <a:latin typeface="碳纤维正粗黑简体" panose="02010601030101010101" pitchFamily="2" charset="-122"/>
              <a:ea typeface="碳纤维正粗黑简体" panose="02010601030101010101" pitchFamily="2" charset="-122"/>
            </a:endParaRPr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xmlns="" id="{CC605324-8402-44C6-A4BC-02E87E46757C}"/>
              </a:ext>
            </a:extLst>
          </p:cNvPr>
          <p:cNvGrpSpPr/>
          <p:nvPr/>
        </p:nvGrpSpPr>
        <p:grpSpPr>
          <a:xfrm>
            <a:off x="5108421" y="1225729"/>
            <a:ext cx="1975159" cy="2324559"/>
            <a:chOff x="4598455" y="958738"/>
            <a:chExt cx="2995090" cy="3524914"/>
          </a:xfrm>
        </p:grpSpPr>
        <p:sp>
          <p:nvSpPr>
            <p:cNvPr id="42" name="等腰三角形 41">
              <a:extLst>
                <a:ext uri="{FF2B5EF4-FFF2-40B4-BE49-F238E27FC236}">
                  <a16:creationId xmlns:a16="http://schemas.microsoft.com/office/drawing/2014/main" xmlns="" id="{732DCF08-E6A4-4552-ABDD-812B96F8A776}"/>
                </a:ext>
              </a:extLst>
            </p:cNvPr>
            <p:cNvSpPr/>
            <p:nvPr/>
          </p:nvSpPr>
          <p:spPr>
            <a:xfrm>
              <a:off x="4598455" y="958738"/>
              <a:ext cx="2995090" cy="2581974"/>
            </a:xfrm>
            <a:prstGeom prst="triangle">
              <a:avLst/>
            </a:prstGeom>
            <a:noFill/>
            <a:ln w="88900">
              <a:gradFill>
                <a:gsLst>
                  <a:gs pos="0">
                    <a:srgbClr val="CEAD81"/>
                  </a:gs>
                  <a:gs pos="47000">
                    <a:srgbClr val="F8E4B9"/>
                  </a:gs>
                  <a:gs pos="100000">
                    <a:srgbClr val="CEAD8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43" name="等腰三角形 42">
              <a:extLst>
                <a:ext uri="{FF2B5EF4-FFF2-40B4-BE49-F238E27FC236}">
                  <a16:creationId xmlns:a16="http://schemas.microsoft.com/office/drawing/2014/main" xmlns="" id="{3C9AEB10-5347-4091-8A82-FCEB97D4BDD2}"/>
                </a:ext>
              </a:extLst>
            </p:cNvPr>
            <p:cNvSpPr/>
            <p:nvPr/>
          </p:nvSpPr>
          <p:spPr>
            <a:xfrm flipV="1">
              <a:off x="4598455" y="1901678"/>
              <a:ext cx="2995090" cy="2581974"/>
            </a:xfrm>
            <a:prstGeom prst="triangle">
              <a:avLst/>
            </a:prstGeom>
            <a:noFill/>
            <a:ln w="88900">
              <a:gradFill>
                <a:gsLst>
                  <a:gs pos="0">
                    <a:srgbClr val="CEAD81"/>
                  </a:gs>
                  <a:gs pos="47000">
                    <a:srgbClr val="F8E4B9"/>
                  </a:gs>
                  <a:gs pos="100000">
                    <a:srgbClr val="CEAD8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pic>
        <p:nvPicPr>
          <p:cNvPr id="44" name="图片 43" descr="34a2a23d0a49b2080fbc98c6c76eb664">
            <a:extLst>
              <a:ext uri="{FF2B5EF4-FFF2-40B4-BE49-F238E27FC236}">
                <a16:creationId xmlns:a16="http://schemas.microsoft.com/office/drawing/2014/main" xmlns="" id="{AAC6AECE-D0BE-4FDF-928D-EABC66D8A5BF}"/>
              </a:ext>
            </a:extLst>
          </p:cNvPr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943735" y="3616827"/>
            <a:ext cx="1772285" cy="1772285"/>
          </a:xfrm>
          <a:prstGeom prst="rect">
            <a:avLst/>
          </a:prstGeom>
        </p:spPr>
      </p:pic>
      <p:pic>
        <p:nvPicPr>
          <p:cNvPr id="45" name="图片 44" descr="4829488ffef4b19ff1d72dde2e539c28">
            <a:extLst>
              <a:ext uri="{FF2B5EF4-FFF2-40B4-BE49-F238E27FC236}">
                <a16:creationId xmlns:a16="http://schemas.microsoft.com/office/drawing/2014/main" xmlns="" id="{36D11E63-1D44-45FD-A604-0ADA13A89226}"/>
              </a:ext>
            </a:extLst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808085" y="3616827"/>
            <a:ext cx="1200150" cy="1720215"/>
          </a:xfrm>
          <a:prstGeom prst="rect">
            <a:avLst/>
          </a:prstGeom>
        </p:spPr>
      </p:pic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xmlns="" id="{FB98E1CF-91ED-4DF4-93A5-4E61F0F740B4}"/>
              </a:ext>
            </a:extLst>
          </p:cNvPr>
          <p:cNvCxnSpPr/>
          <p:nvPr/>
        </p:nvCxnSpPr>
        <p:spPr>
          <a:xfrm>
            <a:off x="3951823" y="5389112"/>
            <a:ext cx="4400607" cy="0"/>
          </a:xfrm>
          <a:prstGeom prst="line">
            <a:avLst/>
          </a:prstGeom>
          <a:noFill/>
          <a:ln w="57150">
            <a:solidFill>
              <a:srgbClr val="DCC094"/>
            </a:solidFill>
          </a:ln>
        </p:spPr>
      </p:cxnSp>
    </p:spTree>
    <p:extLst>
      <p:ext uri="{BB962C8B-B14F-4D97-AF65-F5344CB8AC3E}">
        <p14:creationId xmlns:p14="http://schemas.microsoft.com/office/powerpoint/2010/main" val="861612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201338" y="5445224"/>
            <a:ext cx="9792000" cy="96011"/>
          </a:xfrm>
          <a:prstGeom prst="rect">
            <a:avLst/>
          </a:prstGeom>
          <a:gradFill>
            <a:gsLst>
              <a:gs pos="0">
                <a:srgbClr val="F2DCA5"/>
              </a:gs>
              <a:gs pos="78000">
                <a:srgbClr val="D7A76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201338" y="1611920"/>
            <a:ext cx="9792000" cy="3833304"/>
          </a:xfrm>
          <a:prstGeom prst="rect">
            <a:avLst/>
          </a:prstGeom>
          <a:solidFill>
            <a:srgbClr val="D7A761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gradFill flip="none" rotWithShape="1">
                <a:gsLst>
                  <a:gs pos="31000">
                    <a:srgbClr val="E41D30"/>
                  </a:gs>
                  <a:gs pos="100000">
                    <a:srgbClr val="D6182A"/>
                  </a:gs>
                  <a:gs pos="0">
                    <a:srgbClr val="FF5167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576029" y="1903420"/>
            <a:ext cx="7980342" cy="3459192"/>
          </a:xfrm>
          <a:prstGeom prst="rect">
            <a:avLst/>
          </a:prstGeom>
        </p:spPr>
        <p:txBody>
          <a:bodyPr wrap="square" lIns="121899" tIns="60948" rIns="121899" bIns="60948">
            <a:spAutoFit/>
          </a:bodyPr>
          <a:lstStyle/>
          <a:p>
            <a:pPr lvl="0" indent="609600">
              <a:lnSpc>
                <a:spcPct val="150000"/>
              </a:lnSpc>
              <a:defRPr/>
            </a:pPr>
            <a:r>
              <a:rPr lang="zh-CN" altLang="en-US" sz="2100" dirty="0">
                <a:gradFill>
                  <a:gsLst>
                    <a:gs pos="0">
                      <a:srgbClr val="D7A761"/>
                    </a:gs>
                    <a:gs pos="100000">
                      <a:srgbClr val="F2DCA5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一颗赤心、两袖清风，矢志不渝，滴滴汗水诚滋桃李满天下；</a:t>
            </a:r>
          </a:p>
          <a:p>
            <a:pPr lvl="0" indent="609600">
              <a:lnSpc>
                <a:spcPct val="150000"/>
              </a:lnSpc>
              <a:defRPr/>
            </a:pPr>
            <a:r>
              <a:rPr lang="zh-CN" altLang="en-US" sz="2100" dirty="0">
                <a:gradFill>
                  <a:gsLst>
                    <a:gs pos="0">
                      <a:srgbClr val="D7A761"/>
                    </a:gs>
                    <a:gs pos="100000">
                      <a:srgbClr val="F2DCA5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三尺讲台、四季晴雨，诲人不倦，点点心血勤育英才遍神州。</a:t>
            </a:r>
          </a:p>
          <a:p>
            <a:pPr lvl="0" indent="609600">
              <a:lnSpc>
                <a:spcPct val="150000"/>
              </a:lnSpc>
              <a:defRPr/>
            </a:pPr>
            <a:r>
              <a:rPr lang="zh-CN" altLang="en-US" sz="2100" dirty="0">
                <a:gradFill>
                  <a:gsLst>
                    <a:gs pos="0">
                      <a:srgbClr val="D7A761"/>
                    </a:gs>
                    <a:gs pos="100000">
                      <a:srgbClr val="F2DCA5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这就是教师</a:t>
            </a:r>
            <a:r>
              <a:rPr lang="en-US" altLang="zh-CN" sz="2100" dirty="0">
                <a:gradFill>
                  <a:gsLst>
                    <a:gs pos="0">
                      <a:srgbClr val="D7A761"/>
                    </a:gs>
                    <a:gs pos="100000">
                      <a:srgbClr val="F2DCA5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100" dirty="0">
                <a:gradFill>
                  <a:gsLst>
                    <a:gs pos="0">
                      <a:srgbClr val="D7A761"/>
                    </a:gs>
                    <a:gs pos="100000">
                      <a:srgbClr val="F2DCA5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人类文明工程师的写照。梁芳芳老师的发言给了我们不少感触。我们知道教师，是人类灵魂的工程师，肩负着为祖国培养下一代的重任，振兴祖国的希望在教育，振兴教育的希望在教师。作为教师应以模范教师为榜样，全面提高师德素养，立足岗位，奋发进取，教书育人，为人师表，做人民满意的教师。</a:t>
            </a: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715"/>
          <a:stretch>
            <a:fillRect/>
          </a:stretch>
        </p:blipFill>
        <p:spPr>
          <a:xfrm flipH="1">
            <a:off x="1701162" y="1796742"/>
            <a:ext cx="1020277" cy="3753158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7617204" y="1544921"/>
            <a:ext cx="2087879" cy="132733"/>
          </a:xfrm>
          <a:prstGeom prst="rect">
            <a:avLst/>
          </a:prstGeom>
          <a:blipFill dpi="0" rotWithShape="0">
            <a:blip r:embed="rId4">
              <a:alphaModFix amt="8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154" y="1293937"/>
            <a:ext cx="571550" cy="502964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526" y="1054574"/>
            <a:ext cx="216000" cy="200931"/>
          </a:xfrm>
          <a:prstGeom prst="rect">
            <a:avLst/>
          </a:prstGeom>
        </p:spPr>
      </p:pic>
      <p:cxnSp>
        <p:nvCxnSpPr>
          <p:cNvPr id="22" name="直接连接符 21"/>
          <p:cNvCxnSpPr>
            <a:endCxn id="21" idx="1"/>
          </p:cNvCxnSpPr>
          <p:nvPr/>
        </p:nvCxnSpPr>
        <p:spPr>
          <a:xfrm flipV="1">
            <a:off x="3381704" y="1155040"/>
            <a:ext cx="6638822" cy="293870"/>
          </a:xfrm>
          <a:prstGeom prst="line">
            <a:avLst/>
          </a:prstGeom>
          <a:ln w="12700"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/>
                </a:gs>
                <a:gs pos="100000">
                  <a:srgbClr val="D7A761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V="1">
            <a:off x="9334500" y="1230274"/>
            <a:ext cx="679869" cy="362678"/>
          </a:xfrm>
          <a:prstGeom prst="line">
            <a:avLst/>
          </a:prstGeom>
          <a:ln w="12700"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/>
                </a:gs>
                <a:gs pos="100000">
                  <a:srgbClr val="D7A761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图片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456" y="5884148"/>
            <a:ext cx="327688" cy="304826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0" y="5445224"/>
            <a:ext cx="571550" cy="502964"/>
          </a:xfrm>
          <a:prstGeom prst="rect">
            <a:avLst/>
          </a:prstGeom>
        </p:spPr>
      </p:pic>
      <p:cxnSp>
        <p:nvCxnSpPr>
          <p:cNvPr id="28" name="直接连接符 27"/>
          <p:cNvCxnSpPr/>
          <p:nvPr/>
        </p:nvCxnSpPr>
        <p:spPr>
          <a:xfrm flipV="1">
            <a:off x="2538988" y="5617346"/>
            <a:ext cx="750312" cy="287960"/>
          </a:xfrm>
          <a:prstGeom prst="line">
            <a:avLst/>
          </a:prstGeom>
          <a:ln w="12700"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/>
                </a:gs>
                <a:gs pos="100000">
                  <a:srgbClr val="D7A761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>
            <a:stCxn id="26" idx="2"/>
          </p:cNvCxnSpPr>
          <p:nvPr/>
        </p:nvCxnSpPr>
        <p:spPr>
          <a:xfrm flipV="1">
            <a:off x="2211300" y="5596410"/>
            <a:ext cx="6833898" cy="592564"/>
          </a:xfrm>
          <a:prstGeom prst="line">
            <a:avLst/>
          </a:prstGeom>
          <a:ln w="12700"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/>
                </a:gs>
                <a:gs pos="100000">
                  <a:srgbClr val="D7A761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4930222" y="1199266"/>
            <a:ext cx="2325400" cy="646331"/>
            <a:chOff x="1878981" y="3426423"/>
            <a:chExt cx="1178557" cy="1099413"/>
          </a:xfrm>
        </p:grpSpPr>
        <p:sp>
          <p:nvSpPr>
            <p:cNvPr id="14" name="矩形 13"/>
            <p:cNvSpPr/>
            <p:nvPr/>
          </p:nvSpPr>
          <p:spPr>
            <a:xfrm>
              <a:off x="1882101" y="3429000"/>
              <a:ext cx="1175437" cy="1074641"/>
            </a:xfrm>
            <a:prstGeom prst="rect">
              <a:avLst/>
            </a:prstGeom>
            <a:solidFill>
              <a:srgbClr val="392E1D"/>
            </a:solidFill>
            <a:ln w="19050">
              <a:gradFill>
                <a:gsLst>
                  <a:gs pos="54500">
                    <a:srgbClr val="F2DCA5"/>
                  </a:gs>
                  <a:gs pos="0">
                    <a:srgbClr val="D7A761"/>
                  </a:gs>
                  <a:gs pos="100000">
                    <a:srgbClr val="D7A76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878981" y="3426423"/>
              <a:ext cx="1178557" cy="1099413"/>
            </a:xfrm>
            <a:prstGeom prst="rect">
              <a:avLst/>
            </a:prstGeom>
            <a:noFill/>
            <a:ln w="57150"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lvl="0" algn="ctr" defTabSz="457200">
                <a:defRPr sz="8000">
                  <a:ln w="38100" cap="flat">
                    <a:gradFill flip="none" rotWithShape="1">
                      <a:gsLst>
                        <a:gs pos="0">
                          <a:srgbClr val="CEAD81"/>
                        </a:gs>
                        <a:gs pos="31000">
                          <a:srgbClr val="F8E4B9"/>
                        </a:gs>
                        <a:gs pos="61000">
                          <a:srgbClr val="CEAD81"/>
                        </a:gs>
                        <a:gs pos="100000">
                          <a:srgbClr val="CEAD81"/>
                        </a:gs>
                      </a:gsLst>
                      <a:path path="shape">
                        <a:fillToRect l="50000" t="50000" r="50000" b="50000"/>
                      </a:path>
                      <a:tileRect/>
                    </a:gradFill>
                    <a:miter lim="800000"/>
                  </a:ln>
                  <a:gradFill>
                    <a:gsLst>
                      <a:gs pos="21000">
                        <a:srgbClr val="CEAD81"/>
                      </a:gs>
                      <a:gs pos="74000">
                        <a:srgbClr val="F8E4B9"/>
                      </a:gs>
                      <a:gs pos="100000">
                        <a:srgbClr val="CEAD81"/>
                      </a:gs>
                    </a:gsLst>
                    <a:lin ang="0" scaled="1"/>
                  </a:gradFill>
                  <a:latin typeface="碳纤维正粗黑简体" panose="02010601030101010101" pitchFamily="2" charset="-122"/>
                  <a:ea typeface="碳纤维正粗黑简体" panose="02010601030101010101" pitchFamily="2" charset="-122"/>
                </a:defRPr>
              </a:lvl1pPr>
            </a:lstStyle>
            <a:p>
              <a:pPr algn="dist"/>
              <a:r>
                <a:rPr lang="zh-CN" altLang="en-US" sz="3600" dirty="0"/>
                <a:t>教师发言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56416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201338" y="5445224"/>
            <a:ext cx="9792000" cy="96011"/>
          </a:xfrm>
          <a:prstGeom prst="rect">
            <a:avLst/>
          </a:prstGeom>
          <a:gradFill>
            <a:gsLst>
              <a:gs pos="0">
                <a:srgbClr val="F2DCA5"/>
              </a:gs>
              <a:gs pos="78000">
                <a:srgbClr val="D7A76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201338" y="1611920"/>
            <a:ext cx="9792000" cy="3833304"/>
          </a:xfrm>
          <a:prstGeom prst="rect">
            <a:avLst/>
          </a:prstGeom>
          <a:solidFill>
            <a:srgbClr val="D7A761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gradFill flip="none" rotWithShape="1">
                <a:gsLst>
                  <a:gs pos="31000">
                    <a:srgbClr val="E41D30"/>
                  </a:gs>
                  <a:gs pos="100000">
                    <a:srgbClr val="D6182A"/>
                  </a:gs>
                  <a:gs pos="0">
                    <a:srgbClr val="FF5167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760446" y="2256983"/>
            <a:ext cx="7980342" cy="2974444"/>
          </a:xfrm>
          <a:prstGeom prst="rect">
            <a:avLst/>
          </a:prstGeom>
        </p:spPr>
        <p:txBody>
          <a:bodyPr wrap="square" lIns="121899" tIns="60948" rIns="121899" bIns="60948">
            <a:spAutoFit/>
          </a:bodyPr>
          <a:lstStyle/>
          <a:p>
            <a:pPr marL="0" marR="0" lvl="0" indent="6096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D7A761"/>
                    </a:gs>
                    <a:gs pos="100000">
                      <a:srgbClr val="F2DCA5"/>
                    </a:gs>
                  </a:gsLst>
                  <a:lin ang="5400000" scaled="1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此时此刻，我们的心情十分激动，争做人民满意教师，共创人民满意教育的信念澎湃于心，老师们，同学们，这是一次奋进的大会，是一次胜利的大会。明德学校全体师生将以本次大会为契机，在今后的工作中再接再厉，勇创佳绩。“长风破浪会有时，直挂云帆济沧海。”我们坚信，通过我们一如既往，扎扎实实的不懈努力与奋斗，明德的明天一定会更加美好！</a:t>
            </a: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715"/>
          <a:stretch>
            <a:fillRect/>
          </a:stretch>
        </p:blipFill>
        <p:spPr>
          <a:xfrm flipH="1">
            <a:off x="1701162" y="1796742"/>
            <a:ext cx="1020277" cy="3753158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7617204" y="1544921"/>
            <a:ext cx="2087879" cy="132733"/>
          </a:xfrm>
          <a:prstGeom prst="rect">
            <a:avLst/>
          </a:prstGeom>
          <a:blipFill dpi="0" rotWithShape="0">
            <a:blip r:embed="rId4">
              <a:alphaModFix amt="8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154" y="1293937"/>
            <a:ext cx="571550" cy="502964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526" y="1054574"/>
            <a:ext cx="216000" cy="200931"/>
          </a:xfrm>
          <a:prstGeom prst="rect">
            <a:avLst/>
          </a:prstGeom>
        </p:spPr>
      </p:pic>
      <p:cxnSp>
        <p:nvCxnSpPr>
          <p:cNvPr id="22" name="直接连接符 21"/>
          <p:cNvCxnSpPr>
            <a:endCxn id="21" idx="1"/>
          </p:cNvCxnSpPr>
          <p:nvPr/>
        </p:nvCxnSpPr>
        <p:spPr>
          <a:xfrm flipV="1">
            <a:off x="3381704" y="1155040"/>
            <a:ext cx="6638822" cy="293870"/>
          </a:xfrm>
          <a:prstGeom prst="line">
            <a:avLst/>
          </a:prstGeom>
          <a:ln w="12700"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/>
                </a:gs>
                <a:gs pos="100000">
                  <a:srgbClr val="D7A761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V="1">
            <a:off x="9334500" y="1230274"/>
            <a:ext cx="679869" cy="362678"/>
          </a:xfrm>
          <a:prstGeom prst="line">
            <a:avLst/>
          </a:prstGeom>
          <a:ln w="12700"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/>
                </a:gs>
                <a:gs pos="100000">
                  <a:srgbClr val="D7A761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图片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456" y="5884148"/>
            <a:ext cx="327688" cy="304826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3477" y="5170690"/>
            <a:ext cx="571550" cy="502964"/>
          </a:xfrm>
          <a:prstGeom prst="rect">
            <a:avLst/>
          </a:prstGeom>
        </p:spPr>
      </p:pic>
      <p:cxnSp>
        <p:nvCxnSpPr>
          <p:cNvPr id="28" name="直接连接符 27"/>
          <p:cNvCxnSpPr/>
          <p:nvPr/>
        </p:nvCxnSpPr>
        <p:spPr>
          <a:xfrm flipV="1">
            <a:off x="2538988" y="5617346"/>
            <a:ext cx="750312" cy="287960"/>
          </a:xfrm>
          <a:prstGeom prst="line">
            <a:avLst/>
          </a:prstGeom>
          <a:ln w="12700"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/>
                </a:gs>
                <a:gs pos="100000">
                  <a:srgbClr val="D7A761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>
            <a:stCxn id="26" idx="2"/>
          </p:cNvCxnSpPr>
          <p:nvPr/>
        </p:nvCxnSpPr>
        <p:spPr>
          <a:xfrm flipV="1">
            <a:off x="2211300" y="5596410"/>
            <a:ext cx="6833898" cy="592564"/>
          </a:xfrm>
          <a:prstGeom prst="line">
            <a:avLst/>
          </a:prstGeom>
          <a:ln w="12700"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/>
                </a:gs>
                <a:gs pos="100000">
                  <a:srgbClr val="D7A761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4930222" y="1199266"/>
            <a:ext cx="2325400" cy="646331"/>
            <a:chOff x="1878981" y="3426423"/>
            <a:chExt cx="1178557" cy="1099413"/>
          </a:xfrm>
        </p:grpSpPr>
        <p:sp>
          <p:nvSpPr>
            <p:cNvPr id="14" name="矩形 13"/>
            <p:cNvSpPr/>
            <p:nvPr/>
          </p:nvSpPr>
          <p:spPr>
            <a:xfrm>
              <a:off x="1882101" y="3429000"/>
              <a:ext cx="1175437" cy="1074641"/>
            </a:xfrm>
            <a:prstGeom prst="rect">
              <a:avLst/>
            </a:prstGeom>
            <a:solidFill>
              <a:srgbClr val="392E1D"/>
            </a:solidFill>
            <a:ln w="19050">
              <a:gradFill>
                <a:gsLst>
                  <a:gs pos="54500">
                    <a:srgbClr val="F2DCA5"/>
                  </a:gs>
                  <a:gs pos="0">
                    <a:srgbClr val="D7A761"/>
                  </a:gs>
                  <a:gs pos="100000">
                    <a:srgbClr val="D7A76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878981" y="3426423"/>
              <a:ext cx="1178557" cy="1099413"/>
            </a:xfrm>
            <a:prstGeom prst="rect">
              <a:avLst/>
            </a:prstGeom>
            <a:noFill/>
            <a:ln w="57150"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lvl="0" algn="ctr" defTabSz="457200">
                <a:defRPr sz="8000">
                  <a:ln w="38100" cap="flat">
                    <a:gradFill flip="none" rotWithShape="1">
                      <a:gsLst>
                        <a:gs pos="0">
                          <a:srgbClr val="CEAD81"/>
                        </a:gs>
                        <a:gs pos="31000">
                          <a:srgbClr val="F8E4B9"/>
                        </a:gs>
                        <a:gs pos="61000">
                          <a:srgbClr val="CEAD81"/>
                        </a:gs>
                        <a:gs pos="100000">
                          <a:srgbClr val="CEAD81"/>
                        </a:gs>
                      </a:gsLst>
                      <a:path path="shape">
                        <a:fillToRect l="50000" t="50000" r="50000" b="50000"/>
                      </a:path>
                      <a:tileRect/>
                    </a:gradFill>
                    <a:miter lim="800000"/>
                  </a:ln>
                  <a:gradFill>
                    <a:gsLst>
                      <a:gs pos="21000">
                        <a:srgbClr val="CEAD81"/>
                      </a:gs>
                      <a:gs pos="74000">
                        <a:srgbClr val="F8E4B9"/>
                      </a:gs>
                      <a:gs pos="100000">
                        <a:srgbClr val="CEAD81"/>
                      </a:gs>
                    </a:gsLst>
                    <a:lin ang="0" scaled="1"/>
                  </a:gradFill>
                  <a:latin typeface="碳纤维正粗黑简体" panose="02010601030101010101" pitchFamily="2" charset="-122"/>
                  <a:ea typeface="碳纤维正粗黑简体" panose="02010601030101010101" pitchFamily="2" charset="-122"/>
                </a:defRPr>
              </a:lvl1pPr>
            </a:lstStyle>
            <a:p>
              <a:pPr marL="0" marR="0" lvl="0" indent="0" algn="dist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 w="38100" cap="flat">
                    <a:gradFill flip="none" rotWithShape="1">
                      <a:gsLst>
                        <a:gs pos="0">
                          <a:srgbClr val="CEAD81"/>
                        </a:gs>
                        <a:gs pos="31000">
                          <a:srgbClr val="F8E4B9"/>
                        </a:gs>
                        <a:gs pos="61000">
                          <a:srgbClr val="CEAD81"/>
                        </a:gs>
                        <a:gs pos="100000">
                          <a:srgbClr val="CEAD81"/>
                        </a:gs>
                      </a:gsLst>
                      <a:path path="shape">
                        <a:fillToRect l="50000" t="50000" r="50000" b="50000"/>
                      </a:path>
                      <a:tileRect/>
                    </a:gradFill>
                    <a:miter lim="800000"/>
                  </a:ln>
                  <a:gradFill>
                    <a:gsLst>
                      <a:gs pos="21000">
                        <a:srgbClr val="CEAD81"/>
                      </a:gs>
                      <a:gs pos="74000">
                        <a:srgbClr val="F8E4B9"/>
                      </a:gs>
                      <a:gs pos="100000">
                        <a:srgbClr val="CEAD81"/>
                      </a:gs>
                    </a:gsLst>
                    <a:lin ang="0" scaled="1"/>
                  </a:gradFill>
                  <a:effectLst/>
                  <a:uLnTx/>
                  <a:uFillTx/>
                  <a:ea typeface="碳纤维正粗黑简体" panose="02010601030101010101" pitchFamily="2" charset="-122"/>
                  <a:cs typeface="+mn-cs"/>
                </a:rPr>
                <a:t>教师发言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30841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" name="组合 203" hidden="1"/>
          <p:cNvGrpSpPr/>
          <p:nvPr/>
        </p:nvGrpSpPr>
        <p:grpSpPr>
          <a:xfrm rot="21300911">
            <a:off x="5888871" y="-307594"/>
            <a:ext cx="7208391" cy="5002861"/>
            <a:chOff x="6758265" y="-333642"/>
            <a:chExt cx="5813943" cy="5002861"/>
          </a:xfrm>
        </p:grpSpPr>
        <p:sp>
          <p:nvSpPr>
            <p:cNvPr id="205" name="任意多边形 204"/>
            <p:cNvSpPr/>
            <p:nvPr/>
          </p:nvSpPr>
          <p:spPr>
            <a:xfrm flipH="1">
              <a:off x="7042737" y="31758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6" name="任意多边形 205"/>
            <p:cNvSpPr/>
            <p:nvPr/>
          </p:nvSpPr>
          <p:spPr>
            <a:xfrm rot="266748" flipH="1">
              <a:off x="6758265" y="-333642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7" name="任意多边形 206"/>
            <p:cNvSpPr/>
            <p:nvPr/>
          </p:nvSpPr>
          <p:spPr>
            <a:xfrm rot="21233509" flipH="1">
              <a:off x="7345182" y="371442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208" name="组合 207" hidden="1"/>
          <p:cNvGrpSpPr/>
          <p:nvPr/>
        </p:nvGrpSpPr>
        <p:grpSpPr>
          <a:xfrm rot="299089" flipH="1">
            <a:off x="-916321" y="-307594"/>
            <a:ext cx="7208391" cy="5002861"/>
            <a:chOff x="6758265" y="-333642"/>
            <a:chExt cx="5813943" cy="5002861"/>
          </a:xfrm>
        </p:grpSpPr>
        <p:sp>
          <p:nvSpPr>
            <p:cNvPr id="209" name="任意多边形 208"/>
            <p:cNvSpPr/>
            <p:nvPr/>
          </p:nvSpPr>
          <p:spPr>
            <a:xfrm flipH="1">
              <a:off x="7042737" y="31758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0" name="任意多边形 209"/>
            <p:cNvSpPr/>
            <p:nvPr/>
          </p:nvSpPr>
          <p:spPr>
            <a:xfrm rot="266748" flipH="1">
              <a:off x="6758265" y="-333642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1" name="任意多边形 210"/>
            <p:cNvSpPr/>
            <p:nvPr/>
          </p:nvSpPr>
          <p:spPr>
            <a:xfrm rot="21233509" flipH="1">
              <a:off x="7345182" y="371442"/>
              <a:ext cx="5227026" cy="4297777"/>
            </a:xfrm>
            <a:custGeom>
              <a:avLst/>
              <a:gdLst>
                <a:gd name="connsiteX0" fmla="*/ 217715 w 5878286"/>
                <a:gd name="connsiteY0" fmla="*/ 0 h 4833257"/>
                <a:gd name="connsiteX1" fmla="*/ 5878286 w 5878286"/>
                <a:gd name="connsiteY1" fmla="*/ 3802743 h 4833257"/>
                <a:gd name="connsiteX2" fmla="*/ 5181600 w 5878286"/>
                <a:gd name="connsiteY2" fmla="*/ 4833257 h 4833257"/>
                <a:gd name="connsiteX3" fmla="*/ 0 w 5878286"/>
                <a:gd name="connsiteY3" fmla="*/ 130629 h 4833257"/>
                <a:gd name="connsiteX4" fmla="*/ 217715 w 5878286"/>
                <a:gd name="connsiteY4" fmla="*/ 0 h 4833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8286" h="4833257">
                  <a:moveTo>
                    <a:pt x="217715" y="0"/>
                  </a:moveTo>
                  <a:lnTo>
                    <a:pt x="5878286" y="3802743"/>
                  </a:lnTo>
                  <a:lnTo>
                    <a:pt x="5181600" y="4833257"/>
                  </a:lnTo>
                  <a:lnTo>
                    <a:pt x="0" y="130629"/>
                  </a:lnTo>
                  <a:lnTo>
                    <a:pt x="217715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>
                    <a:alpha val="5000"/>
                  </a:srgbClr>
                </a:gs>
                <a:gs pos="100000">
                  <a:srgbClr val="D7A761"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89" name="矩形 88"/>
          <p:cNvSpPr/>
          <p:nvPr/>
        </p:nvSpPr>
        <p:spPr>
          <a:xfrm>
            <a:off x="0" y="3619268"/>
            <a:ext cx="12192000" cy="3238731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5" name="弧形 114"/>
          <p:cNvSpPr/>
          <p:nvPr/>
        </p:nvSpPr>
        <p:spPr>
          <a:xfrm rot="20700000">
            <a:off x="-5335884" y="6140381"/>
            <a:ext cx="11248979" cy="89941"/>
          </a:xfrm>
          <a:prstGeom prst="arc">
            <a:avLst/>
          </a:prstGeom>
          <a:ln w="31750">
            <a:gradFill flip="none" rotWithShape="1">
              <a:gsLst>
                <a:gs pos="53300">
                  <a:srgbClr val="AA976B"/>
                </a:gs>
                <a:gs pos="0">
                  <a:schemeClr val="accent4">
                    <a:alpha val="0"/>
                  </a:schemeClr>
                </a:gs>
                <a:gs pos="100000">
                  <a:schemeClr val="accent4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 Light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7" name="弧形 116"/>
          <p:cNvSpPr/>
          <p:nvPr/>
        </p:nvSpPr>
        <p:spPr>
          <a:xfrm rot="780000" flipH="1">
            <a:off x="6473709" y="5995241"/>
            <a:ext cx="11248979" cy="89941"/>
          </a:xfrm>
          <a:prstGeom prst="arc">
            <a:avLst/>
          </a:prstGeom>
          <a:ln w="31750">
            <a:gradFill flip="none" rotWithShape="1">
              <a:gsLst>
                <a:gs pos="53300">
                  <a:srgbClr val="AA976B"/>
                </a:gs>
                <a:gs pos="0">
                  <a:schemeClr val="accent4">
                    <a:alpha val="0"/>
                  </a:schemeClr>
                </a:gs>
                <a:gs pos="100000">
                  <a:schemeClr val="accent4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 Light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9" name="矩形 138"/>
          <p:cNvSpPr/>
          <p:nvPr/>
        </p:nvSpPr>
        <p:spPr>
          <a:xfrm>
            <a:off x="2349905" y="1762589"/>
            <a:ext cx="7482378" cy="2308052"/>
          </a:xfrm>
          <a:prstGeom prst="rect">
            <a:avLst/>
          </a:prstGeom>
          <a:solidFill>
            <a:srgbClr val="D7A761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0" name="文本框 139"/>
          <p:cNvSpPr txBox="1"/>
          <p:nvPr/>
        </p:nvSpPr>
        <p:spPr>
          <a:xfrm>
            <a:off x="2683519" y="1936590"/>
            <a:ext cx="1989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600" b="1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31000">
                      <a:srgbClr val="E41D30"/>
                    </a:gs>
                    <a:gs pos="100000">
                      <a:srgbClr val="D6182A"/>
                    </a:gs>
                    <a:gs pos="0">
                      <a:srgbClr val="FF5167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190500" dist="38100" dir="10800000" sx="106000" sy="106000" algn="r" rotWithShape="0">
                    <a:prstClr val="black">
                      <a:lumMod val="95000"/>
                      <a:lumOff val="5000"/>
                      <a:alpha val="76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感</a:t>
            </a:r>
            <a:endParaRPr kumimoji="0" lang="en-US" altLang="zh-CN" sz="9600" b="1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31000">
                    <a:srgbClr val="E41D30"/>
                  </a:gs>
                  <a:gs pos="100000">
                    <a:srgbClr val="D6182A"/>
                  </a:gs>
                  <a:gs pos="0">
                    <a:srgbClr val="FF5167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190500" dist="38100" dir="10800000" sx="106000" sy="106000" algn="r" rotWithShape="0">
                  <a:prstClr val="black">
                    <a:lumMod val="95000"/>
                    <a:lumOff val="5000"/>
                    <a:alpha val="76000"/>
                  </a:prst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1" name="文本框 180"/>
          <p:cNvSpPr txBox="1"/>
          <p:nvPr/>
        </p:nvSpPr>
        <p:spPr>
          <a:xfrm>
            <a:off x="4298906" y="1936590"/>
            <a:ext cx="1989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600" b="1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31000">
                      <a:srgbClr val="E41D30"/>
                    </a:gs>
                    <a:gs pos="100000">
                      <a:srgbClr val="D6182A"/>
                    </a:gs>
                    <a:gs pos="0">
                      <a:srgbClr val="FF5167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190500" dist="38100" dir="10800000" sx="106000" sy="106000" algn="r" rotWithShape="0">
                    <a:prstClr val="black">
                      <a:lumMod val="95000"/>
                      <a:lumOff val="5000"/>
                      <a:alpha val="76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恩</a:t>
            </a:r>
            <a:endParaRPr kumimoji="0" lang="en-US" altLang="zh-CN" sz="9600" b="1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31000">
                    <a:srgbClr val="E41D30"/>
                  </a:gs>
                  <a:gs pos="100000">
                    <a:srgbClr val="D6182A"/>
                  </a:gs>
                  <a:gs pos="0">
                    <a:srgbClr val="FF5167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190500" dist="38100" dir="10800000" sx="106000" sy="106000" algn="r" rotWithShape="0">
                  <a:prstClr val="black">
                    <a:lumMod val="95000"/>
                    <a:lumOff val="5000"/>
                    <a:alpha val="76000"/>
                  </a:prst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2" name="文本框 181"/>
          <p:cNvSpPr txBox="1"/>
          <p:nvPr/>
        </p:nvSpPr>
        <p:spPr>
          <a:xfrm>
            <a:off x="5945645" y="1936590"/>
            <a:ext cx="1989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600" b="1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31000">
                      <a:srgbClr val="E41D30"/>
                    </a:gs>
                    <a:gs pos="100000">
                      <a:srgbClr val="D6182A"/>
                    </a:gs>
                    <a:gs pos="0">
                      <a:srgbClr val="FF5167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190500" dist="38100" dir="10800000" sx="106000" sy="106000" algn="r" rotWithShape="0">
                    <a:prstClr val="black">
                      <a:lumMod val="95000"/>
                      <a:lumOff val="5000"/>
                      <a:alpha val="76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有</a:t>
            </a:r>
            <a:endParaRPr kumimoji="0" lang="en-US" altLang="zh-CN" sz="9600" b="1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31000">
                    <a:srgbClr val="E41D30"/>
                  </a:gs>
                  <a:gs pos="100000">
                    <a:srgbClr val="D6182A"/>
                  </a:gs>
                  <a:gs pos="0">
                    <a:srgbClr val="FF5167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190500" dist="38100" dir="10800000" sx="106000" sy="106000" algn="r" rotWithShape="0">
                  <a:prstClr val="black">
                    <a:lumMod val="95000"/>
                    <a:lumOff val="5000"/>
                    <a:alpha val="76000"/>
                  </a:prst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3" name="文本框 182"/>
          <p:cNvSpPr txBox="1"/>
          <p:nvPr/>
        </p:nvSpPr>
        <p:spPr>
          <a:xfrm>
            <a:off x="7472209" y="1936590"/>
            <a:ext cx="1989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600" b="1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31000">
                      <a:srgbClr val="E41D30"/>
                    </a:gs>
                    <a:gs pos="100000">
                      <a:srgbClr val="D6182A"/>
                    </a:gs>
                    <a:gs pos="0">
                      <a:srgbClr val="FF5167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190500" dist="38100" dir="10800000" sx="106000" sy="106000" algn="r" rotWithShape="0">
                    <a:prstClr val="black">
                      <a:lumMod val="95000"/>
                      <a:lumOff val="5000"/>
                      <a:alpha val="76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你</a:t>
            </a:r>
            <a:endParaRPr kumimoji="0" lang="en-US" altLang="zh-CN" sz="9600" b="1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31000">
                    <a:srgbClr val="E41D30"/>
                  </a:gs>
                  <a:gs pos="100000">
                    <a:srgbClr val="D6182A"/>
                  </a:gs>
                  <a:gs pos="0">
                    <a:srgbClr val="FF5167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190500" dist="38100" dir="10800000" sx="106000" sy="106000" algn="r" rotWithShape="0">
                  <a:prstClr val="black">
                    <a:lumMod val="95000"/>
                    <a:lumOff val="5000"/>
                    <a:alpha val="76000"/>
                  </a:prst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6" name="文本框 185"/>
          <p:cNvSpPr txBox="1"/>
          <p:nvPr/>
        </p:nvSpPr>
        <p:spPr>
          <a:xfrm>
            <a:off x="2731033" y="3521357"/>
            <a:ext cx="68070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D7A761"/>
                    </a:gs>
                    <a:gs pos="100000">
                      <a:srgbClr val="F2DCA5"/>
                    </a:gs>
                  </a:gsLst>
                  <a:lin ang="5400000" scaled="1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Gratitude along the way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D7A761"/>
                  </a:gs>
                  <a:gs pos="100000">
                    <a:srgbClr val="F2DCA5"/>
                  </a:gs>
                </a:gsLst>
                <a:lin ang="5400000" scaled="1"/>
              </a:gra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89" name="图片 18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154" y="1459037"/>
            <a:ext cx="571550" cy="502964"/>
          </a:xfrm>
          <a:prstGeom prst="rect">
            <a:avLst/>
          </a:prstGeom>
        </p:spPr>
      </p:pic>
      <p:pic>
        <p:nvPicPr>
          <p:cNvPr id="190" name="图片 18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1526" y="1234126"/>
            <a:ext cx="216000" cy="200931"/>
          </a:xfrm>
          <a:prstGeom prst="rect">
            <a:avLst/>
          </a:prstGeom>
        </p:spPr>
      </p:pic>
      <p:cxnSp>
        <p:nvCxnSpPr>
          <p:cNvPr id="191" name="直接连接符 190"/>
          <p:cNvCxnSpPr>
            <a:endCxn id="190" idx="1"/>
          </p:cNvCxnSpPr>
          <p:nvPr/>
        </p:nvCxnSpPr>
        <p:spPr>
          <a:xfrm flipV="1">
            <a:off x="3343659" y="1334592"/>
            <a:ext cx="4517867" cy="315627"/>
          </a:xfrm>
          <a:prstGeom prst="line">
            <a:avLst/>
          </a:prstGeom>
          <a:ln w="12700"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/>
                </a:gs>
                <a:gs pos="100000">
                  <a:srgbClr val="D7A761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直接连接符 191"/>
          <p:cNvCxnSpPr/>
          <p:nvPr/>
        </p:nvCxnSpPr>
        <p:spPr>
          <a:xfrm flipV="1">
            <a:off x="7238913" y="1459037"/>
            <a:ext cx="622613" cy="261381"/>
          </a:xfrm>
          <a:prstGeom prst="line">
            <a:avLst/>
          </a:prstGeom>
          <a:ln w="12700"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/>
                </a:gs>
                <a:gs pos="100000">
                  <a:srgbClr val="D7A761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3" name="图片 19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966" y="4293511"/>
            <a:ext cx="327688" cy="304826"/>
          </a:xfrm>
          <a:prstGeom prst="rect">
            <a:avLst/>
          </a:prstGeom>
        </p:spPr>
      </p:pic>
      <p:pic>
        <p:nvPicPr>
          <p:cNvPr id="194" name="图片 19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3477" y="3697490"/>
            <a:ext cx="571550" cy="502964"/>
          </a:xfrm>
          <a:prstGeom prst="rect">
            <a:avLst/>
          </a:prstGeom>
        </p:spPr>
      </p:pic>
      <p:cxnSp>
        <p:nvCxnSpPr>
          <p:cNvPr id="195" name="直接连接符 194"/>
          <p:cNvCxnSpPr/>
          <p:nvPr/>
        </p:nvCxnSpPr>
        <p:spPr>
          <a:xfrm flipV="1">
            <a:off x="3791500" y="4118200"/>
            <a:ext cx="489995" cy="292748"/>
          </a:xfrm>
          <a:prstGeom prst="line">
            <a:avLst/>
          </a:prstGeom>
          <a:ln w="12700"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/>
                </a:gs>
                <a:gs pos="100000">
                  <a:srgbClr val="D7A761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直接连接符 195"/>
          <p:cNvCxnSpPr/>
          <p:nvPr/>
        </p:nvCxnSpPr>
        <p:spPr>
          <a:xfrm flipV="1">
            <a:off x="3421084" y="4123210"/>
            <a:ext cx="5624114" cy="346378"/>
          </a:xfrm>
          <a:prstGeom prst="line">
            <a:avLst/>
          </a:prstGeom>
          <a:ln w="12700">
            <a:gradFill flip="none" rotWithShape="1">
              <a:gsLst>
                <a:gs pos="0">
                  <a:srgbClr val="D7A761">
                    <a:alpha val="0"/>
                  </a:srgbClr>
                </a:gs>
                <a:gs pos="51000">
                  <a:srgbClr val="D7A761"/>
                </a:gs>
                <a:gs pos="100000">
                  <a:srgbClr val="D7A761">
                    <a:alpha val="0"/>
                  </a:srgb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/>
          <p:cNvGrpSpPr/>
          <p:nvPr/>
        </p:nvGrpSpPr>
        <p:grpSpPr>
          <a:xfrm rot="-300000">
            <a:off x="-8228025" y="-6064415"/>
            <a:ext cx="14168642" cy="10875776"/>
            <a:chOff x="-1316113" y="-481766"/>
            <a:chExt cx="14168642" cy="10875776"/>
          </a:xfrm>
        </p:grpSpPr>
        <p:grpSp>
          <p:nvGrpSpPr>
            <p:cNvPr id="32" name="组合 31"/>
            <p:cNvGrpSpPr/>
            <p:nvPr/>
          </p:nvGrpSpPr>
          <p:grpSpPr>
            <a:xfrm rot="299089" flipH="1">
              <a:off x="5644138" y="5391149"/>
              <a:ext cx="7208391" cy="5002861"/>
              <a:chOff x="6758265" y="-333642"/>
              <a:chExt cx="5813943" cy="5002861"/>
            </a:xfrm>
          </p:grpSpPr>
          <p:sp>
            <p:nvSpPr>
              <p:cNvPr id="37" name="任意多边形 208"/>
              <p:cNvSpPr/>
              <p:nvPr/>
            </p:nvSpPr>
            <p:spPr>
              <a:xfrm flipH="1">
                <a:off x="7042737" y="31758"/>
                <a:ext cx="5227026" cy="4297777"/>
              </a:xfrm>
              <a:custGeom>
                <a:avLst/>
                <a:gdLst>
                  <a:gd name="connsiteX0" fmla="*/ 217715 w 5878286"/>
                  <a:gd name="connsiteY0" fmla="*/ 0 h 4833257"/>
                  <a:gd name="connsiteX1" fmla="*/ 5878286 w 5878286"/>
                  <a:gd name="connsiteY1" fmla="*/ 3802743 h 4833257"/>
                  <a:gd name="connsiteX2" fmla="*/ 5181600 w 5878286"/>
                  <a:gd name="connsiteY2" fmla="*/ 4833257 h 4833257"/>
                  <a:gd name="connsiteX3" fmla="*/ 0 w 5878286"/>
                  <a:gd name="connsiteY3" fmla="*/ 130629 h 4833257"/>
                  <a:gd name="connsiteX4" fmla="*/ 217715 w 5878286"/>
                  <a:gd name="connsiteY4" fmla="*/ 0 h 4833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78286" h="4833257">
                    <a:moveTo>
                      <a:pt x="217715" y="0"/>
                    </a:moveTo>
                    <a:lnTo>
                      <a:pt x="5878286" y="3802743"/>
                    </a:lnTo>
                    <a:lnTo>
                      <a:pt x="5181600" y="4833257"/>
                    </a:lnTo>
                    <a:lnTo>
                      <a:pt x="0" y="130629"/>
                    </a:lnTo>
                    <a:lnTo>
                      <a:pt x="21771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D7A761">
                      <a:alpha val="0"/>
                    </a:srgbClr>
                  </a:gs>
                  <a:gs pos="51000">
                    <a:srgbClr val="D7A761">
                      <a:alpha val="5000"/>
                    </a:srgbClr>
                  </a:gs>
                  <a:gs pos="100000">
                    <a:srgbClr val="D7A761">
                      <a:alpha val="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8" name="任意多边形 209"/>
              <p:cNvSpPr/>
              <p:nvPr/>
            </p:nvSpPr>
            <p:spPr>
              <a:xfrm rot="266748" flipH="1">
                <a:off x="6758265" y="-333642"/>
                <a:ext cx="5227026" cy="4297777"/>
              </a:xfrm>
              <a:custGeom>
                <a:avLst/>
                <a:gdLst>
                  <a:gd name="connsiteX0" fmla="*/ 217715 w 5878286"/>
                  <a:gd name="connsiteY0" fmla="*/ 0 h 4833257"/>
                  <a:gd name="connsiteX1" fmla="*/ 5878286 w 5878286"/>
                  <a:gd name="connsiteY1" fmla="*/ 3802743 h 4833257"/>
                  <a:gd name="connsiteX2" fmla="*/ 5181600 w 5878286"/>
                  <a:gd name="connsiteY2" fmla="*/ 4833257 h 4833257"/>
                  <a:gd name="connsiteX3" fmla="*/ 0 w 5878286"/>
                  <a:gd name="connsiteY3" fmla="*/ 130629 h 4833257"/>
                  <a:gd name="connsiteX4" fmla="*/ 217715 w 5878286"/>
                  <a:gd name="connsiteY4" fmla="*/ 0 h 4833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78286" h="4833257">
                    <a:moveTo>
                      <a:pt x="217715" y="0"/>
                    </a:moveTo>
                    <a:lnTo>
                      <a:pt x="5878286" y="3802743"/>
                    </a:lnTo>
                    <a:lnTo>
                      <a:pt x="5181600" y="4833257"/>
                    </a:lnTo>
                    <a:lnTo>
                      <a:pt x="0" y="130629"/>
                    </a:lnTo>
                    <a:lnTo>
                      <a:pt x="21771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D7A761">
                      <a:alpha val="0"/>
                    </a:srgbClr>
                  </a:gs>
                  <a:gs pos="51000">
                    <a:srgbClr val="D7A761">
                      <a:alpha val="5000"/>
                    </a:srgbClr>
                  </a:gs>
                  <a:gs pos="100000">
                    <a:srgbClr val="D7A761">
                      <a:alpha val="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9" name="任意多边形 210"/>
              <p:cNvSpPr/>
              <p:nvPr/>
            </p:nvSpPr>
            <p:spPr>
              <a:xfrm rot="21233509" flipH="1">
                <a:off x="7345182" y="371442"/>
                <a:ext cx="5227026" cy="4297777"/>
              </a:xfrm>
              <a:custGeom>
                <a:avLst/>
                <a:gdLst>
                  <a:gd name="connsiteX0" fmla="*/ 217715 w 5878286"/>
                  <a:gd name="connsiteY0" fmla="*/ 0 h 4833257"/>
                  <a:gd name="connsiteX1" fmla="*/ 5878286 w 5878286"/>
                  <a:gd name="connsiteY1" fmla="*/ 3802743 h 4833257"/>
                  <a:gd name="connsiteX2" fmla="*/ 5181600 w 5878286"/>
                  <a:gd name="connsiteY2" fmla="*/ 4833257 h 4833257"/>
                  <a:gd name="connsiteX3" fmla="*/ 0 w 5878286"/>
                  <a:gd name="connsiteY3" fmla="*/ 130629 h 4833257"/>
                  <a:gd name="connsiteX4" fmla="*/ 217715 w 5878286"/>
                  <a:gd name="connsiteY4" fmla="*/ 0 h 4833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78286" h="4833257">
                    <a:moveTo>
                      <a:pt x="217715" y="0"/>
                    </a:moveTo>
                    <a:lnTo>
                      <a:pt x="5878286" y="3802743"/>
                    </a:lnTo>
                    <a:lnTo>
                      <a:pt x="5181600" y="4833257"/>
                    </a:lnTo>
                    <a:lnTo>
                      <a:pt x="0" y="130629"/>
                    </a:lnTo>
                    <a:lnTo>
                      <a:pt x="21771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D7A761">
                      <a:alpha val="0"/>
                    </a:srgbClr>
                  </a:gs>
                  <a:gs pos="51000">
                    <a:srgbClr val="D7A761">
                      <a:alpha val="5000"/>
                    </a:srgbClr>
                  </a:gs>
                  <a:gs pos="100000">
                    <a:srgbClr val="D7A761">
                      <a:alpha val="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 rot="299089" flipV="1">
              <a:off x="-1316113" y="-481766"/>
              <a:ext cx="7208391" cy="5002861"/>
              <a:chOff x="6758265" y="-333642"/>
              <a:chExt cx="5813943" cy="5002861"/>
            </a:xfrm>
          </p:grpSpPr>
          <p:sp>
            <p:nvSpPr>
              <p:cNvPr id="34" name="任意多边形 208"/>
              <p:cNvSpPr/>
              <p:nvPr/>
            </p:nvSpPr>
            <p:spPr>
              <a:xfrm flipH="1">
                <a:off x="7042737" y="31758"/>
                <a:ext cx="5227026" cy="4297777"/>
              </a:xfrm>
              <a:custGeom>
                <a:avLst/>
                <a:gdLst>
                  <a:gd name="connsiteX0" fmla="*/ 217715 w 5878286"/>
                  <a:gd name="connsiteY0" fmla="*/ 0 h 4833257"/>
                  <a:gd name="connsiteX1" fmla="*/ 5878286 w 5878286"/>
                  <a:gd name="connsiteY1" fmla="*/ 3802743 h 4833257"/>
                  <a:gd name="connsiteX2" fmla="*/ 5181600 w 5878286"/>
                  <a:gd name="connsiteY2" fmla="*/ 4833257 h 4833257"/>
                  <a:gd name="connsiteX3" fmla="*/ 0 w 5878286"/>
                  <a:gd name="connsiteY3" fmla="*/ 130629 h 4833257"/>
                  <a:gd name="connsiteX4" fmla="*/ 217715 w 5878286"/>
                  <a:gd name="connsiteY4" fmla="*/ 0 h 4833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78286" h="4833257">
                    <a:moveTo>
                      <a:pt x="217715" y="0"/>
                    </a:moveTo>
                    <a:lnTo>
                      <a:pt x="5878286" y="3802743"/>
                    </a:lnTo>
                    <a:lnTo>
                      <a:pt x="5181600" y="4833257"/>
                    </a:lnTo>
                    <a:lnTo>
                      <a:pt x="0" y="130629"/>
                    </a:lnTo>
                    <a:lnTo>
                      <a:pt x="21771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D7A761">
                      <a:alpha val="0"/>
                    </a:srgbClr>
                  </a:gs>
                  <a:gs pos="51000">
                    <a:srgbClr val="D7A761">
                      <a:alpha val="5000"/>
                    </a:srgbClr>
                  </a:gs>
                  <a:gs pos="100000">
                    <a:srgbClr val="D7A761">
                      <a:alpha val="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5" name="任意多边形 209"/>
              <p:cNvSpPr/>
              <p:nvPr/>
            </p:nvSpPr>
            <p:spPr>
              <a:xfrm rot="266748" flipH="1">
                <a:off x="6758265" y="-333642"/>
                <a:ext cx="5227026" cy="4297777"/>
              </a:xfrm>
              <a:custGeom>
                <a:avLst/>
                <a:gdLst>
                  <a:gd name="connsiteX0" fmla="*/ 217715 w 5878286"/>
                  <a:gd name="connsiteY0" fmla="*/ 0 h 4833257"/>
                  <a:gd name="connsiteX1" fmla="*/ 5878286 w 5878286"/>
                  <a:gd name="connsiteY1" fmla="*/ 3802743 h 4833257"/>
                  <a:gd name="connsiteX2" fmla="*/ 5181600 w 5878286"/>
                  <a:gd name="connsiteY2" fmla="*/ 4833257 h 4833257"/>
                  <a:gd name="connsiteX3" fmla="*/ 0 w 5878286"/>
                  <a:gd name="connsiteY3" fmla="*/ 130629 h 4833257"/>
                  <a:gd name="connsiteX4" fmla="*/ 217715 w 5878286"/>
                  <a:gd name="connsiteY4" fmla="*/ 0 h 4833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78286" h="4833257">
                    <a:moveTo>
                      <a:pt x="217715" y="0"/>
                    </a:moveTo>
                    <a:lnTo>
                      <a:pt x="5878286" y="3802743"/>
                    </a:lnTo>
                    <a:lnTo>
                      <a:pt x="5181600" y="4833257"/>
                    </a:lnTo>
                    <a:lnTo>
                      <a:pt x="0" y="130629"/>
                    </a:lnTo>
                    <a:lnTo>
                      <a:pt x="21771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D7A761">
                      <a:alpha val="0"/>
                    </a:srgbClr>
                  </a:gs>
                  <a:gs pos="51000">
                    <a:srgbClr val="D7A761">
                      <a:alpha val="5000"/>
                    </a:srgbClr>
                  </a:gs>
                  <a:gs pos="100000">
                    <a:srgbClr val="D7A761">
                      <a:alpha val="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6" name="任意多边形 210"/>
              <p:cNvSpPr/>
              <p:nvPr/>
            </p:nvSpPr>
            <p:spPr>
              <a:xfrm rot="21233509" flipH="1">
                <a:off x="7345182" y="371442"/>
                <a:ext cx="5227026" cy="4297777"/>
              </a:xfrm>
              <a:custGeom>
                <a:avLst/>
                <a:gdLst>
                  <a:gd name="connsiteX0" fmla="*/ 217715 w 5878286"/>
                  <a:gd name="connsiteY0" fmla="*/ 0 h 4833257"/>
                  <a:gd name="connsiteX1" fmla="*/ 5878286 w 5878286"/>
                  <a:gd name="connsiteY1" fmla="*/ 3802743 h 4833257"/>
                  <a:gd name="connsiteX2" fmla="*/ 5181600 w 5878286"/>
                  <a:gd name="connsiteY2" fmla="*/ 4833257 h 4833257"/>
                  <a:gd name="connsiteX3" fmla="*/ 0 w 5878286"/>
                  <a:gd name="connsiteY3" fmla="*/ 130629 h 4833257"/>
                  <a:gd name="connsiteX4" fmla="*/ 217715 w 5878286"/>
                  <a:gd name="connsiteY4" fmla="*/ 0 h 4833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78286" h="4833257">
                    <a:moveTo>
                      <a:pt x="217715" y="0"/>
                    </a:moveTo>
                    <a:lnTo>
                      <a:pt x="5878286" y="3802743"/>
                    </a:lnTo>
                    <a:lnTo>
                      <a:pt x="5181600" y="4833257"/>
                    </a:lnTo>
                    <a:lnTo>
                      <a:pt x="0" y="130629"/>
                    </a:lnTo>
                    <a:lnTo>
                      <a:pt x="21771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D7A761">
                      <a:alpha val="0"/>
                    </a:srgbClr>
                  </a:gs>
                  <a:gs pos="51000">
                    <a:srgbClr val="D7A761">
                      <a:alpha val="5000"/>
                    </a:srgbClr>
                  </a:gs>
                  <a:gs pos="100000">
                    <a:srgbClr val="D7A761">
                      <a:alpha val="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 rot="300000" flipH="1">
            <a:off x="7357112" y="-6189498"/>
            <a:ext cx="14168642" cy="10875776"/>
            <a:chOff x="-1316113" y="-481766"/>
            <a:chExt cx="14168642" cy="10875776"/>
          </a:xfrm>
        </p:grpSpPr>
        <p:grpSp>
          <p:nvGrpSpPr>
            <p:cNvPr id="41" name="组合 40"/>
            <p:cNvGrpSpPr/>
            <p:nvPr/>
          </p:nvGrpSpPr>
          <p:grpSpPr>
            <a:xfrm rot="299089" flipH="1">
              <a:off x="5644138" y="5391149"/>
              <a:ext cx="7208391" cy="5002861"/>
              <a:chOff x="6758265" y="-333642"/>
              <a:chExt cx="5813943" cy="5002861"/>
            </a:xfrm>
          </p:grpSpPr>
          <p:sp>
            <p:nvSpPr>
              <p:cNvPr id="46" name="任意多边形 208"/>
              <p:cNvSpPr/>
              <p:nvPr/>
            </p:nvSpPr>
            <p:spPr>
              <a:xfrm flipH="1">
                <a:off x="7042737" y="31758"/>
                <a:ext cx="5227026" cy="4297777"/>
              </a:xfrm>
              <a:custGeom>
                <a:avLst/>
                <a:gdLst>
                  <a:gd name="connsiteX0" fmla="*/ 217715 w 5878286"/>
                  <a:gd name="connsiteY0" fmla="*/ 0 h 4833257"/>
                  <a:gd name="connsiteX1" fmla="*/ 5878286 w 5878286"/>
                  <a:gd name="connsiteY1" fmla="*/ 3802743 h 4833257"/>
                  <a:gd name="connsiteX2" fmla="*/ 5181600 w 5878286"/>
                  <a:gd name="connsiteY2" fmla="*/ 4833257 h 4833257"/>
                  <a:gd name="connsiteX3" fmla="*/ 0 w 5878286"/>
                  <a:gd name="connsiteY3" fmla="*/ 130629 h 4833257"/>
                  <a:gd name="connsiteX4" fmla="*/ 217715 w 5878286"/>
                  <a:gd name="connsiteY4" fmla="*/ 0 h 4833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78286" h="4833257">
                    <a:moveTo>
                      <a:pt x="217715" y="0"/>
                    </a:moveTo>
                    <a:lnTo>
                      <a:pt x="5878286" y="3802743"/>
                    </a:lnTo>
                    <a:lnTo>
                      <a:pt x="5181600" y="4833257"/>
                    </a:lnTo>
                    <a:lnTo>
                      <a:pt x="0" y="130629"/>
                    </a:lnTo>
                    <a:lnTo>
                      <a:pt x="21771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D7A761">
                      <a:alpha val="0"/>
                    </a:srgbClr>
                  </a:gs>
                  <a:gs pos="51000">
                    <a:srgbClr val="D7A761">
                      <a:alpha val="5000"/>
                    </a:srgbClr>
                  </a:gs>
                  <a:gs pos="100000">
                    <a:srgbClr val="D7A761">
                      <a:alpha val="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7" name="任意多边形 209"/>
              <p:cNvSpPr/>
              <p:nvPr/>
            </p:nvSpPr>
            <p:spPr>
              <a:xfrm rot="266748" flipH="1">
                <a:off x="6758265" y="-333642"/>
                <a:ext cx="5227026" cy="4297777"/>
              </a:xfrm>
              <a:custGeom>
                <a:avLst/>
                <a:gdLst>
                  <a:gd name="connsiteX0" fmla="*/ 217715 w 5878286"/>
                  <a:gd name="connsiteY0" fmla="*/ 0 h 4833257"/>
                  <a:gd name="connsiteX1" fmla="*/ 5878286 w 5878286"/>
                  <a:gd name="connsiteY1" fmla="*/ 3802743 h 4833257"/>
                  <a:gd name="connsiteX2" fmla="*/ 5181600 w 5878286"/>
                  <a:gd name="connsiteY2" fmla="*/ 4833257 h 4833257"/>
                  <a:gd name="connsiteX3" fmla="*/ 0 w 5878286"/>
                  <a:gd name="connsiteY3" fmla="*/ 130629 h 4833257"/>
                  <a:gd name="connsiteX4" fmla="*/ 217715 w 5878286"/>
                  <a:gd name="connsiteY4" fmla="*/ 0 h 4833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78286" h="4833257">
                    <a:moveTo>
                      <a:pt x="217715" y="0"/>
                    </a:moveTo>
                    <a:lnTo>
                      <a:pt x="5878286" y="3802743"/>
                    </a:lnTo>
                    <a:lnTo>
                      <a:pt x="5181600" y="4833257"/>
                    </a:lnTo>
                    <a:lnTo>
                      <a:pt x="0" y="130629"/>
                    </a:lnTo>
                    <a:lnTo>
                      <a:pt x="21771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D7A761">
                      <a:alpha val="0"/>
                    </a:srgbClr>
                  </a:gs>
                  <a:gs pos="51000">
                    <a:srgbClr val="D7A761">
                      <a:alpha val="5000"/>
                    </a:srgbClr>
                  </a:gs>
                  <a:gs pos="100000">
                    <a:srgbClr val="D7A761">
                      <a:alpha val="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8" name="任意多边形 210"/>
              <p:cNvSpPr/>
              <p:nvPr/>
            </p:nvSpPr>
            <p:spPr>
              <a:xfrm rot="21233509" flipH="1">
                <a:off x="7345182" y="371442"/>
                <a:ext cx="5227026" cy="4297777"/>
              </a:xfrm>
              <a:custGeom>
                <a:avLst/>
                <a:gdLst>
                  <a:gd name="connsiteX0" fmla="*/ 217715 w 5878286"/>
                  <a:gd name="connsiteY0" fmla="*/ 0 h 4833257"/>
                  <a:gd name="connsiteX1" fmla="*/ 5878286 w 5878286"/>
                  <a:gd name="connsiteY1" fmla="*/ 3802743 h 4833257"/>
                  <a:gd name="connsiteX2" fmla="*/ 5181600 w 5878286"/>
                  <a:gd name="connsiteY2" fmla="*/ 4833257 h 4833257"/>
                  <a:gd name="connsiteX3" fmla="*/ 0 w 5878286"/>
                  <a:gd name="connsiteY3" fmla="*/ 130629 h 4833257"/>
                  <a:gd name="connsiteX4" fmla="*/ 217715 w 5878286"/>
                  <a:gd name="connsiteY4" fmla="*/ 0 h 4833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78286" h="4833257">
                    <a:moveTo>
                      <a:pt x="217715" y="0"/>
                    </a:moveTo>
                    <a:lnTo>
                      <a:pt x="5878286" y="3802743"/>
                    </a:lnTo>
                    <a:lnTo>
                      <a:pt x="5181600" y="4833257"/>
                    </a:lnTo>
                    <a:lnTo>
                      <a:pt x="0" y="130629"/>
                    </a:lnTo>
                    <a:lnTo>
                      <a:pt x="21771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D7A761">
                      <a:alpha val="0"/>
                    </a:srgbClr>
                  </a:gs>
                  <a:gs pos="51000">
                    <a:srgbClr val="D7A761">
                      <a:alpha val="5000"/>
                    </a:srgbClr>
                  </a:gs>
                  <a:gs pos="100000">
                    <a:srgbClr val="D7A761">
                      <a:alpha val="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 rot="299089" flipV="1">
              <a:off x="-1316113" y="-481766"/>
              <a:ext cx="7208391" cy="5002861"/>
              <a:chOff x="6758265" y="-333642"/>
              <a:chExt cx="5813943" cy="5002861"/>
            </a:xfrm>
          </p:grpSpPr>
          <p:sp>
            <p:nvSpPr>
              <p:cNvPr id="43" name="任意多边形 208"/>
              <p:cNvSpPr/>
              <p:nvPr/>
            </p:nvSpPr>
            <p:spPr>
              <a:xfrm flipH="1">
                <a:off x="7042737" y="31758"/>
                <a:ext cx="5227026" cy="4297777"/>
              </a:xfrm>
              <a:custGeom>
                <a:avLst/>
                <a:gdLst>
                  <a:gd name="connsiteX0" fmla="*/ 217715 w 5878286"/>
                  <a:gd name="connsiteY0" fmla="*/ 0 h 4833257"/>
                  <a:gd name="connsiteX1" fmla="*/ 5878286 w 5878286"/>
                  <a:gd name="connsiteY1" fmla="*/ 3802743 h 4833257"/>
                  <a:gd name="connsiteX2" fmla="*/ 5181600 w 5878286"/>
                  <a:gd name="connsiteY2" fmla="*/ 4833257 h 4833257"/>
                  <a:gd name="connsiteX3" fmla="*/ 0 w 5878286"/>
                  <a:gd name="connsiteY3" fmla="*/ 130629 h 4833257"/>
                  <a:gd name="connsiteX4" fmla="*/ 217715 w 5878286"/>
                  <a:gd name="connsiteY4" fmla="*/ 0 h 4833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78286" h="4833257">
                    <a:moveTo>
                      <a:pt x="217715" y="0"/>
                    </a:moveTo>
                    <a:lnTo>
                      <a:pt x="5878286" y="3802743"/>
                    </a:lnTo>
                    <a:lnTo>
                      <a:pt x="5181600" y="4833257"/>
                    </a:lnTo>
                    <a:lnTo>
                      <a:pt x="0" y="130629"/>
                    </a:lnTo>
                    <a:lnTo>
                      <a:pt x="21771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D7A761">
                      <a:alpha val="0"/>
                    </a:srgbClr>
                  </a:gs>
                  <a:gs pos="51000">
                    <a:srgbClr val="D7A761">
                      <a:alpha val="5000"/>
                    </a:srgbClr>
                  </a:gs>
                  <a:gs pos="100000">
                    <a:srgbClr val="D7A761">
                      <a:alpha val="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4" name="任意多边形 209"/>
              <p:cNvSpPr/>
              <p:nvPr/>
            </p:nvSpPr>
            <p:spPr>
              <a:xfrm rot="266748" flipH="1">
                <a:off x="6758265" y="-333642"/>
                <a:ext cx="5227026" cy="4297777"/>
              </a:xfrm>
              <a:custGeom>
                <a:avLst/>
                <a:gdLst>
                  <a:gd name="connsiteX0" fmla="*/ 217715 w 5878286"/>
                  <a:gd name="connsiteY0" fmla="*/ 0 h 4833257"/>
                  <a:gd name="connsiteX1" fmla="*/ 5878286 w 5878286"/>
                  <a:gd name="connsiteY1" fmla="*/ 3802743 h 4833257"/>
                  <a:gd name="connsiteX2" fmla="*/ 5181600 w 5878286"/>
                  <a:gd name="connsiteY2" fmla="*/ 4833257 h 4833257"/>
                  <a:gd name="connsiteX3" fmla="*/ 0 w 5878286"/>
                  <a:gd name="connsiteY3" fmla="*/ 130629 h 4833257"/>
                  <a:gd name="connsiteX4" fmla="*/ 217715 w 5878286"/>
                  <a:gd name="connsiteY4" fmla="*/ 0 h 4833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78286" h="4833257">
                    <a:moveTo>
                      <a:pt x="217715" y="0"/>
                    </a:moveTo>
                    <a:lnTo>
                      <a:pt x="5878286" y="3802743"/>
                    </a:lnTo>
                    <a:lnTo>
                      <a:pt x="5181600" y="4833257"/>
                    </a:lnTo>
                    <a:lnTo>
                      <a:pt x="0" y="130629"/>
                    </a:lnTo>
                    <a:lnTo>
                      <a:pt x="21771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D7A761">
                      <a:alpha val="0"/>
                    </a:srgbClr>
                  </a:gs>
                  <a:gs pos="51000">
                    <a:srgbClr val="D7A761">
                      <a:alpha val="5000"/>
                    </a:srgbClr>
                  </a:gs>
                  <a:gs pos="100000">
                    <a:srgbClr val="D7A761">
                      <a:alpha val="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5" name="任意多边形 210"/>
              <p:cNvSpPr/>
              <p:nvPr/>
            </p:nvSpPr>
            <p:spPr>
              <a:xfrm rot="21233509" flipH="1">
                <a:off x="7345182" y="371442"/>
                <a:ext cx="5227026" cy="4297777"/>
              </a:xfrm>
              <a:custGeom>
                <a:avLst/>
                <a:gdLst>
                  <a:gd name="connsiteX0" fmla="*/ 217715 w 5878286"/>
                  <a:gd name="connsiteY0" fmla="*/ 0 h 4833257"/>
                  <a:gd name="connsiteX1" fmla="*/ 5878286 w 5878286"/>
                  <a:gd name="connsiteY1" fmla="*/ 3802743 h 4833257"/>
                  <a:gd name="connsiteX2" fmla="*/ 5181600 w 5878286"/>
                  <a:gd name="connsiteY2" fmla="*/ 4833257 h 4833257"/>
                  <a:gd name="connsiteX3" fmla="*/ 0 w 5878286"/>
                  <a:gd name="connsiteY3" fmla="*/ 130629 h 4833257"/>
                  <a:gd name="connsiteX4" fmla="*/ 217715 w 5878286"/>
                  <a:gd name="connsiteY4" fmla="*/ 0 h 4833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78286" h="4833257">
                    <a:moveTo>
                      <a:pt x="217715" y="0"/>
                    </a:moveTo>
                    <a:lnTo>
                      <a:pt x="5878286" y="3802743"/>
                    </a:lnTo>
                    <a:lnTo>
                      <a:pt x="5181600" y="4833257"/>
                    </a:lnTo>
                    <a:lnTo>
                      <a:pt x="0" y="130629"/>
                    </a:lnTo>
                    <a:lnTo>
                      <a:pt x="217715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D7A761">
                      <a:alpha val="0"/>
                    </a:srgbClr>
                  </a:gs>
                  <a:gs pos="51000">
                    <a:srgbClr val="D7A761">
                      <a:alpha val="5000"/>
                    </a:srgbClr>
                  </a:gs>
                  <a:gs pos="100000">
                    <a:srgbClr val="D7A761">
                      <a:alpha val="0"/>
                    </a:srgb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49" name="矩形 48"/>
          <p:cNvSpPr/>
          <p:nvPr/>
        </p:nvSpPr>
        <p:spPr>
          <a:xfrm>
            <a:off x="8040255" y="1686478"/>
            <a:ext cx="1842721" cy="170194"/>
          </a:xfrm>
          <a:prstGeom prst="rect">
            <a:avLst/>
          </a:prstGeom>
          <a:blipFill dpi="0" rotWithShape="0">
            <a:blip r:embed="rId6">
              <a:alphaModFix amt="8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2810154" y="4000962"/>
            <a:ext cx="833205" cy="122238"/>
          </a:xfrm>
          <a:prstGeom prst="rect">
            <a:avLst/>
          </a:prstGeom>
          <a:blipFill dpi="0" rotWithShape="0">
            <a:blip r:embed="rId6">
              <a:alphaModFix amt="8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600000">
                                      <p:cBhvr>
                                        <p:cTn id="6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600000">
                                      <p:cBhvr>
                                        <p:cTn id="8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75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3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3.33333E-6 L -0.40105 -3.33333E-6 " pathEditMode="relative" rAng="0" ptsTypes="AA">
                                      <p:cBhvr>
                                        <p:cTn id="19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52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5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7 L 0.42956 3.7037E-7 " pathEditMode="relative" rAng="0" ptsTypes="AA">
                                      <p:cBhvr>
                                        <p:cTn id="21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71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" grpId="0" animBg="1"/>
      <p:bldP spid="140" grpId="0"/>
      <p:bldP spid="181" grpId="0"/>
      <p:bldP spid="182" grpId="0"/>
      <p:bldP spid="183" grpId="0"/>
      <p:bldP spid="186" grpId="0"/>
      <p:bldP spid="49" grpId="0" animBg="1"/>
      <p:bldP spid="49" grpId="1" animBg="1"/>
      <p:bldP spid="50" grpId="0" animBg="1"/>
      <p:bldP spid="50" grpId="1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FIRST_PUBLISH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rgbClr val="FB4A60"/>
            </a:gs>
            <a:gs pos="98578">
              <a:srgbClr val="FB4A60"/>
            </a:gs>
            <a:gs pos="55000">
              <a:srgbClr val="D7182A"/>
            </a:gs>
          </a:gsLst>
          <a:path path="circle">
            <a:fillToRect l="50000" t="50000" r="50000" b="50000"/>
          </a:path>
          <a:tileRect/>
        </a:gradFill>
        <a:ln w="28575">
          <a:solidFill>
            <a:schemeClr val="bg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1073</TotalTime>
  <Words>768</Words>
  <Application>Microsoft Office PowerPoint</Application>
  <PresentationFormat>宽屏</PresentationFormat>
  <Paragraphs>72</Paragraphs>
  <Slides>21</Slides>
  <Notes>21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1" baseType="lpstr">
      <vt:lpstr>等线</vt:lpstr>
      <vt:lpstr>等线 Light</vt:lpstr>
      <vt:lpstr>碳纤维正粗黑简体</vt:lpstr>
      <vt:lpstr>微软雅黑</vt:lpstr>
      <vt:lpstr>微软雅黑 Light</vt:lpstr>
      <vt:lpstr>造字工房力黑（非商用）常规体</vt:lpstr>
      <vt:lpstr>Arial</vt:lpstr>
      <vt:lpstr>Calibri</vt:lpstr>
      <vt:lpstr>Century Gothic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kromi</dc:creator>
  <cp:lastModifiedBy>faith123</cp:lastModifiedBy>
  <cp:revision>22</cp:revision>
  <dcterms:created xsi:type="dcterms:W3CDTF">2018-09-03T02:10:05Z</dcterms:created>
  <dcterms:modified xsi:type="dcterms:W3CDTF">2018-10-18T02:14:13Z</dcterms:modified>
</cp:coreProperties>
</file>