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6" r:id="rId3"/>
    <p:sldId id="257" r:id="rId4"/>
    <p:sldId id="258" r:id="rId5"/>
    <p:sldId id="259" r:id="rId6"/>
    <p:sldId id="260" r:id="rId7"/>
    <p:sldId id="261" r:id="rId8"/>
    <p:sldId id="262" r:id="rId9"/>
    <p:sldId id="263" r:id="rId10"/>
    <p:sldId id="264" r:id="rId11"/>
    <p:sldId id="282" r:id="rId12"/>
    <p:sldId id="266" r:id="rId13"/>
    <p:sldId id="267" r:id="rId14"/>
    <p:sldId id="268" r:id="rId15"/>
    <p:sldId id="269" r:id="rId16"/>
    <p:sldId id="270" r:id="rId17"/>
    <p:sldId id="283" r:id="rId18"/>
    <p:sldId id="272" r:id="rId19"/>
    <p:sldId id="273" r:id="rId20"/>
    <p:sldId id="274" r:id="rId21"/>
    <p:sldId id="275" r:id="rId22"/>
    <p:sldId id="276" r:id="rId23"/>
    <p:sldId id="284" r:id="rId24"/>
    <p:sldId id="278" r:id="rId25"/>
    <p:sldId id="279" r:id="rId26"/>
    <p:sldId id="280" r:id="rId27"/>
    <p:sldId id="281" r:id="rId28"/>
    <p:sldId id="285" r:id="rId29"/>
  </p:sldIdLst>
  <p:sldSz cx="9144000" cy="5143500" type="screen16x9"/>
  <p:notesSz cx="6858000" cy="9144000"/>
  <p:custDataLst>
    <p:tags r:id="rId3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5417"/>
    <a:srgbClr val="81C9BB"/>
    <a:srgbClr val="9FBB3B"/>
    <a:srgbClr val="46014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5" d="100"/>
          <a:sy n="115" d="100"/>
        </p:scale>
        <p:origin x="282"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518095-0D26-496E-9007-18A0FA214D77}"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821253-4687-479F-90FD-70DCBABBCA5F}" type="slidenum">
              <a:rPr lang="zh-CN" altLang="en-US" smtClean="0"/>
              <a:t>‹#›</a:t>
            </a:fld>
            <a:endParaRPr lang="zh-CN" altLang="en-US"/>
          </a:p>
        </p:txBody>
      </p:sp>
    </p:spTree>
    <p:extLst>
      <p:ext uri="{BB962C8B-B14F-4D97-AF65-F5344CB8AC3E}">
        <p14:creationId xmlns:p14="http://schemas.microsoft.com/office/powerpoint/2010/main" val="449645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1</a:t>
            </a:fld>
            <a:endParaRPr lang="zh-CN" altLang="en-US"/>
          </a:p>
        </p:txBody>
      </p:sp>
    </p:spTree>
    <p:extLst>
      <p:ext uri="{BB962C8B-B14F-4D97-AF65-F5344CB8AC3E}">
        <p14:creationId xmlns:p14="http://schemas.microsoft.com/office/powerpoint/2010/main" val="4207853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2</a:t>
            </a:fld>
            <a:endParaRPr lang="zh-CN" altLang="en-US"/>
          </a:p>
        </p:txBody>
      </p:sp>
    </p:spTree>
    <p:extLst>
      <p:ext uri="{BB962C8B-B14F-4D97-AF65-F5344CB8AC3E}">
        <p14:creationId xmlns:p14="http://schemas.microsoft.com/office/powerpoint/2010/main" val="2879881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3</a:t>
            </a:fld>
            <a:endParaRPr lang="zh-CN" altLang="en-US"/>
          </a:p>
        </p:txBody>
      </p:sp>
    </p:spTree>
    <p:extLst>
      <p:ext uri="{BB962C8B-B14F-4D97-AF65-F5344CB8AC3E}">
        <p14:creationId xmlns:p14="http://schemas.microsoft.com/office/powerpoint/2010/main" val="106853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80531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150149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80433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977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0743547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03276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10</a:t>
            </a:fld>
            <a:endParaRPr lang="zh-CN" altLang="en-US"/>
          </a:p>
        </p:txBody>
      </p:sp>
    </p:spTree>
    <p:extLst>
      <p:ext uri="{BB962C8B-B14F-4D97-AF65-F5344CB8AC3E}">
        <p14:creationId xmlns:p14="http://schemas.microsoft.com/office/powerpoint/2010/main" val="3021983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936884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8422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764295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17474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89581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16</a:t>
            </a:fld>
            <a:endParaRPr lang="zh-CN" altLang="en-US"/>
          </a:p>
        </p:txBody>
      </p:sp>
    </p:spTree>
    <p:extLst>
      <p:ext uri="{BB962C8B-B14F-4D97-AF65-F5344CB8AC3E}">
        <p14:creationId xmlns:p14="http://schemas.microsoft.com/office/powerpoint/2010/main" val="31411474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1742173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454661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190701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91168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67744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22</a:t>
            </a:fld>
            <a:endParaRPr lang="zh-CN" altLang="en-US"/>
          </a:p>
        </p:txBody>
      </p:sp>
    </p:spTree>
    <p:extLst>
      <p:ext uri="{BB962C8B-B14F-4D97-AF65-F5344CB8AC3E}">
        <p14:creationId xmlns:p14="http://schemas.microsoft.com/office/powerpoint/2010/main" val="16220465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8554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224981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465964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801" rtl="0" eaLnBrk="1" fontAlgn="auto" latinLnBrk="0" hangingPunct="1">
              <a:lnSpc>
                <a:spcPct val="100000"/>
              </a:lnSpc>
              <a:spcBef>
                <a:spcPts val="0"/>
              </a:spcBef>
              <a:spcAft>
                <a:spcPts val="0"/>
              </a:spcAft>
              <a:buClrTx/>
              <a:buSzTx/>
              <a:buFontTx/>
              <a:buNone/>
              <a:tabLst/>
              <a:defRPr/>
            </a:pPr>
            <a:fld id="{81BBE174-D638-475B-A0A6-2E5C6AD14BBC}"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67801"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6395621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821253-4687-479F-90FD-70DCBABBCA5F}" type="slidenum">
              <a:rPr lang="zh-CN" altLang="en-US" smtClean="0"/>
              <a:t>27</a:t>
            </a:fld>
            <a:endParaRPr lang="zh-CN" altLang="en-US"/>
          </a:p>
        </p:txBody>
      </p:sp>
    </p:spTree>
    <p:extLst>
      <p:ext uri="{BB962C8B-B14F-4D97-AF65-F5344CB8AC3E}">
        <p14:creationId xmlns:p14="http://schemas.microsoft.com/office/powerpoint/2010/main" val="1661974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418514425"/>
      </p:ext>
    </p:extLst>
  </p:cSld>
  <p:clrMapOvr>
    <a:masterClrMapping/>
  </p:clrMapOvr>
  <p:transition spd="slow" advTm="4000">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279149237"/>
      </p:ext>
    </p:extLst>
  </p:cSld>
  <p:clrMapOvr>
    <a:masterClrMapping/>
  </p:clrMapOvr>
  <p:transition spd="slow" advTm="4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142134983"/>
      </p:ext>
    </p:extLst>
  </p:cSld>
  <p:clrMapOvr>
    <a:masterClrMapping/>
  </p:clrMapOvr>
  <p:transition spd="slow" advTm="4000">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83261952"/>
      </p:ext>
    </p:extLst>
  </p:cSld>
  <p:clrMapOvr>
    <a:masterClrMapping/>
  </p:clrMapOvr>
  <p:transition spd="slow" advTm="4000">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579557760"/>
      </p:ext>
    </p:extLst>
  </p:cSld>
  <p:clrMapOvr>
    <a:masterClrMapping/>
  </p:clrMapOvr>
  <p:transition spd="slow" advTm="4000">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4190927272"/>
      </p:ext>
    </p:extLst>
  </p:cSld>
  <p:clrMapOvr>
    <a:masterClrMapping/>
  </p:clrMapOvr>
  <p:transition spd="slow" advTm="4000">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96147258"/>
      </p:ext>
    </p:extLst>
  </p:cSld>
  <p:clrMapOvr>
    <a:masterClrMapping/>
  </p:clrMapOvr>
  <p:transition spd="slow" advTm="4000">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44105539"/>
      </p:ext>
    </p:extLst>
  </p:cSld>
  <p:clrMapOvr>
    <a:masterClrMapping/>
  </p:clrMapOvr>
  <p:transition spd="slow" advTm="4000">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392944547"/>
      </p:ext>
    </p:extLst>
  </p:cSld>
  <p:clrMapOvr>
    <a:masterClrMapping/>
  </p:clrMapOvr>
  <p:transition spd="slow" advTm="4000">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2718678549"/>
      </p:ext>
    </p:extLst>
  </p:cSld>
  <p:clrMapOvr>
    <a:masterClrMapping/>
  </p:clrMapOvr>
  <p:transition spd="slow" advTm="4000">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CE5B826-6809-49B3-9B4B-177D412235B0}"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310227679"/>
      </p:ext>
    </p:extLst>
  </p:cSld>
  <p:clrMapOvr>
    <a:masterClrMapping/>
  </p:clrMapOvr>
  <p:transition spd="slow" advTm="4000">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9144001" cy="5143500"/>
          </a:xfrm>
          <a:prstGeom prst="rect">
            <a:avLst/>
          </a:prstGeom>
        </p:spPr>
      </p:pic>
      <p:grpSp>
        <p:nvGrpSpPr>
          <p:cNvPr id="2" name="组合 58"/>
          <p:cNvGrpSpPr>
            <a:grpSpLocks/>
          </p:cNvGrpSpPr>
          <p:nvPr userDrawn="1"/>
        </p:nvGrpSpPr>
        <p:grpSpPr bwMode="auto">
          <a:xfrm>
            <a:off x="0" y="156450"/>
            <a:ext cx="320389" cy="372976"/>
            <a:chOff x="0" y="0"/>
            <a:chExt cx="454152" cy="521208"/>
          </a:xfrm>
          <a:solidFill>
            <a:srgbClr val="FF0000"/>
          </a:solidFill>
        </p:grpSpPr>
        <p:sp>
          <p:nvSpPr>
            <p:cNvPr id="3" name="矩形 59"/>
            <p:cNvSpPr>
              <a:spLocks noChangeArrowheads="1"/>
            </p:cNvSpPr>
            <p:nvPr/>
          </p:nvSpPr>
          <p:spPr bwMode="auto">
            <a:xfrm>
              <a:off x="0" y="0"/>
              <a:ext cx="301752" cy="521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910314"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sp>
          <p:nvSpPr>
            <p:cNvPr id="4" name="矩形 60"/>
            <p:cNvSpPr>
              <a:spLocks noChangeArrowheads="1"/>
            </p:cNvSpPr>
            <p:nvPr/>
          </p:nvSpPr>
          <p:spPr bwMode="auto">
            <a:xfrm>
              <a:off x="301752" y="0"/>
              <a:ext cx="152400" cy="52120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itchFamily="34" charset="0"/>
                  <a:ea typeface="宋体" pitchFamily="2" charset="-122"/>
                </a:defRPr>
              </a:lvl1pPr>
              <a:lvl2pPr marL="742950" indent="-285750">
                <a:lnSpc>
                  <a:spcPct val="90000"/>
                </a:lnSpc>
                <a:spcBef>
                  <a:spcPts val="500"/>
                </a:spcBef>
                <a:buChar char="•"/>
                <a:defRPr sz="2400">
                  <a:solidFill>
                    <a:schemeClr val="tx1"/>
                  </a:solidFill>
                  <a:latin typeface="Calibri" pitchFamily="34" charset="0"/>
                  <a:ea typeface="宋体" pitchFamily="2" charset="-122"/>
                </a:defRPr>
              </a:lvl2pPr>
              <a:lvl3pPr marL="1143000" indent="-228600">
                <a:lnSpc>
                  <a:spcPct val="90000"/>
                </a:lnSpc>
                <a:spcBef>
                  <a:spcPts val="500"/>
                </a:spcBef>
                <a:buChar char="•"/>
                <a:defRPr sz="2000">
                  <a:solidFill>
                    <a:schemeClr val="tx1"/>
                  </a:solidFill>
                  <a:latin typeface="Calibri" pitchFamily="34" charset="0"/>
                  <a:ea typeface="宋体" pitchFamily="2" charset="-122"/>
                </a:defRPr>
              </a:lvl3pPr>
              <a:lvl4pPr marL="1600200" indent="-228600">
                <a:lnSpc>
                  <a:spcPct val="90000"/>
                </a:lnSpc>
                <a:spcBef>
                  <a:spcPts val="500"/>
                </a:spcBef>
                <a:buChar char="•"/>
                <a:defRPr>
                  <a:solidFill>
                    <a:schemeClr val="tx1"/>
                  </a:solidFill>
                  <a:latin typeface="Calibri" pitchFamily="34" charset="0"/>
                  <a:ea typeface="宋体" pitchFamily="2" charset="-122"/>
                </a:defRPr>
              </a:lvl4pPr>
              <a:lvl5pPr marL="2057400" indent="-228600">
                <a:lnSpc>
                  <a:spcPct val="90000"/>
                </a:lnSpc>
                <a:spcBef>
                  <a:spcPts val="500"/>
                </a:spcBef>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marL="0" marR="0" lvl="0" indent="0" algn="ctr" defTabSz="910314" rtl="0" eaLnBrk="1" fontAlgn="auto" latinLnBrk="0" hangingPunct="1">
                <a:lnSpc>
                  <a:spcPct val="100000"/>
                </a:lnSpc>
                <a:spcBef>
                  <a:spcPct val="0"/>
                </a:spcBef>
                <a:spcAft>
                  <a:spcPts val="0"/>
                </a:spcAft>
                <a:buClrTx/>
                <a:buSzTx/>
                <a:buFont typeface="Arial" pitchFamily="34" charset="0"/>
                <a:buNone/>
                <a:tabLst/>
                <a:defRPr/>
              </a:pPr>
              <a:endParaRPr kumimoji="0" lang="zh-CN" altLang="en-US" sz="1317" b="0" i="0" u="none" strike="noStrike" kern="1200" cap="none" spc="0" normalizeH="0" baseline="0" noProof="0">
                <a:ln>
                  <a:noFill/>
                </a:ln>
                <a:solidFill>
                  <a:srgbClr val="FFFFFF"/>
                </a:solidFill>
                <a:effectLst/>
                <a:uLnTx/>
                <a:uFillTx/>
                <a:latin typeface="Calibri" pitchFamily="34" charset="0"/>
                <a:ea typeface="宋体" pitchFamily="2" charset="-122"/>
                <a:cs typeface="+mn-cs"/>
              </a:endParaRPr>
            </a:p>
          </p:txBody>
        </p:sp>
      </p:grpSp>
      <p:sp>
        <p:nvSpPr>
          <p:cNvPr id="5" name="文本框 6"/>
          <p:cNvSpPr>
            <a:spLocks noChangeArrowheads="1"/>
          </p:cNvSpPr>
          <p:nvPr userDrawn="1"/>
        </p:nvSpPr>
        <p:spPr bwMode="auto">
          <a:xfrm>
            <a:off x="370720" y="156551"/>
            <a:ext cx="3099046" cy="37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单击此处添加您要的标题</a:t>
            </a:r>
          </a:p>
        </p:txBody>
      </p:sp>
      <p:sp>
        <p:nvSpPr>
          <p:cNvPr id="7" name="矩形 6"/>
          <p:cNvSpPr/>
          <p:nvPr userDrawn="1"/>
        </p:nvSpPr>
        <p:spPr>
          <a:xfrm>
            <a:off x="0" y="587483"/>
            <a:ext cx="9144000" cy="44344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18025008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557800"/>
      </p:ext>
    </p:extLst>
  </p:cSld>
  <p:clrMapOvr>
    <a:masterClrMapping/>
  </p:clrMapOvr>
  <p:transition spd="slow" advTm="4000">
    <p:pull/>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3076729"/>
      </p:ext>
    </p:extLst>
  </p:cSld>
  <p:clrMapOvr>
    <a:masterClrMapping/>
  </p:clrMapOvr>
  <p:transition spd="slow" advTm="4000">
    <p:pull/>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CE5B826-6809-49B3-9B4B-177D412235B0}" type="datetimeFigureOut">
              <a:rPr kumimoji="0" lang="zh-CN" altLang="en-US" sz="1350" b="0" i="0" u="none" strike="noStrike" kern="1200" cap="none" spc="0" normalizeH="0" baseline="0" noProof="0" smtClean="0">
                <a:ln>
                  <a:noFill/>
                </a:ln>
                <a:solidFill>
                  <a:prstClr val="black"/>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2017/11/2</a:t>
            </a:fld>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5" name="页脚占位符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
        <p:nvSpPr>
          <p:cNvPr id="6" name="灯片编号占位符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601AD0B5-09AD-499F-88BC-01FCE55CDA76}" type="slidenum">
              <a:rPr kumimoji="0" lang="zh-CN" altLang="en-US" sz="1350" b="0" i="0" u="none" strike="noStrike" kern="1200" cap="none" spc="0" normalizeH="0" baseline="0" noProof="0" smtClean="0">
                <a:ln>
                  <a:noFill/>
                </a:ln>
                <a:solidFill>
                  <a:prstClr val="black"/>
                </a:solidFill>
                <a:effectLst/>
                <a:uLnTx/>
                <a:uFillTx/>
                <a:latin typeface="Arial"/>
                <a:ea typeface="微软雅黑"/>
                <a:cs typeface="+mn-cs"/>
              </a:rPr>
              <a:pPr marL="0" marR="0" lvl="0" indent="0" algn="l" defTabSz="685800" rtl="0" eaLnBrk="1" fontAlgn="auto" latinLnBrk="0" hangingPunct="1">
                <a:lnSpc>
                  <a:spcPct val="100000"/>
                </a:lnSpc>
                <a:spcBef>
                  <a:spcPts val="0"/>
                </a:spcBef>
                <a:spcAft>
                  <a:spcPts val="0"/>
                </a:spcAft>
                <a:buClrTx/>
                <a:buSzTx/>
                <a:buFontTx/>
                <a:buNone/>
                <a:tabLst/>
                <a:defRPr/>
              </a:pPr>
              <a:t>‹#›</a:t>
            </a:fld>
            <a:endParaRPr kumimoji="0" lang="zh-CN" altLang="en-US" sz="1350" b="0" i="0" u="none" strike="noStrike" kern="1200" cap="none" spc="0" normalizeH="0" baseline="0" noProof="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070196229"/>
      </p:ext>
    </p:extLst>
  </p:cSld>
  <p:clrMapOvr>
    <a:masterClrMapping/>
  </p:clrMapOvr>
  <p:transition spd="slow" advTm="400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9CE5B826-6809-49B3-9B4B-177D412235B0}" type="datetimeFigureOut">
              <a:rPr lang="zh-CN" altLang="en-US" smtClean="0"/>
              <a:t>2017/11/2</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601AD0B5-09AD-499F-88BC-01FCE55CDA76}" type="slidenum">
              <a:rPr lang="zh-CN" altLang="en-US" smtClean="0"/>
              <a:t>‹#›</a:t>
            </a:fld>
            <a:endParaRPr lang="zh-CN" altLang="en-US"/>
          </a:p>
        </p:txBody>
      </p:sp>
    </p:spTree>
    <p:extLst>
      <p:ext uri="{BB962C8B-B14F-4D97-AF65-F5344CB8AC3E}">
        <p14:creationId xmlns:p14="http://schemas.microsoft.com/office/powerpoint/2010/main" val="17127944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4000">
    <p:pull/>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2655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ransition spd="slow" advTm="4000">
    <p:pull/>
  </p:transition>
  <p:timing>
    <p:tnLst>
      <p:par>
        <p:cTn id="1" dur="indefinite" restart="never" nodeType="tmRoot"/>
      </p:par>
    </p:tnLst>
  </p:timing>
  <p:txStyles>
    <p:titleStyle>
      <a:lvl1pPr algn="ctr" defTabSz="910314" rtl="0" eaLnBrk="1" latinLnBrk="0" hangingPunct="1">
        <a:spcBef>
          <a:spcPct val="0"/>
        </a:spcBef>
        <a:buNone/>
        <a:defRPr sz="4421" kern="1200">
          <a:solidFill>
            <a:schemeClr val="tx1"/>
          </a:solidFill>
          <a:latin typeface="+mj-lt"/>
          <a:ea typeface="+mj-ea"/>
          <a:cs typeface="+mj-cs"/>
        </a:defRPr>
      </a:lvl1pPr>
    </p:titleStyle>
    <p:bodyStyle>
      <a:lvl1pPr marL="341367" indent="-341367" algn="l" defTabSz="910314" rtl="0" eaLnBrk="1" latinLnBrk="0" hangingPunct="1">
        <a:spcBef>
          <a:spcPct val="20000"/>
        </a:spcBef>
        <a:buFont typeface="Arial" pitchFamily="34" charset="0"/>
        <a:buChar char="•"/>
        <a:defRPr sz="3198" kern="1200">
          <a:solidFill>
            <a:schemeClr val="tx1"/>
          </a:solidFill>
          <a:latin typeface="+mn-lt"/>
          <a:ea typeface="+mn-ea"/>
          <a:cs typeface="+mn-cs"/>
        </a:defRPr>
      </a:lvl1pPr>
      <a:lvl2pPr marL="739630" indent="-284473" algn="l" defTabSz="910314" rtl="0" eaLnBrk="1" latinLnBrk="0" hangingPunct="1">
        <a:spcBef>
          <a:spcPct val="20000"/>
        </a:spcBef>
        <a:buFont typeface="Arial" pitchFamily="34" charset="0"/>
        <a:buChar char="–"/>
        <a:defRPr sz="2822" kern="1200">
          <a:solidFill>
            <a:schemeClr val="tx1"/>
          </a:solidFill>
          <a:latin typeface="+mn-lt"/>
          <a:ea typeface="+mn-ea"/>
          <a:cs typeface="+mn-cs"/>
        </a:defRPr>
      </a:lvl2pPr>
      <a:lvl3pPr marL="1137892" indent="-227578" algn="l" defTabSz="910314" rtl="0" eaLnBrk="1" latinLnBrk="0" hangingPunct="1">
        <a:spcBef>
          <a:spcPct val="20000"/>
        </a:spcBef>
        <a:buFont typeface="Arial" pitchFamily="34" charset="0"/>
        <a:buChar char="•"/>
        <a:defRPr sz="2352" kern="1200">
          <a:solidFill>
            <a:schemeClr val="tx1"/>
          </a:solidFill>
          <a:latin typeface="+mn-lt"/>
          <a:ea typeface="+mn-ea"/>
          <a:cs typeface="+mn-cs"/>
        </a:defRPr>
      </a:lvl3pPr>
      <a:lvl4pPr marL="159304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4pPr>
      <a:lvl5pPr marL="2048205"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2.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2.xml"/><Relationship Id="rId5" Type="http://schemas.openxmlformats.org/officeDocument/2006/relationships/tags" Target="../tags/tag6.xml"/><Relationship Id="rId10" Type="http://schemas.openxmlformats.org/officeDocument/2006/relationships/slideLayout" Target="../slideLayouts/slideLayout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3.xml"/><Relationship Id="rId7" Type="http://schemas.openxmlformats.org/officeDocument/2006/relationships/notesSlide" Target="../notesSlides/notesSlide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slideLayout" Target="../slideLayouts/slideLayout1.xml"/><Relationship Id="rId5" Type="http://schemas.openxmlformats.org/officeDocument/2006/relationships/tags" Target="../tags/tag15.xml"/><Relationship Id="rId10" Type="http://schemas.openxmlformats.org/officeDocument/2006/relationships/image" Target="../media/image3.png"/><Relationship Id="rId4" Type="http://schemas.openxmlformats.org/officeDocument/2006/relationships/tags" Target="../tags/tag14.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6.png"/><Relationship Id="rId4" Type="http://schemas.microsoft.com/office/2007/relationships/hdphoto" Target="../media/hdphoto1.wdp"/><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8.xml"/><Relationship Id="rId7" Type="http://schemas.openxmlformats.org/officeDocument/2006/relationships/notesSlide" Target="../notesSlides/notesSlide10.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slideLayout" Target="../slideLayouts/slideLayout1.xml"/><Relationship Id="rId5" Type="http://schemas.openxmlformats.org/officeDocument/2006/relationships/tags" Target="../tags/tag20.xml"/><Relationship Id="rId10" Type="http://schemas.openxmlformats.org/officeDocument/2006/relationships/image" Target="../media/image3.png"/><Relationship Id="rId4" Type="http://schemas.openxmlformats.org/officeDocument/2006/relationships/tags" Target="../tags/tag19.xml"/><Relationship Id="rId9"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3.xml"/><Relationship Id="rId7" Type="http://schemas.openxmlformats.org/officeDocument/2006/relationships/notesSlide" Target="../notesSlides/notesSlide16.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slideLayout" Target="../slideLayouts/slideLayout1.xml"/><Relationship Id="rId5" Type="http://schemas.openxmlformats.org/officeDocument/2006/relationships/tags" Target="../tags/tag25.xml"/><Relationship Id="rId10" Type="http://schemas.openxmlformats.org/officeDocument/2006/relationships/image" Target="../media/image3.png"/><Relationship Id="rId4" Type="http://schemas.openxmlformats.org/officeDocument/2006/relationships/tags" Target="../tags/tag24.xml"/><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28.xml"/><Relationship Id="rId7" Type="http://schemas.openxmlformats.org/officeDocument/2006/relationships/notesSlide" Target="../notesSlides/notesSlide22.xml"/><Relationship Id="rId2" Type="http://schemas.openxmlformats.org/officeDocument/2006/relationships/tags" Target="../tags/tag27.xml"/><Relationship Id="rId1" Type="http://schemas.openxmlformats.org/officeDocument/2006/relationships/tags" Target="../tags/tag26.xml"/><Relationship Id="rId6" Type="http://schemas.openxmlformats.org/officeDocument/2006/relationships/slideLayout" Target="../slideLayouts/slideLayout1.xml"/><Relationship Id="rId5" Type="http://schemas.openxmlformats.org/officeDocument/2006/relationships/tags" Target="../tags/tag30.xml"/><Relationship Id="rId10" Type="http://schemas.openxmlformats.org/officeDocument/2006/relationships/image" Target="../media/image3.png"/><Relationship Id="rId4" Type="http://schemas.openxmlformats.org/officeDocument/2006/relationships/tags" Target="../tags/tag29.xml"/><Relationship Id="rId9" Type="http://schemas.openxmlformats.org/officeDocument/2006/relationships/image" Target="../media/image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15.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sp>
        <p:nvSpPr>
          <p:cNvPr id="8" name="L 形 7"/>
          <p:cNvSpPr/>
          <p:nvPr/>
        </p:nvSpPr>
        <p:spPr>
          <a:xfrm flipV="1">
            <a:off x="4182642" y="1131776"/>
            <a:ext cx="647700" cy="418305"/>
          </a:xfrm>
          <a:prstGeom prst="corner">
            <a:avLst>
              <a:gd name="adj1" fmla="val 27230"/>
              <a:gd name="adj2" fmla="val 29507"/>
            </a:avLst>
          </a:prstGeom>
          <a:solidFill>
            <a:srgbClr val="81C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375923" y="1406389"/>
            <a:ext cx="3647152" cy="923330"/>
          </a:xfrm>
          <a:prstGeom prst="rect">
            <a:avLst/>
          </a:prstGeom>
          <a:noFill/>
        </p:spPr>
        <p:txBody>
          <a:bodyPr wrap="none" rtlCol="0">
            <a:spAutoFit/>
          </a:bodyPr>
          <a:lstStyle/>
          <a:p>
            <a:r>
              <a:rPr lang="zh-CN" altLang="en-US" sz="5400" b="1" dirty="0" smtClean="0">
                <a:solidFill>
                  <a:srgbClr val="E95417"/>
                </a:solidFill>
              </a:rPr>
              <a:t>学校家长会</a:t>
            </a:r>
            <a:endParaRPr lang="zh-CN" altLang="en-US" sz="5400" b="1" dirty="0">
              <a:solidFill>
                <a:srgbClr val="E95417"/>
              </a:solidFill>
            </a:endParaRPr>
          </a:p>
        </p:txBody>
      </p:sp>
      <p:sp>
        <p:nvSpPr>
          <p:cNvPr id="16" name="L 形 15"/>
          <p:cNvSpPr/>
          <p:nvPr/>
        </p:nvSpPr>
        <p:spPr>
          <a:xfrm flipH="1">
            <a:off x="7588479" y="2109827"/>
            <a:ext cx="647700" cy="418305"/>
          </a:xfrm>
          <a:prstGeom prst="corner">
            <a:avLst>
              <a:gd name="adj1" fmla="val 27230"/>
              <a:gd name="adj2" fmla="val 29507"/>
            </a:avLst>
          </a:prstGeom>
          <a:solidFill>
            <a:srgbClr val="81C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30460" y="1097659"/>
            <a:ext cx="2048959" cy="338554"/>
          </a:xfrm>
          <a:prstGeom prst="rect">
            <a:avLst/>
          </a:prstGeom>
          <a:noFill/>
        </p:spPr>
        <p:txBody>
          <a:bodyPr wrap="none" rtlCol="0">
            <a:spAutoFit/>
          </a:bodyPr>
          <a:lstStyle/>
          <a:p>
            <a:r>
              <a:rPr lang="en-US" altLang="zh-CN" sz="1600" dirty="0">
                <a:latin typeface="+mj-ea"/>
                <a:ea typeface="+mj-ea"/>
              </a:rPr>
              <a:t>2017POWERPOINT</a:t>
            </a:r>
            <a:endParaRPr lang="zh-CN" altLang="en-US" sz="1600" dirty="0">
              <a:latin typeface="+mj-ea"/>
              <a:ea typeface="+mj-ea"/>
            </a:endParaRPr>
          </a:p>
        </p:txBody>
      </p:sp>
      <p:sp>
        <p:nvSpPr>
          <p:cNvPr id="18" name="文本框 17"/>
          <p:cNvSpPr txBox="1"/>
          <p:nvPr/>
        </p:nvSpPr>
        <p:spPr>
          <a:xfrm>
            <a:off x="4506492" y="2279872"/>
            <a:ext cx="3308919" cy="307777"/>
          </a:xfrm>
          <a:prstGeom prst="rect">
            <a:avLst/>
          </a:prstGeom>
          <a:noFill/>
        </p:spPr>
        <p:txBody>
          <a:bodyPr wrap="none" rtlCol="0">
            <a:spAutoFit/>
          </a:bodyPr>
          <a:lstStyle/>
          <a:p>
            <a:r>
              <a:rPr lang="zh-CN" altLang="en-US" sz="1400" dirty="0" smtClean="0">
                <a:latin typeface="+mj-ea"/>
                <a:ea typeface="+mj-ea"/>
              </a:rPr>
              <a:t>汇报人</a:t>
            </a:r>
            <a:r>
              <a:rPr lang="zh-CN" altLang="en-US" sz="1400" dirty="0" smtClean="0">
                <a:latin typeface="+mj-ea"/>
                <a:ea typeface="+mj-ea"/>
              </a:rPr>
              <a:t>：</a:t>
            </a:r>
            <a:r>
              <a:rPr lang="en-US" altLang="zh-CN" sz="1400" dirty="0" smtClean="0">
                <a:latin typeface="+mj-ea"/>
                <a:ea typeface="+mj-ea"/>
              </a:rPr>
              <a:t>xxx</a:t>
            </a:r>
            <a:r>
              <a:rPr lang="zh-CN" altLang="en-US" sz="1400" dirty="0" smtClean="0">
                <a:latin typeface="+mj-ea"/>
                <a:ea typeface="+mj-ea"/>
              </a:rPr>
              <a:t>    </a:t>
            </a:r>
            <a:r>
              <a:rPr lang="zh-CN" altLang="en-US" sz="1400" dirty="0" smtClean="0">
                <a:latin typeface="+mj-ea"/>
                <a:ea typeface="+mj-ea"/>
              </a:rPr>
              <a:t>汇报时间：</a:t>
            </a:r>
            <a:r>
              <a:rPr lang="en-US" altLang="zh-CN" sz="1400" dirty="0" smtClean="0">
                <a:latin typeface="+mj-ea"/>
                <a:ea typeface="+mj-ea"/>
              </a:rPr>
              <a:t>201X</a:t>
            </a:r>
            <a:r>
              <a:rPr lang="zh-CN" altLang="en-US" sz="1400" dirty="0" smtClean="0">
                <a:latin typeface="+mj-ea"/>
                <a:ea typeface="+mj-ea"/>
              </a:rPr>
              <a:t>年</a:t>
            </a:r>
            <a:r>
              <a:rPr lang="en-US" altLang="zh-CN" sz="1400" dirty="0" smtClean="0">
                <a:latin typeface="+mj-ea"/>
                <a:ea typeface="+mj-ea"/>
              </a:rPr>
              <a:t>XX</a:t>
            </a:r>
            <a:r>
              <a:rPr lang="zh-CN" altLang="en-US" sz="1400" dirty="0" smtClean="0">
                <a:latin typeface="+mj-ea"/>
                <a:ea typeface="+mj-ea"/>
              </a:rPr>
              <a:t>月</a:t>
            </a:r>
            <a:endParaRPr lang="zh-CN" altLang="en-US" sz="1400" dirty="0">
              <a:latin typeface="+mj-ea"/>
              <a:ea typeface="+mj-ea"/>
            </a:endParaRPr>
          </a:p>
        </p:txBody>
      </p:sp>
    </p:spTree>
    <p:extLst>
      <p:ext uri="{BB962C8B-B14F-4D97-AF65-F5344CB8AC3E}">
        <p14:creationId xmlns:p14="http://schemas.microsoft.com/office/powerpoint/2010/main" val="2968376374"/>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9"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0-#ppt_w/2"/>
                                          </p:val>
                                        </p:tav>
                                        <p:tav tm="100000">
                                          <p:val>
                                            <p:strVal val="#ppt_x"/>
                                          </p:val>
                                        </p:tav>
                                      </p:tavLst>
                                    </p:anim>
                                    <p:anim calcmode="lin" valueType="num">
                                      <p:cBhvr additive="base">
                                        <p:cTn id="24" dur="75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1+#ppt_w/2"/>
                                          </p:val>
                                        </p:tav>
                                        <p:tav tm="100000">
                                          <p:val>
                                            <p:strVal val="#ppt_x"/>
                                          </p:val>
                                        </p:tav>
                                      </p:tavLst>
                                    </p:anim>
                                    <p:anim calcmode="lin" valueType="num">
                                      <p:cBhvr additive="base">
                                        <p:cTn id="28" dur="75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425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childTnLst>
                          </p:cTn>
                        </p:par>
                        <p:par>
                          <p:cTn id="37" fill="hold">
                            <p:stCondLst>
                              <p:cond delay="4750"/>
                            </p:stCondLst>
                            <p:childTnLst>
                              <p:par>
                                <p:cTn id="38" presetID="2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6" grpId="0" animBg="1"/>
      <p:bldP spid="17"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custDataLst>
              <p:tags r:id="rId1"/>
            </p:custDataLst>
          </p:nvPr>
        </p:nvSpPr>
        <p:spPr>
          <a:xfrm>
            <a:off x="5892722" y="1408594"/>
            <a:ext cx="2605881" cy="394097"/>
          </a:xfrm>
          <a:prstGeom prst="rect">
            <a:avLst/>
          </a:prstGeom>
          <a:noFill/>
        </p:spPr>
        <p:txBody>
          <a:bodyPr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C00000"/>
                </a:solidFill>
                <a:effectLst/>
                <a:uLnTx/>
                <a:uFillTx/>
                <a:latin typeface="等线"/>
                <a:ea typeface="微软雅黑"/>
                <a:cs typeface="+mn-cs"/>
              </a:rPr>
              <a:t>单击此处添加文字标题</a:t>
            </a:r>
            <a:endParaRPr kumimoji="0" lang="zh-CN" altLang="en-US" sz="1800" b="1" i="0" u="none" strike="noStrike" kern="0" cap="none" spc="0" normalizeH="0" baseline="0" noProof="0" dirty="0">
              <a:ln>
                <a:noFill/>
              </a:ln>
              <a:solidFill>
                <a:srgbClr val="C00000"/>
              </a:solidFill>
              <a:effectLst/>
              <a:uLnTx/>
              <a:uFillTx/>
              <a:latin typeface="等线"/>
              <a:ea typeface="微软雅黑"/>
              <a:cs typeface="+mn-cs"/>
            </a:endParaRPr>
          </a:p>
        </p:txBody>
      </p:sp>
      <p:sp>
        <p:nvSpPr>
          <p:cNvPr id="15" name="文本框 14"/>
          <p:cNvSpPr txBox="1"/>
          <p:nvPr>
            <p:custDataLst>
              <p:tags r:id="rId2"/>
            </p:custDataLst>
          </p:nvPr>
        </p:nvSpPr>
        <p:spPr>
          <a:xfrm>
            <a:off x="6256019" y="306090"/>
            <a:ext cx="1313180" cy="769441"/>
          </a:xfrm>
          <a:prstGeom prst="rect">
            <a:avLst/>
          </a:prstGeom>
          <a:noFill/>
        </p:spPr>
        <p:txBody>
          <a:bodyPr vert="horz"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400" b="1" i="0" u="none" strike="noStrike" kern="0" cap="none" spc="0" normalizeH="0" baseline="0" noProof="0" dirty="0">
                <a:ln>
                  <a:noFill/>
                </a:ln>
                <a:solidFill>
                  <a:srgbClr val="DC4A41"/>
                </a:solidFill>
                <a:effectLst/>
                <a:uLnTx/>
                <a:uFillTx/>
                <a:latin typeface="华文中宋"/>
                <a:ea typeface="华文中宋"/>
                <a:cs typeface="+mn-cs"/>
              </a:rPr>
              <a:t>目录</a:t>
            </a:r>
          </a:p>
        </p:txBody>
      </p:sp>
      <p:sp>
        <p:nvSpPr>
          <p:cNvPr id="16" name="任意多边形 15"/>
          <p:cNvSpPr/>
          <p:nvPr>
            <p:custDataLst>
              <p:tags r:id="rId3"/>
            </p:custDataLst>
          </p:nvPr>
        </p:nvSpPr>
        <p:spPr>
          <a:xfrm>
            <a:off x="5476001" y="1344048"/>
            <a:ext cx="420291" cy="486966"/>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rgbClr val="C00000"/>
          </a:solidFill>
          <a:ln w="12700" cap="flat" cmpd="sng" algn="ctr">
            <a:noFill/>
            <a:prstDash val="solid"/>
            <a:miter lim="800000"/>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FFFF"/>
                </a:solidFill>
                <a:effectLst/>
                <a:uLnTx/>
                <a:uFillTx/>
                <a:latin typeface="Times New Roman"/>
                <a:ea typeface="幼圆"/>
                <a:cs typeface="+mn-cs"/>
              </a:rPr>
              <a:t>1</a:t>
            </a:r>
            <a:endParaRPr kumimoji="0" lang="zh-CN" altLang="en-US" sz="2800" b="1" i="0" u="none" strike="noStrike" kern="0" cap="none" spc="0" normalizeH="0" baseline="0" noProof="0" dirty="0">
              <a:ln>
                <a:noFill/>
              </a:ln>
              <a:solidFill>
                <a:srgbClr val="FFFFFF"/>
              </a:solidFill>
              <a:effectLst/>
              <a:uLnTx/>
              <a:uFillTx/>
              <a:latin typeface="Times New Roman"/>
              <a:ea typeface="幼圆"/>
              <a:cs typeface="+mn-cs"/>
            </a:endParaRPr>
          </a:p>
        </p:txBody>
      </p:sp>
      <p:sp>
        <p:nvSpPr>
          <p:cNvPr id="36" name="文本框 35"/>
          <p:cNvSpPr txBox="1"/>
          <p:nvPr>
            <p:custDataLst>
              <p:tags r:id="rId4"/>
            </p:custDataLst>
          </p:nvPr>
        </p:nvSpPr>
        <p:spPr>
          <a:xfrm>
            <a:off x="5892722" y="2028658"/>
            <a:ext cx="2605881" cy="394097"/>
          </a:xfrm>
          <a:prstGeom prst="rect">
            <a:avLst/>
          </a:prstGeom>
          <a:noFill/>
        </p:spPr>
        <p:txBody>
          <a:bodyPr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C00000"/>
                </a:solidFill>
                <a:effectLst/>
                <a:uLnTx/>
                <a:uFillTx/>
                <a:latin typeface="等线"/>
                <a:ea typeface="微软雅黑"/>
                <a:cs typeface="+mn-cs"/>
              </a:rPr>
              <a:t>单击此处添加文字标题</a:t>
            </a:r>
            <a:endParaRPr kumimoji="0" lang="zh-CN" altLang="en-US" sz="1800" b="1" i="0" u="none" strike="noStrike" kern="0" cap="none" spc="0" normalizeH="0" baseline="0" noProof="0" dirty="0">
              <a:ln>
                <a:noFill/>
              </a:ln>
              <a:solidFill>
                <a:srgbClr val="C00000"/>
              </a:solidFill>
              <a:effectLst/>
              <a:uLnTx/>
              <a:uFillTx/>
              <a:latin typeface="等线"/>
              <a:ea typeface="微软雅黑"/>
              <a:cs typeface="+mn-cs"/>
            </a:endParaRPr>
          </a:p>
        </p:txBody>
      </p:sp>
      <p:sp>
        <p:nvSpPr>
          <p:cNvPr id="37" name="任意多边形 36"/>
          <p:cNvSpPr/>
          <p:nvPr>
            <p:custDataLst>
              <p:tags r:id="rId5"/>
            </p:custDataLst>
          </p:nvPr>
        </p:nvSpPr>
        <p:spPr>
          <a:xfrm>
            <a:off x="5476001" y="1964112"/>
            <a:ext cx="420291" cy="486966"/>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rgbClr val="C00000"/>
          </a:solidFill>
          <a:ln w="12700" cap="flat" cmpd="sng" algn="ctr">
            <a:noFill/>
            <a:prstDash val="solid"/>
            <a:miter lim="800000"/>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rgbClr val="FFFFFF"/>
                </a:solidFill>
                <a:effectLst/>
                <a:uLnTx/>
                <a:uFillTx/>
                <a:latin typeface="Times New Roman"/>
                <a:ea typeface="幼圆"/>
                <a:cs typeface="+mn-cs"/>
              </a:rPr>
              <a:t>2</a:t>
            </a:r>
            <a:endParaRPr kumimoji="0" lang="zh-CN" altLang="en-US" sz="2800" b="1" i="0" u="none" strike="noStrike" kern="0" cap="none" spc="0" normalizeH="0" baseline="0" noProof="0" dirty="0">
              <a:ln>
                <a:noFill/>
              </a:ln>
              <a:solidFill>
                <a:srgbClr val="FFFFFF"/>
              </a:solidFill>
              <a:effectLst/>
              <a:uLnTx/>
              <a:uFillTx/>
              <a:latin typeface="Times New Roman"/>
              <a:ea typeface="幼圆"/>
              <a:cs typeface="+mn-cs"/>
            </a:endParaRPr>
          </a:p>
        </p:txBody>
      </p:sp>
      <p:sp>
        <p:nvSpPr>
          <p:cNvPr id="38" name="文本框 37"/>
          <p:cNvSpPr txBox="1"/>
          <p:nvPr>
            <p:custDataLst>
              <p:tags r:id="rId6"/>
            </p:custDataLst>
          </p:nvPr>
        </p:nvSpPr>
        <p:spPr>
          <a:xfrm>
            <a:off x="5892722" y="2651814"/>
            <a:ext cx="2605881" cy="394097"/>
          </a:xfrm>
          <a:prstGeom prst="rect">
            <a:avLst/>
          </a:prstGeom>
          <a:noFill/>
        </p:spPr>
        <p:txBody>
          <a:bodyPr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C00000"/>
                </a:solidFill>
                <a:effectLst/>
                <a:uLnTx/>
                <a:uFillTx/>
                <a:latin typeface="等线"/>
                <a:ea typeface="微软雅黑"/>
                <a:cs typeface="+mn-cs"/>
              </a:rPr>
              <a:t>单击此处添加文字标题</a:t>
            </a:r>
            <a:endParaRPr kumimoji="0" lang="zh-CN" altLang="en-US" sz="1800" b="1" i="0" u="none" strike="noStrike" kern="0" cap="none" spc="0" normalizeH="0" baseline="0" noProof="0" dirty="0">
              <a:ln>
                <a:noFill/>
              </a:ln>
              <a:solidFill>
                <a:srgbClr val="C00000"/>
              </a:solidFill>
              <a:effectLst/>
              <a:uLnTx/>
              <a:uFillTx/>
              <a:latin typeface="等线"/>
              <a:ea typeface="微软雅黑"/>
              <a:cs typeface="+mn-cs"/>
            </a:endParaRPr>
          </a:p>
        </p:txBody>
      </p:sp>
      <p:sp>
        <p:nvSpPr>
          <p:cNvPr id="39" name="任意多边形 38"/>
          <p:cNvSpPr/>
          <p:nvPr>
            <p:custDataLst>
              <p:tags r:id="rId7"/>
            </p:custDataLst>
          </p:nvPr>
        </p:nvSpPr>
        <p:spPr>
          <a:xfrm>
            <a:off x="5476001" y="2587268"/>
            <a:ext cx="420291" cy="486966"/>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rgbClr val="C00000"/>
          </a:solidFill>
          <a:ln w="12700" cap="flat" cmpd="sng" algn="ctr">
            <a:noFill/>
            <a:prstDash val="solid"/>
            <a:miter lim="800000"/>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rgbClr val="FFFFFF"/>
                </a:solidFill>
                <a:effectLst/>
                <a:uLnTx/>
                <a:uFillTx/>
                <a:latin typeface="Times New Roman"/>
                <a:ea typeface="幼圆"/>
                <a:cs typeface="+mn-cs"/>
              </a:rPr>
              <a:t>3</a:t>
            </a:r>
            <a:endParaRPr kumimoji="0" lang="zh-CN" altLang="en-US" sz="2800" b="1" i="0" u="none" strike="noStrike" kern="0" cap="none" spc="0" normalizeH="0" baseline="0" noProof="0" dirty="0">
              <a:ln>
                <a:noFill/>
              </a:ln>
              <a:solidFill>
                <a:srgbClr val="FFFFFF"/>
              </a:solidFill>
              <a:effectLst/>
              <a:uLnTx/>
              <a:uFillTx/>
              <a:latin typeface="Times New Roman"/>
              <a:ea typeface="幼圆"/>
              <a:cs typeface="+mn-cs"/>
            </a:endParaRPr>
          </a:p>
        </p:txBody>
      </p:sp>
      <p:sp>
        <p:nvSpPr>
          <p:cNvPr id="40" name="文本框 39"/>
          <p:cNvSpPr txBox="1"/>
          <p:nvPr>
            <p:custDataLst>
              <p:tags r:id="rId8"/>
            </p:custDataLst>
          </p:nvPr>
        </p:nvSpPr>
        <p:spPr>
          <a:xfrm>
            <a:off x="5892722" y="3273425"/>
            <a:ext cx="2605881" cy="394097"/>
          </a:xfrm>
          <a:prstGeom prst="rect">
            <a:avLst/>
          </a:prstGeom>
          <a:noFill/>
        </p:spPr>
        <p:txBody>
          <a:bodyPr anchor="ctr">
            <a:no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smtClean="0">
                <a:ln>
                  <a:noFill/>
                </a:ln>
                <a:solidFill>
                  <a:srgbClr val="C00000"/>
                </a:solidFill>
                <a:effectLst/>
                <a:uLnTx/>
                <a:uFillTx/>
                <a:latin typeface="等线"/>
                <a:ea typeface="微软雅黑"/>
                <a:cs typeface="+mn-cs"/>
              </a:rPr>
              <a:t>单击此处添加文字标题</a:t>
            </a:r>
            <a:endParaRPr kumimoji="0" lang="zh-CN" altLang="en-US" sz="1800" b="1" i="0" u="none" strike="noStrike" kern="0" cap="none" spc="0" normalizeH="0" baseline="0" noProof="0" dirty="0">
              <a:ln>
                <a:noFill/>
              </a:ln>
              <a:solidFill>
                <a:srgbClr val="C00000"/>
              </a:solidFill>
              <a:effectLst/>
              <a:uLnTx/>
              <a:uFillTx/>
              <a:latin typeface="等线"/>
              <a:ea typeface="微软雅黑"/>
              <a:cs typeface="+mn-cs"/>
            </a:endParaRPr>
          </a:p>
        </p:txBody>
      </p:sp>
      <p:sp>
        <p:nvSpPr>
          <p:cNvPr id="41" name="任意多边形 40"/>
          <p:cNvSpPr/>
          <p:nvPr>
            <p:custDataLst>
              <p:tags r:id="rId9"/>
            </p:custDataLst>
          </p:nvPr>
        </p:nvSpPr>
        <p:spPr>
          <a:xfrm>
            <a:off x="5476001" y="3208879"/>
            <a:ext cx="420291" cy="486966"/>
          </a:xfrm>
          <a:custGeom>
            <a:avLst/>
            <a:gdLst>
              <a:gd name="connsiteX0" fmla="*/ 282768 w 561608"/>
              <a:gd name="connsiteY0" fmla="*/ 0 h 649318"/>
              <a:gd name="connsiteX1" fmla="*/ 561608 w 561608"/>
              <a:gd name="connsiteY1" fmla="*/ 159711 h 649318"/>
              <a:gd name="connsiteX2" fmla="*/ 561608 w 561608"/>
              <a:gd name="connsiteY2" fmla="*/ 485680 h 649318"/>
              <a:gd name="connsiteX3" fmla="*/ 282768 w 561608"/>
              <a:gd name="connsiteY3" fmla="*/ 649318 h 649318"/>
              <a:gd name="connsiteX4" fmla="*/ 0 w 561608"/>
              <a:gd name="connsiteY4" fmla="*/ 485680 h 649318"/>
              <a:gd name="connsiteX5" fmla="*/ 0 w 561608"/>
              <a:gd name="connsiteY5" fmla="*/ 159711 h 649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1608" h="649318">
                <a:moveTo>
                  <a:pt x="282768" y="0"/>
                </a:moveTo>
                <a:lnTo>
                  <a:pt x="561608" y="159711"/>
                </a:lnTo>
                <a:lnTo>
                  <a:pt x="561608" y="485680"/>
                </a:lnTo>
                <a:lnTo>
                  <a:pt x="282768" y="649318"/>
                </a:lnTo>
                <a:lnTo>
                  <a:pt x="0" y="485680"/>
                </a:lnTo>
                <a:lnTo>
                  <a:pt x="0" y="159711"/>
                </a:lnTo>
                <a:close/>
              </a:path>
            </a:pathLst>
          </a:custGeom>
          <a:solidFill>
            <a:srgbClr val="C00000"/>
          </a:solidFill>
          <a:ln w="12700" cap="flat" cmpd="sng" algn="ctr">
            <a:noFill/>
            <a:prstDash val="solid"/>
            <a:miter lim="800000"/>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smtClean="0">
                <a:ln>
                  <a:noFill/>
                </a:ln>
                <a:solidFill>
                  <a:srgbClr val="FFFFFF"/>
                </a:solidFill>
                <a:effectLst/>
                <a:uLnTx/>
                <a:uFillTx/>
                <a:latin typeface="Times New Roman"/>
                <a:ea typeface="幼圆"/>
                <a:cs typeface="+mn-cs"/>
              </a:rPr>
              <a:t>4</a:t>
            </a:r>
            <a:endParaRPr kumimoji="0" lang="zh-CN" altLang="en-US" sz="2800" b="1" i="0" u="none" strike="noStrike" kern="0" cap="none" spc="0" normalizeH="0" baseline="0" noProof="0" dirty="0">
              <a:ln>
                <a:noFill/>
              </a:ln>
              <a:solidFill>
                <a:srgbClr val="FFFFFF"/>
              </a:solidFill>
              <a:effectLst/>
              <a:uLnTx/>
              <a:uFillTx/>
              <a:latin typeface="Times New Roman"/>
              <a:ea typeface="幼圆"/>
              <a:cs typeface="+mn-cs"/>
            </a:endParaRPr>
          </a:p>
        </p:txBody>
      </p:sp>
      <p:grpSp>
        <p:nvGrpSpPr>
          <p:cNvPr id="2" name="组合 1"/>
          <p:cNvGrpSpPr/>
          <p:nvPr/>
        </p:nvGrpSpPr>
        <p:grpSpPr>
          <a:xfrm>
            <a:off x="0" y="611980"/>
            <a:ext cx="9144000" cy="4518820"/>
            <a:chOff x="0" y="611980"/>
            <a:chExt cx="9144000" cy="4518820"/>
          </a:xfrm>
        </p:grpSpPr>
        <p:pic>
          <p:nvPicPr>
            <p:cNvPr id="17" name="图片 16"/>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18" name="图片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pic>
          <p:nvPicPr>
            <p:cNvPr id="14" name="图片 13"/>
            <p:cNvPicPr>
              <a:picLocks noChangeAspect="1"/>
            </p:cNvPicPr>
            <p:nvPr/>
          </p:nvPicPr>
          <p:blipFill rotWithShape="1">
            <a:blip r:embed="rId14"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grpSp>
    </p:spTree>
    <p:extLst>
      <p:ext uri="{BB962C8B-B14F-4D97-AF65-F5344CB8AC3E}">
        <p14:creationId xmlns:p14="http://schemas.microsoft.com/office/powerpoint/2010/main" val="345416089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750" fill="hold"/>
                                        <p:tgtEl>
                                          <p:spTgt spid="15"/>
                                        </p:tgtEl>
                                        <p:attrNameLst>
                                          <p:attrName>ppt_w</p:attrName>
                                        </p:attrNameLst>
                                      </p:cBhvr>
                                      <p:tavLst>
                                        <p:tav tm="0">
                                          <p:val>
                                            <p:fltVal val="0"/>
                                          </p:val>
                                        </p:tav>
                                        <p:tav tm="100000">
                                          <p:val>
                                            <p:strVal val="#ppt_w"/>
                                          </p:val>
                                        </p:tav>
                                      </p:tavLst>
                                    </p:anim>
                                    <p:anim calcmode="lin" valueType="num">
                                      <p:cBhvr>
                                        <p:cTn id="8" dur="750" fill="hold"/>
                                        <p:tgtEl>
                                          <p:spTgt spid="15"/>
                                        </p:tgtEl>
                                        <p:attrNameLst>
                                          <p:attrName>ppt_h</p:attrName>
                                        </p:attrNameLst>
                                      </p:cBhvr>
                                      <p:tavLst>
                                        <p:tav tm="0">
                                          <p:val>
                                            <p:fltVal val="0"/>
                                          </p:val>
                                        </p:tav>
                                        <p:tav tm="100000">
                                          <p:val>
                                            <p:strVal val="#ppt_h"/>
                                          </p:val>
                                        </p:tav>
                                      </p:tavLst>
                                    </p:anim>
                                    <p:animEffect transition="in" filter="fade">
                                      <p:cBhvr>
                                        <p:cTn id="9" dur="750"/>
                                        <p:tgtEl>
                                          <p:spTgt spid="15"/>
                                        </p:tgtEl>
                                      </p:cBhvr>
                                    </p:animEffect>
                                  </p:childTnLst>
                                </p:cTn>
                              </p:par>
                            </p:childTnLst>
                          </p:cTn>
                        </p:par>
                        <p:par>
                          <p:cTn id="10" fill="hold">
                            <p:stCondLst>
                              <p:cond delay="750"/>
                            </p:stCondLst>
                            <p:childTnLst>
                              <p:par>
                                <p:cTn id="11" presetID="49" presetClass="entr" presetSubtype="0" decel="100000"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750" fill="hold"/>
                                        <p:tgtEl>
                                          <p:spTgt spid="16"/>
                                        </p:tgtEl>
                                        <p:attrNameLst>
                                          <p:attrName>ppt_w</p:attrName>
                                        </p:attrNameLst>
                                      </p:cBhvr>
                                      <p:tavLst>
                                        <p:tav tm="0">
                                          <p:val>
                                            <p:fltVal val="0"/>
                                          </p:val>
                                        </p:tav>
                                        <p:tav tm="100000">
                                          <p:val>
                                            <p:strVal val="#ppt_w"/>
                                          </p:val>
                                        </p:tav>
                                      </p:tavLst>
                                    </p:anim>
                                    <p:anim calcmode="lin" valueType="num">
                                      <p:cBhvr>
                                        <p:cTn id="14" dur="750" fill="hold"/>
                                        <p:tgtEl>
                                          <p:spTgt spid="16"/>
                                        </p:tgtEl>
                                        <p:attrNameLst>
                                          <p:attrName>ppt_h</p:attrName>
                                        </p:attrNameLst>
                                      </p:cBhvr>
                                      <p:tavLst>
                                        <p:tav tm="0">
                                          <p:val>
                                            <p:fltVal val="0"/>
                                          </p:val>
                                        </p:tav>
                                        <p:tav tm="100000">
                                          <p:val>
                                            <p:strVal val="#ppt_h"/>
                                          </p:val>
                                        </p:tav>
                                      </p:tavLst>
                                    </p:anim>
                                    <p:anim calcmode="lin" valueType="num">
                                      <p:cBhvr>
                                        <p:cTn id="15" dur="750" fill="hold"/>
                                        <p:tgtEl>
                                          <p:spTgt spid="16"/>
                                        </p:tgtEl>
                                        <p:attrNameLst>
                                          <p:attrName>style.rotation</p:attrName>
                                        </p:attrNameLst>
                                      </p:cBhvr>
                                      <p:tavLst>
                                        <p:tav tm="0">
                                          <p:val>
                                            <p:fltVal val="360"/>
                                          </p:val>
                                        </p:tav>
                                        <p:tav tm="100000">
                                          <p:val>
                                            <p:fltVal val="0"/>
                                          </p:val>
                                        </p:tav>
                                      </p:tavLst>
                                    </p:anim>
                                    <p:animEffect transition="in" filter="fade">
                                      <p:cBhvr>
                                        <p:cTn id="16" dur="750"/>
                                        <p:tgtEl>
                                          <p:spTgt spid="16"/>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750"/>
                                        <p:tgtEl>
                                          <p:spTgt spid="11"/>
                                        </p:tgtEl>
                                      </p:cBhvr>
                                    </p:animEffect>
                                  </p:childTnLst>
                                </p:cTn>
                              </p:par>
                            </p:childTnLst>
                          </p:cTn>
                        </p:par>
                        <p:par>
                          <p:cTn id="21" fill="hold">
                            <p:stCondLst>
                              <p:cond delay="2250"/>
                            </p:stCondLst>
                            <p:childTnLst>
                              <p:par>
                                <p:cTn id="22" presetID="49" presetClass="entr" presetSubtype="0" decel="10000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750" fill="hold"/>
                                        <p:tgtEl>
                                          <p:spTgt spid="37"/>
                                        </p:tgtEl>
                                        <p:attrNameLst>
                                          <p:attrName>ppt_w</p:attrName>
                                        </p:attrNameLst>
                                      </p:cBhvr>
                                      <p:tavLst>
                                        <p:tav tm="0">
                                          <p:val>
                                            <p:fltVal val="0"/>
                                          </p:val>
                                        </p:tav>
                                        <p:tav tm="100000">
                                          <p:val>
                                            <p:strVal val="#ppt_w"/>
                                          </p:val>
                                        </p:tav>
                                      </p:tavLst>
                                    </p:anim>
                                    <p:anim calcmode="lin" valueType="num">
                                      <p:cBhvr>
                                        <p:cTn id="25" dur="750" fill="hold"/>
                                        <p:tgtEl>
                                          <p:spTgt spid="37"/>
                                        </p:tgtEl>
                                        <p:attrNameLst>
                                          <p:attrName>ppt_h</p:attrName>
                                        </p:attrNameLst>
                                      </p:cBhvr>
                                      <p:tavLst>
                                        <p:tav tm="0">
                                          <p:val>
                                            <p:fltVal val="0"/>
                                          </p:val>
                                        </p:tav>
                                        <p:tav tm="100000">
                                          <p:val>
                                            <p:strVal val="#ppt_h"/>
                                          </p:val>
                                        </p:tav>
                                      </p:tavLst>
                                    </p:anim>
                                    <p:anim calcmode="lin" valueType="num">
                                      <p:cBhvr>
                                        <p:cTn id="26" dur="750" fill="hold"/>
                                        <p:tgtEl>
                                          <p:spTgt spid="37"/>
                                        </p:tgtEl>
                                        <p:attrNameLst>
                                          <p:attrName>style.rotation</p:attrName>
                                        </p:attrNameLst>
                                      </p:cBhvr>
                                      <p:tavLst>
                                        <p:tav tm="0">
                                          <p:val>
                                            <p:fltVal val="360"/>
                                          </p:val>
                                        </p:tav>
                                        <p:tav tm="100000">
                                          <p:val>
                                            <p:fltVal val="0"/>
                                          </p:val>
                                        </p:tav>
                                      </p:tavLst>
                                    </p:anim>
                                    <p:animEffect transition="in" filter="fade">
                                      <p:cBhvr>
                                        <p:cTn id="27" dur="750"/>
                                        <p:tgtEl>
                                          <p:spTgt spid="37"/>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left)">
                                      <p:cBhvr>
                                        <p:cTn id="31" dur="750"/>
                                        <p:tgtEl>
                                          <p:spTgt spid="36"/>
                                        </p:tgtEl>
                                      </p:cBhvr>
                                    </p:animEffect>
                                  </p:childTnLst>
                                </p:cTn>
                              </p:par>
                            </p:childTnLst>
                          </p:cTn>
                        </p:par>
                        <p:par>
                          <p:cTn id="32" fill="hold">
                            <p:stCondLst>
                              <p:cond delay="3750"/>
                            </p:stCondLst>
                            <p:childTnLst>
                              <p:par>
                                <p:cTn id="33" presetID="49" presetClass="entr" presetSubtype="0" decel="100000"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750" fill="hold"/>
                                        <p:tgtEl>
                                          <p:spTgt spid="39"/>
                                        </p:tgtEl>
                                        <p:attrNameLst>
                                          <p:attrName>ppt_w</p:attrName>
                                        </p:attrNameLst>
                                      </p:cBhvr>
                                      <p:tavLst>
                                        <p:tav tm="0">
                                          <p:val>
                                            <p:fltVal val="0"/>
                                          </p:val>
                                        </p:tav>
                                        <p:tav tm="100000">
                                          <p:val>
                                            <p:strVal val="#ppt_w"/>
                                          </p:val>
                                        </p:tav>
                                      </p:tavLst>
                                    </p:anim>
                                    <p:anim calcmode="lin" valueType="num">
                                      <p:cBhvr>
                                        <p:cTn id="36" dur="750" fill="hold"/>
                                        <p:tgtEl>
                                          <p:spTgt spid="39"/>
                                        </p:tgtEl>
                                        <p:attrNameLst>
                                          <p:attrName>ppt_h</p:attrName>
                                        </p:attrNameLst>
                                      </p:cBhvr>
                                      <p:tavLst>
                                        <p:tav tm="0">
                                          <p:val>
                                            <p:fltVal val="0"/>
                                          </p:val>
                                        </p:tav>
                                        <p:tav tm="100000">
                                          <p:val>
                                            <p:strVal val="#ppt_h"/>
                                          </p:val>
                                        </p:tav>
                                      </p:tavLst>
                                    </p:anim>
                                    <p:anim calcmode="lin" valueType="num">
                                      <p:cBhvr>
                                        <p:cTn id="37" dur="750" fill="hold"/>
                                        <p:tgtEl>
                                          <p:spTgt spid="39"/>
                                        </p:tgtEl>
                                        <p:attrNameLst>
                                          <p:attrName>style.rotation</p:attrName>
                                        </p:attrNameLst>
                                      </p:cBhvr>
                                      <p:tavLst>
                                        <p:tav tm="0">
                                          <p:val>
                                            <p:fltVal val="360"/>
                                          </p:val>
                                        </p:tav>
                                        <p:tav tm="100000">
                                          <p:val>
                                            <p:fltVal val="0"/>
                                          </p:val>
                                        </p:tav>
                                      </p:tavLst>
                                    </p:anim>
                                    <p:animEffect transition="in" filter="fade">
                                      <p:cBhvr>
                                        <p:cTn id="38" dur="750"/>
                                        <p:tgtEl>
                                          <p:spTgt spid="39"/>
                                        </p:tgtEl>
                                      </p:cBhvr>
                                    </p:animEffect>
                                  </p:childTnLst>
                                </p:cTn>
                              </p:par>
                            </p:childTnLst>
                          </p:cTn>
                        </p:par>
                        <p:par>
                          <p:cTn id="39" fill="hold">
                            <p:stCondLst>
                              <p:cond delay="4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750"/>
                                        <p:tgtEl>
                                          <p:spTgt spid="38"/>
                                        </p:tgtEl>
                                      </p:cBhvr>
                                    </p:animEffect>
                                  </p:childTnLst>
                                </p:cTn>
                              </p:par>
                            </p:childTnLst>
                          </p:cTn>
                        </p:par>
                        <p:par>
                          <p:cTn id="43" fill="hold">
                            <p:stCondLst>
                              <p:cond delay="5250"/>
                            </p:stCondLst>
                            <p:childTnLst>
                              <p:par>
                                <p:cTn id="44" presetID="49" presetClass="entr" presetSubtype="0" decel="10000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p:cTn id="46" dur="750" fill="hold"/>
                                        <p:tgtEl>
                                          <p:spTgt spid="41"/>
                                        </p:tgtEl>
                                        <p:attrNameLst>
                                          <p:attrName>ppt_w</p:attrName>
                                        </p:attrNameLst>
                                      </p:cBhvr>
                                      <p:tavLst>
                                        <p:tav tm="0">
                                          <p:val>
                                            <p:fltVal val="0"/>
                                          </p:val>
                                        </p:tav>
                                        <p:tav tm="100000">
                                          <p:val>
                                            <p:strVal val="#ppt_w"/>
                                          </p:val>
                                        </p:tav>
                                      </p:tavLst>
                                    </p:anim>
                                    <p:anim calcmode="lin" valueType="num">
                                      <p:cBhvr>
                                        <p:cTn id="47" dur="750" fill="hold"/>
                                        <p:tgtEl>
                                          <p:spTgt spid="41"/>
                                        </p:tgtEl>
                                        <p:attrNameLst>
                                          <p:attrName>ppt_h</p:attrName>
                                        </p:attrNameLst>
                                      </p:cBhvr>
                                      <p:tavLst>
                                        <p:tav tm="0">
                                          <p:val>
                                            <p:fltVal val="0"/>
                                          </p:val>
                                        </p:tav>
                                        <p:tav tm="100000">
                                          <p:val>
                                            <p:strVal val="#ppt_h"/>
                                          </p:val>
                                        </p:tav>
                                      </p:tavLst>
                                    </p:anim>
                                    <p:anim calcmode="lin" valueType="num">
                                      <p:cBhvr>
                                        <p:cTn id="48" dur="750" fill="hold"/>
                                        <p:tgtEl>
                                          <p:spTgt spid="41"/>
                                        </p:tgtEl>
                                        <p:attrNameLst>
                                          <p:attrName>style.rotation</p:attrName>
                                        </p:attrNameLst>
                                      </p:cBhvr>
                                      <p:tavLst>
                                        <p:tav tm="0">
                                          <p:val>
                                            <p:fltVal val="360"/>
                                          </p:val>
                                        </p:tav>
                                        <p:tav tm="100000">
                                          <p:val>
                                            <p:fltVal val="0"/>
                                          </p:val>
                                        </p:tav>
                                      </p:tavLst>
                                    </p:anim>
                                    <p:animEffect transition="in" filter="fade">
                                      <p:cBhvr>
                                        <p:cTn id="49" dur="750"/>
                                        <p:tgtEl>
                                          <p:spTgt spid="41"/>
                                        </p:tgtEl>
                                      </p:cBhvr>
                                    </p:animEffect>
                                  </p:childTnLst>
                                </p:cTn>
                              </p:par>
                            </p:childTnLst>
                          </p:cTn>
                        </p:par>
                        <p:par>
                          <p:cTn id="50" fill="hold">
                            <p:stCondLst>
                              <p:cond delay="6000"/>
                            </p:stCondLst>
                            <p:childTnLst>
                              <p:par>
                                <p:cTn id="51" presetID="22" presetClass="entr" presetSubtype="8"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ipe(left)">
                                      <p:cBhvr>
                                        <p:cTn id="53"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animBg="1"/>
      <p:bldP spid="36" grpId="0"/>
      <p:bldP spid="37" grpId="0" animBg="1"/>
      <p:bldP spid="38" grpId="0"/>
      <p:bldP spid="39" grpId="0" animBg="1"/>
      <p:bldP spid="40" grpId="0"/>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11980"/>
            <a:ext cx="9144000" cy="4518820"/>
            <a:chOff x="0" y="611980"/>
            <a:chExt cx="9144000" cy="4518820"/>
          </a:xfrm>
        </p:grpSpPr>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pic>
          <p:nvPicPr>
            <p:cNvPr id="11" name="图片 10"/>
            <p:cNvPicPr>
              <a:picLocks noChangeAspect="1"/>
            </p:cNvPicPr>
            <p:nvPr/>
          </p:nvPicPr>
          <p:blipFill rotWithShape="1">
            <a:blip r:embed="rId10"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grpSp>
      <p:sp>
        <p:nvSpPr>
          <p:cNvPr id="14" name="文本框 2"/>
          <p:cNvSpPr txBox="1">
            <a:spLocks noChangeArrowheads="1"/>
          </p:cNvSpPr>
          <p:nvPr>
            <p:custDataLst>
              <p:tags r:id="rId1"/>
            </p:custDataLst>
          </p:nvPr>
        </p:nvSpPr>
        <p:spPr bwMode="auto">
          <a:xfrm>
            <a:off x="4964906" y="12945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rPr>
              <a:t>01</a:t>
            </a:r>
            <a:endParaRPr kumimoji="0" lang="zh-CN" altLang="en-US" sz="14925" b="1" i="0" u="none" strike="noStrike" kern="1200" cap="none" spc="0" normalizeH="0" baseline="0" noProof="0" dirty="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17" name="直接连接符 16"/>
          <p:cNvCxnSpPr/>
          <p:nvPr>
            <p:custDataLst>
              <p:tags r:id="rId2"/>
            </p:custDataLst>
          </p:nvPr>
        </p:nvCxnSpPr>
        <p:spPr>
          <a:xfrm>
            <a:off x="4663450" y="2820325"/>
            <a:ext cx="3456384" cy="0"/>
          </a:xfrm>
          <a:prstGeom prst="line">
            <a:avLst/>
          </a:prstGeom>
          <a:ln w="12700">
            <a:solidFill>
              <a:srgbClr val="C0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8" name="文本框 11"/>
          <p:cNvSpPr txBox="1">
            <a:spLocks noChangeArrowheads="1"/>
          </p:cNvSpPr>
          <p:nvPr>
            <p:custDataLst>
              <p:tags r:id="rId3"/>
            </p:custDataLst>
          </p:nvPr>
        </p:nvSpPr>
        <p:spPr bwMode="auto">
          <a:xfrm>
            <a:off x="4931568" y="1070053"/>
            <a:ext cx="2915841" cy="507831"/>
          </a:xfrm>
          <a:prstGeom prst="rect">
            <a:avLst/>
          </a:prstGeom>
          <a:solidFill>
            <a:srgbClr val="EDF5F8"/>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rgbClr val="5B9BD5"/>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PART ONE</a:t>
            </a:r>
            <a:endParaRPr kumimoji="0" lang="zh-CN" altLang="en-US"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p:cNvSpPr txBox="1">
            <a:spLocks noChangeArrowheads="1"/>
          </p:cNvSpPr>
          <p:nvPr>
            <p:custDataLst>
              <p:tags r:id="rId4"/>
            </p:custDataLst>
          </p:nvPr>
        </p:nvSpPr>
        <p:spPr bwMode="auto">
          <a:xfrm>
            <a:off x="4622969" y="2280973"/>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E95417"/>
                </a:solidFill>
                <a:effectLst/>
                <a:uLnTx/>
                <a:uFillTx/>
                <a:latin typeface="微软雅黑" panose="020B0503020204020204" pitchFamily="34" charset="-122"/>
                <a:ea typeface="微软雅黑" panose="020B0503020204020204" pitchFamily="34" charset="-122"/>
                <a:cs typeface="+mn-cs"/>
              </a:rPr>
              <a:t>单击添加标题文字</a:t>
            </a:r>
            <a:endParaRPr kumimoji="0" lang="en-US" altLang="zh-CN" sz="3200" b="1" i="0" u="none" strike="noStrike" kern="1200" cap="none" spc="0" normalizeH="0" baseline="0" noProof="0" dirty="0">
              <a:ln>
                <a:noFill/>
              </a:ln>
              <a:solidFill>
                <a:srgbClr val="E95417"/>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a:spLocks noChangeArrowheads="1"/>
          </p:cNvSpPr>
          <p:nvPr>
            <p:custDataLst>
              <p:tags r:id="rId5"/>
            </p:custDataLst>
          </p:nvPr>
        </p:nvSpPr>
        <p:spPr bwMode="auto">
          <a:xfrm>
            <a:off x="4601537" y="2877475"/>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en-US" altLang="zh-CN"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da-DK" altLang="zh-CN" sz="1600" b="0" i="0" u="none" strike="noStrike" kern="1200" cap="none" spc="0" normalizeH="0" baseline="0" noProof="0" dirty="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147077285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 calcmode="lin" valueType="num">
                                      <p:cBhvr>
                                        <p:cTn id="9" dur="750" fill="hold"/>
                                        <p:tgtEl>
                                          <p:spTgt spid="14"/>
                                        </p:tgtEl>
                                        <p:attrNameLst>
                                          <p:attrName>style.rotation</p:attrName>
                                        </p:attrNameLst>
                                      </p:cBhvr>
                                      <p:tavLst>
                                        <p:tav tm="0">
                                          <p:val>
                                            <p:fltVal val="360"/>
                                          </p:val>
                                        </p:tav>
                                        <p:tav tm="100000">
                                          <p:val>
                                            <p:fltVal val="0"/>
                                          </p:val>
                                        </p:tav>
                                      </p:tavLst>
                                    </p:anim>
                                    <p:animEffect transition="in" filter="fade">
                                      <p:cBhvr>
                                        <p:cTn id="10" dur="750"/>
                                        <p:tgtEl>
                                          <p:spTgt spid="14"/>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750"/>
                                        <p:tgtEl>
                                          <p:spTgt spid="18"/>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750"/>
                                        <p:tgtEl>
                                          <p:spTgt spid="17"/>
                                        </p:tgtEl>
                                      </p:cBhvr>
                                    </p:animEffect>
                                  </p:childTnLst>
                                </p:cTn>
                              </p:par>
                            </p:childTnLst>
                          </p:cTn>
                        </p:par>
                        <p:par>
                          <p:cTn id="19" fill="hold">
                            <p:stCondLst>
                              <p:cond delay="2250"/>
                            </p:stCondLst>
                            <p:childTnLst>
                              <p:par>
                                <p:cTn id="20" presetID="47"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bg2"/>
          </a:solidFill>
          <a:ln w="57150">
            <a:solidFill>
              <a:schemeClr val="bg1"/>
            </a:solidFill>
          </a:ln>
          <a:effectLst>
            <a:innerShdw blurRad="63500" dist="50800" dir="13500000">
              <a:prstClr val="black">
                <a:alpha val="50000"/>
              </a:prstClr>
            </a:innerShdw>
          </a:effectLst>
          <a:extLst/>
        </p:spPr>
        <p:txBody>
          <a:bodyPr vert="horz" wrap="square" lIns="68243" tIns="34121" rIns="68243" bIns="34121"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42" name="组合 41"/>
          <p:cNvGrpSpPr/>
          <p:nvPr/>
        </p:nvGrpSpPr>
        <p:grpSpPr>
          <a:xfrm>
            <a:off x="1248292" y="1493224"/>
            <a:ext cx="863758" cy="1172725"/>
            <a:chOff x="1681435" y="1637023"/>
            <a:chExt cx="1152128" cy="1583281"/>
          </a:xfrm>
        </p:grpSpPr>
        <p:sp>
          <p:nvSpPr>
            <p:cNvPr id="43" name="TextBox 42"/>
            <p:cNvSpPr txBox="1"/>
            <p:nvPr/>
          </p:nvSpPr>
          <p:spPr>
            <a:xfrm>
              <a:off x="2007270" y="1637023"/>
              <a:ext cx="524280" cy="671939"/>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1</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44" name="TextBox 43"/>
            <p:cNvSpPr txBox="1"/>
            <p:nvPr/>
          </p:nvSpPr>
          <p:spPr>
            <a:xfrm>
              <a:off x="1681435" y="2157597"/>
              <a:ext cx="1152128" cy="1062707"/>
            </a:xfrm>
            <a:prstGeom prst="rect">
              <a:avLst/>
            </a:prstGeom>
            <a:noFill/>
          </p:spPr>
          <p:txBody>
            <a:bodyPr wrap="square" rtlCol="0">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grpSp>
        <p:nvGrpSpPr>
          <p:cNvPr id="45" name="组合 44"/>
          <p:cNvGrpSpPr/>
          <p:nvPr/>
        </p:nvGrpSpPr>
        <p:grpSpPr>
          <a:xfrm>
            <a:off x="2477010" y="888326"/>
            <a:ext cx="863758" cy="899314"/>
            <a:chOff x="3362324" y="871906"/>
            <a:chExt cx="1152128" cy="1214152"/>
          </a:xfrm>
        </p:grpSpPr>
        <p:sp>
          <p:nvSpPr>
            <p:cNvPr id="46" name="TextBox 45"/>
            <p:cNvSpPr txBox="1"/>
            <p:nvPr/>
          </p:nvSpPr>
          <p:spPr>
            <a:xfrm>
              <a:off x="3616226" y="871906"/>
              <a:ext cx="483656" cy="593596"/>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257" b="1" i="0" u="none" strike="noStrike" kern="1200" cap="none" spc="0" normalizeH="0" baseline="0" noProof="0" dirty="0">
                  <a:ln>
                    <a:noFill/>
                  </a:ln>
                  <a:solidFill>
                    <a:srgbClr val="F8F8F8"/>
                  </a:solidFill>
                  <a:effectLst/>
                  <a:uLnTx/>
                  <a:uFillTx/>
                  <a:latin typeface="微软雅黑"/>
                  <a:ea typeface="微软雅黑"/>
                  <a:cs typeface="+mn-cs"/>
                </a:rPr>
                <a:t>2</a:t>
              </a:r>
              <a:endParaRPr kumimoji="0" lang="zh-CN" altLang="en-US" sz="2257"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47" name="TextBox 46"/>
            <p:cNvSpPr txBox="1"/>
            <p:nvPr/>
          </p:nvSpPr>
          <p:spPr>
            <a:xfrm>
              <a:off x="3362324" y="1414119"/>
              <a:ext cx="1152128" cy="671939"/>
            </a:xfrm>
            <a:prstGeom prst="rect">
              <a:avLst/>
            </a:prstGeom>
            <a:noFill/>
          </p:spPr>
          <p:txBody>
            <a:bodyPr wrap="square" rtlCol="0">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grpSp>
        <p:nvGrpSpPr>
          <p:cNvPr id="48" name="组合 47"/>
          <p:cNvGrpSpPr/>
          <p:nvPr/>
        </p:nvGrpSpPr>
        <p:grpSpPr>
          <a:xfrm>
            <a:off x="3090021" y="1886551"/>
            <a:ext cx="863758" cy="1241370"/>
            <a:chOff x="4138032" y="2168050"/>
            <a:chExt cx="1152128" cy="1675956"/>
          </a:xfrm>
        </p:grpSpPr>
        <p:sp>
          <p:nvSpPr>
            <p:cNvPr id="49" name="TextBox 48"/>
            <p:cNvSpPr txBox="1"/>
            <p:nvPr/>
          </p:nvSpPr>
          <p:spPr>
            <a:xfrm>
              <a:off x="4463867" y="2168050"/>
              <a:ext cx="524280" cy="671938"/>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3</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50" name="TextBox 49"/>
            <p:cNvSpPr txBox="1"/>
            <p:nvPr/>
          </p:nvSpPr>
          <p:spPr>
            <a:xfrm>
              <a:off x="4138032" y="2781301"/>
              <a:ext cx="1152128" cy="1062705"/>
            </a:xfrm>
            <a:prstGeom prst="rect">
              <a:avLst/>
            </a:prstGeom>
            <a:noFill/>
          </p:spPr>
          <p:txBody>
            <a:bodyPr wrap="square" rtlCol="0">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grpSp>
        <p:nvGrpSpPr>
          <p:cNvPr id="51" name="组合 50"/>
          <p:cNvGrpSpPr/>
          <p:nvPr/>
        </p:nvGrpSpPr>
        <p:grpSpPr>
          <a:xfrm>
            <a:off x="2184559" y="2997571"/>
            <a:ext cx="863758" cy="1167050"/>
            <a:chOff x="2930276" y="3668024"/>
            <a:chExt cx="1152128" cy="1575619"/>
          </a:xfrm>
        </p:grpSpPr>
        <p:sp>
          <p:nvSpPr>
            <p:cNvPr id="52" name="TextBox 51"/>
            <p:cNvSpPr txBox="1"/>
            <p:nvPr/>
          </p:nvSpPr>
          <p:spPr>
            <a:xfrm>
              <a:off x="3256111" y="3668024"/>
              <a:ext cx="524280" cy="671938"/>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4</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sp>
          <p:nvSpPr>
            <p:cNvPr id="53" name="TextBox 52"/>
            <p:cNvSpPr txBox="1"/>
            <p:nvPr/>
          </p:nvSpPr>
          <p:spPr>
            <a:xfrm>
              <a:off x="2930276" y="4180937"/>
              <a:ext cx="1152128" cy="1062706"/>
            </a:xfrm>
            <a:prstGeom prst="rect">
              <a:avLst/>
            </a:prstGeom>
            <a:noFill/>
          </p:spPr>
          <p:txBody>
            <a:bodyPr wrap="square" rtlCol="0">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F8F8F8"/>
                  </a:solidFill>
                  <a:effectLst/>
                  <a:uLnTx/>
                  <a:uFillTx/>
                  <a:latin typeface="微软雅黑"/>
                  <a:ea typeface="微软雅黑"/>
                  <a:cs typeface="+mn-cs"/>
                </a:rPr>
                <a:t>请输入您的文字</a:t>
              </a:r>
            </a:p>
          </p:txBody>
        </p:sp>
      </p:grpSp>
      <p:sp>
        <p:nvSpPr>
          <p:cNvPr id="54" name="TextBox 53"/>
          <p:cNvSpPr txBox="1"/>
          <p:nvPr/>
        </p:nvSpPr>
        <p:spPr>
          <a:xfrm>
            <a:off x="2143630" y="4438551"/>
            <a:ext cx="863758" cy="300510"/>
          </a:xfrm>
          <a:prstGeom prst="rect">
            <a:avLst/>
          </a:prstGeom>
          <a:noFill/>
        </p:spPr>
        <p:txBody>
          <a:bodyPr wrap="square" lIns="68243" tIns="34121" rIns="68243" bIns="34121" rtlCol="0">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05" b="1" i="0" u="none" strike="noStrike" kern="1200" cap="none" spc="0" normalizeH="0" baseline="0" noProof="0" dirty="0">
                <a:ln>
                  <a:noFill/>
                </a:ln>
                <a:solidFill>
                  <a:srgbClr val="F8F8F8"/>
                </a:solidFill>
                <a:effectLst/>
                <a:uLnTx/>
                <a:uFillTx/>
                <a:latin typeface="微软雅黑"/>
                <a:ea typeface="微软雅黑"/>
                <a:cs typeface="+mn-cs"/>
              </a:rPr>
              <a:t>标题</a:t>
            </a:r>
          </a:p>
        </p:txBody>
      </p:sp>
      <p:sp>
        <p:nvSpPr>
          <p:cNvPr id="55" name="TextBox 54"/>
          <p:cNvSpPr txBox="1"/>
          <p:nvPr/>
        </p:nvSpPr>
        <p:spPr>
          <a:xfrm>
            <a:off x="5409339" y="1110548"/>
            <a:ext cx="3023155" cy="763714"/>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endParaRPr kumimoji="0" lang="en-US" altLang="zh-CN" sz="1505"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p>
        </p:txBody>
      </p:sp>
      <p:grpSp>
        <p:nvGrpSpPr>
          <p:cNvPr id="56" name="组合 55"/>
          <p:cNvGrpSpPr/>
          <p:nvPr/>
        </p:nvGrpSpPr>
        <p:grpSpPr>
          <a:xfrm>
            <a:off x="4508849" y="1110551"/>
            <a:ext cx="721283" cy="712608"/>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58" name="TextBox 57"/>
            <p:cNvSpPr txBox="1"/>
            <p:nvPr/>
          </p:nvSpPr>
          <p:spPr>
            <a:xfrm>
              <a:off x="6653352" y="1318965"/>
              <a:ext cx="524279" cy="671939"/>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1</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grpSp>
        <p:nvGrpSpPr>
          <p:cNvPr id="59"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61" name="TextBox 60"/>
            <p:cNvSpPr txBox="1"/>
            <p:nvPr/>
          </p:nvSpPr>
          <p:spPr>
            <a:xfrm>
              <a:off x="6635866" y="2536283"/>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2</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grpSp>
        <p:nvGrpSpPr>
          <p:cNvPr id="62"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64" name="TextBox 63"/>
            <p:cNvSpPr txBox="1"/>
            <p:nvPr/>
          </p:nvSpPr>
          <p:spPr>
            <a:xfrm>
              <a:off x="6635870" y="3702117"/>
              <a:ext cx="524280"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3</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grpSp>
        <p:nvGrpSpPr>
          <p:cNvPr id="65"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sp>
          <p:nvSpPr>
            <p:cNvPr id="67" name="TextBox 66"/>
            <p:cNvSpPr txBox="1"/>
            <p:nvPr/>
          </p:nvSpPr>
          <p:spPr>
            <a:xfrm>
              <a:off x="6616830" y="5005505"/>
              <a:ext cx="524279" cy="671939"/>
            </a:xfrm>
            <a:prstGeom prst="rect">
              <a:avLst/>
            </a:prstGeom>
            <a:noFill/>
          </p:spPr>
          <p:txBody>
            <a:bodyPr wrap="none" rtlCol="0">
              <a:spAutoFit/>
            </a:bodyPr>
            <a:lstStyle>
              <a:defPPr>
                <a:defRPr lang="zh-CN"/>
              </a:defPPr>
              <a:lvl1pPr>
                <a:defRPr sz="2800" b="1">
                  <a:solidFill>
                    <a:srgbClr val="F8F8F8"/>
                  </a:solidFill>
                  <a:latin typeface="+mj-ea"/>
                  <a:ea typeface="+mj-ea"/>
                </a:defRPr>
              </a:lvl1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2634" b="1" i="0" u="none" strike="noStrike" kern="1200" cap="none" spc="0" normalizeH="0" baseline="0" noProof="0" dirty="0">
                  <a:ln>
                    <a:noFill/>
                  </a:ln>
                  <a:solidFill>
                    <a:srgbClr val="F8F8F8"/>
                  </a:solidFill>
                  <a:effectLst/>
                  <a:uLnTx/>
                  <a:uFillTx/>
                  <a:latin typeface="微软雅黑"/>
                  <a:ea typeface="微软雅黑"/>
                  <a:cs typeface="+mn-cs"/>
                </a:rPr>
                <a:t>4</a:t>
              </a:r>
              <a:endParaRPr kumimoji="0" lang="zh-CN" altLang="en-US" sz="2634" b="1" i="0" u="none" strike="noStrike" kern="1200" cap="none" spc="0" normalizeH="0" baseline="0" noProof="0" dirty="0">
                <a:ln>
                  <a:noFill/>
                </a:ln>
                <a:solidFill>
                  <a:srgbClr val="F8F8F8"/>
                </a:solidFill>
                <a:effectLst/>
                <a:uLnTx/>
                <a:uFillTx/>
                <a:latin typeface="微软雅黑"/>
                <a:ea typeface="微软雅黑"/>
                <a:cs typeface="+mn-cs"/>
              </a:endParaRPr>
            </a:p>
          </p:txBody>
        </p:sp>
      </p:grpSp>
      <p:sp>
        <p:nvSpPr>
          <p:cNvPr id="68" name="TextBox 67"/>
          <p:cNvSpPr txBox="1"/>
          <p:nvPr/>
        </p:nvSpPr>
        <p:spPr>
          <a:xfrm>
            <a:off x="5409339" y="1990013"/>
            <a:ext cx="3023155" cy="763714"/>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endParaRPr kumimoji="0" lang="en-US" altLang="zh-CN" sz="1505"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p>
        </p:txBody>
      </p:sp>
      <p:sp>
        <p:nvSpPr>
          <p:cNvPr id="69" name="TextBox 68"/>
          <p:cNvSpPr txBox="1"/>
          <p:nvPr/>
        </p:nvSpPr>
        <p:spPr>
          <a:xfrm>
            <a:off x="5409339" y="2869478"/>
            <a:ext cx="3023155" cy="763714"/>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endParaRPr kumimoji="0" lang="en-US" altLang="zh-CN" sz="1505"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p>
        </p:txBody>
      </p:sp>
      <p:sp>
        <p:nvSpPr>
          <p:cNvPr id="70" name="TextBox 69"/>
          <p:cNvSpPr txBox="1"/>
          <p:nvPr/>
        </p:nvSpPr>
        <p:spPr>
          <a:xfrm>
            <a:off x="5409339" y="3839923"/>
            <a:ext cx="3023155" cy="763714"/>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endParaRPr kumimoji="0" lang="en-US" altLang="zh-CN" sz="1505"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srgbClr val="262626"/>
                </a:solidFill>
                <a:effectLst/>
                <a:uLnTx/>
                <a:uFillTx/>
                <a:latin typeface="微软雅黑"/>
                <a:ea typeface="微软雅黑"/>
                <a:cs typeface="+mn-cs"/>
              </a:rPr>
              <a:t>请输入您的文字请输入您的文字</a:t>
            </a:r>
          </a:p>
        </p:txBody>
      </p:sp>
    </p:spTree>
    <p:extLst>
      <p:ext uri="{BB962C8B-B14F-4D97-AF65-F5344CB8AC3E}">
        <p14:creationId xmlns:p14="http://schemas.microsoft.com/office/powerpoint/2010/main" val="48120991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6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12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1700"/>
                            </p:stCondLst>
                            <p:childTnLst>
                              <p:par>
                                <p:cTn id="46" presetID="42" presetClass="entr" presetSubtype="0" fill="hold" grpId="0"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27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32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37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42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47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52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57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62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54" grpId="0"/>
      <p:bldP spid="55" grpId="0"/>
      <p:bldP spid="68" grpId="0"/>
      <p:bldP spid="69" grpId="0"/>
      <p:bldP spid="70" grpId="0"/>
    </p:bldLst>
  </p:timing>
  <p:extLst mod="1">
    <p:ext uri="{E180D4A7-C9FB-4DFB-919C-405C955672EB}">
      <p14:showEvtLst xmlns:p14="http://schemas.microsoft.com/office/powerpoint/2010/main">
        <p14:playEvt time="0" objId="30"/>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a:xfrm>
            <a:off x="4664564" y="957032"/>
            <a:ext cx="1668982" cy="1668291"/>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pic>
          <p:nvPicPr>
            <p:cNvPr id="69" name="Picture 7" descr="\\MAGNUM\Projects\Microsoft\Cloud Power FY12\Design\Icons\PNGs\Metering.png"/>
            <p:cNvPicPr>
              <a:picLocks noChangeAspect="1" noChangeArrowheads="1"/>
            </p:cNvPicPr>
            <p:nvPr/>
          </p:nvPicPr>
          <p:blipFill>
            <a:blip r:embed="rId3" cstate="screen">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bwMode="auto">
            <a:xfrm>
              <a:off x="939380" y="2323940"/>
              <a:ext cx="1840034" cy="1854218"/>
            </a:xfrm>
            <a:prstGeom prst="rect">
              <a:avLst/>
            </a:prstGeom>
            <a:noFill/>
          </p:spPr>
        </p:pic>
      </p:grpSp>
      <p:grpSp>
        <p:nvGrpSpPr>
          <p:cNvPr id="70" name="Group 12"/>
          <p:cNvGrpSpPr/>
          <p:nvPr/>
        </p:nvGrpSpPr>
        <p:grpSpPr>
          <a:xfrm>
            <a:off x="6424873" y="957032"/>
            <a:ext cx="1668982" cy="1668291"/>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altLang="zh-CN"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pic>
          <p:nvPicPr>
            <p:cNvPr id="72" name="Picture 5" descr="\\MAGNUM\Projects\Microsoft\Cloud Power FY12\Design\Icons\PNGs\Self_Service.png"/>
            <p:cNvPicPr>
              <a:picLocks noChangeAspect="1" noChangeArrowheads="1"/>
            </p:cNvPicPr>
            <p:nvPr/>
          </p:nvPicPr>
          <p:blipFill>
            <a:blip r:embed="rId5" cstate="screen">
              <a:extLst>
                <a:ext uri="{BEBA8EAE-BF5A-486C-A8C5-ECC9F3942E4B}">
                  <a14:imgProps xmlns:a14="http://schemas.microsoft.com/office/drawing/2010/main">
                    <a14:imgLayer r:embed="rId6">
                      <a14:imgEffect>
                        <a14:brightnessContrast bright="100000"/>
                      </a14:imgEffect>
                    </a14:imgLayer>
                  </a14:imgProps>
                </a:ext>
              </a:extLst>
            </a:blip>
            <a:srcRect/>
            <a:stretch>
              <a:fillRect/>
            </a:stretch>
          </p:blipFill>
          <p:spPr bwMode="auto">
            <a:xfrm>
              <a:off x="3860105" y="2424205"/>
              <a:ext cx="1641038" cy="1653688"/>
            </a:xfrm>
            <a:prstGeom prst="rect">
              <a:avLst/>
            </a:prstGeom>
            <a:noFill/>
          </p:spPr>
        </p:pic>
      </p:grpSp>
      <p:grpSp>
        <p:nvGrpSpPr>
          <p:cNvPr id="73" name="Group 18"/>
          <p:cNvGrpSpPr/>
          <p:nvPr/>
        </p:nvGrpSpPr>
        <p:grpSpPr>
          <a:xfrm>
            <a:off x="6424873" y="2721439"/>
            <a:ext cx="1668982" cy="1668291"/>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altLang="zh-CN"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pic>
          <p:nvPicPr>
            <p:cNvPr id="75" name="Picture 4" descr="\\MAGNUM\Projects\Microsoft\Cloud Power FY12\Design\Icons\PNGs\Scalable_Elastic_4.png"/>
            <p:cNvPicPr>
              <a:picLocks noChangeAspect="1" noChangeArrowheads="1"/>
            </p:cNvPicPr>
            <p:nvPr/>
          </p:nvPicPr>
          <p:blipFill>
            <a:blip r:embed="rId7" cstate="screen">
              <a:extLst>
                <a:ext uri="{BEBA8EAE-BF5A-486C-A8C5-ECC9F3942E4B}">
                  <a14:imgProps xmlns:a14="http://schemas.microsoft.com/office/drawing/2010/main">
                    <a14:imgLayer r:embed="rId8">
                      <a14:imgEffect>
                        <a14:brightnessContrast bright="100000"/>
                      </a14:imgEffect>
                    </a14:imgLayer>
                  </a14:imgProps>
                </a:ext>
              </a:extLst>
            </a:blip>
            <a:stretch>
              <a:fillRect/>
            </a:stretch>
          </p:blipFill>
          <p:spPr bwMode="auto">
            <a:xfrm>
              <a:off x="9396077" y="2316898"/>
              <a:ext cx="1854004" cy="1868302"/>
            </a:xfrm>
            <a:prstGeom prst="rect">
              <a:avLst/>
            </a:prstGeom>
            <a:noFill/>
          </p:spPr>
        </p:pic>
      </p:grpSp>
      <p:grpSp>
        <p:nvGrpSpPr>
          <p:cNvPr id="76" name="Group 2"/>
          <p:cNvGrpSpPr/>
          <p:nvPr/>
        </p:nvGrpSpPr>
        <p:grpSpPr>
          <a:xfrm>
            <a:off x="4664569" y="2721439"/>
            <a:ext cx="1668981" cy="1668291"/>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vert="horz" wrap="square" lIns="86001" tIns="86005" rIns="86001" bIns="86005" numCol="1" rtlCol="0" anchor="b" anchorCtr="0" compatLnSpc="1">
              <a:prstTxWarp prst="textNoShape">
                <a:avLst/>
              </a:prstTxWarp>
            </a:bodyPr>
            <a:lstStyle/>
            <a:p>
              <a:pPr marL="0" marR="0" lvl="0" indent="0" algn="l" defTabSz="812555" rtl="0" eaLnBrk="1" fontAlgn="base" latinLnBrk="0" hangingPunct="1">
                <a:lnSpc>
                  <a:spcPct val="100000"/>
                </a:lnSpc>
                <a:spcBef>
                  <a:spcPct val="0"/>
                </a:spcBef>
                <a:spcAft>
                  <a:spcPct val="0"/>
                </a:spcAft>
                <a:buClrTx/>
                <a:buSzTx/>
                <a:buFontTx/>
                <a:buNone/>
                <a:tabLst/>
                <a:defRPr/>
              </a:pPr>
              <a:r>
                <a:rPr kumimoji="0" lang="zh-CN" altLang="en-US"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rPr>
                <a:t>单击填加文字</a:t>
              </a:r>
              <a:endParaRPr kumimoji="0" lang="en-US" altLang="zh-CN" sz="1787" b="0" i="0" u="none" strike="noStrike" kern="0" cap="none" spc="0" normalizeH="0" baseline="0" noProof="0" dirty="0">
                <a:ln>
                  <a:noFill/>
                </a:ln>
                <a:gradFill>
                  <a:gsLst>
                    <a:gs pos="0">
                      <a:srgbClr val="FFFFFF"/>
                    </a:gs>
                    <a:gs pos="100000">
                      <a:srgbClr val="FFFFFF"/>
                    </a:gs>
                  </a:gsLst>
                  <a:lin ang="5400000" scaled="0"/>
                </a:gradFill>
                <a:effectLst/>
                <a:uLnTx/>
                <a:uFillTx/>
                <a:latin typeface="微软雅黑" pitchFamily="34" charset="-122"/>
                <a:ea typeface="微软雅黑" pitchFamily="34" charset="-122"/>
                <a:cs typeface="+mn-cs"/>
              </a:endParaRPr>
            </a:p>
          </p:txBody>
        </p:sp>
        <p:sp>
          <p:nvSpPr>
            <p:cNvPr id="78" name="Freeform 73"/>
            <p:cNvSpPr>
              <a:spLocks noEditPoints="1"/>
            </p:cNvSpPr>
            <p:nvPr/>
          </p:nvSpPr>
          <p:spPr bwMode="black">
            <a:xfrm>
              <a:off x="7624859" y="3966887"/>
              <a:ext cx="934942" cy="902560"/>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411"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pic>
        <p:nvPicPr>
          <p:cNvPr id="79" name="Picture 2"/>
          <p:cNvPicPr>
            <a:picLocks noChangeAspect="1" noChangeArrowheads="1"/>
          </p:cNvPicPr>
          <p:nvPr/>
        </p:nvPicPr>
        <p:blipFill rotWithShape="1">
          <a:blip r:embed="rId9">
            <a:extLst>
              <a:ext uri="{28A0092B-C50C-407E-A947-70E740481C1C}">
                <a14:useLocalDpi xmlns:a14="http://schemas.microsoft.com/office/drawing/2010/main" val="0"/>
              </a:ext>
            </a:extLst>
          </a:blip>
          <a:srcRect t="13971" b="3754"/>
          <a:stretch/>
        </p:blipFill>
        <p:spPr bwMode="auto">
          <a:xfrm>
            <a:off x="1049662" y="957032"/>
            <a:ext cx="3495316" cy="34326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083407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16200000">
            <a:off x="3902938" y="-1053980"/>
            <a:ext cx="1381474" cy="7676197"/>
          </a:xfrm>
          <a:prstGeom prst="downArrow">
            <a:avLst>
              <a:gd name="adj1" fmla="val 49065"/>
              <a:gd name="adj2" fmla="val 44827"/>
            </a:avLst>
          </a:prstGeom>
          <a:solidFill>
            <a:schemeClr val="accent2"/>
          </a:solidFill>
          <a:ln>
            <a:noFill/>
          </a:ln>
        </p:spPr>
        <p:txBody>
          <a:bodyPr vert="eaVert" lIns="91028" tIns="45514" rIns="91028" bIns="45514"/>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nvGrpSpPr>
          <p:cNvPr id="60" name="组合 59"/>
          <p:cNvGrpSpPr>
            <a:grpSpLocks/>
          </p:cNvGrpSpPr>
          <p:nvPr/>
        </p:nvGrpSpPr>
        <p:grpSpPr bwMode="auto">
          <a:xfrm>
            <a:off x="2589801" y="2058984"/>
            <a:ext cx="1701613" cy="1520579"/>
            <a:chOff x="1214414" y="2786058"/>
            <a:chExt cx="1935848" cy="1751017"/>
          </a:xfrm>
        </p:grpSpPr>
        <p:grpSp>
          <p:nvGrpSpPr>
            <p:cNvPr id="61" name="Group 6"/>
            <p:cNvGrpSpPr>
              <a:grpSpLocks/>
            </p:cNvGrpSpPr>
            <p:nvPr/>
          </p:nvGrpSpPr>
          <p:grpSpPr bwMode="auto">
            <a:xfrm>
              <a:off x="1295400" y="2786058"/>
              <a:ext cx="1753450" cy="1751017"/>
              <a:chOff x="1823" y="2371"/>
              <a:chExt cx="1801" cy="1801"/>
            </a:xfrm>
          </p:grpSpPr>
          <p:sp>
            <p:nvSpPr>
              <p:cNvPr id="6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4"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62"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65" name="组合 64"/>
          <p:cNvGrpSpPr>
            <a:grpSpLocks/>
          </p:cNvGrpSpPr>
          <p:nvPr/>
        </p:nvGrpSpPr>
        <p:grpSpPr bwMode="auto">
          <a:xfrm>
            <a:off x="4291413" y="2058984"/>
            <a:ext cx="1701612" cy="1520579"/>
            <a:chOff x="1214414" y="2786058"/>
            <a:chExt cx="1935848" cy="1751017"/>
          </a:xfrm>
        </p:grpSpPr>
        <p:grpSp>
          <p:nvGrpSpPr>
            <p:cNvPr id="66" name="Group 6"/>
            <p:cNvGrpSpPr>
              <a:grpSpLocks/>
            </p:cNvGrpSpPr>
            <p:nvPr/>
          </p:nvGrpSpPr>
          <p:grpSpPr bwMode="auto">
            <a:xfrm>
              <a:off x="1295400" y="2786058"/>
              <a:ext cx="1753450" cy="1751017"/>
              <a:chOff x="1823" y="2371"/>
              <a:chExt cx="1801" cy="1801"/>
            </a:xfrm>
          </p:grpSpPr>
          <p:sp>
            <p:nvSpPr>
              <p:cNvPr id="6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69" name="Oval 8"/>
              <p:cNvSpPr>
                <a:spLocks noChangeArrowheads="1"/>
              </p:cNvSpPr>
              <p:nvPr/>
            </p:nvSpPr>
            <p:spPr bwMode="auto">
              <a:xfrm>
                <a:off x="1945" y="2493"/>
                <a:ext cx="1556" cy="1556"/>
              </a:xfrm>
              <a:prstGeom prst="ellipse">
                <a:avLst/>
              </a:prstGeom>
              <a:solidFill>
                <a:schemeClr val="accent3"/>
              </a:solidFill>
              <a:ln w="38100">
                <a:solidFill>
                  <a:srgbClr val="FFFFFF"/>
                </a:solid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6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70" name="组合 69"/>
          <p:cNvGrpSpPr>
            <a:grpSpLocks/>
          </p:cNvGrpSpPr>
          <p:nvPr/>
        </p:nvGrpSpPr>
        <p:grpSpPr bwMode="auto">
          <a:xfrm>
            <a:off x="6009777" y="2058984"/>
            <a:ext cx="1701613" cy="1520579"/>
            <a:chOff x="1214414" y="2786058"/>
            <a:chExt cx="1935848" cy="1751017"/>
          </a:xfrm>
        </p:grpSpPr>
        <p:grpSp>
          <p:nvGrpSpPr>
            <p:cNvPr id="71" name="Group 6"/>
            <p:cNvGrpSpPr>
              <a:grpSpLocks/>
            </p:cNvGrpSpPr>
            <p:nvPr/>
          </p:nvGrpSpPr>
          <p:grpSpPr bwMode="auto">
            <a:xfrm>
              <a:off x="1295400" y="2786058"/>
              <a:ext cx="1753450" cy="1751017"/>
              <a:chOff x="1823" y="2371"/>
              <a:chExt cx="1801" cy="1801"/>
            </a:xfrm>
          </p:grpSpPr>
          <p:sp>
            <p:nvSpPr>
              <p:cNvPr id="7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4" name="Oval 8"/>
              <p:cNvSpPr>
                <a:spLocks noChangeArrowheads="1"/>
              </p:cNvSpPr>
              <p:nvPr/>
            </p:nvSpPr>
            <p:spPr bwMode="auto">
              <a:xfrm>
                <a:off x="1945" y="2493"/>
                <a:ext cx="1556" cy="1556"/>
              </a:xfrm>
              <a:prstGeom prst="ellipse">
                <a:avLst/>
              </a:prstGeom>
              <a:solidFill>
                <a:schemeClr val="accent4"/>
              </a:solidFill>
              <a:ln w="38100">
                <a:solidFill>
                  <a:srgbClr val="FFFFFF"/>
                </a:solid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grpSp>
        <p:nvGrpSpPr>
          <p:cNvPr id="75" name="组合 40"/>
          <p:cNvGrpSpPr>
            <a:grpSpLocks/>
          </p:cNvGrpSpPr>
          <p:nvPr/>
        </p:nvGrpSpPr>
        <p:grpSpPr bwMode="auto">
          <a:xfrm>
            <a:off x="925966" y="2058984"/>
            <a:ext cx="1701613" cy="1520579"/>
            <a:chOff x="1214414" y="2786058"/>
            <a:chExt cx="1935848" cy="1751017"/>
          </a:xfrm>
        </p:grpSpPr>
        <p:grpSp>
          <p:nvGrpSpPr>
            <p:cNvPr id="76" name="Group 6"/>
            <p:cNvGrpSpPr>
              <a:grpSpLocks/>
            </p:cNvGrpSpPr>
            <p:nvPr/>
          </p:nvGrpSpPr>
          <p:grpSpPr bwMode="auto">
            <a:xfrm>
              <a:off x="1295400" y="2786058"/>
              <a:ext cx="1753450" cy="1751017"/>
              <a:chOff x="1823" y="2371"/>
              <a:chExt cx="1801" cy="1801"/>
            </a:xfrm>
          </p:grpSpPr>
          <p:sp>
            <p:nvSpPr>
              <p:cNvPr id="7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sp>
            <p:nvSpPr>
              <p:cNvPr id="79" name="Oval 8"/>
              <p:cNvSpPr>
                <a:spLocks noChangeArrowheads="1"/>
              </p:cNvSpPr>
              <p:nvPr/>
            </p:nvSpPr>
            <p:spPr bwMode="auto">
              <a:xfrm>
                <a:off x="1946" y="2493"/>
                <a:ext cx="1556" cy="1556"/>
              </a:xfrm>
              <a:prstGeom prst="ellipse">
                <a:avLst/>
              </a:prstGeom>
              <a:solidFill>
                <a:schemeClr val="bg2"/>
              </a:solidFill>
              <a:ln w="38100">
                <a:solidFill>
                  <a:srgbClr val="FFFFFF"/>
                </a:solid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97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7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97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写入文本</a:t>
              </a:r>
            </a:p>
          </p:txBody>
        </p:sp>
      </p:grpSp>
      <p:sp>
        <p:nvSpPr>
          <p:cNvPr id="80" name="矩形标注 79"/>
          <p:cNvSpPr/>
          <p:nvPr/>
        </p:nvSpPr>
        <p:spPr>
          <a:xfrm>
            <a:off x="2921467" y="3854209"/>
            <a:ext cx="1477858" cy="45152"/>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lumMod val="85000"/>
                  <a:lumOff val="15000"/>
                </a:prstClr>
              </a:solidFill>
              <a:effectLst/>
              <a:uLnTx/>
              <a:uFillTx/>
              <a:latin typeface="Arial"/>
              <a:ea typeface="微软雅黑"/>
              <a:cs typeface="+mn-cs"/>
            </a:endParaRPr>
          </a:p>
        </p:txBody>
      </p:sp>
      <p:sp>
        <p:nvSpPr>
          <p:cNvPr id="81" name="矩形标注 80"/>
          <p:cNvSpPr/>
          <p:nvPr/>
        </p:nvSpPr>
        <p:spPr>
          <a:xfrm>
            <a:off x="1230310" y="1716665"/>
            <a:ext cx="1584840" cy="63344"/>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lumMod val="85000"/>
                  <a:lumOff val="15000"/>
                </a:prstClr>
              </a:solidFill>
              <a:effectLst/>
              <a:uLnTx/>
              <a:uFillTx/>
              <a:latin typeface="Arial"/>
              <a:ea typeface="微软雅黑"/>
              <a:cs typeface="+mn-cs"/>
            </a:endParaRPr>
          </a:p>
        </p:txBody>
      </p:sp>
      <p:sp>
        <p:nvSpPr>
          <p:cNvPr id="82" name="Rectangle 28"/>
          <p:cNvSpPr>
            <a:spLocks noChangeArrowheads="1"/>
          </p:cNvSpPr>
          <p:nvPr/>
        </p:nvSpPr>
        <p:spPr bwMode="auto">
          <a:xfrm>
            <a:off x="2901119"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83" name="Rectangle 28"/>
          <p:cNvSpPr>
            <a:spLocks noChangeArrowheads="1"/>
          </p:cNvSpPr>
          <p:nvPr/>
        </p:nvSpPr>
        <p:spPr bwMode="auto">
          <a:xfrm>
            <a:off x="1297382"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84" name="矩形标注 83"/>
          <p:cNvSpPr/>
          <p:nvPr/>
        </p:nvSpPr>
        <p:spPr>
          <a:xfrm>
            <a:off x="4542677" y="1716665"/>
            <a:ext cx="1584840" cy="63344"/>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lumMod val="85000"/>
                  <a:lumOff val="15000"/>
                </a:prstClr>
              </a:solidFill>
              <a:effectLst/>
              <a:uLnTx/>
              <a:uFillTx/>
              <a:latin typeface="Arial"/>
              <a:ea typeface="微软雅黑"/>
              <a:cs typeface="+mn-cs"/>
            </a:endParaRPr>
          </a:p>
        </p:txBody>
      </p:sp>
      <p:sp>
        <p:nvSpPr>
          <p:cNvPr id="85" name="Rectangle 28"/>
          <p:cNvSpPr>
            <a:spLocks noChangeArrowheads="1"/>
          </p:cNvSpPr>
          <p:nvPr/>
        </p:nvSpPr>
        <p:spPr bwMode="auto">
          <a:xfrm>
            <a:off x="4609750" y="1180886"/>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
        <p:nvSpPr>
          <p:cNvPr id="86" name="矩形标注 85"/>
          <p:cNvSpPr/>
          <p:nvPr/>
        </p:nvSpPr>
        <p:spPr>
          <a:xfrm>
            <a:off x="6377851" y="3854209"/>
            <a:ext cx="1477858" cy="45152"/>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lumMod val="85000"/>
                  <a:lumOff val="15000"/>
                </a:prstClr>
              </a:solidFill>
              <a:effectLst/>
              <a:uLnTx/>
              <a:uFillTx/>
              <a:latin typeface="Arial"/>
              <a:ea typeface="微软雅黑"/>
              <a:cs typeface="+mn-cs"/>
            </a:endParaRPr>
          </a:p>
        </p:txBody>
      </p:sp>
      <p:sp>
        <p:nvSpPr>
          <p:cNvPr id="87" name="Rectangle 28"/>
          <p:cNvSpPr>
            <a:spLocks noChangeArrowheads="1"/>
          </p:cNvSpPr>
          <p:nvPr/>
        </p:nvSpPr>
        <p:spPr bwMode="auto">
          <a:xfrm>
            <a:off x="6357503" y="3891840"/>
            <a:ext cx="1475159" cy="5435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28" tIns="45514" rIns="91028" bIns="45514">
            <a:spAutoFit/>
          </a:bodyPr>
          <a:lstStyle/>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a:p>
            <a:pPr marL="0" marR="0" lvl="0" indent="0" algn="l" defTabSz="910314" rtl="0" eaLnBrk="1" fontAlgn="auto" latinLnBrk="0" hangingPunct="1">
              <a:lnSpc>
                <a:spcPct val="120000"/>
              </a:lnSpc>
              <a:spcBef>
                <a:spcPts val="0"/>
              </a:spcBef>
              <a:spcAft>
                <a:spcPts val="0"/>
              </a:spcAft>
              <a:buClrTx/>
              <a:buSzTx/>
              <a:buFontTx/>
              <a:buNone/>
              <a:tabLst/>
              <a:defRPr/>
            </a:pPr>
            <a:r>
              <a:rPr kumimoji="0" lang="zh-CN" altLang="en-US" sz="1223"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单击此处添加文字</a:t>
            </a:r>
          </a:p>
        </p:txBody>
      </p:sp>
    </p:spTree>
    <p:extLst>
      <p:ext uri="{BB962C8B-B14F-4D97-AF65-F5344CB8AC3E}">
        <p14:creationId xmlns:p14="http://schemas.microsoft.com/office/powerpoint/2010/main" val="2530008612"/>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extLst mod="1">
    <p:ext uri="{E180D4A7-C9FB-4DFB-919C-405C955672EB}">
      <p14:showEvtLst xmlns:p14="http://schemas.microsoft.com/office/powerpoint/2010/main">
        <p14:playEvt time="0" objId="30"/>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965956" y="946279"/>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0" cap="none" spc="0" normalizeH="0" baseline="0" noProof="0">
              <a:ln>
                <a:noFill/>
              </a:ln>
              <a:solidFill>
                <a:srgbClr val="262626">
                  <a:lumMod val="90000"/>
                  <a:lumOff val="10000"/>
                </a:srgbClr>
              </a:solidFill>
              <a:effectLst/>
              <a:uLnTx/>
              <a:uFillTx/>
              <a:latin typeface="Calibri"/>
              <a:ea typeface="微软雅黑"/>
              <a:cs typeface="+mn-cs"/>
            </a:endParaRPr>
          </a:p>
        </p:txBody>
      </p:sp>
      <p:grpSp>
        <p:nvGrpSpPr>
          <p:cNvPr id="4" name="组合 3"/>
          <p:cNvGrpSpPr/>
          <p:nvPr/>
        </p:nvGrpSpPr>
        <p:grpSpPr>
          <a:xfrm>
            <a:off x="1050030" y="1026907"/>
            <a:ext cx="1746329" cy="902239"/>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20000"/>
                </a:lnSpc>
                <a:spcBef>
                  <a:spcPts val="0"/>
                </a:spcBef>
                <a:spcAft>
                  <a:spcPts val="0"/>
                </a:spcAft>
                <a:buClrTx/>
                <a:buSzTx/>
                <a:buFontTx/>
                <a:buNone/>
                <a:tabLst/>
                <a:defRPr/>
              </a:pPr>
              <a:endParaRPr kumimoji="0" lang="zh-CN" altLang="en-US" sz="1411"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6" name="Freeform 41"/>
            <p:cNvSpPr>
              <a:spLocks noEditPoints="1"/>
            </p:cNvSpPr>
            <p:nvPr/>
          </p:nvSpPr>
          <p:spPr bwMode="auto">
            <a:xfrm>
              <a:off x="827584" y="1596212"/>
              <a:ext cx="576064" cy="517480"/>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en-US"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1403649" y="1609636"/>
              <a:ext cx="1224137" cy="581963"/>
            </a:xfrm>
            <a:prstGeom prst="rect">
              <a:avLst/>
            </a:prstGeom>
            <a:noFill/>
          </p:spPr>
          <p:txBody>
            <a:bodyPr wrap="square" rtlCol="0">
              <a:spAutoFit/>
            </a:bodyPr>
            <a:lstStyle/>
            <a:p>
              <a:pPr marL="0" marR="0" lvl="0" indent="0" algn="ctr" defTabSz="910314" rtl="0" eaLnBrk="1" fontAlgn="auto" latinLnBrk="0" hangingPunct="1">
                <a:lnSpc>
                  <a:spcPct val="120000"/>
                </a:lnSpc>
                <a:spcBef>
                  <a:spcPts val="0"/>
                </a:spcBef>
                <a:spcAft>
                  <a:spcPts val="0"/>
                </a:spcAft>
                <a:buClrTx/>
                <a:buSzTx/>
                <a:buFontTx/>
                <a:buNone/>
                <a:tabLst/>
                <a:defRPr/>
              </a:pPr>
              <a:r>
                <a:rPr kumimoji="0" lang="zh-CN" altLang="en-US" sz="206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标题</a:t>
              </a:r>
            </a:p>
          </p:txBody>
        </p:sp>
      </p:grpSp>
      <p:sp>
        <p:nvSpPr>
          <p:cNvPr id="8" name="文本框 58"/>
          <p:cNvSpPr txBox="1"/>
          <p:nvPr/>
        </p:nvSpPr>
        <p:spPr>
          <a:xfrm>
            <a:off x="2981921" y="1130872"/>
            <a:ext cx="4896973" cy="771720"/>
          </a:xfrm>
          <a:prstGeom prst="rect">
            <a:avLst/>
          </a:prstGeom>
          <a:noFill/>
        </p:spPr>
        <p:txBody>
          <a:bodyPr wrap="square" lIns="93315" tIns="46658" rIns="93315" bIns="46658" rtlCol="0">
            <a:spAutoFit/>
          </a:bodyPr>
          <a:lstStyle/>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9" name="圆角矩形 8"/>
          <p:cNvSpPr/>
          <p:nvPr/>
        </p:nvSpPr>
        <p:spPr>
          <a:xfrm>
            <a:off x="965956" y="2219227"/>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0" cap="none" spc="0" normalizeH="0" baseline="0" noProof="0">
              <a:ln>
                <a:noFill/>
              </a:ln>
              <a:solidFill>
                <a:srgbClr val="262626">
                  <a:lumMod val="90000"/>
                  <a:lumOff val="10000"/>
                </a:srgbClr>
              </a:solidFill>
              <a:effectLst/>
              <a:uLnTx/>
              <a:uFillTx/>
              <a:latin typeface="Calibri"/>
              <a:ea typeface="微软雅黑"/>
              <a:cs typeface="+mn-cs"/>
            </a:endParaRPr>
          </a:p>
        </p:txBody>
      </p:sp>
      <p:sp>
        <p:nvSpPr>
          <p:cNvPr id="10" name="文本框 58"/>
          <p:cNvSpPr txBox="1"/>
          <p:nvPr/>
        </p:nvSpPr>
        <p:spPr>
          <a:xfrm>
            <a:off x="2981921" y="2382358"/>
            <a:ext cx="4896973" cy="771720"/>
          </a:xfrm>
          <a:prstGeom prst="rect">
            <a:avLst/>
          </a:prstGeom>
          <a:noFill/>
        </p:spPr>
        <p:txBody>
          <a:bodyPr wrap="square" lIns="93315" tIns="46658" rIns="93315" bIns="46658" rtlCol="0">
            <a:spAutoFit/>
          </a:bodyPr>
          <a:lstStyle/>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0"/>
          <p:cNvSpPr/>
          <p:nvPr/>
        </p:nvSpPr>
        <p:spPr>
          <a:xfrm>
            <a:off x="965956" y="3510670"/>
            <a:ext cx="7466538" cy="1056636"/>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352" b="0" i="0" u="none" strike="noStrike" kern="0" cap="none" spc="0" normalizeH="0" baseline="0" noProof="0">
              <a:ln>
                <a:noFill/>
              </a:ln>
              <a:solidFill>
                <a:srgbClr val="262626">
                  <a:lumMod val="90000"/>
                  <a:lumOff val="10000"/>
                </a:srgbClr>
              </a:solidFill>
              <a:effectLst/>
              <a:uLnTx/>
              <a:uFillTx/>
              <a:latin typeface="Calibri"/>
              <a:ea typeface="微软雅黑"/>
              <a:cs typeface="+mn-cs"/>
            </a:endParaRPr>
          </a:p>
        </p:txBody>
      </p:sp>
      <p:sp>
        <p:nvSpPr>
          <p:cNvPr id="12" name="文本框 58"/>
          <p:cNvSpPr txBox="1"/>
          <p:nvPr/>
        </p:nvSpPr>
        <p:spPr>
          <a:xfrm>
            <a:off x="2981921" y="3671221"/>
            <a:ext cx="4896973" cy="771720"/>
          </a:xfrm>
          <a:prstGeom prst="rect">
            <a:avLst/>
          </a:prstGeom>
          <a:noFill/>
        </p:spPr>
        <p:txBody>
          <a:bodyPr wrap="square" lIns="93315" tIns="46658" rIns="93315" bIns="46658" rtlCol="0">
            <a:spAutoFit/>
          </a:bodyPr>
          <a:lstStyle/>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a:p>
            <a:pPr marL="291623" marR="0" lvl="0" indent="-291623" algn="l" defTabSz="910314" rtl="0" eaLnBrk="1" fontAlgn="auto" latinLnBrk="0" hangingPunct="1">
              <a:lnSpc>
                <a:spcPct val="120000"/>
              </a:lnSpc>
              <a:spcBef>
                <a:spcPts val="0"/>
              </a:spcBef>
              <a:spcAft>
                <a:spcPts val="0"/>
              </a:spcAft>
              <a:buClrTx/>
              <a:buSzTx/>
              <a:buFont typeface="Wingdings" panose="05000000000000000000" pitchFamily="2" charset="2"/>
              <a:buChar char="l"/>
              <a:tabLst/>
              <a:defRPr/>
            </a:pPr>
            <a:r>
              <a:rPr kumimoji="0" lang="zh-CN" altLang="en-US"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rPr>
              <a:t>单击此处添加文本，单击此处添加文本，单击此处添加文本</a:t>
            </a:r>
            <a:endParaRPr kumimoji="0" lang="en-US" altLang="zh-CN" sz="1223" b="0" i="0" u="none" strike="noStrike" kern="1200" cap="none" spc="0" normalizeH="0" baseline="0" noProof="0" dirty="0">
              <a:ln>
                <a:noFill/>
              </a:ln>
              <a:solidFill>
                <a:srgbClr val="262626">
                  <a:lumMod val="75000"/>
                  <a:lumOff val="25000"/>
                </a:srgbClr>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12"/>
          <p:cNvGrpSpPr/>
          <p:nvPr/>
        </p:nvGrpSpPr>
        <p:grpSpPr>
          <a:xfrm>
            <a:off x="1050030" y="2296425"/>
            <a:ext cx="1746329" cy="902239"/>
            <a:chOff x="710462" y="2852936"/>
            <a:chExt cx="2054324" cy="1106750"/>
          </a:xfrm>
        </p:grpSpPr>
        <p:grpSp>
          <p:nvGrpSpPr>
            <p:cNvPr id="14" name="组合 13"/>
            <p:cNvGrpSpPr/>
            <p:nvPr/>
          </p:nvGrpSpPr>
          <p:grpSpPr>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20000"/>
                  </a:lnSpc>
                  <a:spcBef>
                    <a:spcPts val="0"/>
                  </a:spcBef>
                  <a:spcAft>
                    <a:spcPts val="0"/>
                  </a:spcAft>
                  <a:buClrTx/>
                  <a:buSzTx/>
                  <a:buFontTx/>
                  <a:buNone/>
                  <a:tabLst/>
                  <a:defRPr/>
                </a:pPr>
                <a:endParaRPr kumimoji="0" lang="zh-CN" altLang="en-US" sz="1411"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TextBox 17"/>
              <p:cNvSpPr txBox="1"/>
              <p:nvPr/>
            </p:nvSpPr>
            <p:spPr>
              <a:xfrm>
                <a:off x="1403649" y="1609636"/>
                <a:ext cx="1224137" cy="581963"/>
              </a:xfrm>
              <a:prstGeom prst="rect">
                <a:avLst/>
              </a:prstGeom>
              <a:noFill/>
            </p:spPr>
            <p:txBody>
              <a:bodyPr wrap="square" rtlCol="0">
                <a:spAutoFit/>
              </a:bodyPr>
              <a:lstStyle/>
              <a:p>
                <a:pPr marL="0" marR="0" lvl="0" indent="0" algn="ctr" defTabSz="910314" rtl="0" eaLnBrk="1" fontAlgn="auto" latinLnBrk="0" hangingPunct="1">
                  <a:lnSpc>
                    <a:spcPct val="120000"/>
                  </a:lnSpc>
                  <a:spcBef>
                    <a:spcPts val="0"/>
                  </a:spcBef>
                  <a:spcAft>
                    <a:spcPts val="0"/>
                  </a:spcAft>
                  <a:buClrTx/>
                  <a:buSzTx/>
                  <a:buFontTx/>
                  <a:buNone/>
                  <a:tabLst/>
                  <a:defRPr/>
                </a:pPr>
                <a:r>
                  <a:rPr kumimoji="0" lang="zh-CN" altLang="en-US" sz="206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标题</a:t>
                </a:r>
              </a:p>
            </p:txBody>
          </p:sp>
        </p:grpSp>
        <p:sp>
          <p:nvSpPr>
            <p:cNvPr id="15" name="Freeform 26"/>
            <p:cNvSpPr>
              <a:spLocks noEditPoints="1"/>
            </p:cNvSpPr>
            <p:nvPr/>
          </p:nvSpPr>
          <p:spPr bwMode="auto">
            <a:xfrm>
              <a:off x="827584" y="3042970"/>
              <a:ext cx="466912" cy="468680"/>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da-DK"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16" name="Freeform 27"/>
            <p:cNvSpPr>
              <a:spLocks noEditPoints="1"/>
            </p:cNvSpPr>
            <p:nvPr/>
          </p:nvSpPr>
          <p:spPr bwMode="auto">
            <a:xfrm>
              <a:off x="1226260" y="3382973"/>
              <a:ext cx="332082" cy="334059"/>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da-DK"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19" name="组合 18"/>
          <p:cNvGrpSpPr/>
          <p:nvPr/>
        </p:nvGrpSpPr>
        <p:grpSpPr>
          <a:xfrm>
            <a:off x="1050030" y="3587868"/>
            <a:ext cx="1746329" cy="902239"/>
            <a:chOff x="710462" y="4437112"/>
            <a:chExt cx="2054324" cy="1106750"/>
          </a:xfrm>
        </p:grpSpPr>
        <p:grpSp>
          <p:nvGrpSpPr>
            <p:cNvPr id="20" name="组合 19"/>
            <p:cNvGrpSpPr/>
            <p:nvPr/>
          </p:nvGrpSpPr>
          <p:grpSpPr>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20000"/>
                  </a:lnSpc>
                  <a:spcBef>
                    <a:spcPts val="0"/>
                  </a:spcBef>
                  <a:spcAft>
                    <a:spcPts val="0"/>
                  </a:spcAft>
                  <a:buClrTx/>
                  <a:buSzTx/>
                  <a:buFontTx/>
                  <a:buNone/>
                  <a:tabLst/>
                  <a:defRPr/>
                </a:pPr>
                <a:endParaRPr kumimoji="0" lang="zh-CN" altLang="en-US" sz="1411"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3" name="TextBox 22"/>
              <p:cNvSpPr txBox="1"/>
              <p:nvPr/>
            </p:nvSpPr>
            <p:spPr>
              <a:xfrm>
                <a:off x="1403649" y="1609636"/>
                <a:ext cx="1224137" cy="581963"/>
              </a:xfrm>
              <a:prstGeom prst="rect">
                <a:avLst/>
              </a:prstGeom>
              <a:noFill/>
            </p:spPr>
            <p:txBody>
              <a:bodyPr wrap="square" rtlCol="0">
                <a:spAutoFit/>
              </a:bodyPr>
              <a:lstStyle/>
              <a:p>
                <a:pPr marL="0" marR="0" lvl="0" indent="0" algn="ctr" defTabSz="910314" rtl="0" eaLnBrk="1" fontAlgn="auto" latinLnBrk="0" hangingPunct="1">
                  <a:lnSpc>
                    <a:spcPct val="120000"/>
                  </a:lnSpc>
                  <a:spcBef>
                    <a:spcPts val="0"/>
                  </a:spcBef>
                  <a:spcAft>
                    <a:spcPts val="0"/>
                  </a:spcAft>
                  <a:buClrTx/>
                  <a:buSzTx/>
                  <a:buFontTx/>
                  <a:buNone/>
                  <a:tabLst/>
                  <a:defRPr/>
                </a:pPr>
                <a:r>
                  <a:rPr kumimoji="0" lang="zh-CN" altLang="en-US" sz="206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标题</a:t>
                </a:r>
              </a:p>
            </p:txBody>
          </p:sp>
        </p:grpSp>
        <p:sp>
          <p:nvSpPr>
            <p:cNvPr id="21" name="Freeform 41"/>
            <p:cNvSpPr>
              <a:spLocks noEditPoints="1"/>
            </p:cNvSpPr>
            <p:nvPr/>
          </p:nvSpPr>
          <p:spPr bwMode="auto">
            <a:xfrm>
              <a:off x="827584" y="4743250"/>
              <a:ext cx="615527" cy="49447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20000"/>
                </a:lnSpc>
                <a:spcBef>
                  <a:spcPts val="0"/>
                </a:spcBef>
                <a:spcAft>
                  <a:spcPts val="0"/>
                </a:spcAft>
                <a:buClrTx/>
                <a:buSzTx/>
                <a:buFontTx/>
                <a:buNone/>
                <a:tabLst/>
                <a:defRPr/>
              </a:pPr>
              <a:endParaRPr kumimoji="0" lang="en-US" sz="1411"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spTree>
    <p:extLst>
      <p:ext uri="{BB962C8B-B14F-4D97-AF65-F5344CB8AC3E}">
        <p14:creationId xmlns:p14="http://schemas.microsoft.com/office/powerpoint/2010/main" val="774098174"/>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extLst mod="1">
    <p:ext uri="{E180D4A7-C9FB-4DFB-919C-405C955672EB}">
      <p14:showEvtLst xmlns:p14="http://schemas.microsoft.com/office/powerpoint/2010/main">
        <p14:playEvt time="0" objId="30"/>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588763" y="1081735"/>
            <a:ext cx="8001049" cy="397671"/>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2257" b="0" i="0" u="none" strike="noStrike" kern="1200" cap="none" spc="0" normalizeH="0" baseline="0" noProof="0" dirty="0">
                <a:ln>
                  <a:noFill/>
                </a:ln>
                <a:solidFill>
                  <a:prstClr val="white"/>
                </a:solidFill>
                <a:effectLst/>
                <a:uLnTx/>
                <a:uFillTx/>
                <a:latin typeface="Arial"/>
                <a:ea typeface="微软雅黑"/>
                <a:cs typeface="+mn-cs"/>
              </a:endParaRPr>
            </a:p>
          </p:txBody>
        </p:sp>
        <p:sp>
          <p:nvSpPr>
            <p:cNvPr id="82" name="TextBox 81"/>
            <p:cNvSpPr txBox="1"/>
            <p:nvPr/>
          </p:nvSpPr>
          <p:spPr>
            <a:xfrm>
              <a:off x="3275856" y="428218"/>
              <a:ext cx="2664296" cy="405897"/>
            </a:xfrm>
            <a:prstGeom prst="rect">
              <a:avLst/>
            </a:prstGeom>
            <a:noFill/>
          </p:spPr>
          <p:txBody>
            <a:bodyPr wrap="square" rtlCol="0">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881" b="1" i="0" u="none" strike="noStrike" kern="1200" cap="none" spc="0" normalizeH="0" baseline="0" noProof="0" dirty="0">
                  <a:ln>
                    <a:noFill/>
                  </a:ln>
                  <a:solidFill>
                    <a:prstClr val="white"/>
                  </a:solidFill>
                  <a:effectLst/>
                  <a:uLnTx/>
                  <a:uFillTx/>
                  <a:latin typeface="Arial"/>
                  <a:ea typeface="微软雅黑"/>
                  <a:cs typeface="+mn-cs"/>
                </a:rPr>
                <a:t>工作计划</a:t>
              </a:r>
            </a:p>
          </p:txBody>
        </p:sp>
      </p:grpSp>
      <p:sp>
        <p:nvSpPr>
          <p:cNvPr id="83" name="Rectangle 2"/>
          <p:cNvSpPr/>
          <p:nvPr/>
        </p:nvSpPr>
        <p:spPr>
          <a:xfrm>
            <a:off x="588270" y="3056080"/>
            <a:ext cx="1884163" cy="1548844"/>
          </a:xfrm>
          <a:prstGeom prst="rect">
            <a:avLst/>
          </a:prstGeom>
        </p:spPr>
        <p:txBody>
          <a:bodyPr vert="horz" wrap="square" lIns="0" tIns="42937" rIns="85874" bIns="42937" anchor="t" anchorCtr="0">
            <a:spAutoFit/>
          </a:bodyPr>
          <a:lstStyle/>
          <a:p>
            <a:pPr marL="0" marR="0" lvl="0" indent="-4474" algn="ctr" defTabSz="910314" rtl="0" eaLnBrk="1" fontAlgn="auto" latinLnBrk="0" hangingPunct="1">
              <a:lnSpc>
                <a:spcPct val="100000"/>
              </a:lnSpc>
              <a:spcBef>
                <a:spcPts val="0"/>
              </a:spcBef>
              <a:spcAft>
                <a:spcPts val="0"/>
              </a:spcAft>
              <a:buClrTx/>
              <a:buSzTx/>
              <a:buFontTx/>
              <a:buNone/>
              <a:tabLst/>
              <a:defRPr/>
            </a:pPr>
            <a:r>
              <a:rPr kumimoji="0" lang="zh-CN" altLang="en-US" sz="1881" b="1" i="0" u="none" strike="noStrike" kern="1200" cap="none" spc="0" normalizeH="0" baseline="0" noProof="0" dirty="0">
                <a:ln>
                  <a:noFill/>
                </a:ln>
                <a:solidFill>
                  <a:srgbClr val="FF6600"/>
                </a:solidFill>
                <a:effectLst/>
                <a:uLnTx/>
                <a:uFillTx/>
                <a:latin typeface="微软雅黑"/>
                <a:ea typeface="微软雅黑"/>
                <a:cs typeface="Segoe"/>
              </a:rPr>
              <a:t>单击添加标题</a:t>
            </a:r>
            <a:endParaRPr kumimoji="0" lang="en-US" sz="1881" b="1" i="0" u="none" strike="noStrike" kern="1200" cap="none" spc="0" normalizeH="0" baseline="0" noProof="0" dirty="0">
              <a:ln>
                <a:noFill/>
              </a:ln>
              <a:solidFill>
                <a:srgbClr val="FF6600"/>
              </a:solidFill>
              <a:effectLst/>
              <a:uLnTx/>
              <a:uFillTx/>
              <a:latin typeface="微软雅黑"/>
              <a:ea typeface="微软雅黑"/>
              <a:cs typeface="Segoe"/>
            </a:endParaRPr>
          </a:p>
          <a:p>
            <a:pPr marL="0" marR="0" lvl="0" indent="-4474" algn="ctr" defTabSz="910314" rtl="0" eaLnBrk="1" fontAlgn="auto" latinLnBrk="0" hangingPunct="1">
              <a:lnSpc>
                <a:spcPct val="100000"/>
              </a:lnSpc>
              <a:spcBef>
                <a:spcPts val="0"/>
              </a:spcBef>
              <a:spcAft>
                <a:spcPts val="0"/>
              </a:spcAft>
              <a:buClrTx/>
              <a:buSzTx/>
              <a:buFontTx/>
              <a:buNone/>
              <a:tabLst/>
              <a:defRPr/>
            </a:pPr>
            <a:endParaRPr kumimoji="0" lang="en-US" sz="1035" b="0" i="0" u="none" strike="noStrike" kern="1200" cap="none" spc="0" normalizeH="0" baseline="0" noProof="0" dirty="0">
              <a:ln>
                <a:noFill/>
              </a:ln>
              <a:solidFill>
                <a:srgbClr val="573A1E"/>
              </a:solidFill>
              <a:effectLst/>
              <a:uLnTx/>
              <a:uFillTx/>
              <a:latin typeface="微软雅黑"/>
              <a:ea typeface="微软雅黑"/>
              <a:cs typeface="Segoe"/>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endParaRPr kumimoji="0" lang="en-US" altLang="zh-CN" sz="1317" b="0" i="0" u="none" strike="noStrike" kern="1200" cap="none" spc="0" normalizeH="0" baseline="0" noProof="0" dirty="0">
              <a:ln>
                <a:noFill/>
              </a:ln>
              <a:solidFill>
                <a:srgbClr val="5A5959"/>
              </a:solidFill>
              <a:effectLst/>
              <a:uLnTx/>
              <a:uFillTx/>
              <a:latin typeface="微软雅黑"/>
              <a:ea typeface="微软雅黑"/>
              <a:cs typeface="Arial" pitchFamily="34"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p:txBody>
      </p:sp>
      <p:sp>
        <p:nvSpPr>
          <p:cNvPr id="84" name="Rectangle 3"/>
          <p:cNvSpPr/>
          <p:nvPr/>
        </p:nvSpPr>
        <p:spPr>
          <a:xfrm>
            <a:off x="6637084" y="3056080"/>
            <a:ext cx="2066323" cy="1548844"/>
          </a:xfrm>
          <a:prstGeom prst="rect">
            <a:avLst/>
          </a:prstGeom>
        </p:spPr>
        <p:txBody>
          <a:bodyPr vert="horz" wrap="square" lIns="0" tIns="42937" rIns="85874" bIns="42937" anchor="t" anchorCtr="0">
            <a:spAutoFit/>
          </a:bodyPr>
          <a:lstStyle/>
          <a:p>
            <a:pPr marL="0" marR="0" lvl="0" indent="-4474" algn="ctr" defTabSz="910314" rtl="0" eaLnBrk="1" fontAlgn="auto" latinLnBrk="0" hangingPunct="1">
              <a:lnSpc>
                <a:spcPct val="100000"/>
              </a:lnSpc>
              <a:spcBef>
                <a:spcPts val="0"/>
              </a:spcBef>
              <a:spcAft>
                <a:spcPts val="0"/>
              </a:spcAft>
              <a:buClrTx/>
              <a:buSzTx/>
              <a:buFontTx/>
              <a:buNone/>
              <a:tabLst/>
              <a:defRPr/>
            </a:pPr>
            <a:r>
              <a:rPr kumimoji="0" lang="zh-CN" altLang="en-US" sz="1881" b="1" i="0" u="none" strike="noStrike" kern="1200" cap="none" spc="0" normalizeH="0" baseline="0" noProof="0" dirty="0">
                <a:ln>
                  <a:noFill/>
                </a:ln>
                <a:solidFill>
                  <a:srgbClr val="00B0F0"/>
                </a:solidFill>
                <a:effectLst/>
                <a:uLnTx/>
                <a:uFillTx/>
                <a:latin typeface="微软雅黑"/>
                <a:ea typeface="微软雅黑"/>
                <a:cs typeface="Segoe"/>
              </a:rPr>
              <a:t>单击添加标题</a:t>
            </a:r>
            <a:endParaRPr kumimoji="0" lang="en-US" altLang="zh-CN" sz="1881" b="1" i="0" u="none" strike="noStrike" kern="1200" cap="none" spc="0" normalizeH="0" baseline="0" noProof="0" dirty="0">
              <a:ln>
                <a:noFill/>
              </a:ln>
              <a:solidFill>
                <a:srgbClr val="00B0F0"/>
              </a:solidFill>
              <a:effectLst/>
              <a:uLnTx/>
              <a:uFillTx/>
              <a:latin typeface="微软雅黑"/>
              <a:ea typeface="微软雅黑"/>
              <a:cs typeface="Segoe"/>
            </a:endParaRPr>
          </a:p>
          <a:p>
            <a:pPr marL="0" marR="0" lvl="0" indent="-4474" algn="ctr" defTabSz="910314" rtl="0" eaLnBrk="1" fontAlgn="auto" latinLnBrk="0" hangingPunct="1">
              <a:lnSpc>
                <a:spcPct val="100000"/>
              </a:lnSpc>
              <a:spcBef>
                <a:spcPts val="0"/>
              </a:spcBef>
              <a:spcAft>
                <a:spcPts val="0"/>
              </a:spcAft>
              <a:buClrTx/>
              <a:buSzTx/>
              <a:buFontTx/>
              <a:buNone/>
              <a:tabLst/>
              <a:defRPr/>
            </a:pPr>
            <a:endParaRPr kumimoji="0" lang="en-US" altLang="zh-CN" sz="1035" b="0" i="0" u="none" strike="noStrike" kern="1200" cap="none" spc="0" normalizeH="0" baseline="0" noProof="0" dirty="0">
              <a:ln>
                <a:noFill/>
              </a:ln>
              <a:solidFill>
                <a:srgbClr val="573A1E"/>
              </a:solidFill>
              <a:effectLst/>
              <a:uLnTx/>
              <a:uFillTx/>
              <a:latin typeface="微软雅黑"/>
              <a:ea typeface="微软雅黑"/>
              <a:cs typeface="Segoe"/>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endParaRPr kumimoji="0" lang="en-US" altLang="zh-CN" sz="1317" b="0" i="0" u="none" strike="noStrike" kern="1200" cap="none" spc="0" normalizeH="0" baseline="0" noProof="0" dirty="0">
              <a:ln>
                <a:noFill/>
              </a:ln>
              <a:solidFill>
                <a:srgbClr val="5A5959"/>
              </a:solidFill>
              <a:effectLst/>
              <a:uLnTx/>
              <a:uFillTx/>
              <a:latin typeface="微软雅黑"/>
              <a:ea typeface="微软雅黑"/>
              <a:cs typeface="Arial" pitchFamily="34"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p:txBody>
      </p:sp>
      <p:sp>
        <p:nvSpPr>
          <p:cNvPr id="85" name="Rectangle 7"/>
          <p:cNvSpPr/>
          <p:nvPr/>
        </p:nvSpPr>
        <p:spPr>
          <a:xfrm>
            <a:off x="2653728" y="3056080"/>
            <a:ext cx="1779486" cy="1548844"/>
          </a:xfrm>
          <a:prstGeom prst="rect">
            <a:avLst/>
          </a:prstGeom>
        </p:spPr>
        <p:txBody>
          <a:bodyPr vert="horz" wrap="square" lIns="0" tIns="42937" rIns="85874" bIns="42937" anchor="t" anchorCtr="0">
            <a:spAutoFit/>
          </a:bodyPr>
          <a:lstStyle/>
          <a:p>
            <a:pPr marL="0" marR="0" lvl="0" indent="-4474" algn="ctr" defTabSz="910314" rtl="0" eaLnBrk="1" fontAlgn="auto" latinLnBrk="0" hangingPunct="1">
              <a:lnSpc>
                <a:spcPct val="100000"/>
              </a:lnSpc>
              <a:spcBef>
                <a:spcPts val="0"/>
              </a:spcBef>
              <a:spcAft>
                <a:spcPts val="0"/>
              </a:spcAft>
              <a:buClrTx/>
              <a:buSzTx/>
              <a:buFontTx/>
              <a:buNone/>
              <a:tabLst/>
              <a:defRPr/>
            </a:pPr>
            <a:r>
              <a:rPr kumimoji="0" lang="zh-CN" altLang="en-US" sz="1881" b="1" i="0" u="none" strike="noStrike" kern="1200" cap="none" spc="0" normalizeH="0" baseline="0" noProof="0" dirty="0">
                <a:ln>
                  <a:noFill/>
                </a:ln>
                <a:solidFill>
                  <a:srgbClr val="FFC000"/>
                </a:solidFill>
                <a:effectLst/>
                <a:uLnTx/>
                <a:uFillTx/>
                <a:latin typeface="微软雅黑"/>
                <a:ea typeface="微软雅黑"/>
                <a:cs typeface="Segoe"/>
              </a:rPr>
              <a:t>单击添加标题</a:t>
            </a:r>
            <a:endParaRPr kumimoji="0" lang="en-US" altLang="zh-CN" sz="1881" b="1" i="0" u="none" strike="noStrike" kern="1200" cap="none" spc="0" normalizeH="0" baseline="0" noProof="0" dirty="0">
              <a:ln>
                <a:noFill/>
              </a:ln>
              <a:solidFill>
                <a:srgbClr val="FFC000"/>
              </a:solidFill>
              <a:effectLst/>
              <a:uLnTx/>
              <a:uFillTx/>
              <a:latin typeface="微软雅黑"/>
              <a:ea typeface="微软雅黑"/>
              <a:cs typeface="Segoe"/>
            </a:endParaRPr>
          </a:p>
          <a:p>
            <a:pPr marL="0" marR="0" lvl="0" indent="-4474" algn="ctr" defTabSz="910314" rtl="0" eaLnBrk="1" fontAlgn="auto" latinLnBrk="0" hangingPunct="1">
              <a:lnSpc>
                <a:spcPct val="100000"/>
              </a:lnSpc>
              <a:spcBef>
                <a:spcPts val="0"/>
              </a:spcBef>
              <a:spcAft>
                <a:spcPts val="0"/>
              </a:spcAft>
              <a:buClrTx/>
              <a:buSzTx/>
              <a:buFontTx/>
              <a:buNone/>
              <a:tabLst/>
              <a:defRPr/>
            </a:pPr>
            <a:endParaRPr kumimoji="0" lang="en-US" altLang="zh-CN" sz="1035" b="0" i="0" u="none" strike="noStrike" kern="1200" cap="none" spc="0" normalizeH="0" baseline="0" noProof="0" dirty="0">
              <a:ln>
                <a:noFill/>
              </a:ln>
              <a:solidFill>
                <a:srgbClr val="573A1E"/>
              </a:solidFill>
              <a:effectLst/>
              <a:uLnTx/>
              <a:uFillTx/>
              <a:latin typeface="微软雅黑"/>
              <a:ea typeface="微软雅黑"/>
              <a:cs typeface="Segoe"/>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endParaRPr kumimoji="0" lang="en-US" altLang="zh-CN" sz="1317" b="0" i="0" u="none" strike="noStrike" kern="1200" cap="none" spc="0" normalizeH="0" baseline="0" noProof="0" dirty="0">
              <a:ln>
                <a:noFill/>
              </a:ln>
              <a:solidFill>
                <a:srgbClr val="5A5959"/>
              </a:solidFill>
              <a:effectLst/>
              <a:uLnTx/>
              <a:uFillTx/>
              <a:latin typeface="微软雅黑"/>
              <a:ea typeface="微软雅黑"/>
              <a:cs typeface="Arial" pitchFamily="34"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p:txBody>
      </p:sp>
      <p:grpSp>
        <p:nvGrpSpPr>
          <p:cNvPr id="86" name="组合 85"/>
          <p:cNvGrpSpPr/>
          <p:nvPr/>
        </p:nvGrpSpPr>
        <p:grpSpPr>
          <a:xfrm>
            <a:off x="588270" y="1671512"/>
            <a:ext cx="1884163" cy="1322339"/>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57993" tIns="257993" rIns="85997" bIns="42999" anchor="t"/>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en-US" sz="1693" b="1" i="0" u="none" strike="noStrike" kern="0" cap="none" spc="0" normalizeH="0" baseline="0" noProof="0" dirty="0">
                <a:ln>
                  <a:noFill/>
                </a:ln>
                <a:solidFill>
                  <a:srgbClr val="FFFFFF"/>
                </a:solidFill>
                <a:effectLst/>
                <a:uLnTx/>
                <a:uFillTx/>
                <a:latin typeface="Segoe" pitchFamily="34" charset="0"/>
                <a:ea typeface="微软雅黑"/>
                <a:cs typeface="+mn-cs"/>
              </a:endParaRPr>
            </a:p>
          </p:txBody>
        </p:sp>
        <p:pic>
          <p:nvPicPr>
            <p:cNvPr id="88" name="Picture 4" descr="\\MAGNUM\Projects\Microsoft\Journey to the Cloud Campaign\Design\Assets\PrivateCloud.png"/>
            <p:cNvPicPr>
              <a:picLocks noChangeAspect="1" noChangeArrowheads="1"/>
            </p:cNvPicPr>
            <p:nvPr/>
          </p:nvPicPr>
          <p:blipFill>
            <a:blip r:embed="rId3" cstate="print">
              <a:lum bright="100000"/>
            </a:blip>
            <a:srcRect/>
            <a:stretch>
              <a:fillRect/>
            </a:stretch>
          </p:blipFill>
          <p:spPr bwMode="auto">
            <a:xfrm>
              <a:off x="578350" y="1498147"/>
              <a:ext cx="1565973" cy="785218"/>
            </a:xfrm>
            <a:prstGeom prst="rect">
              <a:avLst/>
            </a:prstGeom>
            <a:noFill/>
          </p:spPr>
        </p:pic>
      </p:grpSp>
      <p:sp>
        <p:nvSpPr>
          <p:cNvPr id="89" name="Rectangle 11"/>
          <p:cNvSpPr/>
          <p:nvPr/>
        </p:nvSpPr>
        <p:spPr>
          <a:xfrm>
            <a:off x="4615001" y="3056081"/>
            <a:ext cx="1988838" cy="1548844"/>
          </a:xfrm>
          <a:prstGeom prst="rect">
            <a:avLst/>
          </a:prstGeom>
        </p:spPr>
        <p:txBody>
          <a:bodyPr vert="horz" wrap="square" lIns="0" tIns="42937" rIns="85874" bIns="42937" anchor="t" anchorCtr="0">
            <a:spAutoFit/>
          </a:bodyPr>
          <a:lstStyle/>
          <a:p>
            <a:pPr marL="0" marR="0" lvl="0" indent="-4474" algn="ctr" defTabSz="910314" rtl="0" eaLnBrk="1" fontAlgn="auto" latinLnBrk="0" hangingPunct="1">
              <a:lnSpc>
                <a:spcPct val="100000"/>
              </a:lnSpc>
              <a:spcBef>
                <a:spcPts val="0"/>
              </a:spcBef>
              <a:spcAft>
                <a:spcPts val="0"/>
              </a:spcAft>
              <a:buClrTx/>
              <a:buSzTx/>
              <a:buFontTx/>
              <a:buNone/>
              <a:tabLst/>
              <a:defRPr/>
            </a:pPr>
            <a:r>
              <a:rPr kumimoji="0" lang="zh-CN" altLang="en-US" sz="1881" b="1" i="0" u="none" strike="noStrike" kern="1200" cap="none" spc="0" normalizeH="0" baseline="0" noProof="0" dirty="0">
                <a:ln>
                  <a:noFill/>
                </a:ln>
                <a:solidFill>
                  <a:srgbClr val="92D050"/>
                </a:solidFill>
                <a:effectLst/>
                <a:uLnTx/>
                <a:uFillTx/>
                <a:latin typeface="微软雅黑"/>
                <a:ea typeface="微软雅黑"/>
                <a:cs typeface="Segoe"/>
              </a:rPr>
              <a:t>单击添加标题</a:t>
            </a:r>
            <a:endParaRPr kumimoji="0" lang="en-US" altLang="zh-CN" sz="1881" b="1" i="0" u="none" strike="noStrike" kern="1200" cap="none" spc="0" normalizeH="0" baseline="0" noProof="0" dirty="0">
              <a:ln>
                <a:noFill/>
              </a:ln>
              <a:solidFill>
                <a:srgbClr val="92D050"/>
              </a:solidFill>
              <a:effectLst/>
              <a:uLnTx/>
              <a:uFillTx/>
              <a:latin typeface="微软雅黑"/>
              <a:ea typeface="微软雅黑"/>
              <a:cs typeface="Segoe"/>
            </a:endParaRPr>
          </a:p>
          <a:p>
            <a:pPr marL="0" marR="0" lvl="0" indent="-4474" algn="ctr" defTabSz="910314" rtl="0" eaLnBrk="1" fontAlgn="auto" latinLnBrk="0" hangingPunct="1">
              <a:lnSpc>
                <a:spcPct val="100000"/>
              </a:lnSpc>
              <a:spcBef>
                <a:spcPts val="0"/>
              </a:spcBef>
              <a:spcAft>
                <a:spcPts val="0"/>
              </a:spcAft>
              <a:buClrTx/>
              <a:buSzTx/>
              <a:buFontTx/>
              <a:buNone/>
              <a:tabLst/>
              <a:defRPr/>
            </a:pPr>
            <a:endParaRPr kumimoji="0" lang="en-US" altLang="zh-CN" sz="1035" b="0" i="0" u="none" strike="noStrike" kern="1200" cap="none" spc="0" normalizeH="0" baseline="0" noProof="0" dirty="0">
              <a:ln>
                <a:noFill/>
              </a:ln>
              <a:solidFill>
                <a:srgbClr val="573A1E"/>
              </a:solidFill>
              <a:effectLst/>
              <a:uLnTx/>
              <a:uFillTx/>
              <a:latin typeface="微软雅黑"/>
              <a:ea typeface="微软雅黑"/>
              <a:cs typeface="Segoe"/>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endParaRPr kumimoji="0" lang="en-US" altLang="zh-CN" sz="1317" b="0" i="0" u="none" strike="noStrike" kern="1200" cap="none" spc="0" normalizeH="0" baseline="0" noProof="0" dirty="0">
              <a:ln>
                <a:noFill/>
              </a:ln>
              <a:solidFill>
                <a:srgbClr val="5A5959"/>
              </a:solidFill>
              <a:effectLst/>
              <a:uLnTx/>
              <a:uFillTx/>
              <a:latin typeface="微软雅黑"/>
              <a:ea typeface="微软雅黑"/>
              <a:cs typeface="Arial" pitchFamily="34"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srgbClr val="5A5959"/>
                </a:solidFill>
                <a:effectLst/>
                <a:uLnTx/>
                <a:uFillTx/>
                <a:latin typeface="微软雅黑"/>
                <a:ea typeface="微软雅黑"/>
                <a:cs typeface="Arial" pitchFamily="34" charset="0"/>
              </a:rPr>
              <a:t>单击此处添加文本</a:t>
            </a:r>
          </a:p>
        </p:txBody>
      </p:sp>
      <p:grpSp>
        <p:nvGrpSpPr>
          <p:cNvPr id="90" name="组合 89"/>
          <p:cNvGrpSpPr/>
          <p:nvPr/>
        </p:nvGrpSpPr>
        <p:grpSpPr>
          <a:xfrm>
            <a:off x="6617197" y="1671512"/>
            <a:ext cx="1972615" cy="1322339"/>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57993" tIns="257993" rIns="85997" bIns="42999" anchor="t"/>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en-US" sz="1693" b="1" i="0" u="none" strike="noStrike" kern="0" cap="none" spc="0" normalizeH="0" baseline="0" noProof="0" dirty="0">
                <a:ln>
                  <a:noFill/>
                </a:ln>
                <a:solidFill>
                  <a:srgbClr val="FFFFFF"/>
                </a:solidFill>
                <a:effectLst/>
                <a:uLnTx/>
                <a:uFillTx/>
                <a:latin typeface="Segoe" pitchFamily="34" charset="0"/>
                <a:ea typeface="微软雅黑"/>
                <a:cs typeface="+mn-cs"/>
              </a:endParaRPr>
            </a:p>
          </p:txBody>
        </p:sp>
        <p:pic>
          <p:nvPicPr>
            <p:cNvPr id="92" name="Picture 2" descr="\\MAGNUM\Projects\Microsoft\Journey to the Cloud Campaign\Design\Assets\Flexible.png"/>
            <p:cNvPicPr>
              <a:picLocks noChangeAspect="1" noChangeArrowheads="1"/>
            </p:cNvPicPr>
            <p:nvPr/>
          </p:nvPicPr>
          <p:blipFill>
            <a:blip r:embed="rId4" cstate="print">
              <a:lum bright="100000"/>
            </a:blip>
            <a:srcRect/>
            <a:stretch>
              <a:fillRect/>
            </a:stretch>
          </p:blipFill>
          <p:spPr bwMode="auto">
            <a:xfrm>
              <a:off x="7142947" y="1273376"/>
              <a:ext cx="1252371" cy="1184912"/>
            </a:xfrm>
            <a:prstGeom prst="rect">
              <a:avLst/>
            </a:prstGeom>
            <a:noFill/>
          </p:spPr>
        </p:pic>
      </p:grpSp>
      <p:grpSp>
        <p:nvGrpSpPr>
          <p:cNvPr id="93" name="组合 92"/>
          <p:cNvGrpSpPr/>
          <p:nvPr/>
        </p:nvGrpSpPr>
        <p:grpSpPr>
          <a:xfrm>
            <a:off x="2607889" y="1668815"/>
            <a:ext cx="1884163" cy="1322339"/>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57993" tIns="257993" rIns="85997" bIns="42999" anchor="t"/>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en-US" sz="1693" b="1" i="0" u="none" strike="noStrike" kern="0" cap="none" spc="0" normalizeH="0" baseline="0" noProof="0" dirty="0">
                <a:ln>
                  <a:noFill/>
                </a:ln>
                <a:solidFill>
                  <a:srgbClr val="FFFFFF"/>
                </a:solidFill>
                <a:effectLst/>
                <a:uLnTx/>
                <a:uFillTx/>
                <a:latin typeface="Segoe" pitchFamily="34" charset="0"/>
                <a:ea typeface="微软雅黑"/>
                <a:cs typeface="+mn-cs"/>
              </a:endParaRPr>
            </a:p>
          </p:txBody>
        </p:sp>
        <p:pic>
          <p:nvPicPr>
            <p:cNvPr id="95" name="Picture 34" descr="Efficiency.png"/>
            <p:cNvPicPr>
              <a:picLocks noChangeAspect="1"/>
            </p:cNvPicPr>
            <p:nvPr/>
          </p:nvPicPr>
          <p:blipFill>
            <a:blip r:embed="rId5" cstate="print"/>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a:xfrm>
            <a:off x="4613917" y="1671512"/>
            <a:ext cx="1884163" cy="1322339"/>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57993" tIns="257993" rIns="85997" bIns="42999" anchor="t"/>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en-US" sz="1693" b="1" i="0" u="none" strike="noStrike" kern="0" cap="none" spc="0" normalizeH="0" baseline="0" noProof="0" dirty="0">
                <a:ln>
                  <a:noFill/>
                </a:ln>
                <a:solidFill>
                  <a:srgbClr val="FFFFFF"/>
                </a:solidFill>
                <a:effectLst/>
                <a:uLnTx/>
                <a:uFillTx/>
                <a:latin typeface="Segoe" pitchFamily="34" charset="0"/>
                <a:ea typeface="微软雅黑"/>
                <a:cs typeface="+mn-cs"/>
              </a:endParaRPr>
            </a:p>
          </p:txBody>
        </p:sp>
        <p:pic>
          <p:nvPicPr>
            <p:cNvPr id="98" name="Picture 2" descr="\\MAGNUM\Projects\Microsoft\Journey to the Cloud Campaign\Design\Assets\App_web.png"/>
            <p:cNvPicPr>
              <a:picLocks noChangeAspect="1" noChangeArrowheads="1"/>
            </p:cNvPicPr>
            <p:nvPr/>
          </p:nvPicPr>
          <p:blipFill>
            <a:blip r:embed="rId6" cstate="print">
              <a:lum bright="100000"/>
            </a:blip>
            <a:srcRect/>
            <a:stretch>
              <a:fillRect/>
            </a:stretch>
          </p:blipFill>
          <p:spPr bwMode="auto">
            <a:xfrm>
              <a:off x="5075912" y="1472020"/>
              <a:ext cx="1095185" cy="807805"/>
            </a:xfrm>
            <a:prstGeom prst="rect">
              <a:avLst/>
            </a:prstGeom>
            <a:noFill/>
          </p:spPr>
        </p:pic>
      </p:grpSp>
    </p:spTree>
    <p:extLst>
      <p:ext uri="{BB962C8B-B14F-4D97-AF65-F5344CB8AC3E}">
        <p14:creationId xmlns:p14="http://schemas.microsoft.com/office/powerpoint/2010/main" val="1932962784"/>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extLst mod="1">
    <p:ext uri="{E180D4A7-C9FB-4DFB-919C-405C955672EB}">
      <p14:showEvtLst xmlns:p14="http://schemas.microsoft.com/office/powerpoint/2010/main">
        <p14:playEvt time="0" objId="30"/>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228803" y="878552"/>
            <a:ext cx="1776025" cy="1774728"/>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altLang="zh-CN"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单击填加标题</a:t>
            </a:r>
            <a:endParaRPr kumimoji="0" lang="en-US" altLang="zh-CN"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78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grpSp>
        <p:nvGrpSpPr>
          <p:cNvPr id="23" name="组合 22"/>
          <p:cNvGrpSpPr/>
          <p:nvPr/>
        </p:nvGrpSpPr>
        <p:grpSpPr>
          <a:xfrm>
            <a:off x="1228161" y="2760155"/>
            <a:ext cx="3659089" cy="1774728"/>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2634"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单击填加标题</a:t>
              </a:r>
              <a:endParaRPr kumimoji="0" lang="en-US" altLang="zh-CN" sz="2634"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505"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505"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sz="1505"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sp>
          <p:nvSpPr>
            <p:cNvPr id="25" name="Freeform 72"/>
            <p:cNvSpPr>
              <a:spLocks noEditPoints="1"/>
            </p:cNvSpPr>
            <p:nvPr/>
          </p:nvSpPr>
          <p:spPr bwMode="auto">
            <a:xfrm>
              <a:off x="4567270" y="3534499"/>
              <a:ext cx="743144" cy="74448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4512" tIns="32257" rIns="64512" bIns="32257"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1200" cap="none" spc="0" normalizeH="0" baseline="0" noProof="0">
                <a:ln>
                  <a:noFill/>
                </a:ln>
                <a:solidFill>
                  <a:prstClr val="white"/>
                </a:solidFill>
                <a:effectLst/>
                <a:uLnTx/>
                <a:uFillTx/>
                <a:latin typeface="微软雅黑" pitchFamily="34" charset="-122"/>
                <a:ea typeface="微软雅黑" pitchFamily="34" charset="-122"/>
                <a:cs typeface="+mn-cs"/>
              </a:endParaRPr>
            </a:p>
          </p:txBody>
        </p:sp>
      </p:grpSp>
      <p:sp>
        <p:nvSpPr>
          <p:cNvPr id="26" name="Rectangle 2"/>
          <p:cNvSpPr/>
          <p:nvPr/>
        </p:nvSpPr>
        <p:spPr bwMode="auto">
          <a:xfrm>
            <a:off x="3111224" y="878552"/>
            <a:ext cx="1776025" cy="1774728"/>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64509" tIns="64512" rIns="64509" bIns="64512" numCol="1" rtlCol="0" anchor="t" anchorCtr="0" compatLnSpc="1">
            <a:prstTxWarp prst="textNoShape">
              <a:avLst/>
            </a:prstTxWarp>
          </a:bodyPr>
          <a:lstStyle/>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altLang="zh-CN"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单击填加标题</a:t>
            </a:r>
            <a:endParaRPr kumimoji="0" lang="en-US" altLang="zh-CN"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693"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r>
              <a:rPr kumimoji="0" lang="zh-CN" alt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rPr>
              <a:t>单击填加文字内容</a:t>
            </a:r>
            <a:endParaRPr kumimoji="0" lang="en-US" altLang="zh-CN"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a:p>
            <a:pPr marL="0" marR="0" lvl="0" indent="0" algn="l" defTabSz="644937" rtl="0" eaLnBrk="1" fontAlgn="base" latinLnBrk="0" hangingPunct="1">
              <a:lnSpc>
                <a:spcPct val="90000"/>
              </a:lnSpc>
              <a:spcBef>
                <a:spcPct val="0"/>
              </a:spcBef>
              <a:spcAft>
                <a:spcPct val="0"/>
              </a:spcAft>
              <a:buClr>
                <a:srgbClr val="FFFFFF">
                  <a:lumMod val="50000"/>
                  <a:lumOff val="50000"/>
                </a:srgbClr>
              </a:buClr>
              <a:buSzPct val="90000"/>
              <a:buFontTx/>
              <a:buNone/>
              <a:tabLst/>
              <a:defRPr/>
            </a:pPr>
            <a:endParaRPr kumimoji="0" lang="en-US" sz="1317" b="0" i="0" u="none" strike="noStrike" kern="1200" cap="none" spc="-28" normalizeH="0" baseline="0" noProof="0" dirty="0">
              <a:ln>
                <a:noFill/>
              </a:ln>
              <a:solidFill>
                <a:prstClr val="white"/>
              </a:solidFill>
              <a:effectLst/>
              <a:uLnTx/>
              <a:uFillTx/>
              <a:latin typeface="微软雅黑" pitchFamily="34" charset="-122"/>
              <a:ea typeface="微软雅黑" pitchFamily="34" charset="-122"/>
              <a:cs typeface="Segoe UI" pitchFamily="34" charset="0"/>
            </a:endParaRPr>
          </a:p>
        </p:txBody>
      </p:sp>
      <p:pic>
        <p:nvPicPr>
          <p:cNvPr id="27" name="图片 26"/>
          <p:cNvPicPr>
            <a:picLocks noChangeAspect="1"/>
          </p:cNvPicPr>
          <p:nvPr/>
        </p:nvPicPr>
        <p:blipFill rotWithShape="1">
          <a:blip r:embed="rId3" cstate="print">
            <a:extLst>
              <a:ext uri="{28A0092B-C50C-407E-A947-70E740481C1C}">
                <a14:useLocalDpi xmlns:a14="http://schemas.microsoft.com/office/drawing/2010/main" val="0"/>
              </a:ext>
            </a:extLst>
          </a:blip>
          <a:srcRect t="3628" b="2688"/>
          <a:stretch/>
        </p:blipFill>
        <p:spPr>
          <a:xfrm>
            <a:off x="4995879" y="878551"/>
            <a:ext cx="2691608" cy="3656331"/>
          </a:xfrm>
          <a:prstGeom prst="rect">
            <a:avLst/>
          </a:prstGeom>
          <a:ln w="19050">
            <a:noFill/>
          </a:ln>
          <a:effectLst/>
        </p:spPr>
      </p:pic>
    </p:spTree>
    <p:extLst>
      <p:ext uri="{BB962C8B-B14F-4D97-AF65-F5344CB8AC3E}">
        <p14:creationId xmlns:p14="http://schemas.microsoft.com/office/powerpoint/2010/main" val="43623043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extLst mod="1">
    <p:ext uri="{E180D4A7-C9FB-4DFB-919C-405C955672EB}">
      <p14:showEvtLst xmlns:p14="http://schemas.microsoft.com/office/powerpoint/2010/main">
        <p14:playEvt time="0" objId="30"/>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11980"/>
            <a:ext cx="9144000" cy="4518820"/>
            <a:chOff x="0" y="611980"/>
            <a:chExt cx="9144000" cy="4518820"/>
          </a:xfrm>
        </p:grpSpPr>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pic>
          <p:nvPicPr>
            <p:cNvPr id="11" name="图片 10"/>
            <p:cNvPicPr>
              <a:picLocks noChangeAspect="1"/>
            </p:cNvPicPr>
            <p:nvPr/>
          </p:nvPicPr>
          <p:blipFill rotWithShape="1">
            <a:blip r:embed="rId10"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grpSp>
      <p:sp>
        <p:nvSpPr>
          <p:cNvPr id="14" name="文本框 2"/>
          <p:cNvSpPr txBox="1">
            <a:spLocks noChangeArrowheads="1"/>
          </p:cNvSpPr>
          <p:nvPr>
            <p:custDataLst>
              <p:tags r:id="rId1"/>
            </p:custDataLst>
          </p:nvPr>
        </p:nvSpPr>
        <p:spPr bwMode="auto">
          <a:xfrm>
            <a:off x="4964906" y="12945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smtClean="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rPr>
              <a:t>02</a:t>
            </a:r>
            <a:endParaRPr kumimoji="0" lang="zh-CN" altLang="en-US" sz="14925" b="1" i="0" u="none" strike="noStrike" kern="1200" cap="none" spc="0" normalizeH="0" baseline="0" noProof="0" dirty="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17" name="直接连接符 16"/>
          <p:cNvCxnSpPr/>
          <p:nvPr>
            <p:custDataLst>
              <p:tags r:id="rId2"/>
            </p:custDataLst>
          </p:nvPr>
        </p:nvCxnSpPr>
        <p:spPr>
          <a:xfrm>
            <a:off x="4663450" y="2820325"/>
            <a:ext cx="3456384" cy="0"/>
          </a:xfrm>
          <a:prstGeom prst="line">
            <a:avLst/>
          </a:prstGeom>
          <a:ln w="12700">
            <a:solidFill>
              <a:srgbClr val="C0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8" name="文本框 11"/>
          <p:cNvSpPr txBox="1">
            <a:spLocks noChangeArrowheads="1"/>
          </p:cNvSpPr>
          <p:nvPr>
            <p:custDataLst>
              <p:tags r:id="rId3"/>
            </p:custDataLst>
          </p:nvPr>
        </p:nvSpPr>
        <p:spPr bwMode="auto">
          <a:xfrm>
            <a:off x="4931568" y="1070053"/>
            <a:ext cx="2915841" cy="507831"/>
          </a:xfrm>
          <a:prstGeom prst="rect">
            <a:avLst/>
          </a:prstGeom>
          <a:solidFill>
            <a:srgbClr val="EDF5F8"/>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rgbClr val="5B9BD5"/>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PART </a:t>
            </a:r>
            <a:r>
              <a:rPr kumimoji="0" lang="en-US" altLang="zh-CN" sz="2700" b="1" i="0" u="none" strike="noStrike" kern="1200" cap="none" spc="0" normalizeH="0" baseline="0" noProof="0" dirty="0" smtClean="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TWO</a:t>
            </a:r>
            <a:endParaRPr kumimoji="0" lang="zh-CN" altLang="en-US"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p:cNvSpPr txBox="1">
            <a:spLocks noChangeArrowheads="1"/>
          </p:cNvSpPr>
          <p:nvPr>
            <p:custDataLst>
              <p:tags r:id="rId4"/>
            </p:custDataLst>
          </p:nvPr>
        </p:nvSpPr>
        <p:spPr bwMode="auto">
          <a:xfrm>
            <a:off x="4622969" y="2280973"/>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E95417"/>
                </a:solidFill>
                <a:effectLst/>
                <a:uLnTx/>
                <a:uFillTx/>
                <a:latin typeface="微软雅黑" panose="020B0503020204020204" pitchFamily="34" charset="-122"/>
                <a:ea typeface="微软雅黑" panose="020B0503020204020204" pitchFamily="34" charset="-122"/>
                <a:cs typeface="+mn-cs"/>
              </a:rPr>
              <a:t>单击添加标题文字</a:t>
            </a:r>
            <a:endParaRPr kumimoji="0" lang="en-US" altLang="zh-CN" sz="3200" b="1" i="0" u="none" strike="noStrike" kern="1200" cap="none" spc="0" normalizeH="0" baseline="0" noProof="0" dirty="0">
              <a:ln>
                <a:noFill/>
              </a:ln>
              <a:solidFill>
                <a:srgbClr val="E95417"/>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a:spLocks noChangeArrowheads="1"/>
          </p:cNvSpPr>
          <p:nvPr>
            <p:custDataLst>
              <p:tags r:id="rId5"/>
            </p:custDataLst>
          </p:nvPr>
        </p:nvSpPr>
        <p:spPr bwMode="auto">
          <a:xfrm>
            <a:off x="4601537" y="2877475"/>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en-US" altLang="zh-CN"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da-DK" altLang="zh-CN" sz="1600" b="0" i="0" u="none" strike="noStrike" kern="1200" cap="none" spc="0" normalizeH="0" baseline="0" noProof="0" dirty="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3765350835"/>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 calcmode="lin" valueType="num">
                                      <p:cBhvr>
                                        <p:cTn id="9" dur="750" fill="hold"/>
                                        <p:tgtEl>
                                          <p:spTgt spid="14"/>
                                        </p:tgtEl>
                                        <p:attrNameLst>
                                          <p:attrName>style.rotation</p:attrName>
                                        </p:attrNameLst>
                                      </p:cBhvr>
                                      <p:tavLst>
                                        <p:tav tm="0">
                                          <p:val>
                                            <p:fltVal val="360"/>
                                          </p:val>
                                        </p:tav>
                                        <p:tav tm="100000">
                                          <p:val>
                                            <p:fltVal val="0"/>
                                          </p:val>
                                        </p:tav>
                                      </p:tavLst>
                                    </p:anim>
                                    <p:animEffect transition="in" filter="fade">
                                      <p:cBhvr>
                                        <p:cTn id="10" dur="750"/>
                                        <p:tgtEl>
                                          <p:spTgt spid="14"/>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750"/>
                                        <p:tgtEl>
                                          <p:spTgt spid="18"/>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750"/>
                                        <p:tgtEl>
                                          <p:spTgt spid="17"/>
                                        </p:tgtEl>
                                      </p:cBhvr>
                                    </p:animEffect>
                                  </p:childTnLst>
                                </p:cTn>
                              </p:par>
                            </p:childTnLst>
                          </p:cTn>
                        </p:par>
                        <p:par>
                          <p:cTn id="19" fill="hold">
                            <p:stCondLst>
                              <p:cond delay="2250"/>
                            </p:stCondLst>
                            <p:childTnLst>
                              <p:par>
                                <p:cTn id="20" presetID="47"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15210" y="734141"/>
            <a:ext cx="1849990" cy="119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62" t="-103" r="388" b="4995"/>
          <a:stretch/>
        </p:blipFill>
        <p:spPr bwMode="auto">
          <a:xfrm>
            <a:off x="453602" y="734141"/>
            <a:ext cx="1862039" cy="1192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descr="C:\Users\Administrator\Desktop\218.png"/>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backgroundRemoval t="0" b="99412" l="0" r="90000">
                        <a14:foregroundMark x1="14182" y1="94118" x2="14182" y2="94118"/>
                        <a14:foregroundMark x1="8909" y1="10588" x2="8909" y2="10588"/>
                        <a14:foregroundMark x1="3455" y1="10588" x2="3455" y2="10588"/>
                        <a14:backgroundMark x1="1091" y1="2353" x2="1091" y2="2353"/>
                        <a14:backgroundMark x1="1818" y1="1176" x2="1818" y2="1176"/>
                      </a14:backgroundRemoval>
                    </a14:imgEffect>
                  </a14:imgLayer>
                </a14:imgProps>
              </a:ext>
              <a:ext uri="{28A0092B-C50C-407E-A947-70E740481C1C}">
                <a14:useLocalDpi xmlns:a14="http://schemas.microsoft.com/office/drawing/2010/main"/>
              </a:ext>
            </a:extLst>
          </a:blip>
          <a:srcRect l="8641" r="45448"/>
          <a:stretch/>
        </p:blipFill>
        <p:spPr bwMode="auto">
          <a:xfrm flipH="1">
            <a:off x="6265199" y="31917"/>
            <a:ext cx="2878801" cy="51134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7" descr="E:\图片素材库\jpg\商务\图片包\631.jpg"/>
          <p:cNvPicPr>
            <a:picLocks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402853" y="2042156"/>
            <a:ext cx="1890024" cy="1206874"/>
          </a:xfrm>
          <a:prstGeom prst="rect">
            <a:avLst/>
          </a:prstGeom>
          <a:noFill/>
          <a:ln w="28575">
            <a:noFill/>
          </a:ln>
          <a:extLst>
            <a:ext uri="{909E8E84-426E-40DD-AFC4-6F175D3DCCD1}">
              <a14:hiddenFill xmlns:a14="http://schemas.microsoft.com/office/drawing/2010/main">
                <a:solidFill>
                  <a:srgbClr val="FFFFFF"/>
                </a:solidFill>
              </a14:hiddenFill>
            </a:ext>
          </a:extLst>
        </p:spPr>
      </p:pic>
      <p:grpSp>
        <p:nvGrpSpPr>
          <p:cNvPr id="17" name="组合 16"/>
          <p:cNvGrpSpPr/>
          <p:nvPr/>
        </p:nvGrpSpPr>
        <p:grpSpPr>
          <a:xfrm>
            <a:off x="4415209" y="2042156"/>
            <a:ext cx="1841778" cy="1206874"/>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ysClr val="window" lastClr="FFFFFF"/>
                </a:solidFill>
                <a:effectLst/>
                <a:uLnTx/>
                <a:uFillTx/>
                <a:latin typeface="微软雅黑"/>
                <a:ea typeface="微软雅黑"/>
                <a:cs typeface="+mn-cs"/>
              </a:endParaRPr>
            </a:p>
          </p:txBody>
        </p:sp>
        <p:sp>
          <p:nvSpPr>
            <p:cNvPr id="19" name="TextBox 17"/>
            <p:cNvSpPr txBox="1">
              <a:spLocks noChangeArrowheads="1"/>
            </p:cNvSpPr>
            <p:nvPr/>
          </p:nvSpPr>
          <p:spPr bwMode="auto">
            <a:xfrm flipH="1">
              <a:off x="4287375" y="2207582"/>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点击添加文本    </a:t>
              </a:r>
              <a:endParaRPr kumimoji="0" lang="en-US" altLang="zh-CN"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点击添加文本</a:t>
              </a:r>
              <a:endParaRPr kumimoji="0" lang="en-US" altLang="zh-CN"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grpSp>
        <p:nvGrpSpPr>
          <p:cNvPr id="20" name="组合 19"/>
          <p:cNvGrpSpPr/>
          <p:nvPr/>
        </p:nvGrpSpPr>
        <p:grpSpPr>
          <a:xfrm>
            <a:off x="453602" y="2042156"/>
            <a:ext cx="1862040" cy="1206874"/>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22" name="TextBox 18"/>
            <p:cNvSpPr txBox="1">
              <a:spLocks noChangeArrowheads="1"/>
            </p:cNvSpPr>
            <p:nvPr/>
          </p:nvSpPr>
          <p:spPr bwMode="auto">
            <a:xfrm flipH="1">
              <a:off x="322206" y="2432019"/>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点击添加文本    </a:t>
              </a:r>
              <a:endParaRPr kumimoji="0" lang="en-US" altLang="zh-CN"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点击添加文本</a:t>
              </a:r>
              <a:endParaRPr kumimoji="0" lang="en-US" altLang="zh-CN"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grpSp>
        <p:nvGrpSpPr>
          <p:cNvPr id="23" name="组合 22"/>
          <p:cNvGrpSpPr/>
          <p:nvPr/>
        </p:nvGrpSpPr>
        <p:grpSpPr>
          <a:xfrm>
            <a:off x="2402853" y="734141"/>
            <a:ext cx="1890024" cy="1192542"/>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860085" rtl="0" eaLnBrk="1" fontAlgn="auto" latinLnBrk="0" hangingPunct="1">
                <a:lnSpc>
                  <a:spcPct val="100000"/>
                </a:lnSpc>
                <a:spcBef>
                  <a:spcPts val="0"/>
                </a:spcBef>
                <a:spcAft>
                  <a:spcPts val="0"/>
                </a:spcAft>
                <a:buClrTx/>
                <a:buSzTx/>
                <a:buFontTx/>
                <a:buNone/>
                <a:tabLst/>
                <a:defRPr/>
              </a:pPr>
              <a:endParaRPr kumimoji="0" lang="zh-CN" altLang="en-US" sz="1317" b="0" i="0" u="none" strike="noStrike" kern="1200" cap="none" spc="0" normalizeH="0" baseline="0" noProof="0">
                <a:ln>
                  <a:noFill/>
                </a:ln>
                <a:solidFill>
                  <a:sysClr val="window" lastClr="FFFFFF"/>
                </a:solidFill>
                <a:effectLst/>
                <a:uLnTx/>
                <a:uFillTx/>
                <a:latin typeface="微软雅黑"/>
                <a:ea typeface="微软雅黑"/>
                <a:cs typeface="+mn-cs"/>
              </a:endParaRPr>
            </a:p>
          </p:txBody>
        </p:sp>
        <p:sp>
          <p:nvSpPr>
            <p:cNvPr id="25" name="TextBox 18"/>
            <p:cNvSpPr txBox="1">
              <a:spLocks noChangeArrowheads="1"/>
            </p:cNvSpPr>
            <p:nvPr/>
          </p:nvSpPr>
          <p:spPr bwMode="auto">
            <a:xfrm flipH="1">
              <a:off x="2409515" y="866643"/>
              <a:ext cx="1335298" cy="529152"/>
            </a:xfrm>
            <a:prstGeom prst="rect">
              <a:avLst/>
            </a:prstGeom>
            <a:noFill/>
            <a:ln>
              <a:noFill/>
            </a:ln>
            <a:ex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点击添加文本    </a:t>
              </a:r>
              <a:endParaRPr kumimoji="0" lang="en-US" altLang="zh-CN"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rPr>
                <a:t>点击添加文本</a:t>
              </a:r>
              <a:endParaRPr kumimoji="0" lang="en-US" altLang="zh-CN" sz="1317" b="0" i="0" u="none" strike="noStrike" kern="0" cap="none" spc="0" normalizeH="0" baseline="0" noProof="0" dirty="0">
                <a:ln>
                  <a:noFill/>
                </a:ln>
                <a:solidFill>
                  <a:sysClr val="window" lastClr="FFFFFF">
                    <a:lumMod val="95000"/>
                  </a:sysClr>
                </a:solidFill>
                <a:effectLst/>
                <a:uLnTx/>
                <a:uFillTx/>
                <a:latin typeface="微软雅黑"/>
                <a:ea typeface="微软雅黑"/>
                <a:cs typeface="+mn-cs"/>
              </a:endParaRPr>
            </a:p>
          </p:txBody>
        </p:sp>
      </p:grpSp>
      <p:sp>
        <p:nvSpPr>
          <p:cNvPr id="26" name="TextBox 25"/>
          <p:cNvSpPr txBox="1"/>
          <p:nvPr/>
        </p:nvSpPr>
        <p:spPr>
          <a:xfrm>
            <a:off x="535133" y="3441561"/>
            <a:ext cx="5865523" cy="1047851"/>
          </a:xfrm>
          <a:prstGeom prst="rect">
            <a:avLst/>
          </a:prstGeom>
          <a:noFill/>
        </p:spPr>
        <p:txBody>
          <a:bodyPr wrap="square"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505" b="1" i="0" u="none" strike="noStrike" kern="1200" cap="none" spc="0" normalizeH="0" baseline="0" noProof="0" dirty="0">
                <a:ln>
                  <a:noFill/>
                </a:ln>
                <a:solidFill>
                  <a:srgbClr val="FF6600"/>
                </a:solidFill>
                <a:effectLst/>
                <a:uLnTx/>
                <a:uFillTx/>
                <a:latin typeface="微软雅黑"/>
                <a:ea typeface="微软雅黑"/>
                <a:cs typeface="+mn-cs"/>
              </a:rPr>
              <a:t>解决方案</a:t>
            </a:r>
            <a:endParaRPr kumimoji="0" lang="en-US" altLang="zh-CN" sz="1505" b="1" i="0" u="none" strike="noStrike" kern="1200" cap="none" spc="0" normalizeH="0" baseline="0" noProof="0" dirty="0">
              <a:ln>
                <a:noFill/>
              </a:ln>
              <a:solidFill>
                <a:srgbClr val="FF6600"/>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单击此处添加文本单击此处添加文本 单击此处添加文本单击此处添加文本</a:t>
            </a:r>
            <a:endParaRPr kumimoji="0" lang="en-US" altLang="zh-CN" sz="1317"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rPr>
              <a:t>单击此处添加文本单击此处添加文本 单击此处添加文本单击此处添加文本</a:t>
            </a:r>
            <a:endParaRPr kumimoji="0" lang="en-US" altLang="zh-CN" sz="1317" b="0" i="0" u="none" strike="noStrike" kern="1200" cap="none" spc="0" normalizeH="0" baseline="0" noProof="0" dirty="0">
              <a:ln>
                <a:noFill/>
              </a:ln>
              <a:solidFill>
                <a:prstClr val="black">
                  <a:lumMod val="65000"/>
                  <a:lumOff val="35000"/>
                </a:prstClr>
              </a:solidFill>
              <a:effectLst/>
              <a:uLnTx/>
              <a:uFillTx/>
              <a:latin typeface="微软雅黑"/>
              <a:ea typeface="微软雅黑"/>
              <a:cs typeface="+mn-cs"/>
            </a:endParaRPr>
          </a:p>
        </p:txBody>
      </p:sp>
    </p:spTree>
    <p:extLst>
      <p:ext uri="{BB962C8B-B14F-4D97-AF65-F5344CB8AC3E}">
        <p14:creationId xmlns:p14="http://schemas.microsoft.com/office/powerpoint/2010/main" val="3631323986"/>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2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extLst mod="1">
    <p:ext uri="{E180D4A7-C9FB-4DFB-919C-405C955672EB}">
      <p14:showEvtLst xmlns:p14="http://schemas.microsoft.com/office/powerpoint/2010/main">
        <p14:playEvt time="0" objId="30"/>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512414" y="3032931"/>
            <a:ext cx="794814" cy="685187"/>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sp>
        <p:nvSpPr>
          <p:cNvPr id="100" name="六边形 99"/>
          <p:cNvSpPr/>
          <p:nvPr/>
        </p:nvSpPr>
        <p:spPr>
          <a:xfrm rot="5400000">
            <a:off x="1423613" y="1278743"/>
            <a:ext cx="1113905" cy="960265"/>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sp>
        <p:nvSpPr>
          <p:cNvPr id="101" name="六边形 100"/>
          <p:cNvSpPr/>
          <p:nvPr/>
        </p:nvSpPr>
        <p:spPr>
          <a:xfrm rot="5400000">
            <a:off x="482184" y="2467331"/>
            <a:ext cx="867734" cy="748048"/>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grpSp>
        <p:nvGrpSpPr>
          <p:cNvPr id="102" name="组合 101"/>
          <p:cNvGrpSpPr/>
          <p:nvPr/>
        </p:nvGrpSpPr>
        <p:grpSpPr>
          <a:xfrm>
            <a:off x="2637008" y="810823"/>
            <a:ext cx="1167482" cy="1354278"/>
            <a:chOff x="2803652" y="1116161"/>
            <a:chExt cx="1241260" cy="1439861"/>
          </a:xfrm>
        </p:grpSpPr>
        <p:sp>
          <p:nvSpPr>
            <p:cNvPr id="103" name="六边形 102"/>
            <p:cNvSpPr/>
            <p:nvPr/>
          </p:nvSpPr>
          <p:spPr>
            <a:xfrm rot="5400000">
              <a:off x="2704351"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sp>
          <p:nvSpPr>
            <p:cNvPr id="104" name="Title 3"/>
            <p:cNvSpPr txBox="1">
              <a:spLocks/>
            </p:cNvSpPr>
            <p:nvPr/>
          </p:nvSpPr>
          <p:spPr>
            <a:xfrm>
              <a:off x="3056114" y="1517664"/>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en-US" altLang="zh-CN" sz="3386" b="1" i="0" u="none" strike="noStrike" kern="1200" cap="none" spc="0" normalizeH="0" baseline="0" noProof="0" dirty="0">
                  <a:ln>
                    <a:noFill/>
                  </a:ln>
                  <a:solidFill>
                    <a:srgbClr val="FF0000"/>
                  </a:solidFill>
                  <a:effectLst>
                    <a:innerShdw blurRad="63500" dist="50800" dir="13500000">
                      <a:prstClr val="black">
                        <a:alpha val="50000"/>
                      </a:prstClr>
                    </a:innerShdw>
                  </a:effectLst>
                  <a:uLnTx/>
                  <a:uFillTx/>
                  <a:latin typeface="微软雅黑" pitchFamily="34" charset="-122"/>
                  <a:ea typeface="微软雅黑" pitchFamily="34" charset="-122"/>
                  <a:cs typeface="+mj-cs"/>
                </a:rPr>
                <a:t>01</a:t>
              </a:r>
              <a:endParaRPr kumimoji="0" lang="en-US" sz="3386" b="1" i="0" u="none" strike="noStrike" kern="1200" cap="none" spc="0" normalizeH="0" baseline="0" noProof="0" dirty="0">
                <a:ln>
                  <a:noFill/>
                </a:ln>
                <a:solidFill>
                  <a:srgbClr val="FF0000"/>
                </a:solidFill>
                <a:effectLst>
                  <a:innerShdw blurRad="63500" dist="50800" dir="13500000">
                    <a:prstClr val="black">
                      <a:alpha val="50000"/>
                    </a:prstClr>
                  </a:innerShdw>
                </a:effectLst>
                <a:uLnTx/>
                <a:uFillTx/>
                <a:latin typeface="微软雅黑" pitchFamily="34" charset="-122"/>
                <a:ea typeface="微软雅黑" pitchFamily="34" charset="-122"/>
                <a:cs typeface="+mj-cs"/>
              </a:endParaRPr>
            </a:p>
          </p:txBody>
        </p:sp>
      </p:grpSp>
      <p:grpSp>
        <p:nvGrpSpPr>
          <p:cNvPr id="105" name="组合 104"/>
          <p:cNvGrpSpPr/>
          <p:nvPr/>
        </p:nvGrpSpPr>
        <p:grpSpPr>
          <a:xfrm>
            <a:off x="1980566" y="1966611"/>
            <a:ext cx="1167482" cy="1354278"/>
            <a:chOff x="2105727" y="2344988"/>
            <a:chExt cx="1241260" cy="1439861"/>
          </a:xfrm>
        </p:grpSpPr>
        <p:sp>
          <p:nvSpPr>
            <p:cNvPr id="106" name="六边形 105"/>
            <p:cNvSpPr/>
            <p:nvPr/>
          </p:nvSpPr>
          <p:spPr>
            <a:xfrm rot="5400000">
              <a:off x="2006426" y="244428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sp>
          <p:nvSpPr>
            <p:cNvPr id="107" name="Title 3"/>
            <p:cNvSpPr txBox="1">
              <a:spLocks/>
            </p:cNvSpPr>
            <p:nvPr/>
          </p:nvSpPr>
          <p:spPr>
            <a:xfrm>
              <a:off x="2343729" y="2746341"/>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en-US" altLang="zh-CN" sz="3386" b="1" i="0" u="none" strike="noStrike" kern="1200" cap="none" spc="0" normalizeH="0" baseline="0" noProof="0" dirty="0">
                  <a:ln>
                    <a:noFill/>
                  </a:ln>
                  <a:solidFill>
                    <a:srgbClr val="FF6600"/>
                  </a:solidFill>
                  <a:effectLst>
                    <a:innerShdw blurRad="63500" dist="50800" dir="13500000">
                      <a:prstClr val="black">
                        <a:alpha val="50000"/>
                      </a:prstClr>
                    </a:innerShdw>
                  </a:effectLst>
                  <a:uLnTx/>
                  <a:uFillTx/>
                  <a:latin typeface="微软雅黑" pitchFamily="34" charset="-122"/>
                  <a:ea typeface="微软雅黑" pitchFamily="34" charset="-122"/>
                  <a:cs typeface="+mj-cs"/>
                </a:rPr>
                <a:t>02</a:t>
              </a:r>
              <a:endParaRPr kumimoji="0" lang="en-US" sz="3386" b="1" i="0" u="none" strike="noStrike" kern="1200" cap="none" spc="0" normalizeH="0" baseline="0" noProof="0" dirty="0">
                <a:ln>
                  <a:noFill/>
                </a:ln>
                <a:solidFill>
                  <a:srgbClr val="FF6600"/>
                </a:solidFill>
                <a:effectLst>
                  <a:innerShdw blurRad="63500" dist="50800" dir="13500000">
                    <a:prstClr val="black">
                      <a:alpha val="50000"/>
                    </a:prstClr>
                  </a:innerShdw>
                </a:effectLst>
                <a:uLnTx/>
                <a:uFillTx/>
                <a:latin typeface="微软雅黑" pitchFamily="34" charset="-122"/>
                <a:ea typeface="微软雅黑" pitchFamily="34" charset="-122"/>
                <a:cs typeface="+mj-cs"/>
              </a:endParaRPr>
            </a:p>
          </p:txBody>
        </p:sp>
      </p:grpSp>
      <p:grpSp>
        <p:nvGrpSpPr>
          <p:cNvPr id="108" name="组合 107"/>
          <p:cNvGrpSpPr/>
          <p:nvPr/>
        </p:nvGrpSpPr>
        <p:grpSpPr>
          <a:xfrm>
            <a:off x="2637008" y="3095793"/>
            <a:ext cx="1167482" cy="1354278"/>
            <a:chOff x="2803652" y="3545528"/>
            <a:chExt cx="1241260" cy="1439861"/>
          </a:xfrm>
        </p:grpSpPr>
        <p:sp>
          <p:nvSpPr>
            <p:cNvPr id="109" name="六边形 108"/>
            <p:cNvSpPr/>
            <p:nvPr/>
          </p:nvSpPr>
          <p:spPr>
            <a:xfrm rot="5400000">
              <a:off x="2704351"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sp>
          <p:nvSpPr>
            <p:cNvPr id="110" name="Title 3"/>
            <p:cNvSpPr txBox="1">
              <a:spLocks/>
            </p:cNvSpPr>
            <p:nvPr/>
          </p:nvSpPr>
          <p:spPr>
            <a:xfrm>
              <a:off x="3025931" y="3946882"/>
              <a:ext cx="796699"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en-US" altLang="zh-CN" sz="3386" b="1" i="0" u="none" strike="noStrike" kern="1200" cap="none" spc="0" normalizeH="0" baseline="0" noProof="0" dirty="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j-cs"/>
                </a:rPr>
                <a:t>03</a:t>
              </a:r>
              <a:endParaRPr kumimoji="0" lang="en-US" sz="3386" b="1" i="0" u="none" strike="noStrike" kern="1200" cap="none" spc="0" normalizeH="0" baseline="0" noProof="0" dirty="0">
                <a:ln>
                  <a:noFill/>
                </a:ln>
                <a:solidFill>
                  <a:srgbClr val="00B0F0"/>
                </a:solidFill>
                <a:effectLst>
                  <a:innerShdw blurRad="63500" dist="50800" dir="13500000">
                    <a:prstClr val="black">
                      <a:alpha val="50000"/>
                    </a:prstClr>
                  </a:innerShdw>
                </a:effectLst>
                <a:uLnTx/>
                <a:uFillTx/>
                <a:latin typeface="微软雅黑" pitchFamily="34" charset="-122"/>
                <a:ea typeface="微软雅黑" pitchFamily="34" charset="-122"/>
                <a:cs typeface="+mj-cs"/>
              </a:endParaRPr>
            </a:p>
          </p:txBody>
        </p:sp>
      </p:grpSp>
      <p:grpSp>
        <p:nvGrpSpPr>
          <p:cNvPr id="111" name="组合 110"/>
          <p:cNvGrpSpPr/>
          <p:nvPr/>
        </p:nvGrpSpPr>
        <p:grpSpPr>
          <a:xfrm>
            <a:off x="4799681" y="1043959"/>
            <a:ext cx="2184125" cy="34890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113"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en-US" altLang="zh-CN"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rPr>
                <a:t>01</a:t>
              </a:r>
              <a:r>
                <a:rPr kumimoji="0" lang="zh-CN" altLang="en-US"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rPr>
                <a:t>单击填加标题</a:t>
              </a:r>
              <a:endParaRPr kumimoji="0" lang="en-US"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endParaRPr>
            </a:p>
          </p:txBody>
        </p:sp>
      </p:grpSp>
      <p:sp>
        <p:nvSpPr>
          <p:cNvPr id="114" name="TextBox 113"/>
          <p:cNvSpPr txBox="1"/>
          <p:nvPr/>
        </p:nvSpPr>
        <p:spPr>
          <a:xfrm>
            <a:off x="4775184" y="1450327"/>
            <a:ext cx="3318670" cy="590205"/>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262626"/>
                </a:solidFill>
                <a:effectLst/>
                <a:uLnTx/>
                <a:uFillTx/>
                <a:latin typeface="微软雅黑"/>
                <a:ea typeface="微软雅黑"/>
                <a:cs typeface="+mn-cs"/>
              </a:rPr>
              <a:t>请输入您的文字  请输入您的文字 请输入您的文字</a:t>
            </a:r>
            <a:endParaRPr kumimoji="0" lang="en-US" altLang="zh-CN" sz="1129"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262626"/>
                </a:solidFill>
                <a:effectLst/>
                <a:uLnTx/>
                <a:uFillTx/>
                <a:latin typeface="微软雅黑"/>
                <a:ea typeface="微软雅黑"/>
                <a:cs typeface="+mn-cs"/>
              </a:rPr>
              <a:t>请输入您的文字  请输入您的文字 请输入您的文字</a:t>
            </a:r>
            <a:endParaRPr kumimoji="0" lang="en-US" altLang="zh-CN" sz="1129" b="0" i="0" u="none" strike="noStrike" kern="1200" cap="none" spc="0" normalizeH="0" baseline="0" noProof="0" dirty="0">
              <a:ln>
                <a:noFill/>
              </a:ln>
              <a:solidFill>
                <a:srgbClr val="262626"/>
              </a:solidFill>
              <a:effectLst/>
              <a:uLnTx/>
              <a:uFillTx/>
              <a:latin typeface="微软雅黑"/>
              <a:ea typeface="微软雅黑"/>
              <a:cs typeface="+mn-cs"/>
            </a:endParaRPr>
          </a:p>
        </p:txBody>
      </p:sp>
      <p:grpSp>
        <p:nvGrpSpPr>
          <p:cNvPr id="115" name="组合 114"/>
          <p:cNvGrpSpPr/>
          <p:nvPr/>
        </p:nvGrpSpPr>
        <p:grpSpPr>
          <a:xfrm>
            <a:off x="4799681" y="2165102"/>
            <a:ext cx="2184125" cy="348908"/>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117"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en-US" altLang="zh-CN"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rPr>
                <a:t>02</a:t>
              </a:r>
              <a:r>
                <a:rPr kumimoji="0" lang="zh-CN" altLang="en-US"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rPr>
                <a:t>单击填加标题</a:t>
              </a:r>
              <a:endParaRPr kumimoji="0" lang="en-US"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endParaRPr>
            </a:p>
          </p:txBody>
        </p:sp>
      </p:grpSp>
      <p:sp>
        <p:nvSpPr>
          <p:cNvPr id="118" name="TextBox 117"/>
          <p:cNvSpPr txBox="1"/>
          <p:nvPr/>
        </p:nvSpPr>
        <p:spPr>
          <a:xfrm>
            <a:off x="4775184" y="2571470"/>
            <a:ext cx="3318670" cy="590205"/>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262626"/>
                </a:solidFill>
                <a:effectLst/>
                <a:uLnTx/>
                <a:uFillTx/>
                <a:latin typeface="微软雅黑"/>
                <a:ea typeface="微软雅黑"/>
                <a:cs typeface="+mn-cs"/>
              </a:rPr>
              <a:t>请输入您的文字  请输入您的文字 请输入您的文字</a:t>
            </a:r>
            <a:endParaRPr kumimoji="0" lang="en-US" altLang="zh-CN" sz="1129"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262626"/>
                </a:solidFill>
                <a:effectLst/>
                <a:uLnTx/>
                <a:uFillTx/>
                <a:latin typeface="微软雅黑"/>
                <a:ea typeface="微软雅黑"/>
                <a:cs typeface="+mn-cs"/>
              </a:rPr>
              <a:t>请输入您的文字  请输入您的文字 请输入您的文字</a:t>
            </a:r>
            <a:endParaRPr kumimoji="0" lang="en-US" altLang="zh-CN" sz="1129" b="0" i="0" u="none" strike="noStrike" kern="1200" cap="none" spc="0" normalizeH="0" baseline="0" noProof="0" dirty="0">
              <a:ln>
                <a:noFill/>
              </a:ln>
              <a:solidFill>
                <a:srgbClr val="262626"/>
              </a:solidFill>
              <a:effectLst/>
              <a:uLnTx/>
              <a:uFillTx/>
              <a:latin typeface="微软雅黑"/>
              <a:ea typeface="微软雅黑"/>
              <a:cs typeface="+mn-cs"/>
            </a:endParaRPr>
          </a:p>
        </p:txBody>
      </p:sp>
      <p:grpSp>
        <p:nvGrpSpPr>
          <p:cNvPr id="119" name="组合 118"/>
          <p:cNvGrpSpPr/>
          <p:nvPr/>
        </p:nvGrpSpPr>
        <p:grpSpPr>
          <a:xfrm>
            <a:off x="4799681" y="3336333"/>
            <a:ext cx="2184125" cy="348908"/>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121" name="Title 3"/>
            <p:cNvSpPr txBox="1">
              <a:spLocks/>
            </p:cNvSpPr>
            <p:nvPr/>
          </p:nvSpPr>
          <p:spPr>
            <a:xfrm>
              <a:off x="1805999" y="3245856"/>
              <a:ext cx="1947614" cy="318577"/>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en-US" altLang="zh-CN"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rPr>
                <a:t>03</a:t>
              </a:r>
              <a:r>
                <a:rPr kumimoji="0" lang="zh-CN" altLang="en-US"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rPr>
                <a:t>单击填加标题</a:t>
              </a:r>
              <a:endParaRPr kumimoji="0" lang="en-US" sz="1693"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j-cs"/>
              </a:endParaRPr>
            </a:p>
          </p:txBody>
        </p:sp>
      </p:grpSp>
      <p:sp>
        <p:nvSpPr>
          <p:cNvPr id="122" name="TextBox 121"/>
          <p:cNvSpPr txBox="1"/>
          <p:nvPr/>
        </p:nvSpPr>
        <p:spPr>
          <a:xfrm>
            <a:off x="4775184" y="3742701"/>
            <a:ext cx="3318670" cy="590205"/>
          </a:xfrm>
          <a:prstGeom prst="rect">
            <a:avLst/>
          </a:prstGeom>
          <a:noFill/>
        </p:spPr>
        <p:txBody>
          <a:bodyPr wrap="square" lIns="68243" tIns="34121" rIns="68243" bIns="34121"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262626"/>
                </a:solidFill>
                <a:effectLst/>
                <a:uLnTx/>
                <a:uFillTx/>
                <a:latin typeface="微软雅黑"/>
                <a:ea typeface="微软雅黑"/>
                <a:cs typeface="+mn-cs"/>
              </a:rPr>
              <a:t>请输入您的文字  请输入您的文字 请输入您的文字</a:t>
            </a:r>
            <a:endParaRPr kumimoji="0" lang="en-US" altLang="zh-CN" sz="1129" b="0" i="0" u="none" strike="noStrike" kern="1200" cap="none" spc="0" normalizeH="0" baseline="0" noProof="0" dirty="0">
              <a:ln>
                <a:noFill/>
              </a:ln>
              <a:solidFill>
                <a:srgbClr val="262626"/>
              </a:solidFill>
              <a:effectLst/>
              <a:uLnTx/>
              <a:uFillTx/>
              <a:latin typeface="微软雅黑"/>
              <a:ea typeface="微软雅黑"/>
              <a:cs typeface="+mn-cs"/>
            </a:endParaRPr>
          </a:p>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srgbClr val="262626"/>
                </a:solidFill>
                <a:effectLst/>
                <a:uLnTx/>
                <a:uFillTx/>
                <a:latin typeface="微软雅黑"/>
                <a:ea typeface="微软雅黑"/>
                <a:cs typeface="+mn-cs"/>
              </a:rPr>
              <a:t>请输入您的文字  请输入您的文字 请输入您的文字</a:t>
            </a:r>
            <a:endParaRPr kumimoji="0" lang="en-US" altLang="zh-CN" sz="1129" b="0" i="0" u="none" strike="noStrike" kern="1200" cap="none" spc="0" normalizeH="0" baseline="0" noProof="0" dirty="0">
              <a:ln>
                <a:noFill/>
              </a:ln>
              <a:solidFill>
                <a:srgbClr val="262626"/>
              </a:solidFill>
              <a:effectLst/>
              <a:uLnTx/>
              <a:uFillTx/>
              <a:latin typeface="微软雅黑"/>
              <a:ea typeface="微软雅黑"/>
              <a:cs typeface="+mn-cs"/>
            </a:endParaRPr>
          </a:p>
        </p:txBody>
      </p:sp>
    </p:spTree>
    <p:extLst>
      <p:ext uri="{BB962C8B-B14F-4D97-AF65-F5344CB8AC3E}">
        <p14:creationId xmlns:p14="http://schemas.microsoft.com/office/powerpoint/2010/main" val="1045209470"/>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extLst mod="1">
    <p:ext uri="{E180D4A7-C9FB-4DFB-919C-405C955672EB}">
      <p14:showEvtLst xmlns:p14="http://schemas.microsoft.com/office/powerpoint/2010/main">
        <p14:playEvt time="0" objId="30"/>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2155639" y="1339965"/>
            <a:ext cx="2621562" cy="2589024"/>
            <a:chOff x="1688134" y="1260177"/>
            <a:chExt cx="1807054" cy="1784627"/>
          </a:xfrm>
        </p:grpSpPr>
        <p:sp>
          <p:nvSpPr>
            <p:cNvPr id="47" name="椭圆 46"/>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pic>
          <p:nvPicPr>
            <p:cNvPr id="48"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49" name="组合 48"/>
          <p:cNvGrpSpPr/>
          <p:nvPr/>
        </p:nvGrpSpPr>
        <p:grpSpPr>
          <a:xfrm>
            <a:off x="764528" y="959511"/>
            <a:ext cx="1699646" cy="1678552"/>
            <a:chOff x="1688134" y="1260177"/>
            <a:chExt cx="1807054" cy="1784627"/>
          </a:xfrm>
        </p:grpSpPr>
        <p:sp>
          <p:nvSpPr>
            <p:cNvPr id="50" name="椭圆 49"/>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pic>
          <p:nvPicPr>
            <p:cNvPr id="51" name="Picture 2" descr="C:\Documents and Settings\Administrator\桌面\图片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2" name="组合 51"/>
          <p:cNvGrpSpPr/>
          <p:nvPr/>
        </p:nvGrpSpPr>
        <p:grpSpPr>
          <a:xfrm>
            <a:off x="2019382" y="3459694"/>
            <a:ext cx="1226849" cy="1211623"/>
            <a:chOff x="1404541" y="3428370"/>
            <a:chExt cx="1807054" cy="1784627"/>
          </a:xfrm>
        </p:grpSpPr>
        <p:grpSp>
          <p:nvGrpSpPr>
            <p:cNvPr id="53" name="组合 52"/>
            <p:cNvGrpSpPr/>
            <p:nvPr/>
          </p:nvGrpSpPr>
          <p:grpSpPr>
            <a:xfrm>
              <a:off x="1404541" y="3428370"/>
              <a:ext cx="1807054" cy="1784627"/>
              <a:chOff x="1273440" y="3314664"/>
              <a:chExt cx="1807054" cy="1784627"/>
            </a:xfrm>
          </p:grpSpPr>
          <p:sp>
            <p:nvSpPr>
              <p:cNvPr id="55" name="椭圆 54"/>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a:ln>
                    <a:noFill/>
                  </a:ln>
                  <a:solidFill>
                    <a:srgbClr val="7F7F7F">
                      <a:lumMod val="50000"/>
                    </a:srgbClr>
                  </a:solidFill>
                  <a:effectLst/>
                  <a:uLnTx/>
                  <a:uFillTx/>
                  <a:latin typeface="Calibri"/>
                  <a:ea typeface="微软雅黑"/>
                  <a:cs typeface="+mn-cs"/>
                </a:endParaRPr>
              </a:p>
            </p:txBody>
          </p:sp>
          <p:sp>
            <p:nvSpPr>
              <p:cNvPr id="56" name="椭圆 5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00B0F0"/>
                  </a:solidFill>
                  <a:effectLst/>
                  <a:uLnTx/>
                  <a:uFillTx/>
                  <a:latin typeface="Arial"/>
                  <a:ea typeface="微软雅黑"/>
                  <a:cs typeface="+mn-cs"/>
                </a:endParaRPr>
              </a:p>
            </p:txBody>
          </p:sp>
        </p:grpSp>
        <p:sp>
          <p:nvSpPr>
            <p:cNvPr id="54" name="Freeform 41"/>
            <p:cNvSpPr>
              <a:spLocks noEditPoints="1"/>
            </p:cNvSpPr>
            <p:nvPr/>
          </p:nvSpPr>
          <p:spPr bwMode="auto">
            <a:xfrm>
              <a:off x="1846086" y="3824026"/>
              <a:ext cx="911628" cy="81891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组合 56"/>
          <p:cNvGrpSpPr>
            <a:grpSpLocks noChangeAspect="1"/>
          </p:cNvGrpSpPr>
          <p:nvPr/>
        </p:nvGrpSpPr>
        <p:grpSpPr>
          <a:xfrm>
            <a:off x="5284387" y="3351025"/>
            <a:ext cx="3080379" cy="731268"/>
            <a:chOff x="5192066" y="1951081"/>
            <a:chExt cx="3051631" cy="724443"/>
          </a:xfrm>
        </p:grpSpPr>
        <p:grpSp>
          <p:nvGrpSpPr>
            <p:cNvPr id="58" name="组合 57"/>
            <p:cNvGrpSpPr/>
            <p:nvPr/>
          </p:nvGrpSpPr>
          <p:grpSpPr>
            <a:xfrm>
              <a:off x="5192066" y="1951081"/>
              <a:ext cx="3051631" cy="724443"/>
              <a:chOff x="5076057" y="2427734"/>
              <a:chExt cx="2880320" cy="526345"/>
            </a:xfrm>
          </p:grpSpPr>
          <p:sp>
            <p:nvSpPr>
              <p:cNvPr id="64" name="矩形 63"/>
              <p:cNvSpPr/>
              <p:nvPr/>
            </p:nvSpPr>
            <p:spPr>
              <a:xfrm>
                <a:off x="5076057" y="2427734"/>
                <a:ext cx="2880320" cy="526344"/>
              </a:xfrm>
              <a:prstGeom prst="rect">
                <a:avLst/>
              </a:prstGeom>
              <a:solidFill>
                <a:schemeClr val="accent3"/>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65"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66"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67"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59" name="组合 58"/>
            <p:cNvGrpSpPr/>
            <p:nvPr/>
          </p:nvGrpSpPr>
          <p:grpSpPr>
            <a:xfrm>
              <a:off x="6386716" y="1990699"/>
              <a:ext cx="1478785" cy="609055"/>
              <a:chOff x="606331" y="1409613"/>
              <a:chExt cx="1478785" cy="609055"/>
            </a:xfrm>
          </p:grpSpPr>
          <p:sp>
            <p:nvSpPr>
              <p:cNvPr id="62" name="TextBox 61"/>
              <p:cNvSpPr txBox="1"/>
              <p:nvPr/>
            </p:nvSpPr>
            <p:spPr>
              <a:xfrm>
                <a:off x="606331" y="1409613"/>
                <a:ext cx="945203" cy="320912"/>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63" name="TextBox 62"/>
              <p:cNvSpPr txBox="1"/>
              <p:nvPr/>
            </p:nvSpPr>
            <p:spPr>
              <a:xfrm>
                <a:off x="606331" y="1668918"/>
                <a:ext cx="1478785" cy="349750"/>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单击添加文本单击添加文本</a:t>
                </a:r>
                <a:endParaRPr kumimoji="0" lang="en-US" altLang="zh-CN"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单击添加文本单击添加文本</a:t>
                </a:r>
              </a:p>
            </p:txBody>
          </p:sp>
        </p:grpSp>
        <p:cxnSp>
          <p:nvCxnSpPr>
            <p:cNvPr id="60" name="直接连接符 59"/>
            <p:cNvCxnSpPr/>
            <p:nvPr/>
          </p:nvCxnSpPr>
          <p:spPr>
            <a:xfrm>
              <a:off x="6241439" y="2049622"/>
              <a:ext cx="0" cy="534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Freeform 10"/>
            <p:cNvSpPr>
              <a:spLocks noEditPoints="1"/>
            </p:cNvSpPr>
            <p:nvPr/>
          </p:nvSpPr>
          <p:spPr bwMode="auto">
            <a:xfrm>
              <a:off x="5760160" y="2103750"/>
              <a:ext cx="252000" cy="468000"/>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68" name="组合 67"/>
          <p:cNvGrpSpPr>
            <a:grpSpLocks noChangeAspect="1"/>
          </p:cNvGrpSpPr>
          <p:nvPr/>
        </p:nvGrpSpPr>
        <p:grpSpPr>
          <a:xfrm>
            <a:off x="5284387" y="1251458"/>
            <a:ext cx="3080379" cy="731268"/>
            <a:chOff x="5192066" y="2914588"/>
            <a:chExt cx="3051631" cy="724443"/>
          </a:xfrm>
        </p:grpSpPr>
        <p:grpSp>
          <p:nvGrpSpPr>
            <p:cNvPr id="69" name="组合 68"/>
            <p:cNvGrpSpPr/>
            <p:nvPr/>
          </p:nvGrpSpPr>
          <p:grpSpPr>
            <a:xfrm>
              <a:off x="5192066" y="2914588"/>
              <a:ext cx="3051631" cy="724443"/>
              <a:chOff x="5076057" y="2427734"/>
              <a:chExt cx="2880320" cy="526345"/>
            </a:xfrm>
          </p:grpSpPr>
          <p:sp>
            <p:nvSpPr>
              <p:cNvPr id="77" name="矩形 76"/>
              <p:cNvSpPr/>
              <p:nvPr/>
            </p:nvSpPr>
            <p:spPr>
              <a:xfrm>
                <a:off x="5076057" y="2427734"/>
                <a:ext cx="2880320" cy="526344"/>
              </a:xfrm>
              <a:prstGeom prst="rect">
                <a:avLst/>
              </a:prstGeom>
              <a:solidFill>
                <a:schemeClr val="accent1"/>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78"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79"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80"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70" name="组合 69"/>
            <p:cNvGrpSpPr/>
            <p:nvPr/>
          </p:nvGrpSpPr>
          <p:grpSpPr>
            <a:xfrm>
              <a:off x="6386716" y="2954206"/>
              <a:ext cx="1478785" cy="609055"/>
              <a:chOff x="606331" y="1409613"/>
              <a:chExt cx="1478785" cy="609055"/>
            </a:xfrm>
          </p:grpSpPr>
          <p:sp>
            <p:nvSpPr>
              <p:cNvPr id="75" name="TextBox 74"/>
              <p:cNvSpPr txBox="1"/>
              <p:nvPr/>
            </p:nvSpPr>
            <p:spPr>
              <a:xfrm>
                <a:off x="606331" y="1409613"/>
                <a:ext cx="945203" cy="320912"/>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76" name="TextBox 75"/>
              <p:cNvSpPr txBox="1"/>
              <p:nvPr/>
            </p:nvSpPr>
            <p:spPr>
              <a:xfrm>
                <a:off x="606331" y="1668918"/>
                <a:ext cx="1478785" cy="349750"/>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单击添加文本单击添加文本</a:t>
                </a:r>
                <a:endParaRPr kumimoji="0" lang="en-US" altLang="zh-CN"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单击添加文本单击添加文本</a:t>
                </a:r>
              </a:p>
            </p:txBody>
          </p:sp>
        </p:grpSp>
        <p:cxnSp>
          <p:nvCxnSpPr>
            <p:cNvPr id="71" name="直接连接符 70"/>
            <p:cNvCxnSpPr/>
            <p:nvPr/>
          </p:nvCxnSpPr>
          <p:spPr>
            <a:xfrm>
              <a:off x="6241439" y="3013129"/>
              <a:ext cx="0" cy="534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3"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74"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81" name="组合 80"/>
          <p:cNvGrpSpPr>
            <a:grpSpLocks noChangeAspect="1"/>
          </p:cNvGrpSpPr>
          <p:nvPr/>
        </p:nvGrpSpPr>
        <p:grpSpPr>
          <a:xfrm>
            <a:off x="5284387" y="2311316"/>
            <a:ext cx="3080379" cy="731268"/>
            <a:chOff x="5192066" y="3878095"/>
            <a:chExt cx="3051631" cy="724443"/>
          </a:xfrm>
        </p:grpSpPr>
        <p:grpSp>
          <p:nvGrpSpPr>
            <p:cNvPr id="82" name="组合 81"/>
            <p:cNvGrpSpPr/>
            <p:nvPr/>
          </p:nvGrpSpPr>
          <p:grpSpPr>
            <a:xfrm>
              <a:off x="5192066" y="3878095"/>
              <a:ext cx="3051631" cy="724443"/>
              <a:chOff x="5076057" y="2427734"/>
              <a:chExt cx="2880320" cy="526345"/>
            </a:xfrm>
          </p:grpSpPr>
          <p:sp>
            <p:nvSpPr>
              <p:cNvPr id="88" name="矩形 87"/>
              <p:cNvSpPr/>
              <p:nvPr/>
            </p:nvSpPr>
            <p:spPr>
              <a:xfrm>
                <a:off x="5076057" y="2427734"/>
                <a:ext cx="2880320" cy="526344"/>
              </a:xfrm>
              <a:prstGeom prst="rect">
                <a:avLst/>
              </a:prstGeom>
              <a:solidFill>
                <a:schemeClr val="accent4"/>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89"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90"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91"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grpSp>
          <p:nvGrpSpPr>
            <p:cNvPr id="83" name="组合 82"/>
            <p:cNvGrpSpPr/>
            <p:nvPr/>
          </p:nvGrpSpPr>
          <p:grpSpPr>
            <a:xfrm>
              <a:off x="6386716" y="3917713"/>
              <a:ext cx="1478785" cy="609055"/>
              <a:chOff x="606331" y="1409613"/>
              <a:chExt cx="1478785" cy="609055"/>
            </a:xfrm>
          </p:grpSpPr>
          <p:sp>
            <p:nvSpPr>
              <p:cNvPr id="86" name="TextBox 85"/>
              <p:cNvSpPr txBox="1"/>
              <p:nvPr/>
            </p:nvSpPr>
            <p:spPr>
              <a:xfrm>
                <a:off x="606331" y="1409613"/>
                <a:ext cx="945203" cy="320912"/>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添加标题</a:t>
                </a:r>
              </a:p>
            </p:txBody>
          </p:sp>
          <p:sp>
            <p:nvSpPr>
              <p:cNvPr id="87" name="TextBox 86"/>
              <p:cNvSpPr txBox="1"/>
              <p:nvPr/>
            </p:nvSpPr>
            <p:spPr>
              <a:xfrm>
                <a:off x="606331" y="1668918"/>
                <a:ext cx="1478785" cy="349750"/>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单击添加文本单击添加文本</a:t>
                </a:r>
                <a:endParaRPr kumimoji="0" lang="en-US" altLang="zh-CN"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单击添加文本单击添加文本</a:t>
                </a:r>
              </a:p>
            </p:txBody>
          </p:sp>
        </p:grpSp>
        <p:cxnSp>
          <p:nvCxnSpPr>
            <p:cNvPr id="84" name="直接连接符 83"/>
            <p:cNvCxnSpPr/>
            <p:nvPr/>
          </p:nvCxnSpPr>
          <p:spPr>
            <a:xfrm>
              <a:off x="6241439" y="3976636"/>
              <a:ext cx="0" cy="53467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Freeform 11"/>
            <p:cNvSpPr>
              <a:spLocks noEditPoints="1"/>
            </p:cNvSpPr>
            <p:nvPr/>
          </p:nvSpPr>
          <p:spPr bwMode="auto">
            <a:xfrm>
              <a:off x="5669404" y="4001809"/>
              <a:ext cx="342756" cy="486813"/>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spTree>
    <p:extLst>
      <p:ext uri="{BB962C8B-B14F-4D97-AF65-F5344CB8AC3E}">
        <p14:creationId xmlns:p14="http://schemas.microsoft.com/office/powerpoint/2010/main" val="2936688552"/>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0-#ppt_w/2"/>
                                          </p:val>
                                        </p:tav>
                                        <p:tav tm="100000">
                                          <p:val>
                                            <p:strVal val="#ppt_x"/>
                                          </p:val>
                                        </p:tav>
                                      </p:tavLst>
                                    </p:anim>
                                    <p:anim calcmode="lin" valueType="num">
                                      <p:cBhvr additive="base">
                                        <p:cTn id="20" dur="500" fill="hold"/>
                                        <p:tgtEl>
                                          <p:spTgt spid="5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750"/>
                                        <p:tgtEl>
                                          <p:spTgt spid="68"/>
                                        </p:tgtEl>
                                      </p:cBhvr>
                                    </p:animEffect>
                                    <p:anim calcmode="lin" valueType="num">
                                      <p:cBhvr>
                                        <p:cTn id="25" dur="750" fill="hold"/>
                                        <p:tgtEl>
                                          <p:spTgt spid="68"/>
                                        </p:tgtEl>
                                        <p:attrNameLst>
                                          <p:attrName>ppt_x</p:attrName>
                                        </p:attrNameLst>
                                      </p:cBhvr>
                                      <p:tavLst>
                                        <p:tav tm="0">
                                          <p:val>
                                            <p:strVal val="#ppt_x"/>
                                          </p:val>
                                        </p:tav>
                                        <p:tav tm="100000">
                                          <p:val>
                                            <p:strVal val="#ppt_x"/>
                                          </p:val>
                                        </p:tav>
                                      </p:tavLst>
                                    </p:anim>
                                    <p:anim calcmode="lin" valueType="num">
                                      <p:cBhvr>
                                        <p:cTn id="26" dur="675" decel="100000" fill="hold"/>
                                        <p:tgtEl>
                                          <p:spTgt spid="68"/>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68"/>
                                        </p:tgtEl>
                                        <p:attrNameLst>
                                          <p:attrName>ppt_y</p:attrName>
                                        </p:attrNameLst>
                                      </p:cBhvr>
                                      <p:tavLst>
                                        <p:tav tm="0">
                                          <p:val>
                                            <p:strVal val="#ppt_y-.03"/>
                                          </p:val>
                                        </p:tav>
                                        <p:tav tm="100000">
                                          <p:val>
                                            <p:strVal val="#ppt_y"/>
                                          </p:val>
                                        </p:tav>
                                      </p:tavLst>
                                    </p:anim>
                                  </p:childTnLst>
                                </p:cTn>
                              </p:par>
                            </p:childTnLst>
                          </p:cTn>
                        </p:par>
                        <p:par>
                          <p:cTn id="28" fill="hold">
                            <p:stCondLst>
                              <p:cond delay="1250"/>
                            </p:stCondLst>
                            <p:childTnLst>
                              <p:par>
                                <p:cTn id="29" presetID="37" presetClass="entr" presetSubtype="0"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750"/>
                                        <p:tgtEl>
                                          <p:spTgt spid="81"/>
                                        </p:tgtEl>
                                      </p:cBhvr>
                                    </p:animEffect>
                                    <p:anim calcmode="lin" valueType="num">
                                      <p:cBhvr>
                                        <p:cTn id="32" dur="750" fill="hold"/>
                                        <p:tgtEl>
                                          <p:spTgt spid="81"/>
                                        </p:tgtEl>
                                        <p:attrNameLst>
                                          <p:attrName>ppt_x</p:attrName>
                                        </p:attrNameLst>
                                      </p:cBhvr>
                                      <p:tavLst>
                                        <p:tav tm="0">
                                          <p:val>
                                            <p:strVal val="#ppt_x"/>
                                          </p:val>
                                        </p:tav>
                                        <p:tav tm="100000">
                                          <p:val>
                                            <p:strVal val="#ppt_x"/>
                                          </p:val>
                                        </p:tav>
                                      </p:tavLst>
                                    </p:anim>
                                    <p:anim calcmode="lin" valueType="num">
                                      <p:cBhvr>
                                        <p:cTn id="33" dur="675" decel="100000" fill="hold"/>
                                        <p:tgtEl>
                                          <p:spTgt spid="81"/>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1"/>
                                        </p:tgtEl>
                                        <p:attrNameLst>
                                          <p:attrName>ppt_y</p:attrName>
                                        </p:attrNameLst>
                                      </p:cBhvr>
                                      <p:tavLst>
                                        <p:tav tm="0">
                                          <p:val>
                                            <p:strVal val="#ppt_y-.03"/>
                                          </p:val>
                                        </p:tav>
                                        <p:tav tm="100000">
                                          <p:val>
                                            <p:strVal val="#ppt_y"/>
                                          </p:val>
                                        </p:tav>
                                      </p:tavLst>
                                    </p:anim>
                                  </p:childTnLst>
                                </p:cTn>
                              </p:par>
                            </p:childTnLst>
                          </p:cTn>
                        </p:par>
                        <p:par>
                          <p:cTn id="35" fill="hold">
                            <p:stCondLst>
                              <p:cond delay="2000"/>
                            </p:stCondLst>
                            <p:childTnLst>
                              <p:par>
                                <p:cTn id="36" presetID="37" presetClass="entr" presetSubtype="0"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750"/>
                                        <p:tgtEl>
                                          <p:spTgt spid="57"/>
                                        </p:tgtEl>
                                      </p:cBhvr>
                                    </p:animEffect>
                                    <p:anim calcmode="lin" valueType="num">
                                      <p:cBhvr>
                                        <p:cTn id="39" dur="750" fill="hold"/>
                                        <p:tgtEl>
                                          <p:spTgt spid="57"/>
                                        </p:tgtEl>
                                        <p:attrNameLst>
                                          <p:attrName>ppt_x</p:attrName>
                                        </p:attrNameLst>
                                      </p:cBhvr>
                                      <p:tavLst>
                                        <p:tav tm="0">
                                          <p:val>
                                            <p:strVal val="#ppt_x"/>
                                          </p:val>
                                        </p:tav>
                                        <p:tav tm="100000">
                                          <p:val>
                                            <p:strVal val="#ppt_x"/>
                                          </p:val>
                                        </p:tav>
                                      </p:tavLst>
                                    </p:anim>
                                    <p:anim calcmode="lin" valueType="num">
                                      <p:cBhvr>
                                        <p:cTn id="40" dur="675" decel="100000" fill="hold"/>
                                        <p:tgtEl>
                                          <p:spTgt spid="57"/>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30"/>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a:spLocks/>
          </p:cNvSpPr>
          <p:nvPr/>
        </p:nvSpPr>
        <p:spPr bwMode="auto">
          <a:xfrm>
            <a:off x="252303" y="880689"/>
            <a:ext cx="5117382" cy="438126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headEnd/>
            <a:tailEnd/>
          </a:ln>
        </p:spPr>
        <p:txBody>
          <a:bodyPr wrap="none" lIns="78848" tIns="39425" rIns="78848" bIns="39425" anchor="ctr"/>
          <a:lstStyle/>
          <a:p>
            <a:pPr marL="0" marR="0" lvl="0" indent="0" algn="ctr" defTabSz="910314" rtl="0" eaLnBrk="1" fontAlgn="base" latinLnBrk="0" hangingPunct="1">
              <a:lnSpc>
                <a:spcPct val="100000"/>
              </a:lnSpc>
              <a:spcBef>
                <a:spcPct val="0"/>
              </a:spcBef>
              <a:spcAft>
                <a:spcPct val="0"/>
              </a:spcAft>
              <a:buClrTx/>
              <a:buSzTx/>
              <a:buFontTx/>
              <a:buNone/>
              <a:tabLst/>
              <a:defRPr/>
            </a:pPr>
            <a:endParaRPr kumimoji="0" lang="zh-CN" altLang="en-US" sz="1599" b="1"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30" name="圆角矩形 29"/>
          <p:cNvSpPr/>
          <p:nvPr/>
        </p:nvSpPr>
        <p:spPr>
          <a:xfrm>
            <a:off x="1691680" y="3567352"/>
            <a:ext cx="1996222" cy="369597"/>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2010</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4</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1" name="圆角矩形 30"/>
          <p:cNvSpPr/>
          <p:nvPr/>
        </p:nvSpPr>
        <p:spPr>
          <a:xfrm>
            <a:off x="2528803" y="2771068"/>
            <a:ext cx="1996222" cy="369597"/>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2011</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5</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2" name="圆角矩形 31"/>
          <p:cNvSpPr/>
          <p:nvPr/>
        </p:nvSpPr>
        <p:spPr>
          <a:xfrm>
            <a:off x="3152622" y="2002835"/>
            <a:ext cx="1996222" cy="369597"/>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2012</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6</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3" name="圆角矩形 32"/>
          <p:cNvSpPr/>
          <p:nvPr/>
        </p:nvSpPr>
        <p:spPr>
          <a:xfrm>
            <a:off x="3851920" y="1277666"/>
            <a:ext cx="1996222" cy="369597"/>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2013</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12</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4" name="圆角矩形 33"/>
          <p:cNvSpPr/>
          <p:nvPr/>
        </p:nvSpPr>
        <p:spPr>
          <a:xfrm>
            <a:off x="899592" y="4296390"/>
            <a:ext cx="1996222" cy="369597"/>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78848" tIns="39425" rIns="78848" bIns="39425"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2009</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年</a:t>
            </a:r>
            <a:r>
              <a:rPr kumimoji="0" lang="en-US" altLang="zh-CN"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r>
              <a:rPr kumimoji="0" lang="zh-CN" altLang="en-US" sz="1599"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月</a:t>
            </a:r>
          </a:p>
        </p:txBody>
      </p:sp>
      <p:sp>
        <p:nvSpPr>
          <p:cNvPr id="35" name="矩形 34"/>
          <p:cNvSpPr/>
          <p:nvPr/>
        </p:nvSpPr>
        <p:spPr>
          <a:xfrm>
            <a:off x="3851921" y="4271769"/>
            <a:ext cx="1980406" cy="513841"/>
          </a:xfrm>
          <a:prstGeom prst="rect">
            <a:avLst/>
          </a:prstGeom>
          <a:ln>
            <a:solidFill>
              <a:schemeClr val="accent4"/>
            </a:solidFill>
            <a:prstDash val="dash"/>
          </a:ln>
        </p:spPr>
        <p:txBody>
          <a:bodyPr wrap="square" lIns="78848" tIns="39425" rIns="78848" bIns="39425">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6" name="矩形 35"/>
          <p:cNvSpPr/>
          <p:nvPr/>
        </p:nvSpPr>
        <p:spPr>
          <a:xfrm>
            <a:off x="4379482" y="3489512"/>
            <a:ext cx="1980406" cy="513841"/>
          </a:xfrm>
          <a:prstGeom prst="rect">
            <a:avLst/>
          </a:prstGeom>
          <a:ln>
            <a:solidFill>
              <a:schemeClr val="accent3"/>
            </a:solidFill>
            <a:prstDash val="dash"/>
          </a:ln>
        </p:spPr>
        <p:txBody>
          <a:bodyPr wrap="square" lIns="78848" tIns="39425" rIns="78848" bIns="39425">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7" name="矩形 36"/>
          <p:cNvSpPr/>
          <p:nvPr/>
        </p:nvSpPr>
        <p:spPr>
          <a:xfrm>
            <a:off x="4891410" y="2707253"/>
            <a:ext cx="1980406" cy="513841"/>
          </a:xfrm>
          <a:prstGeom prst="rect">
            <a:avLst/>
          </a:prstGeom>
          <a:ln>
            <a:solidFill>
              <a:schemeClr val="accent2"/>
            </a:solidFill>
            <a:prstDash val="dash"/>
          </a:ln>
        </p:spPr>
        <p:txBody>
          <a:bodyPr wrap="square" lIns="78848" tIns="39425" rIns="78848" bIns="39425">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8" name="矩形 37"/>
          <p:cNvSpPr/>
          <p:nvPr/>
        </p:nvSpPr>
        <p:spPr>
          <a:xfrm>
            <a:off x="5369685" y="1924995"/>
            <a:ext cx="1980406" cy="513841"/>
          </a:xfrm>
          <a:prstGeom prst="rect">
            <a:avLst/>
          </a:prstGeom>
          <a:ln>
            <a:solidFill>
              <a:schemeClr val="accent1"/>
            </a:solidFill>
            <a:prstDash val="dash"/>
          </a:ln>
        </p:spPr>
        <p:txBody>
          <a:bodyPr wrap="square" lIns="78848" tIns="39425" rIns="78848" bIns="39425">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
        <p:nvSpPr>
          <p:cNvPr id="39" name="矩形 38"/>
          <p:cNvSpPr/>
          <p:nvPr/>
        </p:nvSpPr>
        <p:spPr>
          <a:xfrm>
            <a:off x="6119987" y="1213852"/>
            <a:ext cx="1980406" cy="513841"/>
          </a:xfrm>
          <a:prstGeom prst="rect">
            <a:avLst/>
          </a:prstGeom>
          <a:ln>
            <a:solidFill>
              <a:schemeClr val="bg2"/>
            </a:solidFill>
            <a:prstDash val="dash"/>
          </a:ln>
        </p:spPr>
        <p:txBody>
          <a:bodyPr wrap="square" lIns="78848" tIns="39425" rIns="78848" bIns="39425">
            <a:spAutoFit/>
          </a:body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7F7F7F">
                    <a:lumMod val="50000"/>
                  </a:srgbClr>
                </a:solidFill>
                <a:effectLst/>
                <a:uLnTx/>
                <a:uFillTx/>
                <a:latin typeface="微软雅黑" panose="020B0503020204020204" pitchFamily="34" charset="-122"/>
                <a:ea typeface="微软雅黑" panose="020B0503020204020204" pitchFamily="34" charset="-122"/>
                <a:cs typeface="+mn-cs"/>
              </a:rPr>
              <a:t>单击此处添加文本</a:t>
            </a:r>
          </a:p>
        </p:txBody>
      </p:sp>
    </p:spTree>
    <p:extLst>
      <p:ext uri="{BB962C8B-B14F-4D97-AF65-F5344CB8AC3E}">
        <p14:creationId xmlns:p14="http://schemas.microsoft.com/office/powerpoint/2010/main" val="2602339688"/>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extLst mod="1">
    <p:ext uri="{E180D4A7-C9FB-4DFB-919C-405C955672EB}">
      <p14:showEvtLst xmlns:p14="http://schemas.microsoft.com/office/powerpoint/2010/main">
        <p14:playEvt time="0" objId="30"/>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51644" y="539911"/>
            <a:ext cx="2552195" cy="2438208"/>
            <a:chOff x="3792217" y="1160192"/>
            <a:chExt cx="2713480" cy="2592289"/>
          </a:xfrm>
        </p:grpSpPr>
        <p:grpSp>
          <p:nvGrpSpPr>
            <p:cNvPr id="27" name="组合 26"/>
            <p:cNvGrpSpPr/>
            <p:nvPr/>
          </p:nvGrpSpPr>
          <p:grpSpPr>
            <a:xfrm>
              <a:off x="3852813" y="1160192"/>
              <a:ext cx="2592288" cy="2592289"/>
              <a:chOff x="3091333" y="1182834"/>
              <a:chExt cx="3298687" cy="3298688"/>
            </a:xfrm>
          </p:grpSpPr>
          <p:sp>
            <p:nvSpPr>
              <p:cNvPr id="29" name="椭圆 28"/>
              <p:cNvSpPr/>
              <p:nvPr/>
            </p:nvSpPr>
            <p:spPr>
              <a:xfrm>
                <a:off x="3453163" y="1539455"/>
                <a:ext cx="2585448" cy="258544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28" name="矩形 27"/>
            <p:cNvSpPr/>
            <p:nvPr/>
          </p:nvSpPr>
          <p:spPr>
            <a:xfrm>
              <a:off x="3792217" y="1695707"/>
              <a:ext cx="2713480" cy="1298407"/>
            </a:xfrm>
            <a:prstGeom prst="rect">
              <a:avLst/>
            </a:prstGeom>
          </p:spPr>
          <p:txBody>
            <a:bodyPr wrap="square">
              <a:spAutoFit/>
            </a:bodyPr>
            <a:lstStyle/>
            <a:p>
              <a:pPr marL="0" marR="0" lvl="0" indent="0" algn="ctr" defTabSz="910314" rtl="0" eaLnBrk="1" fontAlgn="auto" latinLnBrk="0" hangingPunct="1">
                <a:lnSpc>
                  <a:spcPct val="130000"/>
                </a:lnSpc>
                <a:spcBef>
                  <a:spcPts val="0"/>
                </a:spcBef>
                <a:spcAft>
                  <a:spcPts val="0"/>
                </a:spcAft>
                <a:buClrTx/>
                <a:buSzTx/>
                <a:buFontTx/>
                <a:buNone/>
                <a:tabLst/>
                <a:defRPr/>
              </a:pPr>
              <a:r>
                <a:rPr kumimoji="0" lang="zh-CN" altLang="en-US" sz="3386"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① </a:t>
              </a:r>
              <a:endParaRPr kumimoji="0" lang="en-US" altLang="zh-CN" sz="3386"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a:p>
              <a:pPr marL="0" marR="0" lvl="0" indent="0" algn="ctr" defTabSz="910314" rtl="0" eaLnBrk="1" fontAlgn="auto" latinLnBrk="0" hangingPunct="1">
                <a:lnSpc>
                  <a:spcPct val="130000"/>
                </a:lnSpc>
                <a:spcBef>
                  <a:spcPts val="0"/>
                </a:spcBef>
                <a:spcAft>
                  <a:spcPts val="0"/>
                </a:spcAft>
                <a:buClrTx/>
                <a:buSzTx/>
                <a:buFontTx/>
                <a:buNone/>
                <a:tabLst/>
                <a:defRPr/>
              </a:pPr>
              <a:r>
                <a:rPr kumimoji="0" lang="zh-CN" altLang="en-US" sz="2257"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您的标题</a:t>
              </a:r>
              <a:endParaRPr kumimoji="0" lang="zh-CN" altLang="en-US" sz="2257" b="1" i="0" u="none" strike="noStrike" kern="1200" cap="none" spc="0" normalizeH="0" baseline="0" noProof="0" dirty="0">
                <a:ln>
                  <a:noFill/>
                </a:ln>
                <a:solidFill>
                  <a:srgbClr val="F8F8F8"/>
                </a:solidFill>
                <a:effectLst/>
                <a:uLnTx/>
                <a:uFillTx/>
                <a:latin typeface="Arial"/>
                <a:ea typeface="微软雅黑"/>
                <a:cs typeface="+mn-cs"/>
              </a:endParaRPr>
            </a:p>
          </p:txBody>
        </p:sp>
      </p:grpSp>
      <p:grpSp>
        <p:nvGrpSpPr>
          <p:cNvPr id="33" name="组合 32"/>
          <p:cNvGrpSpPr/>
          <p:nvPr/>
        </p:nvGrpSpPr>
        <p:grpSpPr>
          <a:xfrm>
            <a:off x="2935682" y="2259425"/>
            <a:ext cx="2053419" cy="1961708"/>
            <a:chOff x="3792217" y="1160192"/>
            <a:chExt cx="2713479" cy="2592289"/>
          </a:xfrm>
        </p:grpSpPr>
        <p:grpSp>
          <p:nvGrpSpPr>
            <p:cNvPr id="34" name="组合 33"/>
            <p:cNvGrpSpPr/>
            <p:nvPr/>
          </p:nvGrpSpPr>
          <p:grpSpPr>
            <a:xfrm>
              <a:off x="3852813" y="1160192"/>
              <a:ext cx="2592288" cy="2592289"/>
              <a:chOff x="3091333" y="1182834"/>
              <a:chExt cx="3298687" cy="3298688"/>
            </a:xfrm>
          </p:grpSpPr>
          <p:sp>
            <p:nvSpPr>
              <p:cNvPr id="36" name="椭圆 35"/>
              <p:cNvSpPr/>
              <p:nvPr/>
            </p:nvSpPr>
            <p:spPr>
              <a:xfrm>
                <a:off x="3453163" y="1539455"/>
                <a:ext cx="2585448" cy="25854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srgbClr val="00B0F0"/>
                  </a:solidFill>
                  <a:effectLst/>
                  <a:uLnTx/>
                  <a:uFillTx/>
                  <a:latin typeface="Arial"/>
                  <a:ea typeface="微软雅黑"/>
                  <a:cs typeface="+mn-cs"/>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35" name="矩形 34"/>
            <p:cNvSpPr/>
            <p:nvPr/>
          </p:nvSpPr>
          <p:spPr>
            <a:xfrm>
              <a:off x="3792217" y="1695708"/>
              <a:ext cx="2713479" cy="1265969"/>
            </a:xfrm>
            <a:prstGeom prst="rect">
              <a:avLst/>
            </a:prstGeom>
          </p:spPr>
          <p:txBody>
            <a:bodyPr wrap="square">
              <a:spAutoFit/>
            </a:bodyPr>
            <a:lstStyle/>
            <a:p>
              <a:pPr marL="0" marR="0" lvl="0" indent="0" algn="ctr" defTabSz="910314" rtl="0" eaLnBrk="1" fontAlgn="auto" latinLnBrk="0" hangingPunct="1">
                <a:lnSpc>
                  <a:spcPct val="130000"/>
                </a:lnSpc>
                <a:spcBef>
                  <a:spcPts val="0"/>
                </a:spcBef>
                <a:spcAft>
                  <a:spcPts val="0"/>
                </a:spcAft>
                <a:buClrTx/>
                <a:buSzTx/>
                <a:buFontTx/>
                <a:buNone/>
                <a:tabLst/>
                <a:defRPr/>
              </a:pPr>
              <a:r>
                <a:rPr kumimoji="0" lang="zh-CN" altLang="en-US" sz="2634"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② </a:t>
              </a:r>
              <a:endParaRPr kumimoji="0" lang="en-US" altLang="zh-CN" sz="2634"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a:p>
              <a:pPr marL="0" marR="0" lvl="0" indent="0" algn="ctr" defTabSz="910314" rtl="0" eaLnBrk="1" fontAlgn="auto" latinLnBrk="0" hangingPunct="1">
                <a:lnSpc>
                  <a:spcPct val="130000"/>
                </a:lnSpc>
                <a:spcBef>
                  <a:spcPts val="0"/>
                </a:spcBef>
                <a:spcAft>
                  <a:spcPts val="0"/>
                </a:spcAft>
                <a:buClrTx/>
                <a:buSzTx/>
                <a:buFontTx/>
                <a:buNone/>
                <a:tabLst/>
                <a:defRPr/>
              </a:pPr>
              <a:r>
                <a:rPr kumimoji="0" lang="zh-CN" altLang="en-US" sz="1693"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您的标题</a:t>
              </a:r>
              <a:endParaRPr kumimoji="0" lang="zh-CN" altLang="en-US" sz="1693" b="1" i="0" u="none" strike="noStrike" kern="1200" cap="none" spc="0" normalizeH="0" baseline="0" noProof="0" dirty="0">
                <a:ln>
                  <a:noFill/>
                </a:ln>
                <a:solidFill>
                  <a:srgbClr val="F8F8F8"/>
                </a:solidFill>
                <a:effectLst/>
                <a:uLnTx/>
                <a:uFillTx/>
                <a:latin typeface="Arial"/>
                <a:ea typeface="微软雅黑"/>
                <a:cs typeface="+mn-cs"/>
              </a:endParaRPr>
            </a:p>
          </p:txBody>
        </p:sp>
      </p:grpSp>
      <p:grpSp>
        <p:nvGrpSpPr>
          <p:cNvPr id="40" name="组合 39"/>
          <p:cNvGrpSpPr/>
          <p:nvPr/>
        </p:nvGrpSpPr>
        <p:grpSpPr>
          <a:xfrm>
            <a:off x="2680847" y="955913"/>
            <a:ext cx="1695236" cy="1619522"/>
            <a:chOff x="3792217" y="1160192"/>
            <a:chExt cx="2713479" cy="2592289"/>
          </a:xfrm>
        </p:grpSpPr>
        <p:grpSp>
          <p:nvGrpSpPr>
            <p:cNvPr id="63" name="组合 62"/>
            <p:cNvGrpSpPr/>
            <p:nvPr/>
          </p:nvGrpSpPr>
          <p:grpSpPr>
            <a:xfrm>
              <a:off x="3852813" y="1160192"/>
              <a:ext cx="2592288" cy="2592289"/>
              <a:chOff x="3091333" y="1182834"/>
              <a:chExt cx="3298687" cy="3298688"/>
            </a:xfrm>
          </p:grpSpPr>
          <p:sp>
            <p:nvSpPr>
              <p:cNvPr id="65" name="椭圆 64"/>
              <p:cNvSpPr/>
              <p:nvPr/>
            </p:nvSpPr>
            <p:spPr>
              <a:xfrm>
                <a:off x="3453163" y="1539455"/>
                <a:ext cx="2585448" cy="258544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
          <p:nvSpPr>
            <p:cNvPr id="64" name="矩形 63"/>
            <p:cNvSpPr/>
            <p:nvPr/>
          </p:nvSpPr>
          <p:spPr>
            <a:xfrm>
              <a:off x="3792217" y="1512117"/>
              <a:ext cx="2713479" cy="1533454"/>
            </a:xfrm>
            <a:prstGeom prst="rect">
              <a:avLst/>
            </a:prstGeom>
          </p:spPr>
          <p:txBody>
            <a:bodyPr wrap="square">
              <a:spAutoFit/>
            </a:bodyPr>
            <a:lstStyle/>
            <a:p>
              <a:pPr marL="0" marR="0" lvl="0" indent="0" algn="ctr" defTabSz="910314" rtl="0" eaLnBrk="1" fontAlgn="auto" latinLnBrk="0" hangingPunct="1">
                <a:lnSpc>
                  <a:spcPct val="130000"/>
                </a:lnSpc>
                <a:spcBef>
                  <a:spcPts val="0"/>
                </a:spcBef>
                <a:spcAft>
                  <a:spcPts val="0"/>
                </a:spcAft>
                <a:buClrTx/>
                <a:buSzTx/>
                <a:buFontTx/>
                <a:buNone/>
                <a:tabLst/>
                <a:defRPr/>
              </a:pPr>
              <a:r>
                <a:rPr kumimoji="0" lang="zh-CN" altLang="en-US" sz="2634"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③ </a:t>
              </a:r>
              <a:endParaRPr kumimoji="0" lang="en-US" altLang="zh-CN" sz="2634"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endParaRPr>
            </a:p>
            <a:p>
              <a:pPr marL="0" marR="0" lvl="0" indent="0" algn="ctr" defTabSz="910314" rtl="0" eaLnBrk="1" fontAlgn="auto" latinLnBrk="0" hangingPunct="1">
                <a:lnSpc>
                  <a:spcPct val="130000"/>
                </a:lnSpc>
                <a:spcBef>
                  <a:spcPts val="0"/>
                </a:spcBef>
                <a:spcAft>
                  <a:spcPts val="0"/>
                </a:spcAft>
                <a:buClrTx/>
                <a:buSzTx/>
                <a:buFontTx/>
                <a:buNone/>
                <a:tabLst/>
                <a:defRPr/>
              </a:pPr>
              <a:r>
                <a:rPr kumimoji="0" lang="zh-CN" altLang="en-US" sz="1693" b="1" i="0" u="none" strike="noStrike" kern="1200" cap="none" spc="0" normalizeH="0" baseline="0" noProof="0" dirty="0">
                  <a:ln>
                    <a:noFill/>
                  </a:ln>
                  <a:solidFill>
                    <a:srgbClr val="F8F8F8"/>
                  </a:solidFill>
                  <a:effectLst/>
                  <a:uLnTx/>
                  <a:uFillTx/>
                  <a:latin typeface="微软雅黑" pitchFamily="34" charset="-122"/>
                  <a:ea typeface="微软雅黑" pitchFamily="34" charset="-122"/>
                  <a:cs typeface="+mn-cs"/>
                </a:rPr>
                <a:t>您的标题</a:t>
              </a:r>
              <a:endParaRPr kumimoji="0" lang="zh-CN" altLang="en-US" sz="1693" b="1" i="0" u="none" strike="noStrike" kern="1200" cap="none" spc="0" normalizeH="0" baseline="0" noProof="0" dirty="0">
                <a:ln>
                  <a:noFill/>
                </a:ln>
                <a:solidFill>
                  <a:srgbClr val="F8F8F8"/>
                </a:solidFill>
                <a:effectLst/>
                <a:uLnTx/>
                <a:uFillTx/>
                <a:latin typeface="Arial"/>
                <a:ea typeface="微软雅黑"/>
                <a:cs typeface="+mn-cs"/>
              </a:endParaRPr>
            </a:p>
          </p:txBody>
        </p:sp>
      </p:grpSp>
      <p:sp>
        <p:nvSpPr>
          <p:cNvPr id="69" name="矩形 68"/>
          <p:cNvSpPr/>
          <p:nvPr/>
        </p:nvSpPr>
        <p:spPr>
          <a:xfrm>
            <a:off x="4996637" y="3519942"/>
            <a:ext cx="3164946" cy="1146276"/>
          </a:xfrm>
          <a:prstGeom prst="rect">
            <a:avLst/>
          </a:prstGeom>
        </p:spPr>
        <p:txBody>
          <a:bodyPr wrap="square">
            <a:spAutoFit/>
          </a:bodyPr>
          <a:lstStyle/>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00B0F0"/>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314" rtl="0" eaLnBrk="1" fontAlgn="auto" latinLnBrk="0" hangingPunct="1">
              <a:lnSpc>
                <a:spcPct val="130000"/>
              </a:lnSpc>
              <a:spcBef>
                <a:spcPts val="0"/>
              </a:spcBef>
              <a:spcAft>
                <a:spcPts val="0"/>
              </a:spcAft>
              <a:buClrTx/>
              <a:buSzTx/>
              <a:buFontTx/>
              <a:buNone/>
              <a:tabLst/>
              <a:defRPr/>
            </a:pPr>
            <a:endPar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0" name="矩形 69"/>
          <p:cNvSpPr/>
          <p:nvPr/>
        </p:nvSpPr>
        <p:spPr>
          <a:xfrm>
            <a:off x="6603840" y="1190360"/>
            <a:ext cx="2302751" cy="1372171"/>
          </a:xfrm>
          <a:prstGeom prst="rect">
            <a:avLst/>
          </a:prstGeom>
        </p:spPr>
        <p:txBody>
          <a:bodyPr wrap="square">
            <a:spAutoFit/>
          </a:bodyPr>
          <a:lstStyle/>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FF6600"/>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FF6600"/>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314" rtl="0" eaLnBrk="1" fontAlgn="auto" latinLnBrk="0" hangingPunct="1">
              <a:lnSpc>
                <a:spcPct val="130000"/>
              </a:lnSpc>
              <a:spcBef>
                <a:spcPts val="0"/>
              </a:spcBef>
              <a:spcAft>
                <a:spcPts val="0"/>
              </a:spcAft>
              <a:buClrTx/>
              <a:buSzTx/>
              <a:buFontTx/>
              <a:buNone/>
              <a:tabLst/>
              <a:defRPr/>
            </a:pPr>
            <a:endPar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
        <p:nvSpPr>
          <p:cNvPr id="71" name="矩形 70"/>
          <p:cNvSpPr/>
          <p:nvPr/>
        </p:nvSpPr>
        <p:spPr>
          <a:xfrm>
            <a:off x="508322" y="1950399"/>
            <a:ext cx="2302751" cy="1372171"/>
          </a:xfrm>
          <a:prstGeom prst="rect">
            <a:avLst/>
          </a:prstGeom>
        </p:spPr>
        <p:txBody>
          <a:bodyPr wrap="square">
            <a:spAutoFit/>
          </a:bodyPr>
          <a:lstStyle/>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693"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rPr>
              <a:t>单击填加标题</a:t>
            </a:r>
            <a:endParaRPr kumimoji="0" lang="en-US" altLang="zh-CN" sz="1693" b="0" i="0" u="none" strike="noStrike" kern="1200" cap="none" spc="0" normalizeH="0" baseline="0" noProof="0" dirty="0">
              <a:ln>
                <a:noFill/>
              </a:ln>
              <a:solidFill>
                <a:srgbClr val="FF0000"/>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30000"/>
              </a:lnSpc>
              <a:spcBef>
                <a:spcPts val="0"/>
              </a:spcBef>
              <a:spcAft>
                <a:spcPts val="0"/>
              </a:spcAft>
              <a:buClrTx/>
              <a:buSzTx/>
              <a:buFontTx/>
              <a:buNone/>
              <a:tabLst/>
              <a:defRPr/>
            </a:pPr>
            <a:r>
              <a:rPr kumimoji="0" lang="zh-CN" altLang="en-US" sz="1129"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rPr>
              <a:t>这里输入文字这里输入文字这里输入文字这里输入文字这里输入文字这里输入文字</a:t>
            </a:r>
          </a:p>
          <a:p>
            <a:pPr marL="0" marR="0" lvl="0" indent="0" algn="l" defTabSz="910314" rtl="0" eaLnBrk="1" fontAlgn="auto" latinLnBrk="0" hangingPunct="1">
              <a:lnSpc>
                <a:spcPct val="130000"/>
              </a:lnSpc>
              <a:spcBef>
                <a:spcPts val="0"/>
              </a:spcBef>
              <a:spcAft>
                <a:spcPts val="0"/>
              </a:spcAft>
              <a:buClrTx/>
              <a:buSzTx/>
              <a:buFontTx/>
              <a:buNone/>
              <a:tabLst/>
              <a:defRPr/>
            </a:pPr>
            <a:endPar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89584613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extLst mod="1">
    <p:ext uri="{E180D4A7-C9FB-4DFB-919C-405C955672EB}">
      <p14:showEvtLst xmlns:p14="http://schemas.microsoft.com/office/powerpoint/2010/main">
        <p14:playEvt time="0" objId="30"/>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11980"/>
            <a:ext cx="9144000" cy="4518820"/>
            <a:chOff x="0" y="611980"/>
            <a:chExt cx="9144000" cy="4518820"/>
          </a:xfrm>
        </p:grpSpPr>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pic>
          <p:nvPicPr>
            <p:cNvPr id="11" name="图片 10"/>
            <p:cNvPicPr>
              <a:picLocks noChangeAspect="1"/>
            </p:cNvPicPr>
            <p:nvPr/>
          </p:nvPicPr>
          <p:blipFill rotWithShape="1">
            <a:blip r:embed="rId10"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grpSp>
      <p:sp>
        <p:nvSpPr>
          <p:cNvPr id="14" name="文本框 2"/>
          <p:cNvSpPr txBox="1">
            <a:spLocks noChangeArrowheads="1"/>
          </p:cNvSpPr>
          <p:nvPr>
            <p:custDataLst>
              <p:tags r:id="rId1"/>
            </p:custDataLst>
          </p:nvPr>
        </p:nvSpPr>
        <p:spPr bwMode="auto">
          <a:xfrm>
            <a:off x="4964906" y="12945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smtClean="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rPr>
              <a:t>03</a:t>
            </a:r>
            <a:endParaRPr kumimoji="0" lang="zh-CN" altLang="en-US" sz="14925" b="1" i="0" u="none" strike="noStrike" kern="1200" cap="none" spc="0" normalizeH="0" baseline="0" noProof="0" dirty="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17" name="直接连接符 16"/>
          <p:cNvCxnSpPr/>
          <p:nvPr>
            <p:custDataLst>
              <p:tags r:id="rId2"/>
            </p:custDataLst>
          </p:nvPr>
        </p:nvCxnSpPr>
        <p:spPr>
          <a:xfrm>
            <a:off x="4663450" y="2820325"/>
            <a:ext cx="3456384" cy="0"/>
          </a:xfrm>
          <a:prstGeom prst="line">
            <a:avLst/>
          </a:prstGeom>
          <a:ln w="12700">
            <a:solidFill>
              <a:srgbClr val="C0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8" name="文本框 11"/>
          <p:cNvSpPr txBox="1">
            <a:spLocks noChangeArrowheads="1"/>
          </p:cNvSpPr>
          <p:nvPr>
            <p:custDataLst>
              <p:tags r:id="rId3"/>
            </p:custDataLst>
          </p:nvPr>
        </p:nvSpPr>
        <p:spPr bwMode="auto">
          <a:xfrm>
            <a:off x="4931568" y="1070053"/>
            <a:ext cx="2915841" cy="507831"/>
          </a:xfrm>
          <a:prstGeom prst="rect">
            <a:avLst/>
          </a:prstGeom>
          <a:solidFill>
            <a:srgbClr val="EDF5F8"/>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rgbClr val="5B9BD5"/>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PART </a:t>
            </a:r>
            <a:r>
              <a:rPr kumimoji="0" lang="en-US" altLang="zh-CN" sz="2700" b="1" i="0" u="none" strike="noStrike" kern="1200" cap="none" spc="0" normalizeH="0" baseline="0" noProof="0" dirty="0" smtClean="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THREE</a:t>
            </a:r>
            <a:endParaRPr kumimoji="0" lang="zh-CN" altLang="en-US"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p:cNvSpPr txBox="1">
            <a:spLocks noChangeArrowheads="1"/>
          </p:cNvSpPr>
          <p:nvPr>
            <p:custDataLst>
              <p:tags r:id="rId4"/>
            </p:custDataLst>
          </p:nvPr>
        </p:nvSpPr>
        <p:spPr bwMode="auto">
          <a:xfrm>
            <a:off x="4622969" y="2280973"/>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E95417"/>
                </a:solidFill>
                <a:effectLst/>
                <a:uLnTx/>
                <a:uFillTx/>
                <a:latin typeface="微软雅黑" panose="020B0503020204020204" pitchFamily="34" charset="-122"/>
                <a:ea typeface="微软雅黑" panose="020B0503020204020204" pitchFamily="34" charset="-122"/>
                <a:cs typeface="+mn-cs"/>
              </a:rPr>
              <a:t>单击添加标题文字</a:t>
            </a:r>
            <a:endParaRPr kumimoji="0" lang="en-US" altLang="zh-CN" sz="3200" b="1" i="0" u="none" strike="noStrike" kern="1200" cap="none" spc="0" normalizeH="0" baseline="0" noProof="0" dirty="0">
              <a:ln>
                <a:noFill/>
              </a:ln>
              <a:solidFill>
                <a:srgbClr val="E95417"/>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a:spLocks noChangeArrowheads="1"/>
          </p:cNvSpPr>
          <p:nvPr>
            <p:custDataLst>
              <p:tags r:id="rId5"/>
            </p:custDataLst>
          </p:nvPr>
        </p:nvSpPr>
        <p:spPr bwMode="auto">
          <a:xfrm>
            <a:off x="4601537" y="2877475"/>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en-US" altLang="zh-CN"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da-DK" altLang="zh-CN" sz="1600" b="0" i="0" u="none" strike="noStrike" kern="1200" cap="none" spc="0" normalizeH="0" baseline="0" noProof="0" dirty="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1384831154"/>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 calcmode="lin" valueType="num">
                                      <p:cBhvr>
                                        <p:cTn id="9" dur="750" fill="hold"/>
                                        <p:tgtEl>
                                          <p:spTgt spid="14"/>
                                        </p:tgtEl>
                                        <p:attrNameLst>
                                          <p:attrName>style.rotation</p:attrName>
                                        </p:attrNameLst>
                                      </p:cBhvr>
                                      <p:tavLst>
                                        <p:tav tm="0">
                                          <p:val>
                                            <p:fltVal val="360"/>
                                          </p:val>
                                        </p:tav>
                                        <p:tav tm="100000">
                                          <p:val>
                                            <p:fltVal val="0"/>
                                          </p:val>
                                        </p:tav>
                                      </p:tavLst>
                                    </p:anim>
                                    <p:animEffect transition="in" filter="fade">
                                      <p:cBhvr>
                                        <p:cTn id="10" dur="750"/>
                                        <p:tgtEl>
                                          <p:spTgt spid="14"/>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750"/>
                                        <p:tgtEl>
                                          <p:spTgt spid="18"/>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750"/>
                                        <p:tgtEl>
                                          <p:spTgt spid="17"/>
                                        </p:tgtEl>
                                      </p:cBhvr>
                                    </p:animEffect>
                                  </p:childTnLst>
                                </p:cTn>
                              </p:par>
                            </p:childTnLst>
                          </p:cTn>
                        </p:par>
                        <p:par>
                          <p:cTn id="19" fill="hold">
                            <p:stCondLst>
                              <p:cond delay="2250"/>
                            </p:stCondLst>
                            <p:childTnLst>
                              <p:par>
                                <p:cTn id="20" presetID="47"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椭圆 215"/>
          <p:cNvSpPr/>
          <p:nvPr/>
        </p:nvSpPr>
        <p:spPr>
          <a:xfrm>
            <a:off x="3478340" y="3994857"/>
            <a:ext cx="1756183" cy="262385"/>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028" tIns="45514" rIns="91028" bIns="45514"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217" name="组合 216"/>
          <p:cNvGrpSpPr/>
          <p:nvPr/>
        </p:nvGrpSpPr>
        <p:grpSpPr>
          <a:xfrm>
            <a:off x="3542620" y="1452354"/>
            <a:ext cx="1616382" cy="2676170"/>
            <a:chOff x="3546995" y="2016281"/>
            <a:chExt cx="1616382" cy="2709799"/>
          </a:xfrm>
        </p:grpSpPr>
        <p:sp>
          <p:nvSpPr>
            <p:cNvPr id="218" name="Freeform 33"/>
            <p:cNvSpPr>
              <a:spLocks/>
            </p:cNvSpPr>
            <p:nvPr/>
          </p:nvSpPr>
          <p:spPr bwMode="auto">
            <a:xfrm>
              <a:off x="3546995" y="2016281"/>
              <a:ext cx="1616382" cy="20287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19" name="Freeform 33"/>
            <p:cNvSpPr>
              <a:spLocks/>
            </p:cNvSpPr>
            <p:nvPr/>
          </p:nvSpPr>
          <p:spPr bwMode="auto">
            <a:xfrm>
              <a:off x="3587885" y="2067602"/>
              <a:ext cx="1534601" cy="1926082"/>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220" name="组合 219"/>
            <p:cNvGrpSpPr/>
            <p:nvPr/>
          </p:nvGrpSpPr>
          <p:grpSpPr>
            <a:xfrm>
              <a:off x="3999883" y="4025097"/>
              <a:ext cx="716912" cy="700983"/>
              <a:chOff x="3759201" y="3508375"/>
              <a:chExt cx="828024" cy="809626"/>
            </a:xfrm>
          </p:grpSpPr>
          <p:sp>
            <p:nvSpPr>
              <p:cNvPr id="221" name="Freeform 6"/>
              <p:cNvSpPr>
                <a:spLocks/>
              </p:cNvSpPr>
              <p:nvPr/>
            </p:nvSpPr>
            <p:spPr bwMode="auto">
              <a:xfrm>
                <a:off x="3764900" y="3508375"/>
                <a:ext cx="822325" cy="757238"/>
              </a:xfrm>
              <a:custGeom>
                <a:avLst/>
                <a:gdLst>
                  <a:gd name="T0" fmla="*/ 216 w 220"/>
                  <a:gd name="T1" fmla="*/ 0 h 202"/>
                  <a:gd name="T2" fmla="*/ 213 w 220"/>
                  <a:gd name="T3" fmla="*/ 3 h 202"/>
                  <a:gd name="T4" fmla="*/ 213 w 220"/>
                  <a:gd name="T5" fmla="*/ 14 h 202"/>
                  <a:gd name="T6" fmla="*/ 211 w 220"/>
                  <a:gd name="T7" fmla="*/ 16 h 202"/>
                  <a:gd name="T8" fmla="*/ 218 w 220"/>
                  <a:gd name="T9" fmla="*/ 24 h 202"/>
                  <a:gd name="T10" fmla="*/ 217 w 220"/>
                  <a:gd name="T11" fmla="*/ 35 h 202"/>
                  <a:gd name="T12" fmla="*/ 210 w 220"/>
                  <a:gd name="T13" fmla="*/ 42 h 202"/>
                  <a:gd name="T14" fmla="*/ 209 w 220"/>
                  <a:gd name="T15" fmla="*/ 48 h 202"/>
                  <a:gd name="T16" fmla="*/ 217 w 220"/>
                  <a:gd name="T17" fmla="*/ 55 h 202"/>
                  <a:gd name="T18" fmla="*/ 216 w 220"/>
                  <a:gd name="T19" fmla="*/ 66 h 202"/>
                  <a:gd name="T20" fmla="*/ 210 w 220"/>
                  <a:gd name="T21" fmla="*/ 71 h 202"/>
                  <a:gd name="T22" fmla="*/ 210 w 220"/>
                  <a:gd name="T23" fmla="*/ 80 h 202"/>
                  <a:gd name="T24" fmla="*/ 218 w 220"/>
                  <a:gd name="T25" fmla="*/ 89 h 202"/>
                  <a:gd name="T26" fmla="*/ 214 w 220"/>
                  <a:gd name="T27" fmla="*/ 97 h 202"/>
                  <a:gd name="T28" fmla="*/ 209 w 220"/>
                  <a:gd name="T29" fmla="*/ 102 h 202"/>
                  <a:gd name="T30" fmla="*/ 210 w 220"/>
                  <a:gd name="T31" fmla="*/ 108 h 202"/>
                  <a:gd name="T32" fmla="*/ 217 w 220"/>
                  <a:gd name="T33" fmla="*/ 116 h 202"/>
                  <a:gd name="T34" fmla="*/ 215 w 220"/>
                  <a:gd name="T35" fmla="*/ 125 h 202"/>
                  <a:gd name="T36" fmla="*/ 209 w 220"/>
                  <a:gd name="T37" fmla="*/ 131 h 202"/>
                  <a:gd name="T38" fmla="*/ 209 w 220"/>
                  <a:gd name="T39" fmla="*/ 138 h 202"/>
                  <a:gd name="T40" fmla="*/ 214 w 220"/>
                  <a:gd name="T41" fmla="*/ 145 h 202"/>
                  <a:gd name="T42" fmla="*/ 206 w 220"/>
                  <a:gd name="T43" fmla="*/ 161 h 202"/>
                  <a:gd name="T44" fmla="*/ 159 w 220"/>
                  <a:gd name="T45" fmla="*/ 202 h 202"/>
                  <a:gd name="T46" fmla="*/ 61 w 220"/>
                  <a:gd name="T47" fmla="*/ 202 h 202"/>
                  <a:gd name="T48" fmla="*/ 13 w 220"/>
                  <a:gd name="T49" fmla="*/ 161 h 202"/>
                  <a:gd name="T50" fmla="*/ 12 w 220"/>
                  <a:gd name="T51" fmla="*/ 152 h 202"/>
                  <a:gd name="T52" fmla="*/ 9 w 220"/>
                  <a:gd name="T53" fmla="*/ 142 h 202"/>
                  <a:gd name="T54" fmla="*/ 2 w 220"/>
                  <a:gd name="T55" fmla="*/ 135 h 202"/>
                  <a:gd name="T56" fmla="*/ 5 w 220"/>
                  <a:gd name="T57" fmla="*/ 126 h 202"/>
                  <a:gd name="T58" fmla="*/ 8 w 220"/>
                  <a:gd name="T59" fmla="*/ 119 h 202"/>
                  <a:gd name="T60" fmla="*/ 4 w 220"/>
                  <a:gd name="T61" fmla="*/ 108 h 202"/>
                  <a:gd name="T62" fmla="*/ 3 w 220"/>
                  <a:gd name="T63" fmla="*/ 97 h 202"/>
                  <a:gd name="T64" fmla="*/ 8 w 220"/>
                  <a:gd name="T65" fmla="*/ 91 h 202"/>
                  <a:gd name="T66" fmla="*/ 8 w 220"/>
                  <a:gd name="T67" fmla="*/ 85 h 202"/>
                  <a:gd name="T68" fmla="*/ 2 w 220"/>
                  <a:gd name="T69" fmla="*/ 76 h 202"/>
                  <a:gd name="T70" fmla="*/ 5 w 220"/>
                  <a:gd name="T71" fmla="*/ 66 h 202"/>
                  <a:gd name="T72" fmla="*/ 9 w 220"/>
                  <a:gd name="T73" fmla="*/ 61 h 202"/>
                  <a:gd name="T74" fmla="*/ 8 w 220"/>
                  <a:gd name="T75" fmla="*/ 54 h 202"/>
                  <a:gd name="T76" fmla="*/ 2 w 220"/>
                  <a:gd name="T77" fmla="*/ 44 h 202"/>
                  <a:gd name="T78" fmla="*/ 2 w 220"/>
                  <a:gd name="T79" fmla="*/ 16 h 202"/>
                  <a:gd name="T80" fmla="*/ 2 w 220"/>
                  <a:gd name="T81" fmla="*/ 11 h 202"/>
                  <a:gd name="T82" fmla="*/ 2 w 220"/>
                  <a:gd name="T83" fmla="*/ 1 h 202"/>
                  <a:gd name="T84" fmla="*/ 0 w 220"/>
                  <a:gd name="T85" fmla="*/ 0 h 202"/>
                  <a:gd name="T86" fmla="*/ 216 w 220"/>
                  <a:gd name="T87"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2" name="Freeform 7"/>
              <p:cNvSpPr>
                <a:spLocks/>
              </p:cNvSpPr>
              <p:nvPr/>
            </p:nvSpPr>
            <p:spPr bwMode="auto">
              <a:xfrm>
                <a:off x="3996676" y="4268788"/>
                <a:ext cx="350838" cy="49213"/>
              </a:xfrm>
              <a:custGeom>
                <a:avLst/>
                <a:gdLst>
                  <a:gd name="T0" fmla="*/ 0 w 94"/>
                  <a:gd name="T1" fmla="*/ 0 h 13"/>
                  <a:gd name="T2" fmla="*/ 94 w 94"/>
                  <a:gd name="T3" fmla="*/ 0 h 13"/>
                  <a:gd name="T4" fmla="*/ 85 w 94"/>
                  <a:gd name="T5" fmla="*/ 9 h 13"/>
                  <a:gd name="T6" fmla="*/ 74 w 94"/>
                  <a:gd name="T7" fmla="*/ 13 h 13"/>
                  <a:gd name="T8" fmla="*/ 19 w 94"/>
                  <a:gd name="T9" fmla="*/ 13 h 13"/>
                  <a:gd name="T10" fmla="*/ 8 w 94"/>
                  <a:gd name="T11" fmla="*/ 9 h 13"/>
                  <a:gd name="T12" fmla="*/ 0 w 9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3" name="Freeform 8"/>
              <p:cNvSpPr>
                <a:spLocks/>
              </p:cNvSpPr>
              <p:nvPr/>
            </p:nvSpPr>
            <p:spPr bwMode="auto">
              <a:xfrm>
                <a:off x="4173538" y="3527425"/>
                <a:ext cx="247650" cy="33338"/>
              </a:xfrm>
              <a:custGeom>
                <a:avLst/>
                <a:gdLst>
                  <a:gd name="T0" fmla="*/ 4 w 66"/>
                  <a:gd name="T1" fmla="*/ 1 h 9"/>
                  <a:gd name="T2" fmla="*/ 64 w 66"/>
                  <a:gd name="T3" fmla="*/ 1 h 9"/>
                  <a:gd name="T4" fmla="*/ 62 w 66"/>
                  <a:gd name="T5" fmla="*/ 7 h 9"/>
                  <a:gd name="T6" fmla="*/ 0 w 66"/>
                  <a:gd name="T7" fmla="*/ 9 h 9"/>
                  <a:gd name="T8" fmla="*/ 20 w 66"/>
                  <a:gd name="T9" fmla="*/ 5 h 9"/>
                  <a:gd name="T10" fmla="*/ 17 w 66"/>
                  <a:gd name="T11" fmla="*/ 3 h 9"/>
                  <a:gd name="T12" fmla="*/ 4 w 66"/>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4" name="Freeform 9"/>
              <p:cNvSpPr>
                <a:spLocks/>
              </p:cNvSpPr>
              <p:nvPr/>
            </p:nvSpPr>
            <p:spPr bwMode="auto">
              <a:xfrm>
                <a:off x="4173538" y="3571875"/>
                <a:ext cx="242888" cy="93663"/>
              </a:xfrm>
              <a:custGeom>
                <a:avLst/>
                <a:gdLst>
                  <a:gd name="T0" fmla="*/ 11 w 65"/>
                  <a:gd name="T1" fmla="*/ 0 h 25"/>
                  <a:gd name="T2" fmla="*/ 60 w 65"/>
                  <a:gd name="T3" fmla="*/ 1 h 25"/>
                  <a:gd name="T4" fmla="*/ 65 w 65"/>
                  <a:gd name="T5" fmla="*/ 10 h 25"/>
                  <a:gd name="T6" fmla="*/ 57 w 65"/>
                  <a:gd name="T7" fmla="*/ 21 h 25"/>
                  <a:gd name="T8" fmla="*/ 0 w 65"/>
                  <a:gd name="T9" fmla="*/ 25 h 25"/>
                  <a:gd name="T10" fmla="*/ 21 w 65"/>
                  <a:gd name="T11" fmla="*/ 20 h 25"/>
                  <a:gd name="T12" fmla="*/ 22 w 65"/>
                  <a:gd name="T13" fmla="*/ 12 h 25"/>
                  <a:gd name="T14" fmla="*/ 23 w 65"/>
                  <a:gd name="T15" fmla="*/ 6 h 25"/>
                  <a:gd name="T16" fmla="*/ 23 w 65"/>
                  <a:gd name="T17" fmla="*/ 3 h 25"/>
                  <a:gd name="T18" fmla="*/ 11 w 65"/>
                  <a:gd name="T1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5" name="Freeform 10"/>
              <p:cNvSpPr>
                <a:spLocks/>
              </p:cNvSpPr>
              <p:nvPr/>
            </p:nvSpPr>
            <p:spPr bwMode="auto">
              <a:xfrm>
                <a:off x="4106863" y="3698875"/>
                <a:ext cx="303213" cy="34925"/>
              </a:xfrm>
              <a:custGeom>
                <a:avLst/>
                <a:gdLst>
                  <a:gd name="T0" fmla="*/ 20 w 81"/>
                  <a:gd name="T1" fmla="*/ 1 h 9"/>
                  <a:gd name="T2" fmla="*/ 73 w 81"/>
                  <a:gd name="T3" fmla="*/ 0 h 9"/>
                  <a:gd name="T4" fmla="*/ 80 w 81"/>
                  <a:gd name="T5" fmla="*/ 3 h 9"/>
                  <a:gd name="T6" fmla="*/ 3 w 81"/>
                  <a:gd name="T7" fmla="*/ 9 h 9"/>
                  <a:gd name="T8" fmla="*/ 24 w 81"/>
                  <a:gd name="T9" fmla="*/ 5 h 9"/>
                  <a:gd name="T10" fmla="*/ 20 w 81"/>
                  <a:gd name="T11" fmla="*/ 1 h 9"/>
                </a:gdLst>
                <a:ahLst/>
                <a:cxnLst>
                  <a:cxn ang="0">
                    <a:pos x="T0" y="T1"/>
                  </a:cxn>
                  <a:cxn ang="0">
                    <a:pos x="T2" y="T3"/>
                  </a:cxn>
                  <a:cxn ang="0">
                    <a:pos x="T4" y="T5"/>
                  </a:cxn>
                  <a:cxn ang="0">
                    <a:pos x="T6" y="T7"/>
                  </a:cxn>
                  <a:cxn ang="0">
                    <a:pos x="T8" y="T9"/>
                  </a:cxn>
                  <a:cxn ang="0">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6" name="Freeform 11"/>
              <p:cNvSpPr>
                <a:spLocks/>
              </p:cNvSpPr>
              <p:nvPr/>
            </p:nvSpPr>
            <p:spPr bwMode="auto">
              <a:xfrm>
                <a:off x="4140201" y="3756025"/>
                <a:ext cx="269875" cy="25400"/>
              </a:xfrm>
              <a:custGeom>
                <a:avLst/>
                <a:gdLst>
                  <a:gd name="T0" fmla="*/ 26 w 72"/>
                  <a:gd name="T1" fmla="*/ 1 h 7"/>
                  <a:gd name="T2" fmla="*/ 72 w 72"/>
                  <a:gd name="T3" fmla="*/ 0 h 7"/>
                  <a:gd name="T4" fmla="*/ 49 w 72"/>
                  <a:gd name="T5" fmla="*/ 5 h 7"/>
                  <a:gd name="T6" fmla="*/ 4 w 72"/>
                  <a:gd name="T7" fmla="*/ 7 h 7"/>
                  <a:gd name="T8" fmla="*/ 26 w 72"/>
                  <a:gd name="T9" fmla="*/ 1 h 7"/>
                </a:gdLst>
                <a:ahLst/>
                <a:cxnLst>
                  <a:cxn ang="0">
                    <a:pos x="T0" y="T1"/>
                  </a:cxn>
                  <a:cxn ang="0">
                    <a:pos x="T2" y="T3"/>
                  </a:cxn>
                  <a:cxn ang="0">
                    <a:pos x="T4" y="T5"/>
                  </a:cxn>
                  <a:cxn ang="0">
                    <a:pos x="T6" y="T7"/>
                  </a:cxn>
                  <a:cxn ang="0">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7" name="Freeform 12"/>
              <p:cNvSpPr>
                <a:spLocks/>
              </p:cNvSpPr>
              <p:nvPr/>
            </p:nvSpPr>
            <p:spPr bwMode="auto">
              <a:xfrm>
                <a:off x="4125913" y="3811588"/>
                <a:ext cx="287338" cy="38100"/>
              </a:xfrm>
              <a:custGeom>
                <a:avLst/>
                <a:gdLst>
                  <a:gd name="T0" fmla="*/ 15 w 77"/>
                  <a:gd name="T1" fmla="*/ 2 h 10"/>
                  <a:gd name="T2" fmla="*/ 73 w 77"/>
                  <a:gd name="T3" fmla="*/ 0 h 10"/>
                  <a:gd name="T4" fmla="*/ 72 w 77"/>
                  <a:gd name="T5" fmla="*/ 5 h 10"/>
                  <a:gd name="T6" fmla="*/ 0 w 77"/>
                  <a:gd name="T7" fmla="*/ 10 h 10"/>
                  <a:gd name="T8" fmla="*/ 31 w 77"/>
                  <a:gd name="T9" fmla="*/ 5 h 10"/>
                  <a:gd name="T10" fmla="*/ 15 w 77"/>
                  <a:gd name="T11" fmla="*/ 2 h 10"/>
                </a:gdLst>
                <a:ahLst/>
                <a:cxnLst>
                  <a:cxn ang="0">
                    <a:pos x="T0" y="T1"/>
                  </a:cxn>
                  <a:cxn ang="0">
                    <a:pos x="T2" y="T3"/>
                  </a:cxn>
                  <a:cxn ang="0">
                    <a:pos x="T4" y="T5"/>
                  </a:cxn>
                  <a:cxn ang="0">
                    <a:pos x="T6" y="T7"/>
                  </a:cxn>
                  <a:cxn ang="0">
                    <a:pos x="T8" y="T9"/>
                  </a:cxn>
                  <a:cxn ang="0">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8" name="Freeform 13"/>
              <p:cNvSpPr>
                <a:spLocks/>
              </p:cNvSpPr>
              <p:nvPr/>
            </p:nvSpPr>
            <p:spPr bwMode="auto">
              <a:xfrm>
                <a:off x="4195763" y="3868738"/>
                <a:ext cx="217488" cy="33338"/>
              </a:xfrm>
              <a:custGeom>
                <a:avLst/>
                <a:gdLst>
                  <a:gd name="T0" fmla="*/ 0 w 58"/>
                  <a:gd name="T1" fmla="*/ 4 h 9"/>
                  <a:gd name="T2" fmla="*/ 56 w 58"/>
                  <a:gd name="T3" fmla="*/ 0 h 9"/>
                  <a:gd name="T4" fmla="*/ 0 w 58"/>
                  <a:gd name="T5" fmla="*/ 4 h 9"/>
                </a:gdLst>
                <a:ahLst/>
                <a:cxnLst>
                  <a:cxn ang="0">
                    <a:pos x="T0" y="T1"/>
                  </a:cxn>
                  <a:cxn ang="0">
                    <a:pos x="T2" y="T3"/>
                  </a:cxn>
                  <a:cxn ang="0">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29" name="Freeform 14"/>
              <p:cNvSpPr>
                <a:spLocks/>
              </p:cNvSpPr>
              <p:nvPr/>
            </p:nvSpPr>
            <p:spPr bwMode="auto">
              <a:xfrm>
                <a:off x="4117976" y="3935413"/>
                <a:ext cx="280988" cy="30163"/>
              </a:xfrm>
              <a:custGeom>
                <a:avLst/>
                <a:gdLst>
                  <a:gd name="T0" fmla="*/ 23 w 75"/>
                  <a:gd name="T1" fmla="*/ 0 h 8"/>
                  <a:gd name="T2" fmla="*/ 71 w 75"/>
                  <a:gd name="T3" fmla="*/ 0 h 8"/>
                  <a:gd name="T4" fmla="*/ 65 w 75"/>
                  <a:gd name="T5" fmla="*/ 4 h 8"/>
                  <a:gd name="T6" fmla="*/ 0 w 75"/>
                  <a:gd name="T7" fmla="*/ 8 h 8"/>
                  <a:gd name="T8" fmla="*/ 31 w 75"/>
                  <a:gd name="T9" fmla="*/ 3 h 8"/>
                  <a:gd name="T10" fmla="*/ 23 w 75"/>
                  <a:gd name="T11" fmla="*/ 0 h 8"/>
                </a:gdLst>
                <a:ahLst/>
                <a:cxnLst>
                  <a:cxn ang="0">
                    <a:pos x="T0" y="T1"/>
                  </a:cxn>
                  <a:cxn ang="0">
                    <a:pos x="T2" y="T3"/>
                  </a:cxn>
                  <a:cxn ang="0">
                    <a:pos x="T4" y="T5"/>
                  </a:cxn>
                  <a:cxn ang="0">
                    <a:pos x="T6" y="T7"/>
                  </a:cxn>
                  <a:cxn ang="0">
                    <a:pos x="T8" y="T9"/>
                  </a:cxn>
                  <a:cxn ang="0">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0" name="Freeform 15"/>
              <p:cNvSpPr>
                <a:spLocks/>
              </p:cNvSpPr>
              <p:nvPr/>
            </p:nvSpPr>
            <p:spPr bwMode="auto">
              <a:xfrm>
                <a:off x="4206876" y="3984625"/>
                <a:ext cx="206375" cy="25400"/>
              </a:xfrm>
              <a:custGeom>
                <a:avLst/>
                <a:gdLst>
                  <a:gd name="T0" fmla="*/ 0 w 55"/>
                  <a:gd name="T1" fmla="*/ 3 h 7"/>
                  <a:gd name="T2" fmla="*/ 53 w 55"/>
                  <a:gd name="T3" fmla="*/ 0 h 7"/>
                  <a:gd name="T4" fmla="*/ 0 w 55"/>
                  <a:gd name="T5" fmla="*/ 3 h 7"/>
                </a:gdLst>
                <a:ahLst/>
                <a:cxnLst>
                  <a:cxn ang="0">
                    <a:pos x="T0" y="T1"/>
                  </a:cxn>
                  <a:cxn ang="0">
                    <a:pos x="T2" y="T3"/>
                  </a:cxn>
                  <a:cxn ang="0">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1" name="Freeform 16"/>
              <p:cNvSpPr>
                <a:spLocks/>
              </p:cNvSpPr>
              <p:nvPr/>
            </p:nvSpPr>
            <p:spPr bwMode="auto">
              <a:xfrm>
                <a:off x="4222751" y="4044949"/>
                <a:ext cx="160338" cy="28576"/>
              </a:xfrm>
              <a:custGeom>
                <a:avLst/>
                <a:gdLst>
                  <a:gd name="T0" fmla="*/ 0 w 43"/>
                  <a:gd name="T1" fmla="*/ 2 h 8"/>
                  <a:gd name="T2" fmla="*/ 41 w 43"/>
                  <a:gd name="T3" fmla="*/ 1 h 8"/>
                  <a:gd name="T4" fmla="*/ 26 w 43"/>
                  <a:gd name="T5" fmla="*/ 7 h 8"/>
                  <a:gd name="T6" fmla="*/ 0 w 43"/>
                  <a:gd name="T7" fmla="*/ 2 h 8"/>
                </a:gdLst>
                <a:ahLst/>
                <a:cxnLst>
                  <a:cxn ang="0">
                    <a:pos x="T0" y="T1"/>
                  </a:cxn>
                  <a:cxn ang="0">
                    <a:pos x="T2" y="T3"/>
                  </a:cxn>
                  <a:cxn ang="0">
                    <a:pos x="T4" y="T5"/>
                  </a:cxn>
                  <a:cxn ang="0">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2" name="Freeform 17"/>
              <p:cNvSpPr>
                <a:spLocks/>
              </p:cNvSpPr>
              <p:nvPr/>
            </p:nvSpPr>
            <p:spPr bwMode="auto">
              <a:xfrm>
                <a:off x="4151313" y="4070350"/>
                <a:ext cx="314325" cy="30163"/>
              </a:xfrm>
              <a:custGeom>
                <a:avLst/>
                <a:gdLst>
                  <a:gd name="T0" fmla="*/ 0 w 84"/>
                  <a:gd name="T1" fmla="*/ 5 h 8"/>
                  <a:gd name="T2" fmla="*/ 84 w 84"/>
                  <a:gd name="T3" fmla="*/ 0 h 8"/>
                  <a:gd name="T4" fmla="*/ 32 w 84"/>
                  <a:gd name="T5" fmla="*/ 8 h 8"/>
                  <a:gd name="T6" fmla="*/ 0 w 84"/>
                  <a:gd name="T7" fmla="*/ 5 h 8"/>
                </a:gdLst>
                <a:ahLst/>
                <a:cxnLst>
                  <a:cxn ang="0">
                    <a:pos x="T0" y="T1"/>
                  </a:cxn>
                  <a:cxn ang="0">
                    <a:pos x="T2" y="T3"/>
                  </a:cxn>
                  <a:cxn ang="0">
                    <a:pos x="T4" y="T5"/>
                  </a:cxn>
                  <a:cxn ang="0">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3" name="Freeform 18"/>
              <p:cNvSpPr>
                <a:spLocks/>
              </p:cNvSpPr>
              <p:nvPr/>
            </p:nvSpPr>
            <p:spPr bwMode="auto">
              <a:xfrm>
                <a:off x="4514851" y="3703638"/>
                <a:ext cx="36513" cy="22225"/>
              </a:xfrm>
              <a:custGeom>
                <a:avLst/>
                <a:gdLst>
                  <a:gd name="T0" fmla="*/ 7 w 10"/>
                  <a:gd name="T1" fmla="*/ 0 h 6"/>
                  <a:gd name="T2" fmla="*/ 0 w 10"/>
                  <a:gd name="T3" fmla="*/ 6 h 6"/>
                  <a:gd name="T4" fmla="*/ 7 w 10"/>
                  <a:gd name="T5" fmla="*/ 0 h 6"/>
                </a:gdLst>
                <a:ahLst/>
                <a:cxnLst>
                  <a:cxn ang="0">
                    <a:pos x="T0" y="T1"/>
                  </a:cxn>
                  <a:cxn ang="0">
                    <a:pos x="T2" y="T3"/>
                  </a:cxn>
                  <a:cxn ang="0">
                    <a:pos x="T4" y="T5"/>
                  </a:cxn>
                </a:cxnLst>
                <a:rect l="0" t="0" r="r" b="b"/>
                <a:pathLst>
                  <a:path w="10" h="6">
                    <a:moveTo>
                      <a:pt x="7" y="0"/>
                    </a:moveTo>
                    <a:cubicBezTo>
                      <a:pt x="7" y="0"/>
                      <a:pt x="10" y="5"/>
                      <a:pt x="0" y="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4" name="Freeform 19"/>
              <p:cNvSpPr>
                <a:spLocks/>
              </p:cNvSpPr>
              <p:nvPr/>
            </p:nvSpPr>
            <p:spPr bwMode="auto">
              <a:xfrm>
                <a:off x="4510088" y="3579813"/>
                <a:ext cx="41275" cy="19050"/>
              </a:xfrm>
              <a:custGeom>
                <a:avLst/>
                <a:gdLst>
                  <a:gd name="T0" fmla="*/ 8 w 11"/>
                  <a:gd name="T1" fmla="*/ 0 h 5"/>
                  <a:gd name="T2" fmla="*/ 0 w 11"/>
                  <a:gd name="T3" fmla="*/ 5 h 5"/>
                  <a:gd name="T4" fmla="*/ 8 w 11"/>
                  <a:gd name="T5" fmla="*/ 0 h 5"/>
                </a:gdLst>
                <a:ahLst/>
                <a:cxnLst>
                  <a:cxn ang="0">
                    <a:pos x="T0" y="T1"/>
                  </a:cxn>
                  <a:cxn ang="0">
                    <a:pos x="T2" y="T3"/>
                  </a:cxn>
                  <a:cxn ang="0">
                    <a:pos x="T4" y="T5"/>
                  </a:cxn>
                </a:cxnLst>
                <a:rect l="0" t="0" r="r" b="b"/>
                <a:pathLst>
                  <a:path w="11" h="5">
                    <a:moveTo>
                      <a:pt x="8" y="0"/>
                    </a:moveTo>
                    <a:cubicBezTo>
                      <a:pt x="8" y="0"/>
                      <a:pt x="11" y="4"/>
                      <a:pt x="0" y="5"/>
                    </a:cubicBez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5" name="Freeform 20"/>
              <p:cNvSpPr>
                <a:spLocks/>
              </p:cNvSpPr>
              <p:nvPr/>
            </p:nvSpPr>
            <p:spPr bwMode="auto">
              <a:xfrm>
                <a:off x="4495801" y="3819525"/>
                <a:ext cx="55563" cy="19050"/>
              </a:xfrm>
              <a:custGeom>
                <a:avLst/>
                <a:gdLst>
                  <a:gd name="T0" fmla="*/ 11 w 15"/>
                  <a:gd name="T1" fmla="*/ 0 h 5"/>
                  <a:gd name="T2" fmla="*/ 0 w 15"/>
                  <a:gd name="T3" fmla="*/ 5 h 5"/>
                  <a:gd name="T4" fmla="*/ 11 w 15"/>
                  <a:gd name="T5" fmla="*/ 0 h 5"/>
                </a:gdLst>
                <a:ahLst/>
                <a:cxnLst>
                  <a:cxn ang="0">
                    <a:pos x="T0" y="T1"/>
                  </a:cxn>
                  <a:cxn ang="0">
                    <a:pos x="T2" y="T3"/>
                  </a:cxn>
                  <a:cxn ang="0">
                    <a:pos x="T4" y="T5"/>
                  </a:cxn>
                </a:cxnLst>
                <a:rect l="0" t="0" r="r" b="b"/>
                <a:pathLst>
                  <a:path w="15" h="5">
                    <a:moveTo>
                      <a:pt x="11" y="0"/>
                    </a:moveTo>
                    <a:cubicBezTo>
                      <a:pt x="11" y="0"/>
                      <a:pt x="15" y="4"/>
                      <a:pt x="0" y="5"/>
                    </a:cubicBez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6" name="Freeform 21"/>
              <p:cNvSpPr>
                <a:spLocks/>
              </p:cNvSpPr>
              <p:nvPr/>
            </p:nvSpPr>
            <p:spPr bwMode="auto">
              <a:xfrm>
                <a:off x="4498976" y="3894138"/>
                <a:ext cx="46038" cy="57150"/>
              </a:xfrm>
              <a:custGeom>
                <a:avLst/>
                <a:gdLst>
                  <a:gd name="T0" fmla="*/ 6 w 12"/>
                  <a:gd name="T1" fmla="*/ 0 h 15"/>
                  <a:gd name="T2" fmla="*/ 7 w 12"/>
                  <a:gd name="T3" fmla="*/ 6 h 15"/>
                  <a:gd name="T4" fmla="*/ 12 w 12"/>
                  <a:gd name="T5" fmla="*/ 12 h 15"/>
                  <a:gd name="T6" fmla="*/ 0 w 12"/>
                  <a:gd name="T7" fmla="*/ 14 h 15"/>
                  <a:gd name="T8" fmla="*/ 6 w 12"/>
                  <a:gd name="T9" fmla="*/ 10 h 15"/>
                  <a:gd name="T10" fmla="*/ 6 w 12"/>
                  <a:gd name="T11" fmla="*/ 0 h 15"/>
                </a:gdLst>
                <a:ahLst/>
                <a:cxnLst>
                  <a:cxn ang="0">
                    <a:pos x="T0" y="T1"/>
                  </a:cxn>
                  <a:cxn ang="0">
                    <a:pos x="T2" y="T3"/>
                  </a:cxn>
                  <a:cxn ang="0">
                    <a:pos x="T4" y="T5"/>
                  </a:cxn>
                  <a:cxn ang="0">
                    <a:pos x="T6" y="T7"/>
                  </a:cxn>
                  <a:cxn ang="0">
                    <a:pos x="T8" y="T9"/>
                  </a:cxn>
                  <a:cxn ang="0">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7" name="Freeform 22"/>
              <p:cNvSpPr>
                <a:spLocks/>
              </p:cNvSpPr>
              <p:nvPr/>
            </p:nvSpPr>
            <p:spPr bwMode="auto">
              <a:xfrm>
                <a:off x="4518026" y="4037013"/>
                <a:ext cx="22225" cy="19050"/>
              </a:xfrm>
              <a:custGeom>
                <a:avLst/>
                <a:gdLst>
                  <a:gd name="T0" fmla="*/ 3 w 6"/>
                  <a:gd name="T1" fmla="*/ 0 h 5"/>
                  <a:gd name="T2" fmla="*/ 0 w 6"/>
                  <a:gd name="T3" fmla="*/ 5 h 5"/>
                  <a:gd name="T4" fmla="*/ 3 w 6"/>
                  <a:gd name="T5" fmla="*/ 0 h 5"/>
                </a:gdLst>
                <a:ahLst/>
                <a:cxnLst>
                  <a:cxn ang="0">
                    <a:pos x="T0" y="T1"/>
                  </a:cxn>
                  <a:cxn ang="0">
                    <a:pos x="T2" y="T3"/>
                  </a:cxn>
                  <a:cxn ang="0">
                    <a:pos x="T4" y="T5"/>
                  </a:cxn>
                </a:cxnLst>
                <a:rect l="0" t="0" r="r" b="b"/>
                <a:pathLst>
                  <a:path w="6" h="5">
                    <a:moveTo>
                      <a:pt x="3" y="0"/>
                    </a:moveTo>
                    <a:cubicBezTo>
                      <a:pt x="3" y="0"/>
                      <a:pt x="6" y="4"/>
                      <a:pt x="0" y="5"/>
                    </a:cubicBez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8" name="Freeform 23"/>
              <p:cNvSpPr>
                <a:spLocks/>
              </p:cNvSpPr>
              <p:nvPr/>
            </p:nvSpPr>
            <p:spPr bwMode="auto">
              <a:xfrm>
                <a:off x="3814763" y="3557588"/>
                <a:ext cx="206375" cy="22225"/>
              </a:xfrm>
              <a:custGeom>
                <a:avLst/>
                <a:gdLst>
                  <a:gd name="T0" fmla="*/ 0 w 55"/>
                  <a:gd name="T1" fmla="*/ 0 h 6"/>
                  <a:gd name="T2" fmla="*/ 55 w 55"/>
                  <a:gd name="T3" fmla="*/ 3 h 6"/>
                  <a:gd name="T4" fmla="*/ 0 w 55"/>
                  <a:gd name="T5" fmla="*/ 0 h 6"/>
                </a:gdLst>
                <a:ahLst/>
                <a:cxnLst>
                  <a:cxn ang="0">
                    <a:pos x="T0" y="T1"/>
                  </a:cxn>
                  <a:cxn ang="0">
                    <a:pos x="T2" y="T3"/>
                  </a:cxn>
                  <a:cxn ang="0">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39" name="Freeform 24"/>
              <p:cNvSpPr>
                <a:spLocks/>
              </p:cNvSpPr>
              <p:nvPr/>
            </p:nvSpPr>
            <p:spPr bwMode="auto">
              <a:xfrm>
                <a:off x="3762376" y="3744913"/>
                <a:ext cx="71438" cy="17463"/>
              </a:xfrm>
              <a:custGeom>
                <a:avLst/>
                <a:gdLst>
                  <a:gd name="T0" fmla="*/ 7 w 19"/>
                  <a:gd name="T1" fmla="*/ 0 h 5"/>
                  <a:gd name="T2" fmla="*/ 19 w 19"/>
                  <a:gd name="T3" fmla="*/ 1 h 5"/>
                  <a:gd name="T4" fmla="*/ 4 w 19"/>
                  <a:gd name="T5" fmla="*/ 4 h 5"/>
                  <a:gd name="T6" fmla="*/ 7 w 19"/>
                  <a:gd name="T7" fmla="*/ 0 h 5"/>
                </a:gdLst>
                <a:ahLst/>
                <a:cxnLst>
                  <a:cxn ang="0">
                    <a:pos x="T0" y="T1"/>
                  </a:cxn>
                  <a:cxn ang="0">
                    <a:pos x="T2" y="T3"/>
                  </a:cxn>
                  <a:cxn ang="0">
                    <a:pos x="T4" y="T5"/>
                  </a:cxn>
                  <a:cxn ang="0">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0" name="Freeform 25"/>
              <p:cNvSpPr>
                <a:spLocks/>
              </p:cNvSpPr>
              <p:nvPr/>
            </p:nvSpPr>
            <p:spPr bwMode="auto">
              <a:xfrm>
                <a:off x="3762376" y="3857625"/>
                <a:ext cx="74613" cy="14288"/>
              </a:xfrm>
              <a:custGeom>
                <a:avLst/>
                <a:gdLst>
                  <a:gd name="T0" fmla="*/ 6 w 20"/>
                  <a:gd name="T1" fmla="*/ 0 h 4"/>
                  <a:gd name="T2" fmla="*/ 20 w 20"/>
                  <a:gd name="T3" fmla="*/ 0 h 4"/>
                  <a:gd name="T4" fmla="*/ 2 w 20"/>
                  <a:gd name="T5" fmla="*/ 4 h 4"/>
                  <a:gd name="T6" fmla="*/ 6 w 20"/>
                  <a:gd name="T7" fmla="*/ 0 h 4"/>
                </a:gdLst>
                <a:ahLst/>
                <a:cxnLst>
                  <a:cxn ang="0">
                    <a:pos x="T0" y="T1"/>
                  </a:cxn>
                  <a:cxn ang="0">
                    <a:pos x="T2" y="T3"/>
                  </a:cxn>
                  <a:cxn ang="0">
                    <a:pos x="T4" y="T5"/>
                  </a:cxn>
                  <a:cxn ang="0">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1" name="Freeform 26"/>
              <p:cNvSpPr>
                <a:spLocks/>
              </p:cNvSpPr>
              <p:nvPr/>
            </p:nvSpPr>
            <p:spPr bwMode="auto">
              <a:xfrm>
                <a:off x="3759201" y="3979863"/>
                <a:ext cx="74613" cy="19050"/>
              </a:xfrm>
              <a:custGeom>
                <a:avLst/>
                <a:gdLst>
                  <a:gd name="T0" fmla="*/ 6 w 20"/>
                  <a:gd name="T1" fmla="*/ 0 h 5"/>
                  <a:gd name="T2" fmla="*/ 20 w 20"/>
                  <a:gd name="T3" fmla="*/ 1 h 5"/>
                  <a:gd name="T4" fmla="*/ 2 w 20"/>
                  <a:gd name="T5" fmla="*/ 5 h 5"/>
                  <a:gd name="T6" fmla="*/ 6 w 20"/>
                  <a:gd name="T7" fmla="*/ 0 h 5"/>
                </a:gdLst>
                <a:ahLst/>
                <a:cxnLst>
                  <a:cxn ang="0">
                    <a:pos x="T0" y="T1"/>
                  </a:cxn>
                  <a:cxn ang="0">
                    <a:pos x="T2" y="T3"/>
                  </a:cxn>
                  <a:cxn ang="0">
                    <a:pos x="T4" y="T5"/>
                  </a:cxn>
                  <a:cxn ang="0">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2" name="Freeform 27"/>
              <p:cNvSpPr>
                <a:spLocks/>
              </p:cNvSpPr>
              <p:nvPr/>
            </p:nvSpPr>
            <p:spPr bwMode="auto">
              <a:xfrm>
                <a:off x="3822701" y="4086225"/>
                <a:ext cx="268288" cy="33338"/>
              </a:xfrm>
              <a:custGeom>
                <a:avLst/>
                <a:gdLst>
                  <a:gd name="T0" fmla="*/ 0 w 72"/>
                  <a:gd name="T1" fmla="*/ 0 h 9"/>
                  <a:gd name="T2" fmla="*/ 68 w 72"/>
                  <a:gd name="T3" fmla="*/ 1 h 9"/>
                  <a:gd name="T4" fmla="*/ 0 w 72"/>
                  <a:gd name="T5" fmla="*/ 0 h 9"/>
                </a:gdLst>
                <a:ahLst/>
                <a:cxnLst>
                  <a:cxn ang="0">
                    <a:pos x="T0" y="T1"/>
                  </a:cxn>
                  <a:cxn ang="0">
                    <a:pos x="T2" y="T3"/>
                  </a:cxn>
                  <a:cxn ang="0">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3" name="Freeform 28"/>
              <p:cNvSpPr>
                <a:spLocks/>
              </p:cNvSpPr>
              <p:nvPr/>
            </p:nvSpPr>
            <p:spPr bwMode="auto">
              <a:xfrm>
                <a:off x="4300538" y="4114800"/>
                <a:ext cx="134938" cy="120650"/>
              </a:xfrm>
              <a:custGeom>
                <a:avLst/>
                <a:gdLst>
                  <a:gd name="T0" fmla="*/ 36 w 36"/>
                  <a:gd name="T1" fmla="*/ 0 h 32"/>
                  <a:gd name="T2" fmla="*/ 3 w 36"/>
                  <a:gd name="T3" fmla="*/ 31 h 32"/>
                  <a:gd name="T4" fmla="*/ 36 w 36"/>
                  <a:gd name="T5" fmla="*/ 0 h 32"/>
                </a:gdLst>
                <a:ahLst/>
                <a:cxnLst>
                  <a:cxn ang="0">
                    <a:pos x="T0" y="T1"/>
                  </a:cxn>
                  <a:cxn ang="0">
                    <a:pos x="T2" y="T3"/>
                  </a:cxn>
                  <a:cxn ang="0">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grpSp>
        <p:nvGrpSpPr>
          <p:cNvPr id="244" name="Group 37"/>
          <p:cNvGrpSpPr>
            <a:grpSpLocks noChangeAspect="1"/>
          </p:cNvGrpSpPr>
          <p:nvPr/>
        </p:nvGrpSpPr>
        <p:grpSpPr bwMode="auto">
          <a:xfrm>
            <a:off x="3522692" y="1434731"/>
            <a:ext cx="1656235" cy="1979117"/>
            <a:chOff x="2250" y="790"/>
            <a:chExt cx="1205" cy="1458"/>
          </a:xfrm>
        </p:grpSpPr>
        <p:sp>
          <p:nvSpPr>
            <p:cNvPr id="245" name="Rectangle 38"/>
            <p:cNvSpPr>
              <a:spLocks noChangeArrowheads="1"/>
            </p:cNvSpPr>
            <p:nvPr/>
          </p:nvSpPr>
          <p:spPr bwMode="auto">
            <a:xfrm>
              <a:off x="2847" y="1827"/>
              <a:ext cx="12" cy="369"/>
            </a:xfrm>
            <a:prstGeom prst="rect">
              <a:avLst/>
            </a:prstGeom>
            <a:solidFill>
              <a:srgbClr val="505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6" name="Freeform 39"/>
            <p:cNvSpPr>
              <a:spLocks/>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Lst>
              <a:ahLst/>
              <a:cxnLst>
                <a:cxn ang="0">
                  <a:pos x="T0" y="T1"/>
                </a:cxn>
                <a:cxn ang="0">
                  <a:pos x="T2" y="T3"/>
                </a:cxn>
                <a:cxn ang="0">
                  <a:pos x="T4" y="T5"/>
                </a:cxn>
                <a:cxn ang="0">
                  <a:pos x="T6" y="T7"/>
                </a:cxn>
                <a:cxn ang="0">
                  <a:pos x="T8" y="T9"/>
                </a:cxn>
              </a:cxnLst>
              <a:rect l="0" t="0" r="r" b="b"/>
              <a:pathLst>
                <a:path w="170" h="19">
                  <a:moveTo>
                    <a:pt x="170" y="19"/>
                  </a:moveTo>
                  <a:lnTo>
                    <a:pt x="0" y="12"/>
                  </a:lnTo>
                  <a:lnTo>
                    <a:pt x="0" y="0"/>
                  </a:lnTo>
                  <a:lnTo>
                    <a:pt x="170" y="7"/>
                  </a:lnTo>
                  <a:lnTo>
                    <a:pt x="170" y="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7" name="Freeform 40"/>
            <p:cNvSpPr>
              <a:spLocks/>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Lst>
              <a:ahLst/>
              <a:cxnLst>
                <a:cxn ang="0">
                  <a:pos x="T0" y="T1"/>
                </a:cxn>
                <a:cxn ang="0">
                  <a:pos x="T2" y="T3"/>
                </a:cxn>
                <a:cxn ang="0">
                  <a:pos x="T4" y="T5"/>
                </a:cxn>
                <a:cxn ang="0">
                  <a:pos x="T6" y="T7"/>
                </a:cxn>
                <a:cxn ang="0">
                  <a:pos x="T8" y="T9"/>
                </a:cxn>
              </a:cxnLst>
              <a:rect l="0" t="0" r="r" b="b"/>
              <a:pathLst>
                <a:path w="130" h="170">
                  <a:moveTo>
                    <a:pt x="120" y="170"/>
                  </a:moveTo>
                  <a:lnTo>
                    <a:pt x="0" y="7"/>
                  </a:lnTo>
                  <a:lnTo>
                    <a:pt x="9" y="0"/>
                  </a:lnTo>
                  <a:lnTo>
                    <a:pt x="130" y="163"/>
                  </a:lnTo>
                  <a:lnTo>
                    <a:pt x="120" y="17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8" name="Freeform 41"/>
            <p:cNvSpPr>
              <a:spLocks/>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Lst>
              <a:ahLst/>
              <a:cxnLst>
                <a:cxn ang="0">
                  <a:pos x="T0" y="T1"/>
                </a:cxn>
                <a:cxn ang="0">
                  <a:pos x="T2" y="T3"/>
                </a:cxn>
                <a:cxn ang="0">
                  <a:pos x="T4" y="T5"/>
                </a:cxn>
                <a:cxn ang="0">
                  <a:pos x="T6" y="T7"/>
                </a:cxn>
                <a:cxn ang="0">
                  <a:pos x="T8" y="T9"/>
                </a:cxn>
              </a:cxnLst>
              <a:rect l="0" t="0" r="r" b="b"/>
              <a:pathLst>
                <a:path w="191" h="151">
                  <a:moveTo>
                    <a:pt x="7" y="151"/>
                  </a:moveTo>
                  <a:lnTo>
                    <a:pt x="0" y="142"/>
                  </a:lnTo>
                  <a:lnTo>
                    <a:pt x="184" y="0"/>
                  </a:lnTo>
                  <a:lnTo>
                    <a:pt x="191" y="10"/>
                  </a:lnTo>
                  <a:lnTo>
                    <a:pt x="7" y="15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49" name="Freeform 42"/>
            <p:cNvSpPr>
              <a:spLocks/>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Lst>
              <a:ahLst/>
              <a:cxnLst>
                <a:cxn ang="0">
                  <a:pos x="T0" y="T1"/>
                </a:cxn>
                <a:cxn ang="0">
                  <a:pos x="T2" y="T3"/>
                </a:cxn>
                <a:cxn ang="0">
                  <a:pos x="T4" y="T5"/>
                </a:cxn>
                <a:cxn ang="0">
                  <a:pos x="T6" y="T7"/>
                </a:cxn>
                <a:cxn ang="0">
                  <a:pos x="T8" y="T9"/>
                </a:cxn>
              </a:cxnLst>
              <a:rect l="0" t="0" r="r" b="b"/>
              <a:pathLst>
                <a:path w="265" h="19">
                  <a:moveTo>
                    <a:pt x="0" y="19"/>
                  </a:moveTo>
                  <a:lnTo>
                    <a:pt x="0" y="7"/>
                  </a:lnTo>
                  <a:lnTo>
                    <a:pt x="265" y="0"/>
                  </a:lnTo>
                  <a:lnTo>
                    <a:pt x="265" y="12"/>
                  </a:lnTo>
                  <a:lnTo>
                    <a:pt x="0" y="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0" name="Freeform 43"/>
            <p:cNvSpPr>
              <a:spLocks/>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Lst>
              <a:ahLst/>
              <a:cxnLst>
                <a:cxn ang="0">
                  <a:pos x="T0" y="T1"/>
                </a:cxn>
                <a:cxn ang="0">
                  <a:pos x="T2" y="T3"/>
                </a:cxn>
                <a:cxn ang="0">
                  <a:pos x="T4" y="T5"/>
                </a:cxn>
                <a:cxn ang="0">
                  <a:pos x="T6" y="T7"/>
                </a:cxn>
                <a:cxn ang="0">
                  <a:pos x="T8" y="T9"/>
                </a:cxn>
              </a:cxnLst>
              <a:rect l="0" t="0" r="r" b="b"/>
              <a:pathLst>
                <a:path w="66" h="201">
                  <a:moveTo>
                    <a:pt x="54" y="201"/>
                  </a:moveTo>
                  <a:lnTo>
                    <a:pt x="0" y="2"/>
                  </a:lnTo>
                  <a:lnTo>
                    <a:pt x="12" y="0"/>
                  </a:lnTo>
                  <a:lnTo>
                    <a:pt x="66" y="198"/>
                  </a:lnTo>
                  <a:lnTo>
                    <a:pt x="54" y="20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1" name="Freeform 44"/>
            <p:cNvSpPr>
              <a:spLocks/>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Lst>
              <a:ahLst/>
              <a:cxnLst>
                <a:cxn ang="0">
                  <a:pos x="T0" y="T1"/>
                </a:cxn>
                <a:cxn ang="0">
                  <a:pos x="T2" y="T3"/>
                </a:cxn>
                <a:cxn ang="0">
                  <a:pos x="T4" y="T5"/>
                </a:cxn>
                <a:cxn ang="0">
                  <a:pos x="T6" y="T7"/>
                </a:cxn>
                <a:cxn ang="0">
                  <a:pos x="T8" y="T9"/>
                </a:cxn>
              </a:cxnLst>
              <a:rect l="0" t="0" r="r" b="b"/>
              <a:pathLst>
                <a:path w="154" h="175">
                  <a:moveTo>
                    <a:pt x="9" y="175"/>
                  </a:moveTo>
                  <a:lnTo>
                    <a:pt x="0" y="167"/>
                  </a:lnTo>
                  <a:lnTo>
                    <a:pt x="147" y="0"/>
                  </a:lnTo>
                  <a:lnTo>
                    <a:pt x="154" y="7"/>
                  </a:lnTo>
                  <a:lnTo>
                    <a:pt x="9" y="17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2" name="Freeform 45"/>
            <p:cNvSpPr>
              <a:spLocks/>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Lst>
              <a:ahLst/>
              <a:cxnLst>
                <a:cxn ang="0">
                  <a:pos x="T0" y="T1"/>
                </a:cxn>
                <a:cxn ang="0">
                  <a:pos x="T2" y="T3"/>
                </a:cxn>
                <a:cxn ang="0">
                  <a:pos x="T4" y="T5"/>
                </a:cxn>
                <a:cxn ang="0">
                  <a:pos x="T6" y="T7"/>
                </a:cxn>
                <a:cxn ang="0">
                  <a:pos x="T8" y="T9"/>
                </a:cxn>
              </a:cxnLst>
              <a:rect l="0" t="0" r="r" b="b"/>
              <a:pathLst>
                <a:path w="203" h="35">
                  <a:moveTo>
                    <a:pt x="203" y="35"/>
                  </a:moveTo>
                  <a:lnTo>
                    <a:pt x="0" y="9"/>
                  </a:lnTo>
                  <a:lnTo>
                    <a:pt x="2" y="0"/>
                  </a:lnTo>
                  <a:lnTo>
                    <a:pt x="203" y="26"/>
                  </a:lnTo>
                  <a:lnTo>
                    <a:pt x="203" y="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3" name="Freeform 46"/>
            <p:cNvSpPr>
              <a:spLocks/>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Lst>
              <a:ahLst/>
              <a:cxnLst>
                <a:cxn ang="0">
                  <a:pos x="T0" y="T1"/>
                </a:cxn>
                <a:cxn ang="0">
                  <a:pos x="T2" y="T3"/>
                </a:cxn>
                <a:cxn ang="0">
                  <a:pos x="T4" y="T5"/>
                </a:cxn>
                <a:cxn ang="0">
                  <a:pos x="T6" y="T7"/>
                </a:cxn>
                <a:cxn ang="0">
                  <a:pos x="T8" y="T9"/>
                </a:cxn>
              </a:cxnLst>
              <a:rect l="0" t="0" r="r" b="b"/>
              <a:pathLst>
                <a:path w="132" h="206">
                  <a:moveTo>
                    <a:pt x="9" y="206"/>
                  </a:moveTo>
                  <a:lnTo>
                    <a:pt x="0" y="199"/>
                  </a:lnTo>
                  <a:lnTo>
                    <a:pt x="122" y="0"/>
                  </a:lnTo>
                  <a:lnTo>
                    <a:pt x="132" y="8"/>
                  </a:lnTo>
                  <a:lnTo>
                    <a:pt x="9" y="20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4" name="Freeform 47"/>
            <p:cNvSpPr>
              <a:spLocks/>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Lst>
              <a:ahLst/>
              <a:cxnLst>
                <a:cxn ang="0">
                  <a:pos x="T0" y="T1"/>
                </a:cxn>
                <a:cxn ang="0">
                  <a:pos x="T2" y="T3"/>
                </a:cxn>
                <a:cxn ang="0">
                  <a:pos x="T4" y="T5"/>
                </a:cxn>
                <a:cxn ang="0">
                  <a:pos x="T6" y="T7"/>
                </a:cxn>
                <a:cxn ang="0">
                  <a:pos x="T8" y="T9"/>
                </a:cxn>
              </a:cxnLst>
              <a:rect l="0" t="0" r="r" b="b"/>
              <a:pathLst>
                <a:path w="156" h="118">
                  <a:moveTo>
                    <a:pt x="7" y="118"/>
                  </a:moveTo>
                  <a:lnTo>
                    <a:pt x="0" y="108"/>
                  </a:lnTo>
                  <a:lnTo>
                    <a:pt x="149" y="0"/>
                  </a:lnTo>
                  <a:lnTo>
                    <a:pt x="156" y="7"/>
                  </a:lnTo>
                  <a:lnTo>
                    <a:pt x="7" y="11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5" name="Freeform 48"/>
            <p:cNvSpPr>
              <a:spLocks/>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Lst>
              <a:ahLst/>
              <a:cxnLst>
                <a:cxn ang="0">
                  <a:pos x="T0" y="T1"/>
                </a:cxn>
                <a:cxn ang="0">
                  <a:pos x="T2" y="T3"/>
                </a:cxn>
                <a:cxn ang="0">
                  <a:pos x="T4" y="T5"/>
                </a:cxn>
                <a:cxn ang="0">
                  <a:pos x="T6" y="T7"/>
                </a:cxn>
                <a:cxn ang="0">
                  <a:pos x="T8" y="T9"/>
                </a:cxn>
              </a:cxnLst>
              <a:rect l="0" t="0" r="r" b="b"/>
              <a:pathLst>
                <a:path w="18" h="144">
                  <a:moveTo>
                    <a:pt x="11" y="144"/>
                  </a:moveTo>
                  <a:lnTo>
                    <a:pt x="0" y="144"/>
                  </a:lnTo>
                  <a:lnTo>
                    <a:pt x="7" y="0"/>
                  </a:lnTo>
                  <a:lnTo>
                    <a:pt x="18" y="0"/>
                  </a:lnTo>
                  <a:lnTo>
                    <a:pt x="11" y="14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6" name="Freeform 49"/>
            <p:cNvSpPr>
              <a:spLocks/>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Lst>
              <a:ahLst/>
              <a:cxnLst>
                <a:cxn ang="0">
                  <a:pos x="T0" y="T1"/>
                </a:cxn>
                <a:cxn ang="0">
                  <a:pos x="T2" y="T3"/>
                </a:cxn>
                <a:cxn ang="0">
                  <a:pos x="T4" y="T5"/>
                </a:cxn>
                <a:cxn ang="0">
                  <a:pos x="T6" y="T7"/>
                </a:cxn>
                <a:cxn ang="0">
                  <a:pos x="T8" y="T9"/>
                </a:cxn>
              </a:cxnLst>
              <a:rect l="0" t="0" r="r" b="b"/>
              <a:pathLst>
                <a:path w="297" h="40">
                  <a:moveTo>
                    <a:pt x="297" y="40"/>
                  </a:moveTo>
                  <a:lnTo>
                    <a:pt x="0" y="10"/>
                  </a:lnTo>
                  <a:lnTo>
                    <a:pt x="0" y="0"/>
                  </a:lnTo>
                  <a:lnTo>
                    <a:pt x="297" y="29"/>
                  </a:lnTo>
                  <a:lnTo>
                    <a:pt x="297" y="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7" name="Freeform 50"/>
            <p:cNvSpPr>
              <a:spLocks/>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Lst>
              <a:ahLst/>
              <a:cxnLst>
                <a:cxn ang="0">
                  <a:pos x="T0" y="T1"/>
                </a:cxn>
                <a:cxn ang="0">
                  <a:pos x="T2" y="T3"/>
                </a:cxn>
                <a:cxn ang="0">
                  <a:pos x="T4" y="T5"/>
                </a:cxn>
                <a:cxn ang="0">
                  <a:pos x="T6" y="T7"/>
                </a:cxn>
                <a:cxn ang="0">
                  <a:pos x="T8" y="T9"/>
                </a:cxn>
              </a:cxnLst>
              <a:rect l="0" t="0" r="r" b="b"/>
              <a:pathLst>
                <a:path w="14" h="199">
                  <a:moveTo>
                    <a:pt x="3" y="199"/>
                  </a:moveTo>
                  <a:lnTo>
                    <a:pt x="0" y="0"/>
                  </a:lnTo>
                  <a:lnTo>
                    <a:pt x="12" y="0"/>
                  </a:lnTo>
                  <a:lnTo>
                    <a:pt x="14" y="199"/>
                  </a:lnTo>
                  <a:lnTo>
                    <a:pt x="3" y="1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8" name="Freeform 51"/>
            <p:cNvSpPr>
              <a:spLocks/>
            </p:cNvSpPr>
            <p:nvPr/>
          </p:nvSpPr>
          <p:spPr bwMode="auto">
            <a:xfrm>
              <a:off x="3027" y="2042"/>
              <a:ext cx="123" cy="133"/>
            </a:xfrm>
            <a:custGeom>
              <a:avLst/>
              <a:gdLst>
                <a:gd name="T0" fmla="*/ 49 w 52"/>
                <a:gd name="T1" fmla="*/ 56 h 56"/>
                <a:gd name="T2" fmla="*/ 0 w 52"/>
                <a:gd name="T3" fmla="*/ 2 h 56"/>
                <a:gd name="T4" fmla="*/ 4 w 52"/>
                <a:gd name="T5" fmla="*/ 0 h 56"/>
                <a:gd name="T6" fmla="*/ 2 w 52"/>
                <a:gd name="T7" fmla="*/ 1 h 56"/>
                <a:gd name="T8" fmla="*/ 4 w 52"/>
                <a:gd name="T9" fmla="*/ 0 h 56"/>
                <a:gd name="T10" fmla="*/ 52 w 52"/>
                <a:gd name="T11" fmla="*/ 53 h 56"/>
                <a:gd name="T12" fmla="*/ 49 w 52"/>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59" name="Freeform 52"/>
            <p:cNvSpPr>
              <a:spLocks/>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Lst>
              <a:ahLst/>
              <a:cxnLst>
                <a:cxn ang="0">
                  <a:pos x="T0" y="T1"/>
                </a:cxn>
                <a:cxn ang="0">
                  <a:pos x="T2" y="T3"/>
                </a:cxn>
                <a:cxn ang="0">
                  <a:pos x="T4" y="T5"/>
                </a:cxn>
                <a:cxn ang="0">
                  <a:pos x="T6" y="T7"/>
                </a:cxn>
                <a:cxn ang="0">
                  <a:pos x="T8" y="T9"/>
                </a:cxn>
              </a:cxnLst>
              <a:rect l="0" t="0" r="r" b="b"/>
              <a:pathLst>
                <a:path w="123" h="40">
                  <a:moveTo>
                    <a:pt x="2" y="40"/>
                  </a:moveTo>
                  <a:lnTo>
                    <a:pt x="0" y="30"/>
                  </a:lnTo>
                  <a:lnTo>
                    <a:pt x="120" y="0"/>
                  </a:lnTo>
                  <a:lnTo>
                    <a:pt x="123" y="12"/>
                  </a:lnTo>
                  <a:lnTo>
                    <a:pt x="2" y="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0" name="Freeform 53"/>
            <p:cNvSpPr>
              <a:spLocks/>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Lst>
              <a:ahLst/>
              <a:cxnLst>
                <a:cxn ang="0">
                  <a:pos x="T0" y="T1"/>
                </a:cxn>
                <a:cxn ang="0">
                  <a:pos x="T2" y="T3"/>
                </a:cxn>
                <a:cxn ang="0">
                  <a:pos x="T4" y="T5"/>
                </a:cxn>
                <a:cxn ang="0">
                  <a:pos x="T6" y="T7"/>
                </a:cxn>
                <a:cxn ang="0">
                  <a:pos x="T8" y="T9"/>
                </a:cxn>
              </a:cxnLst>
              <a:rect l="0" t="0" r="r" b="b"/>
              <a:pathLst>
                <a:path w="38" h="232">
                  <a:moveTo>
                    <a:pt x="10" y="232"/>
                  </a:moveTo>
                  <a:lnTo>
                    <a:pt x="0" y="232"/>
                  </a:lnTo>
                  <a:lnTo>
                    <a:pt x="26" y="0"/>
                  </a:lnTo>
                  <a:lnTo>
                    <a:pt x="38" y="0"/>
                  </a:lnTo>
                  <a:lnTo>
                    <a:pt x="10" y="23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1" name="Freeform 54"/>
            <p:cNvSpPr>
              <a:spLocks/>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Lst>
              <a:ahLst/>
              <a:cxnLst>
                <a:cxn ang="0">
                  <a:pos x="T0" y="T1"/>
                </a:cxn>
                <a:cxn ang="0">
                  <a:pos x="T2" y="T3"/>
                </a:cxn>
                <a:cxn ang="0">
                  <a:pos x="T4" y="T5"/>
                </a:cxn>
                <a:cxn ang="0">
                  <a:pos x="T6" y="T7"/>
                </a:cxn>
                <a:cxn ang="0">
                  <a:pos x="T8" y="T9"/>
                </a:cxn>
              </a:cxnLst>
              <a:rect l="0" t="0" r="r" b="b"/>
              <a:pathLst>
                <a:path w="111" h="215">
                  <a:moveTo>
                    <a:pt x="9" y="215"/>
                  </a:moveTo>
                  <a:lnTo>
                    <a:pt x="0" y="210"/>
                  </a:lnTo>
                  <a:lnTo>
                    <a:pt x="101" y="0"/>
                  </a:lnTo>
                  <a:lnTo>
                    <a:pt x="111" y="7"/>
                  </a:lnTo>
                  <a:lnTo>
                    <a:pt x="9" y="21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2" name="Freeform 55"/>
            <p:cNvSpPr>
              <a:spLocks/>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Lst>
              <a:ahLst/>
              <a:cxnLst>
                <a:cxn ang="0">
                  <a:pos x="T0" y="T1"/>
                </a:cxn>
                <a:cxn ang="0">
                  <a:pos x="T2" y="T3"/>
                </a:cxn>
                <a:cxn ang="0">
                  <a:pos x="T4" y="T5"/>
                </a:cxn>
                <a:cxn ang="0">
                  <a:pos x="T6" y="T7"/>
                </a:cxn>
                <a:cxn ang="0">
                  <a:pos x="T8" y="T9"/>
                </a:cxn>
              </a:cxnLst>
              <a:rect l="0" t="0" r="r" b="b"/>
              <a:pathLst>
                <a:path w="132" h="262">
                  <a:moveTo>
                    <a:pt x="12" y="262"/>
                  </a:moveTo>
                  <a:lnTo>
                    <a:pt x="0" y="257"/>
                  </a:lnTo>
                  <a:lnTo>
                    <a:pt x="123" y="0"/>
                  </a:lnTo>
                  <a:lnTo>
                    <a:pt x="132" y="5"/>
                  </a:lnTo>
                  <a:lnTo>
                    <a:pt x="12" y="26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3" name="Freeform 56"/>
            <p:cNvSpPr>
              <a:spLocks/>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Lst>
              <a:ahLst/>
              <a:cxnLst>
                <a:cxn ang="0">
                  <a:pos x="T0" y="T1"/>
                </a:cxn>
                <a:cxn ang="0">
                  <a:pos x="T2" y="T3"/>
                </a:cxn>
                <a:cxn ang="0">
                  <a:pos x="T4" y="T5"/>
                </a:cxn>
                <a:cxn ang="0">
                  <a:pos x="T6" y="T7"/>
                </a:cxn>
                <a:cxn ang="0">
                  <a:pos x="T8" y="T9"/>
                </a:cxn>
              </a:cxnLst>
              <a:rect l="0" t="0" r="r" b="b"/>
              <a:pathLst>
                <a:path w="140" h="149">
                  <a:moveTo>
                    <a:pt x="130" y="149"/>
                  </a:moveTo>
                  <a:lnTo>
                    <a:pt x="0" y="10"/>
                  </a:lnTo>
                  <a:lnTo>
                    <a:pt x="7" y="0"/>
                  </a:lnTo>
                  <a:lnTo>
                    <a:pt x="140" y="142"/>
                  </a:lnTo>
                  <a:lnTo>
                    <a:pt x="130" y="14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4" name="Freeform 57"/>
            <p:cNvSpPr>
              <a:spLocks/>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Lst>
              <a:ahLst/>
              <a:cxnLst>
                <a:cxn ang="0">
                  <a:pos x="T0" y="T1"/>
                </a:cxn>
                <a:cxn ang="0">
                  <a:pos x="T2" y="T3"/>
                </a:cxn>
                <a:cxn ang="0">
                  <a:pos x="T4" y="T5"/>
                </a:cxn>
                <a:cxn ang="0">
                  <a:pos x="T6" y="T7"/>
                </a:cxn>
                <a:cxn ang="0">
                  <a:pos x="T8" y="T9"/>
                </a:cxn>
              </a:cxnLst>
              <a:rect l="0" t="0" r="r" b="b"/>
              <a:pathLst>
                <a:path w="127" h="267">
                  <a:moveTo>
                    <a:pt x="9" y="267"/>
                  </a:moveTo>
                  <a:lnTo>
                    <a:pt x="0" y="262"/>
                  </a:lnTo>
                  <a:lnTo>
                    <a:pt x="118" y="0"/>
                  </a:lnTo>
                  <a:lnTo>
                    <a:pt x="127" y="5"/>
                  </a:lnTo>
                  <a:lnTo>
                    <a:pt x="9" y="26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5" name="Freeform 58"/>
            <p:cNvSpPr>
              <a:spLocks/>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Lst>
              <a:ahLst/>
              <a:cxnLst>
                <a:cxn ang="0">
                  <a:pos x="T0" y="T1"/>
                </a:cxn>
                <a:cxn ang="0">
                  <a:pos x="T2" y="T3"/>
                </a:cxn>
                <a:cxn ang="0">
                  <a:pos x="T4" y="T5"/>
                </a:cxn>
                <a:cxn ang="0">
                  <a:pos x="T6" y="T7"/>
                </a:cxn>
                <a:cxn ang="0">
                  <a:pos x="T8" y="T9"/>
                </a:cxn>
              </a:cxnLst>
              <a:rect l="0" t="0" r="r" b="b"/>
              <a:pathLst>
                <a:path w="175" h="38">
                  <a:moveTo>
                    <a:pt x="173" y="38"/>
                  </a:moveTo>
                  <a:lnTo>
                    <a:pt x="0" y="12"/>
                  </a:lnTo>
                  <a:lnTo>
                    <a:pt x="3" y="0"/>
                  </a:lnTo>
                  <a:lnTo>
                    <a:pt x="175" y="26"/>
                  </a:lnTo>
                  <a:lnTo>
                    <a:pt x="173" y="3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6" name="Freeform 59"/>
            <p:cNvSpPr>
              <a:spLocks/>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Lst>
              <a:ahLst/>
              <a:cxnLst>
                <a:cxn ang="0">
                  <a:pos x="T0" y="T1"/>
                </a:cxn>
                <a:cxn ang="0">
                  <a:pos x="T2" y="T3"/>
                </a:cxn>
                <a:cxn ang="0">
                  <a:pos x="T4" y="T5"/>
                </a:cxn>
                <a:cxn ang="0">
                  <a:pos x="T6" y="T7"/>
                </a:cxn>
                <a:cxn ang="0">
                  <a:pos x="T8" y="T9"/>
                </a:cxn>
              </a:cxnLst>
              <a:rect l="0" t="0" r="r" b="b"/>
              <a:pathLst>
                <a:path w="154" h="97">
                  <a:moveTo>
                    <a:pt x="147" y="97"/>
                  </a:moveTo>
                  <a:lnTo>
                    <a:pt x="0" y="9"/>
                  </a:lnTo>
                  <a:lnTo>
                    <a:pt x="7" y="0"/>
                  </a:lnTo>
                  <a:lnTo>
                    <a:pt x="154" y="87"/>
                  </a:lnTo>
                  <a:lnTo>
                    <a:pt x="147" y="9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7" name="Freeform 60"/>
            <p:cNvSpPr>
              <a:spLocks/>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Lst>
              <a:ahLst/>
              <a:cxnLst>
                <a:cxn ang="0">
                  <a:pos x="T0" y="T1"/>
                </a:cxn>
                <a:cxn ang="0">
                  <a:pos x="T2" y="T3"/>
                </a:cxn>
                <a:cxn ang="0">
                  <a:pos x="T4" y="T5"/>
                </a:cxn>
                <a:cxn ang="0">
                  <a:pos x="T6" y="T7"/>
                </a:cxn>
                <a:cxn ang="0">
                  <a:pos x="T8" y="T9"/>
                </a:cxn>
              </a:cxnLst>
              <a:rect l="0" t="0" r="r" b="b"/>
              <a:pathLst>
                <a:path w="251" h="125">
                  <a:moveTo>
                    <a:pt x="5" y="125"/>
                  </a:moveTo>
                  <a:lnTo>
                    <a:pt x="0" y="115"/>
                  </a:lnTo>
                  <a:lnTo>
                    <a:pt x="246" y="0"/>
                  </a:lnTo>
                  <a:lnTo>
                    <a:pt x="251" y="11"/>
                  </a:lnTo>
                  <a:lnTo>
                    <a:pt x="5" y="12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8" name="Freeform 61"/>
            <p:cNvSpPr>
              <a:spLocks/>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Lst>
              <a:ahLst/>
              <a:cxnLst>
                <a:cxn ang="0">
                  <a:pos x="T0" y="T1"/>
                </a:cxn>
                <a:cxn ang="0">
                  <a:pos x="T2" y="T3"/>
                </a:cxn>
                <a:cxn ang="0">
                  <a:pos x="T4" y="T5"/>
                </a:cxn>
                <a:cxn ang="0">
                  <a:pos x="T6" y="T7"/>
                </a:cxn>
                <a:cxn ang="0">
                  <a:pos x="T8" y="T9"/>
                </a:cxn>
              </a:cxnLst>
              <a:rect l="0" t="0" r="r" b="b"/>
              <a:pathLst>
                <a:path w="45" h="215">
                  <a:moveTo>
                    <a:pt x="36" y="215"/>
                  </a:moveTo>
                  <a:lnTo>
                    <a:pt x="0" y="2"/>
                  </a:lnTo>
                  <a:lnTo>
                    <a:pt x="12" y="0"/>
                  </a:lnTo>
                  <a:lnTo>
                    <a:pt x="45" y="213"/>
                  </a:lnTo>
                  <a:lnTo>
                    <a:pt x="36" y="21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69" name="Freeform 62"/>
            <p:cNvSpPr>
              <a:spLocks/>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Lst>
              <a:ahLst/>
              <a:cxnLst>
                <a:cxn ang="0">
                  <a:pos x="T0" y="T1"/>
                </a:cxn>
                <a:cxn ang="0">
                  <a:pos x="T2" y="T3"/>
                </a:cxn>
                <a:cxn ang="0">
                  <a:pos x="T4" y="T5"/>
                </a:cxn>
                <a:cxn ang="0">
                  <a:pos x="T6" y="T7"/>
                </a:cxn>
                <a:cxn ang="0">
                  <a:pos x="T8" y="T9"/>
                </a:cxn>
              </a:cxnLst>
              <a:rect l="0" t="0" r="r" b="b"/>
              <a:pathLst>
                <a:path w="14" h="186">
                  <a:moveTo>
                    <a:pt x="2" y="186"/>
                  </a:moveTo>
                  <a:lnTo>
                    <a:pt x="0" y="0"/>
                  </a:lnTo>
                  <a:lnTo>
                    <a:pt x="12" y="0"/>
                  </a:lnTo>
                  <a:lnTo>
                    <a:pt x="14" y="186"/>
                  </a:lnTo>
                  <a:lnTo>
                    <a:pt x="2" y="18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0" name="Freeform 63"/>
            <p:cNvSpPr>
              <a:spLocks/>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Lst>
              <a:ahLst/>
              <a:cxnLst>
                <a:cxn ang="0">
                  <a:pos x="T0" y="T1"/>
                </a:cxn>
                <a:cxn ang="0">
                  <a:pos x="T2" y="T3"/>
                </a:cxn>
                <a:cxn ang="0">
                  <a:pos x="T4" y="T5"/>
                </a:cxn>
                <a:cxn ang="0">
                  <a:pos x="T6" y="T7"/>
                </a:cxn>
                <a:cxn ang="0">
                  <a:pos x="T8" y="T9"/>
                </a:cxn>
              </a:cxnLst>
              <a:rect l="0" t="0" r="r" b="b"/>
              <a:pathLst>
                <a:path w="24" h="293">
                  <a:moveTo>
                    <a:pt x="12" y="293"/>
                  </a:moveTo>
                  <a:lnTo>
                    <a:pt x="0" y="3"/>
                  </a:lnTo>
                  <a:lnTo>
                    <a:pt x="12" y="0"/>
                  </a:lnTo>
                  <a:lnTo>
                    <a:pt x="24" y="293"/>
                  </a:lnTo>
                  <a:lnTo>
                    <a:pt x="12" y="29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1" name="Freeform 64"/>
            <p:cNvSpPr>
              <a:spLocks/>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Lst>
              <a:ahLst/>
              <a:cxnLst>
                <a:cxn ang="0">
                  <a:pos x="T0" y="T1"/>
                </a:cxn>
                <a:cxn ang="0">
                  <a:pos x="T2" y="T3"/>
                </a:cxn>
                <a:cxn ang="0">
                  <a:pos x="T4" y="T5"/>
                </a:cxn>
                <a:cxn ang="0">
                  <a:pos x="T6" y="T7"/>
                </a:cxn>
                <a:cxn ang="0">
                  <a:pos x="T8" y="T9"/>
                </a:cxn>
              </a:cxnLst>
              <a:rect l="0" t="0" r="r" b="b"/>
              <a:pathLst>
                <a:path w="141" h="22">
                  <a:moveTo>
                    <a:pt x="0" y="22"/>
                  </a:moveTo>
                  <a:lnTo>
                    <a:pt x="0" y="10"/>
                  </a:lnTo>
                  <a:lnTo>
                    <a:pt x="141" y="0"/>
                  </a:lnTo>
                  <a:lnTo>
                    <a:pt x="141" y="12"/>
                  </a:lnTo>
                  <a:lnTo>
                    <a:pt x="0" y="2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2" name="Freeform 65"/>
            <p:cNvSpPr>
              <a:spLocks/>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Lst>
              <a:ahLst/>
              <a:cxnLst>
                <a:cxn ang="0">
                  <a:pos x="T0" y="T1"/>
                </a:cxn>
                <a:cxn ang="0">
                  <a:pos x="T2" y="T3"/>
                </a:cxn>
                <a:cxn ang="0">
                  <a:pos x="T4" y="T5"/>
                </a:cxn>
                <a:cxn ang="0">
                  <a:pos x="T6" y="T7"/>
                </a:cxn>
                <a:cxn ang="0">
                  <a:pos x="T8" y="T9"/>
                </a:cxn>
              </a:cxnLst>
              <a:rect l="0" t="0" r="r" b="b"/>
              <a:pathLst>
                <a:path w="206" h="140">
                  <a:moveTo>
                    <a:pt x="7" y="140"/>
                  </a:moveTo>
                  <a:lnTo>
                    <a:pt x="0" y="130"/>
                  </a:lnTo>
                  <a:lnTo>
                    <a:pt x="198" y="0"/>
                  </a:lnTo>
                  <a:lnTo>
                    <a:pt x="206" y="10"/>
                  </a:lnTo>
                  <a:lnTo>
                    <a:pt x="7" y="1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3" name="Freeform 66"/>
            <p:cNvSpPr>
              <a:spLocks/>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Lst>
              <a:ahLst/>
              <a:cxnLst>
                <a:cxn ang="0">
                  <a:pos x="T0" y="T1"/>
                </a:cxn>
                <a:cxn ang="0">
                  <a:pos x="T2" y="T3"/>
                </a:cxn>
                <a:cxn ang="0">
                  <a:pos x="T4" y="T5"/>
                </a:cxn>
                <a:cxn ang="0">
                  <a:pos x="T6" y="T7"/>
                </a:cxn>
                <a:cxn ang="0">
                  <a:pos x="T8" y="T9"/>
                </a:cxn>
              </a:cxnLst>
              <a:rect l="0" t="0" r="r" b="b"/>
              <a:pathLst>
                <a:path w="134" h="231">
                  <a:moveTo>
                    <a:pt x="9" y="231"/>
                  </a:moveTo>
                  <a:lnTo>
                    <a:pt x="0" y="224"/>
                  </a:lnTo>
                  <a:lnTo>
                    <a:pt x="125" y="0"/>
                  </a:lnTo>
                  <a:lnTo>
                    <a:pt x="134" y="4"/>
                  </a:lnTo>
                  <a:lnTo>
                    <a:pt x="9" y="23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4" name="Freeform 67"/>
            <p:cNvSpPr>
              <a:spLocks/>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Lst>
              <a:ahLst/>
              <a:cxnLst>
                <a:cxn ang="0">
                  <a:pos x="T0" y="T1"/>
                </a:cxn>
                <a:cxn ang="0">
                  <a:pos x="T2" y="T3"/>
                </a:cxn>
                <a:cxn ang="0">
                  <a:pos x="T4" y="T5"/>
                </a:cxn>
                <a:cxn ang="0">
                  <a:pos x="T6" y="T7"/>
                </a:cxn>
                <a:cxn ang="0">
                  <a:pos x="T8" y="T9"/>
                </a:cxn>
              </a:cxnLst>
              <a:rect l="0" t="0" r="r" b="b"/>
              <a:pathLst>
                <a:path w="329" h="177">
                  <a:moveTo>
                    <a:pt x="5" y="177"/>
                  </a:moveTo>
                  <a:lnTo>
                    <a:pt x="0" y="168"/>
                  </a:lnTo>
                  <a:lnTo>
                    <a:pt x="324" y="0"/>
                  </a:lnTo>
                  <a:lnTo>
                    <a:pt x="329" y="10"/>
                  </a:lnTo>
                  <a:lnTo>
                    <a:pt x="5" y="17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5" name="Freeform 68"/>
            <p:cNvSpPr>
              <a:spLocks/>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Lst>
              <a:ahLst/>
              <a:cxnLst>
                <a:cxn ang="0">
                  <a:pos x="T0" y="T1"/>
                </a:cxn>
                <a:cxn ang="0">
                  <a:pos x="T2" y="T3"/>
                </a:cxn>
                <a:cxn ang="0">
                  <a:pos x="T4" y="T5"/>
                </a:cxn>
                <a:cxn ang="0">
                  <a:pos x="T6" y="T7"/>
                </a:cxn>
                <a:cxn ang="0">
                  <a:pos x="T8" y="T9"/>
                </a:cxn>
              </a:cxnLst>
              <a:rect l="0" t="0" r="r" b="b"/>
              <a:pathLst>
                <a:path w="83" h="255">
                  <a:moveTo>
                    <a:pt x="73" y="255"/>
                  </a:moveTo>
                  <a:lnTo>
                    <a:pt x="0" y="5"/>
                  </a:lnTo>
                  <a:lnTo>
                    <a:pt x="12" y="0"/>
                  </a:lnTo>
                  <a:lnTo>
                    <a:pt x="83" y="251"/>
                  </a:lnTo>
                  <a:lnTo>
                    <a:pt x="73" y="25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6" name="Freeform 69"/>
            <p:cNvSpPr>
              <a:spLocks/>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Lst>
              <a:ahLst/>
              <a:cxnLst>
                <a:cxn ang="0">
                  <a:pos x="T0" y="T1"/>
                </a:cxn>
                <a:cxn ang="0">
                  <a:pos x="T2" y="T3"/>
                </a:cxn>
                <a:cxn ang="0">
                  <a:pos x="T4" y="T5"/>
                </a:cxn>
                <a:cxn ang="0">
                  <a:pos x="T6" y="T7"/>
                </a:cxn>
                <a:cxn ang="0">
                  <a:pos x="T8" y="T9"/>
                </a:cxn>
              </a:cxnLst>
              <a:rect l="0" t="0" r="r" b="b"/>
              <a:pathLst>
                <a:path w="175" h="350">
                  <a:moveTo>
                    <a:pt x="163" y="350"/>
                  </a:moveTo>
                  <a:lnTo>
                    <a:pt x="0" y="5"/>
                  </a:lnTo>
                  <a:lnTo>
                    <a:pt x="10" y="0"/>
                  </a:lnTo>
                  <a:lnTo>
                    <a:pt x="175" y="345"/>
                  </a:lnTo>
                  <a:lnTo>
                    <a:pt x="163" y="35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7" name="Freeform 70"/>
            <p:cNvSpPr>
              <a:spLocks/>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Lst>
              <a:ahLst/>
              <a:cxnLst>
                <a:cxn ang="0">
                  <a:pos x="T0" y="T1"/>
                </a:cxn>
                <a:cxn ang="0">
                  <a:pos x="T2" y="T3"/>
                </a:cxn>
                <a:cxn ang="0">
                  <a:pos x="T4" y="T5"/>
                </a:cxn>
                <a:cxn ang="0">
                  <a:pos x="T6" y="T7"/>
                </a:cxn>
                <a:cxn ang="0">
                  <a:pos x="T8" y="T9"/>
                </a:cxn>
              </a:cxnLst>
              <a:rect l="0" t="0" r="r" b="b"/>
              <a:pathLst>
                <a:path w="85" h="366">
                  <a:moveTo>
                    <a:pt x="73" y="366"/>
                  </a:moveTo>
                  <a:lnTo>
                    <a:pt x="0" y="2"/>
                  </a:lnTo>
                  <a:lnTo>
                    <a:pt x="11" y="0"/>
                  </a:lnTo>
                  <a:lnTo>
                    <a:pt x="85" y="366"/>
                  </a:lnTo>
                  <a:lnTo>
                    <a:pt x="73" y="36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8" name="Freeform 71"/>
            <p:cNvSpPr>
              <a:spLocks/>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Lst>
              <a:ahLst/>
              <a:cxnLst>
                <a:cxn ang="0">
                  <a:pos x="T0" y="T1"/>
                </a:cxn>
                <a:cxn ang="0">
                  <a:pos x="T2" y="T3"/>
                </a:cxn>
                <a:cxn ang="0">
                  <a:pos x="T4" y="T5"/>
                </a:cxn>
                <a:cxn ang="0">
                  <a:pos x="T6" y="T7"/>
                </a:cxn>
                <a:cxn ang="0">
                  <a:pos x="T8" y="T9"/>
                </a:cxn>
              </a:cxnLst>
              <a:rect l="0" t="0" r="r" b="b"/>
              <a:pathLst>
                <a:path w="168" h="139">
                  <a:moveTo>
                    <a:pt x="161" y="139"/>
                  </a:moveTo>
                  <a:lnTo>
                    <a:pt x="0" y="7"/>
                  </a:lnTo>
                  <a:lnTo>
                    <a:pt x="7" y="0"/>
                  </a:lnTo>
                  <a:lnTo>
                    <a:pt x="168" y="130"/>
                  </a:lnTo>
                  <a:lnTo>
                    <a:pt x="161" y="13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79" name="Freeform 72"/>
            <p:cNvSpPr>
              <a:spLocks/>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Lst>
              <a:ahLst/>
              <a:cxnLst>
                <a:cxn ang="0">
                  <a:pos x="T0" y="T1"/>
                </a:cxn>
                <a:cxn ang="0">
                  <a:pos x="T2" y="T3"/>
                </a:cxn>
                <a:cxn ang="0">
                  <a:pos x="T4" y="T5"/>
                </a:cxn>
                <a:cxn ang="0">
                  <a:pos x="T6" y="T7"/>
                </a:cxn>
                <a:cxn ang="0">
                  <a:pos x="T8" y="T9"/>
                </a:cxn>
              </a:cxnLst>
              <a:rect l="0" t="0" r="r" b="b"/>
              <a:pathLst>
                <a:path w="99" h="227">
                  <a:moveTo>
                    <a:pt x="9" y="227"/>
                  </a:moveTo>
                  <a:lnTo>
                    <a:pt x="0" y="223"/>
                  </a:lnTo>
                  <a:lnTo>
                    <a:pt x="90" y="0"/>
                  </a:lnTo>
                  <a:lnTo>
                    <a:pt x="99" y="5"/>
                  </a:lnTo>
                  <a:lnTo>
                    <a:pt x="9" y="22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0" name="Freeform 73"/>
            <p:cNvSpPr>
              <a:spLocks/>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Lst>
              <a:ahLst/>
              <a:cxnLst>
                <a:cxn ang="0">
                  <a:pos x="T0" y="T1"/>
                </a:cxn>
                <a:cxn ang="0">
                  <a:pos x="T2" y="T3"/>
                </a:cxn>
                <a:cxn ang="0">
                  <a:pos x="T4" y="T5"/>
                </a:cxn>
                <a:cxn ang="0">
                  <a:pos x="T6" y="T7"/>
                </a:cxn>
                <a:cxn ang="0">
                  <a:pos x="T8" y="T9"/>
                </a:cxn>
              </a:cxnLst>
              <a:rect l="0" t="0" r="r" b="b"/>
              <a:pathLst>
                <a:path w="179" h="106">
                  <a:moveTo>
                    <a:pt x="175" y="106"/>
                  </a:moveTo>
                  <a:lnTo>
                    <a:pt x="0" y="9"/>
                  </a:lnTo>
                  <a:lnTo>
                    <a:pt x="4" y="0"/>
                  </a:lnTo>
                  <a:lnTo>
                    <a:pt x="179" y="97"/>
                  </a:lnTo>
                  <a:lnTo>
                    <a:pt x="175" y="10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1" name="Freeform 74"/>
            <p:cNvSpPr>
              <a:spLocks/>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Lst>
              <a:ahLst/>
              <a:cxnLst>
                <a:cxn ang="0">
                  <a:pos x="T0" y="T1"/>
                </a:cxn>
                <a:cxn ang="0">
                  <a:pos x="T2" y="T3"/>
                </a:cxn>
                <a:cxn ang="0">
                  <a:pos x="T4" y="T5"/>
                </a:cxn>
                <a:cxn ang="0">
                  <a:pos x="T6" y="T7"/>
                </a:cxn>
                <a:cxn ang="0">
                  <a:pos x="T8" y="T9"/>
                </a:cxn>
              </a:cxnLst>
              <a:rect l="0" t="0" r="r" b="b"/>
              <a:pathLst>
                <a:path w="43" h="262">
                  <a:moveTo>
                    <a:pt x="34" y="262"/>
                  </a:moveTo>
                  <a:lnTo>
                    <a:pt x="0" y="2"/>
                  </a:lnTo>
                  <a:lnTo>
                    <a:pt x="12" y="0"/>
                  </a:lnTo>
                  <a:lnTo>
                    <a:pt x="43" y="260"/>
                  </a:lnTo>
                  <a:lnTo>
                    <a:pt x="34" y="26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2" name="Freeform 75"/>
            <p:cNvSpPr>
              <a:spLocks/>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Lst>
              <a:ahLst/>
              <a:cxnLst>
                <a:cxn ang="0">
                  <a:pos x="T0" y="T1"/>
                </a:cxn>
                <a:cxn ang="0">
                  <a:pos x="T2" y="T3"/>
                </a:cxn>
                <a:cxn ang="0">
                  <a:pos x="T4" y="T5"/>
                </a:cxn>
                <a:cxn ang="0">
                  <a:pos x="T6" y="T7"/>
                </a:cxn>
                <a:cxn ang="0">
                  <a:pos x="T8" y="T9"/>
                </a:cxn>
              </a:cxnLst>
              <a:rect l="0" t="0" r="r" b="b"/>
              <a:pathLst>
                <a:path w="231" h="134">
                  <a:moveTo>
                    <a:pt x="226" y="134"/>
                  </a:moveTo>
                  <a:lnTo>
                    <a:pt x="0" y="9"/>
                  </a:lnTo>
                  <a:lnTo>
                    <a:pt x="4" y="0"/>
                  </a:lnTo>
                  <a:lnTo>
                    <a:pt x="231" y="125"/>
                  </a:lnTo>
                  <a:lnTo>
                    <a:pt x="226" y="13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3" name="Freeform 76"/>
            <p:cNvSpPr>
              <a:spLocks/>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Lst>
              <a:ahLst/>
              <a:cxnLst>
                <a:cxn ang="0">
                  <a:pos x="T0" y="T1"/>
                </a:cxn>
                <a:cxn ang="0">
                  <a:pos x="T2" y="T3"/>
                </a:cxn>
                <a:cxn ang="0">
                  <a:pos x="T4" y="T5"/>
                </a:cxn>
                <a:cxn ang="0">
                  <a:pos x="T6" y="T7"/>
                </a:cxn>
                <a:cxn ang="0">
                  <a:pos x="T8" y="T9"/>
                </a:cxn>
              </a:cxnLst>
              <a:rect l="0" t="0" r="r" b="b"/>
              <a:pathLst>
                <a:path w="33" h="140">
                  <a:moveTo>
                    <a:pt x="21" y="140"/>
                  </a:moveTo>
                  <a:lnTo>
                    <a:pt x="0" y="0"/>
                  </a:lnTo>
                  <a:lnTo>
                    <a:pt x="9" y="0"/>
                  </a:lnTo>
                  <a:lnTo>
                    <a:pt x="33" y="137"/>
                  </a:lnTo>
                  <a:lnTo>
                    <a:pt x="21" y="14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4" name="Freeform 77"/>
            <p:cNvSpPr>
              <a:spLocks/>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Lst>
              <a:ahLst/>
              <a:cxnLst>
                <a:cxn ang="0">
                  <a:pos x="T0" y="T1"/>
                </a:cxn>
                <a:cxn ang="0">
                  <a:pos x="T2" y="T3"/>
                </a:cxn>
                <a:cxn ang="0">
                  <a:pos x="T4" y="T5"/>
                </a:cxn>
                <a:cxn ang="0">
                  <a:pos x="T6" y="T7"/>
                </a:cxn>
                <a:cxn ang="0">
                  <a:pos x="T8" y="T9"/>
                </a:cxn>
              </a:cxnLst>
              <a:rect l="0" t="0" r="r" b="b"/>
              <a:pathLst>
                <a:path w="262" h="135">
                  <a:moveTo>
                    <a:pt x="4" y="135"/>
                  </a:moveTo>
                  <a:lnTo>
                    <a:pt x="0" y="125"/>
                  </a:lnTo>
                  <a:lnTo>
                    <a:pt x="257" y="0"/>
                  </a:lnTo>
                  <a:lnTo>
                    <a:pt x="262" y="10"/>
                  </a:lnTo>
                  <a:lnTo>
                    <a:pt x="4" y="1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5" name="Freeform 78"/>
            <p:cNvSpPr>
              <a:spLocks/>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Lst>
              <a:ahLst/>
              <a:cxnLst>
                <a:cxn ang="0">
                  <a:pos x="T0" y="T1"/>
                </a:cxn>
                <a:cxn ang="0">
                  <a:pos x="T2" y="T3"/>
                </a:cxn>
                <a:cxn ang="0">
                  <a:pos x="T4" y="T5"/>
                </a:cxn>
                <a:cxn ang="0">
                  <a:pos x="T6" y="T7"/>
                </a:cxn>
                <a:cxn ang="0">
                  <a:pos x="T8" y="T9"/>
                </a:cxn>
              </a:cxnLst>
              <a:rect l="0" t="0" r="r" b="b"/>
              <a:pathLst>
                <a:path w="290" h="135">
                  <a:moveTo>
                    <a:pt x="288" y="135"/>
                  </a:moveTo>
                  <a:lnTo>
                    <a:pt x="0" y="9"/>
                  </a:lnTo>
                  <a:lnTo>
                    <a:pt x="4" y="0"/>
                  </a:lnTo>
                  <a:lnTo>
                    <a:pt x="290" y="125"/>
                  </a:lnTo>
                  <a:lnTo>
                    <a:pt x="288" y="13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6" name="Freeform 79"/>
            <p:cNvSpPr>
              <a:spLocks/>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Lst>
              <a:ahLst/>
              <a:cxnLst>
                <a:cxn ang="0">
                  <a:pos x="T0" y="T1"/>
                </a:cxn>
                <a:cxn ang="0">
                  <a:pos x="T2" y="T3"/>
                </a:cxn>
                <a:cxn ang="0">
                  <a:pos x="T4" y="T5"/>
                </a:cxn>
                <a:cxn ang="0">
                  <a:pos x="T6" y="T7"/>
                </a:cxn>
                <a:cxn ang="0">
                  <a:pos x="T8" y="T9"/>
                </a:cxn>
              </a:cxnLst>
              <a:rect l="0" t="0" r="r" b="b"/>
              <a:pathLst>
                <a:path w="619" h="52">
                  <a:moveTo>
                    <a:pt x="0" y="52"/>
                  </a:moveTo>
                  <a:lnTo>
                    <a:pt x="0" y="40"/>
                  </a:lnTo>
                  <a:lnTo>
                    <a:pt x="619" y="0"/>
                  </a:lnTo>
                  <a:lnTo>
                    <a:pt x="619" y="11"/>
                  </a:lnTo>
                  <a:lnTo>
                    <a:pt x="0" y="5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7" name="Freeform 80"/>
            <p:cNvSpPr>
              <a:spLocks/>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Lst>
              <a:ahLst/>
              <a:cxnLst>
                <a:cxn ang="0">
                  <a:pos x="T0" y="T1"/>
                </a:cxn>
                <a:cxn ang="0">
                  <a:pos x="T2" y="T3"/>
                </a:cxn>
                <a:cxn ang="0">
                  <a:pos x="T4" y="T5"/>
                </a:cxn>
                <a:cxn ang="0">
                  <a:pos x="T6" y="T7"/>
                </a:cxn>
                <a:cxn ang="0">
                  <a:pos x="T8" y="T9"/>
                </a:cxn>
              </a:cxnLst>
              <a:rect l="0" t="0" r="r" b="b"/>
              <a:pathLst>
                <a:path w="258" h="123">
                  <a:moveTo>
                    <a:pt x="5" y="123"/>
                  </a:moveTo>
                  <a:lnTo>
                    <a:pt x="0" y="114"/>
                  </a:lnTo>
                  <a:lnTo>
                    <a:pt x="253" y="0"/>
                  </a:lnTo>
                  <a:lnTo>
                    <a:pt x="258" y="10"/>
                  </a:lnTo>
                  <a:lnTo>
                    <a:pt x="5" y="12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8" name="Freeform 81"/>
            <p:cNvSpPr>
              <a:spLocks/>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Lst>
              <a:ahLst/>
              <a:cxnLst>
                <a:cxn ang="0">
                  <a:pos x="T0" y="T1"/>
                </a:cxn>
                <a:cxn ang="0">
                  <a:pos x="T2" y="T3"/>
                </a:cxn>
                <a:cxn ang="0">
                  <a:pos x="T4" y="T5"/>
                </a:cxn>
                <a:cxn ang="0">
                  <a:pos x="T6" y="T7"/>
                </a:cxn>
                <a:cxn ang="0">
                  <a:pos x="T8" y="T9"/>
                </a:cxn>
              </a:cxnLst>
              <a:rect l="0" t="0" r="r" b="b"/>
              <a:pathLst>
                <a:path w="156" h="52">
                  <a:moveTo>
                    <a:pt x="2" y="52"/>
                  </a:moveTo>
                  <a:lnTo>
                    <a:pt x="0" y="40"/>
                  </a:lnTo>
                  <a:lnTo>
                    <a:pt x="154" y="0"/>
                  </a:lnTo>
                  <a:lnTo>
                    <a:pt x="156" y="9"/>
                  </a:lnTo>
                  <a:lnTo>
                    <a:pt x="2" y="5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89" name="Freeform 82"/>
            <p:cNvSpPr>
              <a:spLocks/>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Lst>
              <a:ahLst/>
              <a:cxnLst>
                <a:cxn ang="0">
                  <a:pos x="T0" y="T1"/>
                </a:cxn>
                <a:cxn ang="0">
                  <a:pos x="T2" y="T3"/>
                </a:cxn>
                <a:cxn ang="0">
                  <a:pos x="T4" y="T5"/>
                </a:cxn>
                <a:cxn ang="0">
                  <a:pos x="T6" y="T7"/>
                </a:cxn>
                <a:cxn ang="0">
                  <a:pos x="T8" y="T9"/>
                </a:cxn>
              </a:cxnLst>
              <a:rect l="0" t="0" r="r" b="b"/>
              <a:pathLst>
                <a:path w="26" h="328">
                  <a:moveTo>
                    <a:pt x="14" y="328"/>
                  </a:moveTo>
                  <a:lnTo>
                    <a:pt x="0" y="0"/>
                  </a:lnTo>
                  <a:lnTo>
                    <a:pt x="12" y="0"/>
                  </a:lnTo>
                  <a:lnTo>
                    <a:pt x="26" y="328"/>
                  </a:lnTo>
                  <a:lnTo>
                    <a:pt x="14" y="32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0" name="Freeform 83"/>
            <p:cNvSpPr>
              <a:spLocks/>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Lst>
              <a:ahLst/>
              <a:cxnLst>
                <a:cxn ang="0">
                  <a:pos x="T0" y="T1"/>
                </a:cxn>
                <a:cxn ang="0">
                  <a:pos x="T2" y="T3"/>
                </a:cxn>
                <a:cxn ang="0">
                  <a:pos x="T4" y="T5"/>
                </a:cxn>
                <a:cxn ang="0">
                  <a:pos x="T6" y="T7"/>
                </a:cxn>
                <a:cxn ang="0">
                  <a:pos x="T8" y="T9"/>
                </a:cxn>
              </a:cxnLst>
              <a:rect l="0" t="0" r="r" b="b"/>
              <a:pathLst>
                <a:path w="187" h="212">
                  <a:moveTo>
                    <a:pt x="179" y="212"/>
                  </a:moveTo>
                  <a:lnTo>
                    <a:pt x="0" y="7"/>
                  </a:lnTo>
                  <a:lnTo>
                    <a:pt x="9" y="0"/>
                  </a:lnTo>
                  <a:lnTo>
                    <a:pt x="187" y="205"/>
                  </a:lnTo>
                  <a:lnTo>
                    <a:pt x="179" y="21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1" name="Freeform 84"/>
            <p:cNvSpPr>
              <a:spLocks/>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Lst>
              <a:ahLst/>
              <a:cxnLst>
                <a:cxn ang="0">
                  <a:pos x="T0" y="T1"/>
                </a:cxn>
                <a:cxn ang="0">
                  <a:pos x="T2" y="T3"/>
                </a:cxn>
                <a:cxn ang="0">
                  <a:pos x="T4" y="T5"/>
                </a:cxn>
                <a:cxn ang="0">
                  <a:pos x="T6" y="T7"/>
                </a:cxn>
                <a:cxn ang="0">
                  <a:pos x="T8" y="T9"/>
                </a:cxn>
              </a:cxnLst>
              <a:rect l="0" t="0" r="r" b="b"/>
              <a:pathLst>
                <a:path w="149" h="119">
                  <a:moveTo>
                    <a:pt x="7" y="119"/>
                  </a:moveTo>
                  <a:lnTo>
                    <a:pt x="0" y="109"/>
                  </a:lnTo>
                  <a:lnTo>
                    <a:pt x="142" y="0"/>
                  </a:lnTo>
                  <a:lnTo>
                    <a:pt x="149" y="10"/>
                  </a:lnTo>
                  <a:lnTo>
                    <a:pt x="7" y="11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2" name="Freeform 85"/>
            <p:cNvSpPr>
              <a:spLocks/>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Lst>
              <a:ahLst/>
              <a:cxnLst>
                <a:cxn ang="0">
                  <a:pos x="T0" y="T1"/>
                </a:cxn>
                <a:cxn ang="0">
                  <a:pos x="T2" y="T3"/>
                </a:cxn>
                <a:cxn ang="0">
                  <a:pos x="T4" y="T5"/>
                </a:cxn>
                <a:cxn ang="0">
                  <a:pos x="T6" y="T7"/>
                </a:cxn>
                <a:cxn ang="0">
                  <a:pos x="T8" y="T9"/>
                </a:cxn>
              </a:cxnLst>
              <a:rect l="0" t="0" r="r" b="b"/>
              <a:pathLst>
                <a:path w="161" h="137">
                  <a:moveTo>
                    <a:pt x="7" y="137"/>
                  </a:moveTo>
                  <a:lnTo>
                    <a:pt x="0" y="130"/>
                  </a:lnTo>
                  <a:lnTo>
                    <a:pt x="154" y="0"/>
                  </a:lnTo>
                  <a:lnTo>
                    <a:pt x="161" y="10"/>
                  </a:lnTo>
                  <a:lnTo>
                    <a:pt x="7" y="13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3" name="Freeform 86"/>
            <p:cNvSpPr>
              <a:spLocks/>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Lst>
              <a:ahLst/>
              <a:cxnLst>
                <a:cxn ang="0">
                  <a:pos x="T0" y="T1"/>
                </a:cxn>
                <a:cxn ang="0">
                  <a:pos x="T2" y="T3"/>
                </a:cxn>
                <a:cxn ang="0">
                  <a:pos x="T4" y="T5"/>
                </a:cxn>
                <a:cxn ang="0">
                  <a:pos x="T6" y="T7"/>
                </a:cxn>
                <a:cxn ang="0">
                  <a:pos x="T8" y="T9"/>
                </a:cxn>
              </a:cxnLst>
              <a:rect l="0" t="0" r="r" b="b"/>
              <a:pathLst>
                <a:path w="255" h="42">
                  <a:moveTo>
                    <a:pt x="253" y="42"/>
                  </a:moveTo>
                  <a:lnTo>
                    <a:pt x="0" y="9"/>
                  </a:lnTo>
                  <a:lnTo>
                    <a:pt x="2" y="0"/>
                  </a:lnTo>
                  <a:lnTo>
                    <a:pt x="255" y="33"/>
                  </a:lnTo>
                  <a:lnTo>
                    <a:pt x="253" y="42"/>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4" name="Freeform 87"/>
            <p:cNvSpPr>
              <a:spLocks/>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Lst>
              <a:ahLst/>
              <a:cxnLst>
                <a:cxn ang="0">
                  <a:pos x="T0" y="T1"/>
                </a:cxn>
                <a:cxn ang="0">
                  <a:pos x="T2" y="T3"/>
                </a:cxn>
                <a:cxn ang="0">
                  <a:pos x="T4" y="T5"/>
                </a:cxn>
                <a:cxn ang="0">
                  <a:pos x="T6" y="T7"/>
                </a:cxn>
                <a:cxn ang="0">
                  <a:pos x="T8" y="T9"/>
                </a:cxn>
              </a:cxnLst>
              <a:rect l="0" t="0" r="r" b="b"/>
              <a:pathLst>
                <a:path w="239" h="33">
                  <a:moveTo>
                    <a:pt x="0" y="33"/>
                  </a:moveTo>
                  <a:lnTo>
                    <a:pt x="0" y="24"/>
                  </a:lnTo>
                  <a:lnTo>
                    <a:pt x="239" y="0"/>
                  </a:lnTo>
                  <a:lnTo>
                    <a:pt x="239" y="12"/>
                  </a:lnTo>
                  <a:lnTo>
                    <a:pt x="0" y="3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5" name="Freeform 88"/>
            <p:cNvSpPr>
              <a:spLocks/>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Lst>
              <a:ahLst/>
              <a:cxnLst>
                <a:cxn ang="0">
                  <a:pos x="T0" y="T1"/>
                </a:cxn>
                <a:cxn ang="0">
                  <a:pos x="T2" y="T3"/>
                </a:cxn>
                <a:cxn ang="0">
                  <a:pos x="T4" y="T5"/>
                </a:cxn>
                <a:cxn ang="0">
                  <a:pos x="T6" y="T7"/>
                </a:cxn>
                <a:cxn ang="0">
                  <a:pos x="T8" y="T9"/>
                </a:cxn>
              </a:cxnLst>
              <a:rect l="0" t="0" r="r" b="b"/>
              <a:pathLst>
                <a:path w="315" h="104">
                  <a:moveTo>
                    <a:pt x="310" y="104"/>
                  </a:moveTo>
                  <a:lnTo>
                    <a:pt x="0" y="10"/>
                  </a:lnTo>
                  <a:lnTo>
                    <a:pt x="5" y="0"/>
                  </a:lnTo>
                  <a:lnTo>
                    <a:pt x="315" y="95"/>
                  </a:lnTo>
                  <a:lnTo>
                    <a:pt x="310" y="10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6" name="Freeform 89"/>
            <p:cNvSpPr>
              <a:spLocks/>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Lst>
              <a:ahLst/>
              <a:cxnLst>
                <a:cxn ang="0">
                  <a:pos x="T0" y="T1"/>
                </a:cxn>
                <a:cxn ang="0">
                  <a:pos x="T2" y="T3"/>
                </a:cxn>
                <a:cxn ang="0">
                  <a:pos x="T4" y="T5"/>
                </a:cxn>
                <a:cxn ang="0">
                  <a:pos x="T6" y="T7"/>
                </a:cxn>
                <a:cxn ang="0">
                  <a:pos x="T8" y="T9"/>
                </a:cxn>
              </a:cxnLst>
              <a:rect l="0" t="0" r="r" b="b"/>
              <a:pathLst>
                <a:path w="149" h="48">
                  <a:moveTo>
                    <a:pt x="5" y="48"/>
                  </a:moveTo>
                  <a:lnTo>
                    <a:pt x="0" y="36"/>
                  </a:lnTo>
                  <a:lnTo>
                    <a:pt x="147" y="0"/>
                  </a:lnTo>
                  <a:lnTo>
                    <a:pt x="149" y="10"/>
                  </a:lnTo>
                  <a:lnTo>
                    <a:pt x="5" y="4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7" name="Freeform 90"/>
            <p:cNvSpPr>
              <a:spLocks/>
            </p:cNvSpPr>
            <p:nvPr/>
          </p:nvSpPr>
          <p:spPr bwMode="auto">
            <a:xfrm>
              <a:off x="2618" y="1386"/>
              <a:ext cx="473" cy="132"/>
            </a:xfrm>
            <a:custGeom>
              <a:avLst/>
              <a:gdLst>
                <a:gd name="T0" fmla="*/ 0 w 200"/>
                <a:gd name="T1" fmla="*/ 56 h 56"/>
                <a:gd name="T2" fmla="*/ 0 w 200"/>
                <a:gd name="T3" fmla="*/ 56 h 56"/>
                <a:gd name="T4" fmla="*/ 1 w 200"/>
                <a:gd name="T5" fmla="*/ 54 h 56"/>
                <a:gd name="T6" fmla="*/ 1 w 200"/>
                <a:gd name="T7" fmla="*/ 52 h 56"/>
                <a:gd name="T8" fmla="*/ 199 w 200"/>
                <a:gd name="T9" fmla="*/ 0 h 56"/>
                <a:gd name="T10" fmla="*/ 200 w 200"/>
                <a:gd name="T11" fmla="*/ 4 h 56"/>
                <a:gd name="T12" fmla="*/ 0 w 200"/>
                <a:gd name="T13" fmla="*/ 56 h 56"/>
              </a:gdLst>
              <a:ahLst/>
              <a:cxnLst>
                <a:cxn ang="0">
                  <a:pos x="T0" y="T1"/>
                </a:cxn>
                <a:cxn ang="0">
                  <a:pos x="T2" y="T3"/>
                </a:cxn>
                <a:cxn ang="0">
                  <a:pos x="T4" y="T5"/>
                </a:cxn>
                <a:cxn ang="0">
                  <a:pos x="T6" y="T7"/>
                </a:cxn>
                <a:cxn ang="0">
                  <a:pos x="T8" y="T9"/>
                </a:cxn>
                <a:cxn ang="0">
                  <a:pos x="T10" y="T11"/>
                </a:cxn>
                <a:cxn ang="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8" name="Freeform 91"/>
            <p:cNvSpPr>
              <a:spLocks/>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Lst>
              <a:ahLst/>
              <a:cxnLst>
                <a:cxn ang="0">
                  <a:pos x="T0" y="T1"/>
                </a:cxn>
                <a:cxn ang="0">
                  <a:pos x="T2" y="T3"/>
                </a:cxn>
                <a:cxn ang="0">
                  <a:pos x="T4" y="T5"/>
                </a:cxn>
                <a:cxn ang="0">
                  <a:pos x="T6" y="T7"/>
                </a:cxn>
                <a:cxn ang="0">
                  <a:pos x="T8" y="T9"/>
                </a:cxn>
              </a:cxnLst>
              <a:rect l="0" t="0" r="r" b="b"/>
              <a:pathLst>
                <a:path w="225" h="163">
                  <a:moveTo>
                    <a:pt x="7" y="163"/>
                  </a:moveTo>
                  <a:lnTo>
                    <a:pt x="0" y="154"/>
                  </a:lnTo>
                  <a:lnTo>
                    <a:pt x="218" y="0"/>
                  </a:lnTo>
                  <a:lnTo>
                    <a:pt x="225" y="10"/>
                  </a:lnTo>
                  <a:lnTo>
                    <a:pt x="7" y="16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299" name="Freeform 92"/>
            <p:cNvSpPr>
              <a:spLocks/>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Lst>
              <a:ahLst/>
              <a:cxnLst>
                <a:cxn ang="0">
                  <a:pos x="T0" y="T1"/>
                </a:cxn>
                <a:cxn ang="0">
                  <a:pos x="T2" y="T3"/>
                </a:cxn>
                <a:cxn ang="0">
                  <a:pos x="T4" y="T5"/>
                </a:cxn>
                <a:cxn ang="0">
                  <a:pos x="T6" y="T7"/>
                </a:cxn>
                <a:cxn ang="0">
                  <a:pos x="T8" y="T9"/>
                </a:cxn>
              </a:cxnLst>
              <a:rect l="0" t="0" r="r" b="b"/>
              <a:pathLst>
                <a:path w="395" h="99">
                  <a:moveTo>
                    <a:pt x="2" y="99"/>
                  </a:moveTo>
                  <a:lnTo>
                    <a:pt x="0" y="88"/>
                  </a:lnTo>
                  <a:lnTo>
                    <a:pt x="392" y="0"/>
                  </a:lnTo>
                  <a:lnTo>
                    <a:pt x="395" y="12"/>
                  </a:lnTo>
                  <a:lnTo>
                    <a:pt x="2" y="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0" name="Freeform 93"/>
            <p:cNvSpPr>
              <a:spLocks/>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Lst>
              <a:ahLst/>
              <a:cxnLst>
                <a:cxn ang="0">
                  <a:pos x="T0" y="T1"/>
                </a:cxn>
                <a:cxn ang="0">
                  <a:pos x="T2" y="T3"/>
                </a:cxn>
                <a:cxn ang="0">
                  <a:pos x="T4" y="T5"/>
                </a:cxn>
                <a:cxn ang="0">
                  <a:pos x="T6" y="T7"/>
                </a:cxn>
                <a:cxn ang="0">
                  <a:pos x="T8" y="T9"/>
                </a:cxn>
              </a:cxnLst>
              <a:rect l="0" t="0" r="r" b="b"/>
              <a:pathLst>
                <a:path w="69" h="198">
                  <a:moveTo>
                    <a:pt x="59" y="198"/>
                  </a:moveTo>
                  <a:lnTo>
                    <a:pt x="0" y="2"/>
                  </a:lnTo>
                  <a:lnTo>
                    <a:pt x="12" y="0"/>
                  </a:lnTo>
                  <a:lnTo>
                    <a:pt x="69" y="196"/>
                  </a:lnTo>
                  <a:lnTo>
                    <a:pt x="59" y="19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1" name="Freeform 94"/>
            <p:cNvSpPr>
              <a:spLocks/>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Lst>
              <a:ahLst/>
              <a:cxnLst>
                <a:cxn ang="0">
                  <a:pos x="T0" y="T1"/>
                </a:cxn>
                <a:cxn ang="0">
                  <a:pos x="T2" y="T3"/>
                </a:cxn>
                <a:cxn ang="0">
                  <a:pos x="T4" y="T5"/>
                </a:cxn>
                <a:cxn ang="0">
                  <a:pos x="T6" y="T7"/>
                </a:cxn>
                <a:cxn ang="0">
                  <a:pos x="T8" y="T9"/>
                </a:cxn>
              </a:cxnLst>
              <a:rect l="0" t="0" r="r" b="b"/>
              <a:pathLst>
                <a:path w="401" h="51">
                  <a:moveTo>
                    <a:pt x="399" y="51"/>
                  </a:moveTo>
                  <a:lnTo>
                    <a:pt x="0" y="11"/>
                  </a:lnTo>
                  <a:lnTo>
                    <a:pt x="0" y="0"/>
                  </a:lnTo>
                  <a:lnTo>
                    <a:pt x="401" y="42"/>
                  </a:lnTo>
                  <a:lnTo>
                    <a:pt x="399" y="5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2" name="Freeform 95"/>
            <p:cNvSpPr>
              <a:spLocks/>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Lst>
              <a:ahLst/>
              <a:cxnLst>
                <a:cxn ang="0">
                  <a:pos x="T0" y="T1"/>
                </a:cxn>
                <a:cxn ang="0">
                  <a:pos x="T2" y="T3"/>
                </a:cxn>
                <a:cxn ang="0">
                  <a:pos x="T4" y="T5"/>
                </a:cxn>
                <a:cxn ang="0">
                  <a:pos x="T6" y="T7"/>
                </a:cxn>
                <a:cxn ang="0">
                  <a:pos x="T8" y="T9"/>
                </a:cxn>
              </a:cxnLst>
              <a:rect l="0" t="0" r="r" b="b"/>
              <a:pathLst>
                <a:path w="232" h="168">
                  <a:moveTo>
                    <a:pt x="7" y="168"/>
                  </a:moveTo>
                  <a:lnTo>
                    <a:pt x="0" y="161"/>
                  </a:lnTo>
                  <a:lnTo>
                    <a:pt x="225" y="0"/>
                  </a:lnTo>
                  <a:lnTo>
                    <a:pt x="232" y="9"/>
                  </a:lnTo>
                  <a:lnTo>
                    <a:pt x="7" y="16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3" name="Freeform 96"/>
            <p:cNvSpPr>
              <a:spLocks/>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Lst>
              <a:ahLst/>
              <a:cxnLst>
                <a:cxn ang="0">
                  <a:pos x="T0" y="T1"/>
                </a:cxn>
                <a:cxn ang="0">
                  <a:pos x="T2" y="T3"/>
                </a:cxn>
                <a:cxn ang="0">
                  <a:pos x="T4" y="T5"/>
                </a:cxn>
                <a:cxn ang="0">
                  <a:pos x="T6" y="T7"/>
                </a:cxn>
                <a:cxn ang="0">
                  <a:pos x="T8" y="T9"/>
                </a:cxn>
              </a:cxnLst>
              <a:rect l="0" t="0" r="r" b="b"/>
              <a:pathLst>
                <a:path w="111" h="253">
                  <a:moveTo>
                    <a:pt x="9" y="253"/>
                  </a:moveTo>
                  <a:lnTo>
                    <a:pt x="0" y="248"/>
                  </a:lnTo>
                  <a:lnTo>
                    <a:pt x="99" y="0"/>
                  </a:lnTo>
                  <a:lnTo>
                    <a:pt x="111" y="5"/>
                  </a:lnTo>
                  <a:lnTo>
                    <a:pt x="9" y="25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4" name="Freeform 97"/>
            <p:cNvSpPr>
              <a:spLocks/>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Lst>
              <a:ahLst/>
              <a:cxnLst>
                <a:cxn ang="0">
                  <a:pos x="T0" y="T1"/>
                </a:cxn>
                <a:cxn ang="0">
                  <a:pos x="T2" y="T3"/>
                </a:cxn>
                <a:cxn ang="0">
                  <a:pos x="T4" y="T5"/>
                </a:cxn>
                <a:cxn ang="0">
                  <a:pos x="T6" y="T7"/>
                </a:cxn>
                <a:cxn ang="0">
                  <a:pos x="T8" y="T9"/>
                </a:cxn>
              </a:cxnLst>
              <a:rect l="0" t="0" r="r" b="b"/>
              <a:pathLst>
                <a:path w="173" h="241">
                  <a:moveTo>
                    <a:pt x="163" y="241"/>
                  </a:moveTo>
                  <a:lnTo>
                    <a:pt x="0" y="7"/>
                  </a:lnTo>
                  <a:lnTo>
                    <a:pt x="9" y="0"/>
                  </a:lnTo>
                  <a:lnTo>
                    <a:pt x="173" y="234"/>
                  </a:lnTo>
                  <a:lnTo>
                    <a:pt x="163" y="24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5" name="Freeform 98"/>
            <p:cNvSpPr>
              <a:spLocks/>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Lst>
              <a:ahLst/>
              <a:cxnLst>
                <a:cxn ang="0">
                  <a:pos x="T0" y="T1"/>
                </a:cxn>
                <a:cxn ang="0">
                  <a:pos x="T2" y="T3"/>
                </a:cxn>
                <a:cxn ang="0">
                  <a:pos x="T4" y="T5"/>
                </a:cxn>
                <a:cxn ang="0">
                  <a:pos x="T6" y="T7"/>
                </a:cxn>
                <a:cxn ang="0">
                  <a:pos x="T8" y="T9"/>
                </a:cxn>
              </a:cxnLst>
              <a:rect l="0" t="0" r="r" b="b"/>
              <a:pathLst>
                <a:path w="285" h="99">
                  <a:moveTo>
                    <a:pt x="283" y="99"/>
                  </a:moveTo>
                  <a:lnTo>
                    <a:pt x="0" y="9"/>
                  </a:lnTo>
                  <a:lnTo>
                    <a:pt x="2" y="0"/>
                  </a:lnTo>
                  <a:lnTo>
                    <a:pt x="285" y="87"/>
                  </a:lnTo>
                  <a:lnTo>
                    <a:pt x="283" y="9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6" name="Freeform 99"/>
            <p:cNvSpPr>
              <a:spLocks/>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Lst>
              <a:ahLst/>
              <a:cxnLst>
                <a:cxn ang="0">
                  <a:pos x="T0" y="T1"/>
                </a:cxn>
                <a:cxn ang="0">
                  <a:pos x="T2" y="T3"/>
                </a:cxn>
                <a:cxn ang="0">
                  <a:pos x="T4" y="T5"/>
                </a:cxn>
                <a:cxn ang="0">
                  <a:pos x="T6" y="T7"/>
                </a:cxn>
                <a:cxn ang="0">
                  <a:pos x="T8" y="T9"/>
                </a:cxn>
              </a:cxnLst>
              <a:rect l="0" t="0" r="r" b="b"/>
              <a:pathLst>
                <a:path w="48" h="121">
                  <a:moveTo>
                    <a:pt x="38" y="121"/>
                  </a:moveTo>
                  <a:lnTo>
                    <a:pt x="0" y="5"/>
                  </a:lnTo>
                  <a:lnTo>
                    <a:pt x="12" y="0"/>
                  </a:lnTo>
                  <a:lnTo>
                    <a:pt x="48" y="118"/>
                  </a:lnTo>
                  <a:lnTo>
                    <a:pt x="38" y="1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7" name="Freeform 100"/>
            <p:cNvSpPr>
              <a:spLocks/>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Lst>
              <a:ahLst/>
              <a:cxnLst>
                <a:cxn ang="0">
                  <a:pos x="T0" y="T1"/>
                </a:cxn>
                <a:cxn ang="0">
                  <a:pos x="T2" y="T3"/>
                </a:cxn>
                <a:cxn ang="0">
                  <a:pos x="T4" y="T5"/>
                </a:cxn>
                <a:cxn ang="0">
                  <a:pos x="T6" y="T7"/>
                </a:cxn>
                <a:cxn ang="0">
                  <a:pos x="T8" y="T9"/>
                </a:cxn>
              </a:cxnLst>
              <a:rect l="0" t="0" r="r" b="b"/>
              <a:pathLst>
                <a:path w="121" h="165">
                  <a:moveTo>
                    <a:pt x="10" y="165"/>
                  </a:moveTo>
                  <a:lnTo>
                    <a:pt x="0" y="158"/>
                  </a:lnTo>
                  <a:lnTo>
                    <a:pt x="111" y="0"/>
                  </a:lnTo>
                  <a:lnTo>
                    <a:pt x="121" y="7"/>
                  </a:lnTo>
                  <a:lnTo>
                    <a:pt x="10" y="16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8" name="Freeform 101"/>
            <p:cNvSpPr>
              <a:spLocks/>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Lst>
              <a:ahLst/>
              <a:cxnLst>
                <a:cxn ang="0">
                  <a:pos x="T0" y="T1"/>
                </a:cxn>
                <a:cxn ang="0">
                  <a:pos x="T2" y="T3"/>
                </a:cxn>
                <a:cxn ang="0">
                  <a:pos x="T4" y="T5"/>
                </a:cxn>
                <a:cxn ang="0">
                  <a:pos x="T6" y="T7"/>
                </a:cxn>
                <a:cxn ang="0">
                  <a:pos x="T8" y="T9"/>
                </a:cxn>
              </a:cxnLst>
              <a:rect l="0" t="0" r="r" b="b"/>
              <a:pathLst>
                <a:path w="198" h="160">
                  <a:moveTo>
                    <a:pt x="7" y="160"/>
                  </a:moveTo>
                  <a:lnTo>
                    <a:pt x="0" y="151"/>
                  </a:lnTo>
                  <a:lnTo>
                    <a:pt x="191" y="0"/>
                  </a:lnTo>
                  <a:lnTo>
                    <a:pt x="198" y="7"/>
                  </a:lnTo>
                  <a:lnTo>
                    <a:pt x="7" y="16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09" name="Freeform 102"/>
            <p:cNvSpPr>
              <a:spLocks/>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Lst>
              <a:ahLst/>
              <a:cxnLst>
                <a:cxn ang="0">
                  <a:pos x="T0" y="T1"/>
                </a:cxn>
                <a:cxn ang="0">
                  <a:pos x="T2" y="T3"/>
                </a:cxn>
                <a:cxn ang="0">
                  <a:pos x="T4" y="T5"/>
                </a:cxn>
                <a:cxn ang="0">
                  <a:pos x="T6" y="T7"/>
                </a:cxn>
                <a:cxn ang="0">
                  <a:pos x="T8" y="T9"/>
                </a:cxn>
              </a:cxnLst>
              <a:rect l="0" t="0" r="r" b="b"/>
              <a:pathLst>
                <a:path w="208" h="250">
                  <a:moveTo>
                    <a:pt x="200" y="250"/>
                  </a:moveTo>
                  <a:lnTo>
                    <a:pt x="0" y="7"/>
                  </a:lnTo>
                  <a:lnTo>
                    <a:pt x="9" y="0"/>
                  </a:lnTo>
                  <a:lnTo>
                    <a:pt x="208" y="243"/>
                  </a:lnTo>
                  <a:lnTo>
                    <a:pt x="200" y="25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0" name="Freeform 103"/>
            <p:cNvSpPr>
              <a:spLocks/>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Lst>
              <a:ahLst/>
              <a:cxnLst>
                <a:cxn ang="0">
                  <a:pos x="T0" y="T1"/>
                </a:cxn>
                <a:cxn ang="0">
                  <a:pos x="T2" y="T3"/>
                </a:cxn>
                <a:cxn ang="0">
                  <a:pos x="T4" y="T5"/>
                </a:cxn>
                <a:cxn ang="0">
                  <a:pos x="T6" y="T7"/>
                </a:cxn>
                <a:cxn ang="0">
                  <a:pos x="T8" y="T9"/>
                </a:cxn>
              </a:cxnLst>
              <a:rect l="0" t="0" r="r" b="b"/>
              <a:pathLst>
                <a:path w="220" h="147">
                  <a:moveTo>
                    <a:pt x="8" y="147"/>
                  </a:moveTo>
                  <a:lnTo>
                    <a:pt x="0" y="137"/>
                  </a:lnTo>
                  <a:lnTo>
                    <a:pt x="215" y="0"/>
                  </a:lnTo>
                  <a:lnTo>
                    <a:pt x="220" y="10"/>
                  </a:lnTo>
                  <a:lnTo>
                    <a:pt x="8" y="14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1" name="Freeform 104"/>
            <p:cNvSpPr>
              <a:spLocks/>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Lst>
              <a:ahLst/>
              <a:cxnLst>
                <a:cxn ang="0">
                  <a:pos x="T0" y="T1"/>
                </a:cxn>
                <a:cxn ang="0">
                  <a:pos x="T2" y="T3"/>
                </a:cxn>
                <a:cxn ang="0">
                  <a:pos x="T4" y="T5"/>
                </a:cxn>
                <a:cxn ang="0">
                  <a:pos x="T6" y="T7"/>
                </a:cxn>
                <a:cxn ang="0">
                  <a:pos x="T8" y="T9"/>
                </a:cxn>
              </a:cxnLst>
              <a:rect l="0" t="0" r="r" b="b"/>
              <a:pathLst>
                <a:path w="269" h="28">
                  <a:moveTo>
                    <a:pt x="0" y="28"/>
                  </a:moveTo>
                  <a:lnTo>
                    <a:pt x="0" y="16"/>
                  </a:lnTo>
                  <a:lnTo>
                    <a:pt x="269" y="0"/>
                  </a:lnTo>
                  <a:lnTo>
                    <a:pt x="269" y="9"/>
                  </a:lnTo>
                  <a:lnTo>
                    <a:pt x="0" y="2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2" name="Freeform 105"/>
            <p:cNvSpPr>
              <a:spLocks/>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Lst>
              <a:ahLst/>
              <a:cxnLst>
                <a:cxn ang="0">
                  <a:pos x="T0" y="T1"/>
                </a:cxn>
                <a:cxn ang="0">
                  <a:pos x="T2" y="T3"/>
                </a:cxn>
                <a:cxn ang="0">
                  <a:pos x="T4" y="T5"/>
                </a:cxn>
                <a:cxn ang="0">
                  <a:pos x="T6" y="T7"/>
                </a:cxn>
                <a:cxn ang="0">
                  <a:pos x="T8" y="T9"/>
                </a:cxn>
              </a:cxnLst>
              <a:rect l="0" t="0" r="r" b="b"/>
              <a:pathLst>
                <a:path w="210" h="31">
                  <a:moveTo>
                    <a:pt x="2" y="31"/>
                  </a:moveTo>
                  <a:lnTo>
                    <a:pt x="0" y="19"/>
                  </a:lnTo>
                  <a:lnTo>
                    <a:pt x="210" y="0"/>
                  </a:lnTo>
                  <a:lnTo>
                    <a:pt x="210" y="12"/>
                  </a:lnTo>
                  <a:lnTo>
                    <a:pt x="2" y="3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3" name="Freeform 106"/>
            <p:cNvSpPr>
              <a:spLocks/>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Lst>
              <a:ahLst/>
              <a:cxnLst>
                <a:cxn ang="0">
                  <a:pos x="T0" y="T1"/>
                </a:cxn>
                <a:cxn ang="0">
                  <a:pos x="T2" y="T3"/>
                </a:cxn>
                <a:cxn ang="0">
                  <a:pos x="T4" y="T5"/>
                </a:cxn>
                <a:cxn ang="0">
                  <a:pos x="T6" y="T7"/>
                </a:cxn>
                <a:cxn ang="0">
                  <a:pos x="T8" y="T9"/>
                </a:cxn>
              </a:cxnLst>
              <a:rect l="0" t="0" r="r" b="b"/>
              <a:pathLst>
                <a:path w="308" h="139">
                  <a:moveTo>
                    <a:pt x="303" y="139"/>
                  </a:moveTo>
                  <a:lnTo>
                    <a:pt x="0" y="9"/>
                  </a:lnTo>
                  <a:lnTo>
                    <a:pt x="5" y="0"/>
                  </a:lnTo>
                  <a:lnTo>
                    <a:pt x="308" y="127"/>
                  </a:lnTo>
                  <a:lnTo>
                    <a:pt x="303" y="139"/>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4" name="Freeform 107"/>
            <p:cNvSpPr>
              <a:spLocks/>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Lst>
              <a:ahLst/>
              <a:cxnLst>
                <a:cxn ang="0">
                  <a:pos x="T0" y="T1"/>
                </a:cxn>
                <a:cxn ang="0">
                  <a:pos x="T2" y="T3"/>
                </a:cxn>
                <a:cxn ang="0">
                  <a:pos x="T4" y="T5"/>
                </a:cxn>
                <a:cxn ang="0">
                  <a:pos x="T6" y="T7"/>
                </a:cxn>
                <a:cxn ang="0">
                  <a:pos x="T8" y="T9"/>
                </a:cxn>
              </a:cxnLst>
              <a:rect l="0" t="0" r="r" b="b"/>
              <a:pathLst>
                <a:path w="331" h="78">
                  <a:moveTo>
                    <a:pt x="2" y="78"/>
                  </a:moveTo>
                  <a:lnTo>
                    <a:pt x="0" y="66"/>
                  </a:lnTo>
                  <a:lnTo>
                    <a:pt x="328" y="0"/>
                  </a:lnTo>
                  <a:lnTo>
                    <a:pt x="331" y="12"/>
                  </a:lnTo>
                  <a:lnTo>
                    <a:pt x="2" y="7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5" name="Freeform 108"/>
            <p:cNvSpPr>
              <a:spLocks/>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Lst>
              <a:ahLst/>
              <a:cxnLst>
                <a:cxn ang="0">
                  <a:pos x="T0" y="T1"/>
                </a:cxn>
                <a:cxn ang="0">
                  <a:pos x="T2" y="T3"/>
                </a:cxn>
                <a:cxn ang="0">
                  <a:pos x="T4" y="T5"/>
                </a:cxn>
                <a:cxn ang="0">
                  <a:pos x="T6" y="T7"/>
                </a:cxn>
                <a:cxn ang="0">
                  <a:pos x="T8" y="T9"/>
                </a:cxn>
              </a:cxnLst>
              <a:rect l="0" t="0" r="r" b="b"/>
              <a:pathLst>
                <a:path w="94" h="290">
                  <a:moveTo>
                    <a:pt x="82" y="290"/>
                  </a:moveTo>
                  <a:lnTo>
                    <a:pt x="0" y="2"/>
                  </a:lnTo>
                  <a:lnTo>
                    <a:pt x="11" y="0"/>
                  </a:lnTo>
                  <a:lnTo>
                    <a:pt x="94" y="288"/>
                  </a:lnTo>
                  <a:lnTo>
                    <a:pt x="82" y="29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6" name="Freeform 109"/>
            <p:cNvSpPr>
              <a:spLocks/>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Lst>
              <a:ahLst/>
              <a:cxnLst>
                <a:cxn ang="0">
                  <a:pos x="T0" y="T1"/>
                </a:cxn>
                <a:cxn ang="0">
                  <a:pos x="T2" y="T3"/>
                </a:cxn>
                <a:cxn ang="0">
                  <a:pos x="T4" y="T5"/>
                </a:cxn>
                <a:cxn ang="0">
                  <a:pos x="T6" y="T7"/>
                </a:cxn>
                <a:cxn ang="0">
                  <a:pos x="T8" y="T9"/>
                </a:cxn>
              </a:cxnLst>
              <a:rect l="0" t="0" r="r" b="b"/>
              <a:pathLst>
                <a:path w="142" h="305">
                  <a:moveTo>
                    <a:pt x="10" y="305"/>
                  </a:moveTo>
                  <a:lnTo>
                    <a:pt x="0" y="300"/>
                  </a:lnTo>
                  <a:lnTo>
                    <a:pt x="130" y="0"/>
                  </a:lnTo>
                  <a:lnTo>
                    <a:pt x="142" y="5"/>
                  </a:lnTo>
                  <a:lnTo>
                    <a:pt x="10" y="30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7" name="Freeform 110"/>
            <p:cNvSpPr>
              <a:spLocks/>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Lst>
              <a:ahLst/>
              <a:cxnLst>
                <a:cxn ang="0">
                  <a:pos x="T0" y="T1"/>
                </a:cxn>
                <a:cxn ang="0">
                  <a:pos x="T2" y="T3"/>
                </a:cxn>
                <a:cxn ang="0">
                  <a:pos x="T4" y="T5"/>
                </a:cxn>
                <a:cxn ang="0">
                  <a:pos x="T6" y="T7"/>
                </a:cxn>
                <a:cxn ang="0">
                  <a:pos x="T8" y="T9"/>
                </a:cxn>
              </a:cxnLst>
              <a:rect l="0" t="0" r="r" b="b"/>
              <a:pathLst>
                <a:path w="28" h="373">
                  <a:moveTo>
                    <a:pt x="12" y="373"/>
                  </a:moveTo>
                  <a:lnTo>
                    <a:pt x="0" y="373"/>
                  </a:lnTo>
                  <a:lnTo>
                    <a:pt x="16" y="0"/>
                  </a:lnTo>
                  <a:lnTo>
                    <a:pt x="28" y="0"/>
                  </a:lnTo>
                  <a:lnTo>
                    <a:pt x="12" y="373"/>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8" name="Freeform 111"/>
            <p:cNvSpPr>
              <a:spLocks/>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Lst>
              <a:ahLst/>
              <a:cxnLst>
                <a:cxn ang="0">
                  <a:pos x="T0" y="T1"/>
                </a:cxn>
                <a:cxn ang="0">
                  <a:pos x="T2" y="T3"/>
                </a:cxn>
                <a:cxn ang="0">
                  <a:pos x="T4" y="T5"/>
                </a:cxn>
                <a:cxn ang="0">
                  <a:pos x="T6" y="T7"/>
                </a:cxn>
                <a:cxn ang="0">
                  <a:pos x="T8" y="T9"/>
                </a:cxn>
              </a:cxnLst>
              <a:rect l="0" t="0" r="r" b="b"/>
              <a:pathLst>
                <a:path w="121" h="281">
                  <a:moveTo>
                    <a:pt x="109" y="281"/>
                  </a:moveTo>
                  <a:lnTo>
                    <a:pt x="0" y="2"/>
                  </a:lnTo>
                  <a:lnTo>
                    <a:pt x="12" y="0"/>
                  </a:lnTo>
                  <a:lnTo>
                    <a:pt x="121" y="276"/>
                  </a:lnTo>
                  <a:lnTo>
                    <a:pt x="109" y="28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19" name="Freeform 112"/>
            <p:cNvSpPr>
              <a:spLocks/>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Lst>
              <a:ahLst/>
              <a:cxnLst>
                <a:cxn ang="0">
                  <a:pos x="T0" y="T1"/>
                </a:cxn>
                <a:cxn ang="0">
                  <a:pos x="T2" y="T3"/>
                </a:cxn>
                <a:cxn ang="0">
                  <a:pos x="T4" y="T5"/>
                </a:cxn>
                <a:cxn ang="0">
                  <a:pos x="T6" y="T7"/>
                </a:cxn>
                <a:cxn ang="0">
                  <a:pos x="T8" y="T9"/>
                </a:cxn>
              </a:cxnLst>
              <a:rect l="0" t="0" r="r" b="b"/>
              <a:pathLst>
                <a:path w="74" h="224">
                  <a:moveTo>
                    <a:pt x="62" y="224"/>
                  </a:moveTo>
                  <a:lnTo>
                    <a:pt x="0" y="5"/>
                  </a:lnTo>
                  <a:lnTo>
                    <a:pt x="12" y="0"/>
                  </a:lnTo>
                  <a:lnTo>
                    <a:pt x="74" y="222"/>
                  </a:lnTo>
                  <a:lnTo>
                    <a:pt x="62" y="22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0" name="Freeform 113"/>
            <p:cNvSpPr>
              <a:spLocks/>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Lst>
              <a:ahLst/>
              <a:cxnLst>
                <a:cxn ang="0">
                  <a:pos x="T0" y="T1"/>
                </a:cxn>
                <a:cxn ang="0">
                  <a:pos x="T2" y="T3"/>
                </a:cxn>
                <a:cxn ang="0">
                  <a:pos x="T4" y="T5"/>
                </a:cxn>
                <a:cxn ang="0">
                  <a:pos x="T6" y="T7"/>
                </a:cxn>
                <a:cxn ang="0">
                  <a:pos x="T8" y="T9"/>
                </a:cxn>
              </a:cxnLst>
              <a:rect l="0" t="0" r="r" b="b"/>
              <a:pathLst>
                <a:path w="148" h="248">
                  <a:moveTo>
                    <a:pt x="9" y="248"/>
                  </a:moveTo>
                  <a:lnTo>
                    <a:pt x="0" y="244"/>
                  </a:lnTo>
                  <a:lnTo>
                    <a:pt x="139" y="0"/>
                  </a:lnTo>
                  <a:lnTo>
                    <a:pt x="148" y="7"/>
                  </a:lnTo>
                  <a:lnTo>
                    <a:pt x="9" y="248"/>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1" name="Freeform 114"/>
            <p:cNvSpPr>
              <a:spLocks/>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Lst>
              <a:ahLst/>
              <a:cxnLst>
                <a:cxn ang="0">
                  <a:pos x="T0" y="T1"/>
                </a:cxn>
                <a:cxn ang="0">
                  <a:pos x="T2" y="T3"/>
                </a:cxn>
                <a:cxn ang="0">
                  <a:pos x="T4" y="T5"/>
                </a:cxn>
                <a:cxn ang="0">
                  <a:pos x="T6" y="T7"/>
                </a:cxn>
                <a:cxn ang="0">
                  <a:pos x="T8" y="T9"/>
                </a:cxn>
              </a:cxnLst>
              <a:rect l="0" t="0" r="r" b="b"/>
              <a:pathLst>
                <a:path w="255" h="160">
                  <a:moveTo>
                    <a:pt x="250" y="160"/>
                  </a:moveTo>
                  <a:lnTo>
                    <a:pt x="0" y="9"/>
                  </a:lnTo>
                  <a:lnTo>
                    <a:pt x="5" y="0"/>
                  </a:lnTo>
                  <a:lnTo>
                    <a:pt x="255" y="151"/>
                  </a:lnTo>
                  <a:lnTo>
                    <a:pt x="250" y="160"/>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2" name="Freeform 115"/>
            <p:cNvSpPr>
              <a:spLocks/>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Lst>
              <a:ahLst/>
              <a:cxnLst>
                <a:cxn ang="0">
                  <a:pos x="T0" y="T1"/>
                </a:cxn>
                <a:cxn ang="0">
                  <a:pos x="T2" y="T3"/>
                </a:cxn>
                <a:cxn ang="0">
                  <a:pos x="T4" y="T5"/>
                </a:cxn>
                <a:cxn ang="0">
                  <a:pos x="T6" y="T7"/>
                </a:cxn>
                <a:cxn ang="0">
                  <a:pos x="T8" y="T9"/>
                </a:cxn>
              </a:cxnLst>
              <a:rect l="0" t="0" r="r" b="b"/>
              <a:pathLst>
                <a:path w="165" h="217">
                  <a:moveTo>
                    <a:pt x="156" y="217"/>
                  </a:moveTo>
                  <a:lnTo>
                    <a:pt x="0" y="7"/>
                  </a:lnTo>
                  <a:lnTo>
                    <a:pt x="9" y="0"/>
                  </a:lnTo>
                  <a:lnTo>
                    <a:pt x="165" y="212"/>
                  </a:lnTo>
                  <a:lnTo>
                    <a:pt x="156" y="217"/>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3" name="Freeform 116"/>
            <p:cNvSpPr>
              <a:spLocks/>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Lst>
              <a:ahLst/>
              <a:cxnLst>
                <a:cxn ang="0">
                  <a:pos x="T0" y="T1"/>
                </a:cxn>
                <a:cxn ang="0">
                  <a:pos x="T2" y="T3"/>
                </a:cxn>
                <a:cxn ang="0">
                  <a:pos x="T4" y="T5"/>
                </a:cxn>
                <a:cxn ang="0">
                  <a:pos x="T6" y="T7"/>
                </a:cxn>
                <a:cxn ang="0">
                  <a:pos x="T8" y="T9"/>
                </a:cxn>
              </a:cxnLst>
              <a:rect l="0" t="0" r="r" b="b"/>
              <a:pathLst>
                <a:path w="94" h="321">
                  <a:moveTo>
                    <a:pt x="9" y="321"/>
                  </a:moveTo>
                  <a:lnTo>
                    <a:pt x="0" y="319"/>
                  </a:lnTo>
                  <a:lnTo>
                    <a:pt x="83" y="0"/>
                  </a:lnTo>
                  <a:lnTo>
                    <a:pt x="94" y="2"/>
                  </a:lnTo>
                  <a:lnTo>
                    <a:pt x="9" y="3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4" name="Freeform 117"/>
            <p:cNvSpPr>
              <a:spLocks/>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Lst>
              <a:ahLst/>
              <a:cxnLst>
                <a:cxn ang="0">
                  <a:pos x="T0" y="T1"/>
                </a:cxn>
                <a:cxn ang="0">
                  <a:pos x="T2" y="T3"/>
                </a:cxn>
                <a:cxn ang="0">
                  <a:pos x="T4" y="T5"/>
                </a:cxn>
                <a:cxn ang="0">
                  <a:pos x="T6" y="T7"/>
                </a:cxn>
                <a:cxn ang="0">
                  <a:pos x="T8" y="T9"/>
                </a:cxn>
              </a:cxnLst>
              <a:rect l="0" t="0" r="r" b="b"/>
              <a:pathLst>
                <a:path w="158" h="284">
                  <a:moveTo>
                    <a:pt x="149" y="284"/>
                  </a:moveTo>
                  <a:lnTo>
                    <a:pt x="0" y="5"/>
                  </a:lnTo>
                  <a:lnTo>
                    <a:pt x="9" y="0"/>
                  </a:lnTo>
                  <a:lnTo>
                    <a:pt x="158" y="277"/>
                  </a:lnTo>
                  <a:lnTo>
                    <a:pt x="149" y="284"/>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5" name="Freeform 118"/>
            <p:cNvSpPr>
              <a:spLocks/>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Lst>
              <a:ahLst/>
              <a:cxnLst>
                <a:cxn ang="0">
                  <a:pos x="T0" y="T1"/>
                </a:cxn>
                <a:cxn ang="0">
                  <a:pos x="T2" y="T3"/>
                </a:cxn>
                <a:cxn ang="0">
                  <a:pos x="T4" y="T5"/>
                </a:cxn>
                <a:cxn ang="0">
                  <a:pos x="T6" y="T7"/>
                </a:cxn>
                <a:cxn ang="0">
                  <a:pos x="T8" y="T9"/>
                </a:cxn>
              </a:cxnLst>
              <a:rect l="0" t="0" r="r" b="b"/>
              <a:pathLst>
                <a:path w="109" h="246">
                  <a:moveTo>
                    <a:pt x="9" y="246"/>
                  </a:moveTo>
                  <a:lnTo>
                    <a:pt x="0" y="241"/>
                  </a:lnTo>
                  <a:lnTo>
                    <a:pt x="99" y="0"/>
                  </a:lnTo>
                  <a:lnTo>
                    <a:pt x="109" y="5"/>
                  </a:lnTo>
                  <a:lnTo>
                    <a:pt x="9" y="24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6" name="Freeform 119"/>
            <p:cNvSpPr>
              <a:spLocks/>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Lst>
              <a:ahLst/>
              <a:cxnLst>
                <a:cxn ang="0">
                  <a:pos x="T0" y="T1"/>
                </a:cxn>
                <a:cxn ang="0">
                  <a:pos x="T2" y="T3"/>
                </a:cxn>
                <a:cxn ang="0">
                  <a:pos x="T4" y="T5"/>
                </a:cxn>
                <a:cxn ang="0">
                  <a:pos x="T6" y="T7"/>
                </a:cxn>
                <a:cxn ang="0">
                  <a:pos x="T8" y="T9"/>
                </a:cxn>
              </a:cxnLst>
              <a:rect l="0" t="0" r="r" b="b"/>
              <a:pathLst>
                <a:path w="142" h="196">
                  <a:moveTo>
                    <a:pt x="9" y="196"/>
                  </a:moveTo>
                  <a:lnTo>
                    <a:pt x="0" y="189"/>
                  </a:lnTo>
                  <a:lnTo>
                    <a:pt x="132" y="0"/>
                  </a:lnTo>
                  <a:lnTo>
                    <a:pt x="142" y="7"/>
                  </a:lnTo>
                  <a:lnTo>
                    <a:pt x="9" y="196"/>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7" name="Freeform 120"/>
            <p:cNvSpPr>
              <a:spLocks/>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Lst>
              <a:ahLst/>
              <a:cxnLst>
                <a:cxn ang="0">
                  <a:pos x="T0" y="T1"/>
                </a:cxn>
                <a:cxn ang="0">
                  <a:pos x="T2" y="T3"/>
                </a:cxn>
                <a:cxn ang="0">
                  <a:pos x="T4" y="T5"/>
                </a:cxn>
                <a:cxn ang="0">
                  <a:pos x="T6" y="T7"/>
                </a:cxn>
                <a:cxn ang="0">
                  <a:pos x="T8" y="T9"/>
                </a:cxn>
              </a:cxnLst>
              <a:rect l="0" t="0" r="r" b="b"/>
              <a:pathLst>
                <a:path w="175" h="205">
                  <a:moveTo>
                    <a:pt x="165" y="205"/>
                  </a:moveTo>
                  <a:lnTo>
                    <a:pt x="0" y="7"/>
                  </a:lnTo>
                  <a:lnTo>
                    <a:pt x="7" y="0"/>
                  </a:lnTo>
                  <a:lnTo>
                    <a:pt x="175" y="198"/>
                  </a:lnTo>
                  <a:lnTo>
                    <a:pt x="165" y="205"/>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8" name="Freeform 121"/>
            <p:cNvSpPr>
              <a:spLocks/>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Lst>
              <a:ahLst/>
              <a:cxnLst>
                <a:cxn ang="0">
                  <a:pos x="T0" y="T1"/>
                </a:cxn>
                <a:cxn ang="0">
                  <a:pos x="T2" y="T3"/>
                </a:cxn>
                <a:cxn ang="0">
                  <a:pos x="T4" y="T5"/>
                </a:cxn>
                <a:cxn ang="0">
                  <a:pos x="T6" y="T7"/>
                </a:cxn>
                <a:cxn ang="0">
                  <a:pos x="T8" y="T9"/>
                </a:cxn>
              </a:cxnLst>
              <a:rect l="0" t="0" r="r" b="b"/>
              <a:pathLst>
                <a:path w="241" h="321">
                  <a:moveTo>
                    <a:pt x="234" y="321"/>
                  </a:moveTo>
                  <a:lnTo>
                    <a:pt x="0" y="7"/>
                  </a:lnTo>
                  <a:lnTo>
                    <a:pt x="9" y="0"/>
                  </a:lnTo>
                  <a:lnTo>
                    <a:pt x="241" y="316"/>
                  </a:lnTo>
                  <a:lnTo>
                    <a:pt x="234" y="321"/>
                  </a:lnTo>
                  <a:close/>
                </a:path>
              </a:pathLst>
            </a:custGeom>
            <a:solidFill>
              <a:srgbClr val="505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329" name="Oval 122"/>
            <p:cNvSpPr>
              <a:spLocks noChangeArrowheads="1"/>
            </p:cNvSpPr>
            <p:nvPr/>
          </p:nvSpPr>
          <p:spPr bwMode="auto">
            <a:xfrm>
              <a:off x="2786" y="1291"/>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0" name="Oval 123"/>
            <p:cNvSpPr>
              <a:spLocks noChangeArrowheads="1"/>
            </p:cNvSpPr>
            <p:nvPr/>
          </p:nvSpPr>
          <p:spPr bwMode="auto">
            <a:xfrm>
              <a:off x="2306" y="1591"/>
              <a:ext cx="111" cy="114"/>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1" name="Oval 124"/>
            <p:cNvSpPr>
              <a:spLocks noChangeArrowheads="1"/>
            </p:cNvSpPr>
            <p:nvPr/>
          </p:nvSpPr>
          <p:spPr bwMode="auto">
            <a:xfrm>
              <a:off x="2798" y="2137"/>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2" name="Oval 125"/>
            <p:cNvSpPr>
              <a:spLocks noChangeArrowheads="1"/>
            </p:cNvSpPr>
            <p:nvPr/>
          </p:nvSpPr>
          <p:spPr bwMode="auto">
            <a:xfrm>
              <a:off x="2798" y="1579"/>
              <a:ext cx="111" cy="11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3" name="Oval 126"/>
            <p:cNvSpPr>
              <a:spLocks noChangeArrowheads="1"/>
            </p:cNvSpPr>
            <p:nvPr/>
          </p:nvSpPr>
          <p:spPr bwMode="auto">
            <a:xfrm>
              <a:off x="2781" y="1761"/>
              <a:ext cx="144" cy="144"/>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4" name="Oval 127"/>
            <p:cNvSpPr>
              <a:spLocks noChangeArrowheads="1"/>
            </p:cNvSpPr>
            <p:nvPr/>
          </p:nvSpPr>
          <p:spPr bwMode="auto">
            <a:xfrm>
              <a:off x="3341" y="1421"/>
              <a:ext cx="114" cy="11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5" name="Oval 128"/>
            <p:cNvSpPr>
              <a:spLocks noChangeArrowheads="1"/>
            </p:cNvSpPr>
            <p:nvPr/>
          </p:nvSpPr>
          <p:spPr bwMode="auto">
            <a:xfrm>
              <a:off x="2524" y="835"/>
              <a:ext cx="111" cy="11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6" name="Oval 129"/>
            <p:cNvSpPr>
              <a:spLocks noChangeArrowheads="1"/>
            </p:cNvSpPr>
            <p:nvPr/>
          </p:nvSpPr>
          <p:spPr bwMode="auto">
            <a:xfrm>
              <a:off x="2521" y="1227"/>
              <a:ext cx="81" cy="81"/>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7" name="Oval 130"/>
            <p:cNvSpPr>
              <a:spLocks noChangeArrowheads="1"/>
            </p:cNvSpPr>
            <p:nvPr/>
          </p:nvSpPr>
          <p:spPr bwMode="auto">
            <a:xfrm>
              <a:off x="2250" y="1249"/>
              <a:ext cx="80" cy="80"/>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8" name="Oval 131"/>
            <p:cNvSpPr>
              <a:spLocks noChangeArrowheads="1"/>
            </p:cNvSpPr>
            <p:nvPr/>
          </p:nvSpPr>
          <p:spPr bwMode="auto">
            <a:xfrm>
              <a:off x="2351" y="1001"/>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39" name="Oval 132"/>
            <p:cNvSpPr>
              <a:spLocks noChangeArrowheads="1"/>
            </p:cNvSpPr>
            <p:nvPr/>
          </p:nvSpPr>
          <p:spPr bwMode="auto">
            <a:xfrm>
              <a:off x="2942" y="1069"/>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0" name="Oval 133"/>
            <p:cNvSpPr>
              <a:spLocks noChangeArrowheads="1"/>
            </p:cNvSpPr>
            <p:nvPr/>
          </p:nvSpPr>
          <p:spPr bwMode="auto">
            <a:xfrm>
              <a:off x="3346" y="1109"/>
              <a:ext cx="80" cy="81"/>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1" name="Oval 134"/>
            <p:cNvSpPr>
              <a:spLocks noChangeArrowheads="1"/>
            </p:cNvSpPr>
            <p:nvPr/>
          </p:nvSpPr>
          <p:spPr bwMode="auto">
            <a:xfrm>
              <a:off x="3110" y="1558"/>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2" name="Oval 135"/>
            <p:cNvSpPr>
              <a:spLocks noChangeArrowheads="1"/>
            </p:cNvSpPr>
            <p:nvPr/>
          </p:nvSpPr>
          <p:spPr bwMode="auto">
            <a:xfrm>
              <a:off x="3204" y="1225"/>
              <a:ext cx="78" cy="78"/>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3" name="Oval 136"/>
            <p:cNvSpPr>
              <a:spLocks noChangeArrowheads="1"/>
            </p:cNvSpPr>
            <p:nvPr/>
          </p:nvSpPr>
          <p:spPr bwMode="auto">
            <a:xfrm>
              <a:off x="2491" y="1962"/>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4" name="Oval 137"/>
            <p:cNvSpPr>
              <a:spLocks noChangeArrowheads="1"/>
            </p:cNvSpPr>
            <p:nvPr/>
          </p:nvSpPr>
          <p:spPr bwMode="auto">
            <a:xfrm>
              <a:off x="3136" y="190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5" name="Oval 138"/>
            <p:cNvSpPr>
              <a:spLocks noChangeArrowheads="1"/>
            </p:cNvSpPr>
            <p:nvPr/>
          </p:nvSpPr>
          <p:spPr bwMode="auto">
            <a:xfrm>
              <a:off x="2746" y="1102"/>
              <a:ext cx="57" cy="59"/>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6" name="Oval 139"/>
            <p:cNvSpPr>
              <a:spLocks noChangeArrowheads="1"/>
            </p:cNvSpPr>
            <p:nvPr/>
          </p:nvSpPr>
          <p:spPr bwMode="auto">
            <a:xfrm>
              <a:off x="2422" y="1395"/>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7" name="Oval 140"/>
            <p:cNvSpPr>
              <a:spLocks noChangeArrowheads="1"/>
            </p:cNvSpPr>
            <p:nvPr/>
          </p:nvSpPr>
          <p:spPr bwMode="auto">
            <a:xfrm>
              <a:off x="2573" y="1357"/>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8" name="Oval 141"/>
            <p:cNvSpPr>
              <a:spLocks noChangeArrowheads="1"/>
            </p:cNvSpPr>
            <p:nvPr/>
          </p:nvSpPr>
          <p:spPr bwMode="auto">
            <a:xfrm>
              <a:off x="3065" y="1362"/>
              <a:ext cx="59" cy="57"/>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49" name="Oval 142"/>
            <p:cNvSpPr>
              <a:spLocks noChangeArrowheads="1"/>
            </p:cNvSpPr>
            <p:nvPr/>
          </p:nvSpPr>
          <p:spPr bwMode="auto">
            <a:xfrm>
              <a:off x="2968" y="1610"/>
              <a:ext cx="57" cy="57"/>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0" name="Oval 143"/>
            <p:cNvSpPr>
              <a:spLocks noChangeArrowheads="1"/>
            </p:cNvSpPr>
            <p:nvPr/>
          </p:nvSpPr>
          <p:spPr bwMode="auto">
            <a:xfrm>
              <a:off x="2873" y="790"/>
              <a:ext cx="57" cy="59"/>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1" name="Oval 144"/>
            <p:cNvSpPr>
              <a:spLocks noChangeArrowheads="1"/>
            </p:cNvSpPr>
            <p:nvPr/>
          </p:nvSpPr>
          <p:spPr bwMode="auto">
            <a:xfrm>
              <a:off x="3178" y="923"/>
              <a:ext cx="57" cy="56"/>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2" name="Oval 145"/>
            <p:cNvSpPr>
              <a:spLocks noChangeArrowheads="1"/>
            </p:cNvSpPr>
            <p:nvPr/>
          </p:nvSpPr>
          <p:spPr bwMode="auto">
            <a:xfrm>
              <a:off x="3254" y="1707"/>
              <a:ext cx="57"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3" name="Oval 146"/>
            <p:cNvSpPr>
              <a:spLocks noChangeArrowheads="1"/>
            </p:cNvSpPr>
            <p:nvPr/>
          </p:nvSpPr>
          <p:spPr bwMode="auto">
            <a:xfrm>
              <a:off x="3119" y="2139"/>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4" name="Oval 147"/>
            <p:cNvSpPr>
              <a:spLocks noChangeArrowheads="1"/>
            </p:cNvSpPr>
            <p:nvPr/>
          </p:nvSpPr>
          <p:spPr bwMode="auto">
            <a:xfrm>
              <a:off x="2994" y="2170"/>
              <a:ext cx="57" cy="59"/>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5" name="Oval 148"/>
            <p:cNvSpPr>
              <a:spLocks noChangeArrowheads="1"/>
            </p:cNvSpPr>
            <p:nvPr/>
          </p:nvSpPr>
          <p:spPr bwMode="auto">
            <a:xfrm>
              <a:off x="2557" y="2172"/>
              <a:ext cx="56" cy="59"/>
            </a:xfrm>
            <a:prstGeom prst="ellipse">
              <a:avLst/>
            </a:prstGeom>
            <a:gradFill>
              <a:gsLst>
                <a:gs pos="0">
                  <a:srgbClr val="F05F55"/>
                </a:gs>
                <a:gs pos="100000">
                  <a:srgbClr val="D7190F"/>
                </a:gs>
              </a:gsLst>
              <a:lin ang="54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6" name="Oval 149"/>
            <p:cNvSpPr>
              <a:spLocks noChangeArrowheads="1"/>
            </p:cNvSpPr>
            <p:nvPr/>
          </p:nvSpPr>
          <p:spPr bwMode="auto">
            <a:xfrm>
              <a:off x="2618" y="1735"/>
              <a:ext cx="81" cy="81"/>
            </a:xfrm>
            <a:prstGeom prst="ellipse">
              <a:avLst/>
            </a:prstGeom>
            <a:gradFill>
              <a:gsLst>
                <a:gs pos="100000">
                  <a:srgbClr val="EC880E"/>
                </a:gs>
                <a:gs pos="0">
                  <a:srgbClr val="FFC000"/>
                </a:gs>
              </a:gsLst>
              <a:lin ang="72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7" name="Oval 150"/>
            <p:cNvSpPr>
              <a:spLocks noChangeArrowheads="1"/>
            </p:cNvSpPr>
            <p:nvPr/>
          </p:nvSpPr>
          <p:spPr bwMode="auto">
            <a:xfrm>
              <a:off x="2989" y="1809"/>
              <a:ext cx="81" cy="80"/>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8" name="Oval 151"/>
            <p:cNvSpPr>
              <a:spLocks noChangeArrowheads="1"/>
            </p:cNvSpPr>
            <p:nvPr/>
          </p:nvSpPr>
          <p:spPr bwMode="auto">
            <a:xfrm>
              <a:off x="2994" y="2009"/>
              <a:ext cx="80" cy="81"/>
            </a:xfrm>
            <a:prstGeom prst="ellipse">
              <a:avLst/>
            </a:prstGeom>
            <a:gradFill>
              <a:gsLst>
                <a:gs pos="0">
                  <a:srgbClr val="76B531"/>
                </a:gs>
                <a:gs pos="100000">
                  <a:srgbClr val="5B960C"/>
                </a:gs>
              </a:gsLst>
              <a:lin ang="9000000" scaled="0"/>
            </a:gra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59" name="Oval 152"/>
            <p:cNvSpPr>
              <a:spLocks noChangeArrowheads="1"/>
            </p:cNvSpPr>
            <p:nvPr/>
          </p:nvSpPr>
          <p:spPr bwMode="auto">
            <a:xfrm>
              <a:off x="2694" y="1991"/>
              <a:ext cx="80" cy="80"/>
            </a:xfrm>
            <a:prstGeom prst="ellipse">
              <a:avLst/>
            </a:prstGeom>
            <a:gradFill>
              <a:gsLst>
                <a:gs pos="100000">
                  <a:srgbClr val="0070C0"/>
                </a:gs>
                <a:gs pos="0">
                  <a:srgbClr val="00B0F0"/>
                </a:gs>
              </a:gsLst>
              <a:lin ang="7200000" scaled="0"/>
            </a:gra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60" name="Oval 153"/>
            <p:cNvSpPr>
              <a:spLocks noChangeArrowheads="1"/>
            </p:cNvSpPr>
            <p:nvPr/>
          </p:nvSpPr>
          <p:spPr bwMode="auto">
            <a:xfrm>
              <a:off x="2583" y="1483"/>
              <a:ext cx="80" cy="80"/>
            </a:xfrm>
            <a:prstGeom prst="ellipse">
              <a:avLst/>
            </a:prstGeom>
            <a:gradFill>
              <a:gsLst>
                <a:gs pos="0">
                  <a:srgbClr val="56C7CA"/>
                </a:gs>
                <a:gs pos="100000">
                  <a:srgbClr val="11817E"/>
                </a:gs>
              </a:gsLst>
              <a:lin ang="7200000" scaled="0"/>
            </a:gra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61" name="Freeform 154"/>
            <p:cNvSpPr>
              <a:spLocks/>
            </p:cNvSpPr>
            <p:nvPr/>
          </p:nvSpPr>
          <p:spPr bwMode="auto">
            <a:xfrm>
              <a:off x="2810" y="1787"/>
              <a:ext cx="87" cy="90"/>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362" name="组合 361"/>
          <p:cNvGrpSpPr/>
          <p:nvPr/>
        </p:nvGrpSpPr>
        <p:grpSpPr>
          <a:xfrm>
            <a:off x="2626149" y="2774678"/>
            <a:ext cx="265776" cy="262478"/>
            <a:chOff x="2771800" y="2974815"/>
            <a:chExt cx="265776" cy="265776"/>
          </a:xfrm>
        </p:grpSpPr>
        <p:sp>
          <p:nvSpPr>
            <p:cNvPr id="363" name="椭圆 362"/>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64" name="椭圆 363"/>
            <p:cNvSpPr/>
            <p:nvPr/>
          </p:nvSpPr>
          <p:spPr>
            <a:xfrm>
              <a:off x="2798757" y="2999947"/>
              <a:ext cx="211861" cy="211861"/>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65"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366" name="矩形 365"/>
          <p:cNvSpPr/>
          <p:nvPr/>
        </p:nvSpPr>
        <p:spPr>
          <a:xfrm flipH="1">
            <a:off x="1212948" y="3457228"/>
            <a:ext cx="1794998" cy="604878"/>
          </a:xfrm>
          <a:prstGeom prst="rect">
            <a:avLst/>
          </a:prstGeom>
          <a:effectLst/>
        </p:spPr>
        <p:txBody>
          <a:bodyPr wrap="square" lIns="91028" tIns="45514" rIns="91028" bIns="45514">
            <a:spAutoFit/>
          </a:bodyPr>
          <a:lstStyle/>
          <a:p>
            <a:pPr marL="0" marR="0" lvl="0" indent="0" algn="just" defTabSz="910314" rtl="0" eaLnBrk="1" fontAlgn="auto" latinLnBrk="0" hangingPunct="1">
              <a:lnSpc>
                <a:spcPts val="995"/>
              </a:lnSpc>
              <a:spcBef>
                <a:spcPts val="0"/>
              </a:spcBef>
              <a:spcAft>
                <a:spcPts val="0"/>
              </a:spcAft>
              <a:buClrTx/>
              <a:buSzTx/>
              <a:buFontTx/>
              <a:buNone/>
              <a:tabLst/>
              <a:defRPr/>
            </a:pPr>
            <a:r>
              <a:rPr kumimoji="0" lang="zh-CN" altLang="en-US"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演界网，中国首家演示设计交易平台。基于演示设计一站式在线演示、素材销售、服务交易系统。</a:t>
            </a:r>
            <a:endParaRPr kumimoji="0" lang="en-US" altLang="zh-CN"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367" name="矩形 366"/>
          <p:cNvSpPr/>
          <p:nvPr/>
        </p:nvSpPr>
        <p:spPr>
          <a:xfrm>
            <a:off x="1860097" y="3116160"/>
            <a:ext cx="1357343" cy="245805"/>
          </a:xfrm>
          <a:prstGeom prst="rect">
            <a:avLst/>
          </a:prstGeom>
        </p:spPr>
        <p:txBody>
          <a:bodyPr wrap="square" lIns="91028" tIns="45514" rIns="91028" bIns="45514">
            <a:spAutoFit/>
          </a:bodyPr>
          <a:lstStyle/>
          <a:p>
            <a:pPr marL="0" marR="0" lvl="0" indent="0" algn="just" defTabSz="910314" rtl="0" eaLnBrk="1" fontAlgn="auto" latinLnBrk="0" hangingPunct="1">
              <a:lnSpc>
                <a:spcPts val="1195"/>
              </a:lnSpc>
              <a:spcBef>
                <a:spcPts val="0"/>
              </a:spcBef>
              <a:spcAft>
                <a:spcPts val="0"/>
              </a:spcAft>
              <a:buClrTx/>
              <a:buSzTx/>
              <a:buFontTx/>
              <a:buNone/>
              <a:tabLst/>
              <a:defRPr/>
            </a:pPr>
            <a:r>
              <a:rPr kumimoji="0" lang="zh-CN" altLang="en-US" sz="1035"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368" name="组合 367"/>
          <p:cNvGrpSpPr/>
          <p:nvPr/>
        </p:nvGrpSpPr>
        <p:grpSpPr>
          <a:xfrm>
            <a:off x="2626149" y="1512535"/>
            <a:ext cx="265776" cy="262478"/>
            <a:chOff x="2771800" y="2974815"/>
            <a:chExt cx="265776" cy="265776"/>
          </a:xfrm>
        </p:grpSpPr>
        <p:sp>
          <p:nvSpPr>
            <p:cNvPr id="369" name="椭圆 368"/>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70" name="椭圆 369"/>
            <p:cNvSpPr/>
            <p:nvPr/>
          </p:nvSpPr>
          <p:spPr>
            <a:xfrm>
              <a:off x="2798757" y="2999947"/>
              <a:ext cx="211861" cy="21186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71"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372" name="矩形 371"/>
          <p:cNvSpPr/>
          <p:nvPr/>
        </p:nvSpPr>
        <p:spPr>
          <a:xfrm flipH="1">
            <a:off x="1212948" y="2177169"/>
            <a:ext cx="1794998" cy="604878"/>
          </a:xfrm>
          <a:prstGeom prst="rect">
            <a:avLst/>
          </a:prstGeom>
          <a:effectLst/>
        </p:spPr>
        <p:txBody>
          <a:bodyPr wrap="square" lIns="91028" tIns="45514" rIns="91028" bIns="45514">
            <a:spAutoFit/>
          </a:bodyPr>
          <a:lstStyle/>
          <a:p>
            <a:pPr marL="0" marR="0" lvl="0" indent="0" algn="just" defTabSz="910314" rtl="0" eaLnBrk="1" fontAlgn="auto" latinLnBrk="0" hangingPunct="1">
              <a:lnSpc>
                <a:spcPts val="995"/>
              </a:lnSpc>
              <a:spcBef>
                <a:spcPts val="0"/>
              </a:spcBef>
              <a:spcAft>
                <a:spcPts val="0"/>
              </a:spcAft>
              <a:buClrTx/>
              <a:buSzTx/>
              <a:buFontTx/>
              <a:buNone/>
              <a:tabLst/>
              <a:defRPr/>
            </a:pPr>
            <a:r>
              <a:rPr kumimoji="0" lang="zh-CN" altLang="en-US"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演界网，中国首家演示设计交易平台。基于演示设计一站式在线演示、素材销售、服务交易系统。</a:t>
            </a:r>
            <a:endParaRPr kumimoji="0" lang="en-US" altLang="zh-CN"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373" name="矩形 372"/>
          <p:cNvSpPr/>
          <p:nvPr/>
        </p:nvSpPr>
        <p:spPr>
          <a:xfrm>
            <a:off x="1862882" y="1861374"/>
            <a:ext cx="1351912" cy="245805"/>
          </a:xfrm>
          <a:prstGeom prst="rect">
            <a:avLst/>
          </a:prstGeom>
        </p:spPr>
        <p:txBody>
          <a:bodyPr wrap="square" lIns="91028" tIns="45514" rIns="91028" bIns="45514">
            <a:spAutoFit/>
          </a:bodyPr>
          <a:lstStyle/>
          <a:p>
            <a:pPr marL="0" marR="0" lvl="0" indent="0" algn="just" defTabSz="910314" rtl="0" eaLnBrk="1" fontAlgn="auto" latinLnBrk="0" hangingPunct="1">
              <a:lnSpc>
                <a:spcPts val="1195"/>
              </a:lnSpc>
              <a:spcBef>
                <a:spcPts val="0"/>
              </a:spcBef>
              <a:spcAft>
                <a:spcPts val="0"/>
              </a:spcAft>
              <a:buClrTx/>
              <a:buSzTx/>
              <a:buFontTx/>
              <a:buNone/>
              <a:tabLst/>
              <a:defRPr/>
            </a:pPr>
            <a:r>
              <a:rPr kumimoji="0" lang="zh-CN" altLang="en-US" sz="1035"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374" name="组合 373"/>
          <p:cNvGrpSpPr/>
          <p:nvPr/>
        </p:nvGrpSpPr>
        <p:grpSpPr>
          <a:xfrm>
            <a:off x="5860558" y="1470886"/>
            <a:ext cx="265776" cy="262478"/>
            <a:chOff x="2771800" y="2974815"/>
            <a:chExt cx="265776" cy="265776"/>
          </a:xfrm>
        </p:grpSpPr>
        <p:sp>
          <p:nvSpPr>
            <p:cNvPr id="375" name="椭圆 374"/>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76" name="椭圆 375"/>
            <p:cNvSpPr/>
            <p:nvPr/>
          </p:nvSpPr>
          <p:spPr>
            <a:xfrm>
              <a:off x="2798757" y="2999947"/>
              <a:ext cx="211861" cy="21186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77"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378" name="矩形 377"/>
          <p:cNvSpPr/>
          <p:nvPr/>
        </p:nvSpPr>
        <p:spPr>
          <a:xfrm flipH="1">
            <a:off x="5786000" y="2177169"/>
            <a:ext cx="1794998" cy="604878"/>
          </a:xfrm>
          <a:prstGeom prst="rect">
            <a:avLst/>
          </a:prstGeom>
          <a:effectLst/>
        </p:spPr>
        <p:txBody>
          <a:bodyPr wrap="square" lIns="91028" tIns="45514" rIns="91028" bIns="45514">
            <a:spAutoFit/>
          </a:bodyPr>
          <a:lstStyle/>
          <a:p>
            <a:pPr marL="0" marR="0" lvl="0" indent="0" algn="just" defTabSz="910314" rtl="0" eaLnBrk="1" fontAlgn="auto" latinLnBrk="0" hangingPunct="1">
              <a:lnSpc>
                <a:spcPts val="995"/>
              </a:lnSpc>
              <a:spcBef>
                <a:spcPts val="0"/>
              </a:spcBef>
              <a:spcAft>
                <a:spcPts val="0"/>
              </a:spcAft>
              <a:buClrTx/>
              <a:buSzTx/>
              <a:buFontTx/>
              <a:buNone/>
              <a:tabLst/>
              <a:defRPr/>
            </a:pPr>
            <a:r>
              <a:rPr kumimoji="0" lang="zh-CN" altLang="en-US"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演界网，中国首家演示设计交易平台。基于演示设计一站式在线演示、素材销售、服务交易系统。</a:t>
            </a:r>
            <a:endParaRPr kumimoji="0" lang="en-US" altLang="zh-CN"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379" name="矩形 378"/>
          <p:cNvSpPr/>
          <p:nvPr/>
        </p:nvSpPr>
        <p:spPr>
          <a:xfrm>
            <a:off x="5786001" y="1812367"/>
            <a:ext cx="1291934" cy="245805"/>
          </a:xfrm>
          <a:prstGeom prst="rect">
            <a:avLst/>
          </a:prstGeom>
        </p:spPr>
        <p:txBody>
          <a:bodyPr wrap="square" lIns="91028" tIns="45514" rIns="91028" bIns="45514">
            <a:spAutoFit/>
          </a:bodyPr>
          <a:lstStyle/>
          <a:p>
            <a:pPr marL="0" marR="0" lvl="0" indent="0" algn="just" defTabSz="910314" rtl="0" eaLnBrk="1" fontAlgn="auto" latinLnBrk="0" hangingPunct="1">
              <a:lnSpc>
                <a:spcPts val="1195"/>
              </a:lnSpc>
              <a:spcBef>
                <a:spcPts val="0"/>
              </a:spcBef>
              <a:spcAft>
                <a:spcPts val="0"/>
              </a:spcAft>
              <a:buClrTx/>
              <a:buSzTx/>
              <a:buFontTx/>
              <a:buNone/>
              <a:tabLst/>
              <a:defRPr/>
            </a:pPr>
            <a:r>
              <a:rPr kumimoji="0" lang="zh-CN" altLang="en-US" sz="1035"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380" name="组合 379"/>
          <p:cNvGrpSpPr/>
          <p:nvPr/>
        </p:nvGrpSpPr>
        <p:grpSpPr>
          <a:xfrm>
            <a:off x="5860558" y="2807011"/>
            <a:ext cx="317896" cy="262478"/>
            <a:chOff x="2771800" y="2974815"/>
            <a:chExt cx="265776" cy="265776"/>
          </a:xfrm>
        </p:grpSpPr>
        <p:sp>
          <p:nvSpPr>
            <p:cNvPr id="381" name="椭圆 380"/>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82" name="椭圆 381"/>
            <p:cNvSpPr/>
            <p:nvPr/>
          </p:nvSpPr>
          <p:spPr>
            <a:xfrm>
              <a:off x="2798757" y="2999947"/>
              <a:ext cx="211861" cy="21186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383" name="Freeform 154"/>
            <p:cNvSpPr>
              <a:spLocks/>
            </p:cNvSpPr>
            <p:nvPr/>
          </p:nvSpPr>
          <p:spPr bwMode="auto">
            <a:xfrm>
              <a:off x="2838622" y="3032686"/>
              <a:ext cx="132129" cy="136685"/>
            </a:xfrm>
            <a:custGeom>
              <a:avLst/>
              <a:gdLst>
                <a:gd name="T0" fmla="*/ 18 w 37"/>
                <a:gd name="T1" fmla="*/ 38 h 38"/>
                <a:gd name="T2" fmla="*/ 14 w 37"/>
                <a:gd name="T3" fmla="*/ 33 h 38"/>
                <a:gd name="T4" fmla="*/ 14 w 37"/>
                <a:gd name="T5" fmla="*/ 23 h 38"/>
                <a:gd name="T6" fmla="*/ 4 w 37"/>
                <a:gd name="T7" fmla="*/ 23 h 38"/>
                <a:gd name="T8" fmla="*/ 0 w 37"/>
                <a:gd name="T9" fmla="*/ 19 h 38"/>
                <a:gd name="T10" fmla="*/ 4 w 37"/>
                <a:gd name="T11" fmla="*/ 15 h 38"/>
                <a:gd name="T12" fmla="*/ 14 w 37"/>
                <a:gd name="T13" fmla="*/ 15 h 38"/>
                <a:gd name="T14" fmla="*/ 14 w 37"/>
                <a:gd name="T15" fmla="*/ 4 h 38"/>
                <a:gd name="T16" fmla="*/ 18 w 37"/>
                <a:gd name="T17" fmla="*/ 0 h 38"/>
                <a:gd name="T18" fmla="*/ 23 w 37"/>
                <a:gd name="T19" fmla="*/ 4 h 38"/>
                <a:gd name="T20" fmla="*/ 23 w 37"/>
                <a:gd name="T21" fmla="*/ 15 h 38"/>
                <a:gd name="T22" fmla="*/ 33 w 37"/>
                <a:gd name="T23" fmla="*/ 15 h 38"/>
                <a:gd name="T24" fmla="*/ 37 w 37"/>
                <a:gd name="T25" fmla="*/ 19 h 38"/>
                <a:gd name="T26" fmla="*/ 33 w 37"/>
                <a:gd name="T27" fmla="*/ 23 h 38"/>
                <a:gd name="T28" fmla="*/ 23 w 37"/>
                <a:gd name="T29" fmla="*/ 23 h 38"/>
                <a:gd name="T30" fmla="*/ 23 w 37"/>
                <a:gd name="T31" fmla="*/ 33 h 38"/>
                <a:gd name="T32" fmla="*/ 18 w 37"/>
                <a:gd name="T33"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005" tIns="43002" rIns="86005" bIns="43002" numCol="1" anchor="t" anchorCtr="0" compatLnSpc="1">
              <a:prstTxWarp prst="textNoShape">
                <a:avLst/>
              </a:prstTxWarp>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sp>
        <p:nvSpPr>
          <p:cNvPr id="384" name="矩形 383"/>
          <p:cNvSpPr/>
          <p:nvPr/>
        </p:nvSpPr>
        <p:spPr>
          <a:xfrm flipH="1">
            <a:off x="5786000" y="3457228"/>
            <a:ext cx="1794998" cy="604878"/>
          </a:xfrm>
          <a:prstGeom prst="rect">
            <a:avLst/>
          </a:prstGeom>
          <a:effectLst/>
        </p:spPr>
        <p:txBody>
          <a:bodyPr wrap="square" lIns="91028" tIns="45514" rIns="91028" bIns="45514">
            <a:spAutoFit/>
          </a:bodyPr>
          <a:lstStyle/>
          <a:p>
            <a:pPr marL="0" marR="0" lvl="0" indent="0" algn="just" defTabSz="910314" rtl="0" eaLnBrk="1" fontAlgn="auto" latinLnBrk="0" hangingPunct="1">
              <a:lnSpc>
                <a:spcPts val="995"/>
              </a:lnSpc>
              <a:spcBef>
                <a:spcPts val="0"/>
              </a:spcBef>
              <a:spcAft>
                <a:spcPts val="0"/>
              </a:spcAft>
              <a:buClrTx/>
              <a:buSzTx/>
              <a:buFontTx/>
              <a:buNone/>
              <a:tabLst/>
              <a:defRPr/>
            </a:pPr>
            <a:r>
              <a:rPr kumimoji="0" lang="zh-CN" altLang="en-US"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rPr>
              <a:t>演界网，中国首家演示设计交易平台。基于演示设计一站式在线演示、素材销售、服务交易系统。</a:t>
            </a:r>
            <a:endParaRPr kumimoji="0" lang="en-US" altLang="zh-CN" sz="941" b="0" i="0" u="none" strike="noStrike" kern="1200" cap="none" spc="0" normalizeH="0" baseline="0" noProof="0" dirty="0">
              <a:ln>
                <a:noFill/>
              </a:ln>
              <a:solidFill>
                <a:prstClr val="black">
                  <a:lumMod val="50000"/>
                  <a:lumOff val="50000"/>
                </a:prstClr>
              </a:solidFill>
              <a:effectLst/>
              <a:uLnTx/>
              <a:uFillTx/>
              <a:latin typeface="微软雅黑" pitchFamily="34" charset="-122"/>
              <a:ea typeface="微软雅黑" pitchFamily="34" charset="-122"/>
              <a:cs typeface="+mn-cs"/>
            </a:endParaRPr>
          </a:p>
        </p:txBody>
      </p:sp>
      <p:sp>
        <p:nvSpPr>
          <p:cNvPr id="385" name="矩形 384"/>
          <p:cNvSpPr/>
          <p:nvPr/>
        </p:nvSpPr>
        <p:spPr>
          <a:xfrm>
            <a:off x="5786001" y="3148492"/>
            <a:ext cx="1291934" cy="245805"/>
          </a:xfrm>
          <a:prstGeom prst="rect">
            <a:avLst/>
          </a:prstGeom>
        </p:spPr>
        <p:txBody>
          <a:bodyPr wrap="square" lIns="91028" tIns="45514" rIns="91028" bIns="45514">
            <a:spAutoFit/>
          </a:bodyPr>
          <a:lstStyle/>
          <a:p>
            <a:pPr marL="0" marR="0" lvl="0" indent="0" algn="just" defTabSz="910314" rtl="0" eaLnBrk="1" fontAlgn="auto" latinLnBrk="0" hangingPunct="1">
              <a:lnSpc>
                <a:spcPts val="1195"/>
              </a:lnSpc>
              <a:spcBef>
                <a:spcPts val="0"/>
              </a:spcBef>
              <a:spcAft>
                <a:spcPts val="0"/>
              </a:spcAft>
              <a:buClrTx/>
              <a:buSzTx/>
              <a:buFontTx/>
              <a:buNone/>
              <a:tabLst/>
              <a:defRPr/>
            </a:pPr>
            <a:r>
              <a:rPr kumimoji="0" lang="zh-CN" altLang="en-US" sz="1035" b="1"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这里填写小标题</a:t>
            </a:r>
            <a:endParaRPr kumimoji="0" lang="en-US" altLang="zh-CN" sz="1035"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172522165"/>
      </p:ext>
    </p:extLst>
  </p:cSld>
  <p:clrMapOvr>
    <a:masterClrMapping/>
  </p:clrMapOvr>
  <p:transition spd="slow" advTm="4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6667">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14:bounceEnd="56667">
                                          <p:cBhvr additive="base">
                                            <p:cTn id="7" dur="300" fill="hold"/>
                                            <p:tgtEl>
                                              <p:spTgt spid="217"/>
                                            </p:tgtEl>
                                            <p:attrNameLst>
                                              <p:attrName>ppt_x</p:attrName>
                                            </p:attrNameLst>
                                          </p:cBhvr>
                                          <p:tavLst>
                                            <p:tav tm="0">
                                              <p:val>
                                                <p:strVal val="#ppt_x"/>
                                              </p:val>
                                            </p:tav>
                                            <p:tav tm="100000">
                                              <p:val>
                                                <p:strVal val="#ppt_x"/>
                                              </p:val>
                                            </p:tav>
                                          </p:tavLst>
                                        </p:anim>
                                        <p:anim calcmode="lin" valueType="num" p14:bounceEnd="56667">
                                          <p:cBhvr additive="base">
                                            <p:cTn id="8" dur="300" fill="hold"/>
                                            <p:tgtEl>
                                              <p:spTgt spid="217"/>
                                            </p:tgtEl>
                                            <p:attrNameLst>
                                              <p:attrName>ppt_y</p:attrName>
                                            </p:attrNameLst>
                                          </p:cBhvr>
                                          <p:tavLst>
                                            <p:tav tm="0">
                                              <p:val>
                                                <p:strVal val="0-#ppt_h/2"/>
                                              </p:val>
                                            </p:tav>
                                            <p:tav tm="100000">
                                              <p:val>
                                                <p:strVal val="#ppt_y"/>
                                              </p:val>
                                            </p:tav>
                                          </p:tavLst>
                                        </p:anim>
                                      </p:childTnLst>
                                    </p:cTn>
                                  </p:par>
                                  <p:par>
                                    <p:cTn id="9" presetID="6" presetClass="entr" presetSubtype="32" fill="hold" grpId="0" nodeType="withEffect">
                                      <p:stCondLst>
                                        <p:cond delay="0"/>
                                      </p:stCondLst>
                                      <p:childTnLst>
                                        <p:set>
                                          <p:cBhvr>
                                            <p:cTn id="10" dur="1" fill="hold">
                                              <p:stCondLst>
                                                <p:cond delay="0"/>
                                              </p:stCondLst>
                                            </p:cTn>
                                            <p:tgtEl>
                                              <p:spTgt spid="216"/>
                                            </p:tgtEl>
                                            <p:attrNameLst>
                                              <p:attrName>style.visibility</p:attrName>
                                            </p:attrNameLst>
                                          </p:cBhvr>
                                          <p:to>
                                            <p:strVal val="visible"/>
                                          </p:to>
                                        </p:set>
                                        <p:animEffect transition="in" filter="circle(out)">
                                          <p:cBhvr>
                                            <p:cTn id="11" dur="300"/>
                                            <p:tgtEl>
                                              <p:spTgt spid="216"/>
                                            </p:tgtEl>
                                          </p:cBhvr>
                                        </p:animEffect>
                                      </p:childTnLst>
                                    </p:cTn>
                                  </p:par>
                                </p:childTnLst>
                              </p:cTn>
                            </p:par>
                            <p:par>
                              <p:cTn id="12" fill="hold">
                                <p:stCondLst>
                                  <p:cond delay="300"/>
                                </p:stCondLst>
                                <p:childTnLst>
                                  <p:par>
                                    <p:cTn id="13" presetID="10" presetClass="entr" presetSubtype="0" fill="hold" nodeType="afterEffect">
                                      <p:stCondLst>
                                        <p:cond delay="0"/>
                                      </p:stCondLst>
                                      <p:childTnLst>
                                        <p:set>
                                          <p:cBhvr>
                                            <p:cTn id="14" dur="1" fill="hold">
                                              <p:stCondLst>
                                                <p:cond delay="0"/>
                                              </p:stCondLst>
                                            </p:cTn>
                                            <p:tgtEl>
                                              <p:spTgt spid="244"/>
                                            </p:tgtEl>
                                            <p:attrNameLst>
                                              <p:attrName>style.visibility</p:attrName>
                                            </p:attrNameLst>
                                          </p:cBhvr>
                                          <p:to>
                                            <p:strVal val="visible"/>
                                          </p:to>
                                        </p:set>
                                        <p:animEffect transition="in" filter="fade">
                                          <p:cBhvr>
                                            <p:cTn id="15" dur="500"/>
                                            <p:tgtEl>
                                              <p:spTgt spid="244"/>
                                            </p:tgtEl>
                                          </p:cBhvr>
                                        </p:animEffect>
                                      </p:childTnLst>
                                    </p:cTn>
                                  </p:par>
                                  <p:par>
                                    <p:cTn id="16" presetID="26" presetClass="emph" presetSubtype="0" fill="hold" nodeType="withEffect">
                                      <p:stCondLst>
                                        <p:cond delay="0"/>
                                      </p:stCondLst>
                                      <p:childTnLst>
                                        <p:animEffect transition="out" filter="fade">
                                          <p:cBhvr>
                                            <p:cTn id="17" dur="400" tmFilter="0, 0; .2, .5; .8, .5; 1, 0"/>
                                            <p:tgtEl>
                                              <p:spTgt spid="244"/>
                                            </p:tgtEl>
                                          </p:cBhvr>
                                        </p:animEffect>
                                        <p:animScale>
                                          <p:cBhvr>
                                            <p:cTn id="18" dur="200" autoRev="1" fill="hold"/>
                                            <p:tgtEl>
                                              <p:spTgt spid="244"/>
                                            </p:tgtEl>
                                          </p:cBhvr>
                                          <p:by x="105000" y="105000"/>
                                        </p:animScale>
                                      </p:childTnLst>
                                    </p:cTn>
                                  </p:par>
                                </p:childTnLst>
                              </p:cTn>
                            </p:par>
                            <p:par>
                              <p:cTn id="19" fill="hold">
                                <p:stCondLst>
                                  <p:cond delay="800"/>
                                </p:stCondLst>
                                <p:childTnLst>
                                  <p:par>
                                    <p:cTn id="20" presetID="10" presetClass="entr" presetSubtype="0" fill="hold" nodeType="afterEffect">
                                      <p:stCondLst>
                                        <p:cond delay="0"/>
                                      </p:stCondLst>
                                      <p:childTnLst>
                                        <p:set>
                                          <p:cBhvr>
                                            <p:cTn id="21" dur="1" fill="hold">
                                              <p:stCondLst>
                                                <p:cond delay="0"/>
                                              </p:stCondLst>
                                            </p:cTn>
                                            <p:tgtEl>
                                              <p:spTgt spid="368"/>
                                            </p:tgtEl>
                                            <p:attrNameLst>
                                              <p:attrName>style.visibility</p:attrName>
                                            </p:attrNameLst>
                                          </p:cBhvr>
                                          <p:to>
                                            <p:strVal val="visible"/>
                                          </p:to>
                                        </p:set>
                                        <p:animEffect transition="in" filter="fade">
                                          <p:cBhvr>
                                            <p:cTn id="22" dur="350"/>
                                            <p:tgtEl>
                                              <p:spTgt spid="368"/>
                                            </p:tgtEl>
                                          </p:cBhvr>
                                        </p:animEffect>
                                      </p:childTnLst>
                                    </p:cTn>
                                  </p:par>
                                  <p:par>
                                    <p:cTn id="23" presetID="26" presetClass="emph" presetSubtype="0" fill="hold" nodeType="withEffect">
                                      <p:stCondLst>
                                        <p:cond delay="0"/>
                                      </p:stCondLst>
                                      <p:childTnLst>
                                        <p:animEffect transition="out" filter="fade">
                                          <p:cBhvr>
                                            <p:cTn id="24" dur="400" tmFilter="0, 0; .2, .5; .8, .5; 1, 0"/>
                                            <p:tgtEl>
                                              <p:spTgt spid="368"/>
                                            </p:tgtEl>
                                          </p:cBhvr>
                                        </p:animEffect>
                                        <p:animScale>
                                          <p:cBhvr>
                                            <p:cTn id="25" dur="200" autoRev="1" fill="hold"/>
                                            <p:tgtEl>
                                              <p:spTgt spid="368"/>
                                            </p:tgtEl>
                                          </p:cBhvr>
                                          <p:by x="105000" y="105000"/>
                                        </p:animScale>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373"/>
                                            </p:tgtEl>
                                            <p:attrNameLst>
                                              <p:attrName>style.visibility</p:attrName>
                                            </p:attrNameLst>
                                          </p:cBhvr>
                                          <p:to>
                                            <p:strVal val="visible"/>
                                          </p:to>
                                        </p:set>
                                        <p:animEffect transition="in" filter="fade">
                                          <p:cBhvr>
                                            <p:cTn id="29" dur="350"/>
                                            <p:tgtEl>
                                              <p:spTgt spid="373"/>
                                            </p:tgtEl>
                                          </p:cBhvr>
                                        </p:animEffect>
                                      </p:childTnLst>
                                    </p:cTn>
                                  </p:par>
                                  <p:par>
                                    <p:cTn id="30" presetID="26" presetClass="emph" presetSubtype="0" fill="hold" grpId="1" nodeType="withEffect">
                                      <p:stCondLst>
                                        <p:cond delay="0"/>
                                      </p:stCondLst>
                                      <p:childTnLst>
                                        <p:animEffect transition="out" filter="fade">
                                          <p:cBhvr>
                                            <p:cTn id="31" dur="400" tmFilter="0, 0; .2, .5; .8, .5; 1, 0"/>
                                            <p:tgtEl>
                                              <p:spTgt spid="373"/>
                                            </p:tgtEl>
                                          </p:cBhvr>
                                        </p:animEffect>
                                        <p:animScale>
                                          <p:cBhvr>
                                            <p:cTn id="32" dur="200" autoRev="1" fill="hold"/>
                                            <p:tgtEl>
                                              <p:spTgt spid="373"/>
                                            </p:tgtEl>
                                          </p:cBhvr>
                                          <p:by x="105000" y="105000"/>
                                        </p:animScale>
                                      </p:childTnLst>
                                    </p:cTn>
                                  </p:par>
                                </p:childTnLst>
                              </p:cTn>
                            </p:par>
                            <p:par>
                              <p:cTn id="33" fill="hold">
                                <p:stCondLst>
                                  <p:cond delay="1600"/>
                                </p:stCondLst>
                                <p:childTnLst>
                                  <p:par>
                                    <p:cTn id="34" presetID="10" presetClass="entr" presetSubtype="0" fill="hold" grpId="0" nodeType="afterEffect">
                                      <p:stCondLst>
                                        <p:cond delay="0"/>
                                      </p:stCondLst>
                                      <p:childTnLst>
                                        <p:set>
                                          <p:cBhvr>
                                            <p:cTn id="35" dur="1" fill="hold">
                                              <p:stCondLst>
                                                <p:cond delay="0"/>
                                              </p:stCondLst>
                                            </p:cTn>
                                            <p:tgtEl>
                                              <p:spTgt spid="372"/>
                                            </p:tgtEl>
                                            <p:attrNameLst>
                                              <p:attrName>style.visibility</p:attrName>
                                            </p:attrNameLst>
                                          </p:cBhvr>
                                          <p:to>
                                            <p:strVal val="visible"/>
                                          </p:to>
                                        </p:set>
                                        <p:animEffect transition="in" filter="fade">
                                          <p:cBhvr>
                                            <p:cTn id="36" dur="500"/>
                                            <p:tgtEl>
                                              <p:spTgt spid="372"/>
                                            </p:tgtEl>
                                          </p:cBhvr>
                                        </p:animEffect>
                                      </p:childTnLst>
                                    </p:cTn>
                                  </p:par>
                                </p:childTnLst>
                              </p:cTn>
                            </p:par>
                            <p:par>
                              <p:cTn id="37" fill="hold">
                                <p:stCondLst>
                                  <p:cond delay="2100"/>
                                </p:stCondLst>
                                <p:childTnLst>
                                  <p:par>
                                    <p:cTn id="38" presetID="10" presetClass="entr" presetSubtype="0" fill="hold" nodeType="afterEffect">
                                      <p:stCondLst>
                                        <p:cond delay="0"/>
                                      </p:stCondLst>
                                      <p:childTnLst>
                                        <p:set>
                                          <p:cBhvr>
                                            <p:cTn id="39" dur="1" fill="hold">
                                              <p:stCondLst>
                                                <p:cond delay="0"/>
                                              </p:stCondLst>
                                            </p:cTn>
                                            <p:tgtEl>
                                              <p:spTgt spid="362"/>
                                            </p:tgtEl>
                                            <p:attrNameLst>
                                              <p:attrName>style.visibility</p:attrName>
                                            </p:attrNameLst>
                                          </p:cBhvr>
                                          <p:to>
                                            <p:strVal val="visible"/>
                                          </p:to>
                                        </p:set>
                                        <p:animEffect transition="in" filter="fade">
                                          <p:cBhvr>
                                            <p:cTn id="40" dur="350"/>
                                            <p:tgtEl>
                                              <p:spTgt spid="362"/>
                                            </p:tgtEl>
                                          </p:cBhvr>
                                        </p:animEffect>
                                      </p:childTnLst>
                                    </p:cTn>
                                  </p:par>
                                  <p:par>
                                    <p:cTn id="41" presetID="26" presetClass="emph" presetSubtype="0" fill="hold" nodeType="withEffect">
                                      <p:stCondLst>
                                        <p:cond delay="0"/>
                                      </p:stCondLst>
                                      <p:childTnLst>
                                        <p:animEffect transition="out" filter="fade">
                                          <p:cBhvr>
                                            <p:cTn id="42" dur="400" tmFilter="0, 0; .2, .5; .8, .5; 1, 0"/>
                                            <p:tgtEl>
                                              <p:spTgt spid="362"/>
                                            </p:tgtEl>
                                          </p:cBhvr>
                                        </p:animEffect>
                                        <p:animScale>
                                          <p:cBhvr>
                                            <p:cTn id="43" dur="200" autoRev="1" fill="hold"/>
                                            <p:tgtEl>
                                              <p:spTgt spid="362"/>
                                            </p:tgtEl>
                                          </p:cBhvr>
                                          <p:by x="105000" y="105000"/>
                                        </p:animScale>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367"/>
                                            </p:tgtEl>
                                            <p:attrNameLst>
                                              <p:attrName>style.visibility</p:attrName>
                                            </p:attrNameLst>
                                          </p:cBhvr>
                                          <p:to>
                                            <p:strVal val="visible"/>
                                          </p:to>
                                        </p:set>
                                        <p:animEffect transition="in" filter="fade">
                                          <p:cBhvr>
                                            <p:cTn id="47" dur="350"/>
                                            <p:tgtEl>
                                              <p:spTgt spid="367"/>
                                            </p:tgtEl>
                                          </p:cBhvr>
                                        </p:animEffect>
                                      </p:childTnLst>
                                    </p:cTn>
                                  </p:par>
                                  <p:par>
                                    <p:cTn id="48" presetID="26" presetClass="emph" presetSubtype="0" fill="hold" grpId="1" nodeType="withEffect">
                                      <p:stCondLst>
                                        <p:cond delay="0"/>
                                      </p:stCondLst>
                                      <p:childTnLst>
                                        <p:animEffect transition="out" filter="fade">
                                          <p:cBhvr>
                                            <p:cTn id="49" dur="400" tmFilter="0, 0; .2, .5; .8, .5; 1, 0"/>
                                            <p:tgtEl>
                                              <p:spTgt spid="367"/>
                                            </p:tgtEl>
                                          </p:cBhvr>
                                        </p:animEffect>
                                        <p:animScale>
                                          <p:cBhvr>
                                            <p:cTn id="50" dur="200" autoRev="1" fill="hold"/>
                                            <p:tgtEl>
                                              <p:spTgt spid="367"/>
                                            </p:tgtEl>
                                          </p:cBhvr>
                                          <p:by x="105000" y="105000"/>
                                        </p:animScale>
                                      </p:childTnLst>
                                    </p:cTn>
                                  </p:par>
                                </p:childTnLst>
                              </p:cTn>
                            </p:par>
                            <p:par>
                              <p:cTn id="51" fill="hold">
                                <p:stCondLst>
                                  <p:cond delay="2900"/>
                                </p:stCondLst>
                                <p:childTnLst>
                                  <p:par>
                                    <p:cTn id="52" presetID="10" presetClass="entr" presetSubtype="0" fill="hold" grpId="0" nodeType="afterEffect">
                                      <p:stCondLst>
                                        <p:cond delay="0"/>
                                      </p:stCondLst>
                                      <p:childTnLst>
                                        <p:set>
                                          <p:cBhvr>
                                            <p:cTn id="53" dur="1" fill="hold">
                                              <p:stCondLst>
                                                <p:cond delay="0"/>
                                              </p:stCondLst>
                                            </p:cTn>
                                            <p:tgtEl>
                                              <p:spTgt spid="366"/>
                                            </p:tgtEl>
                                            <p:attrNameLst>
                                              <p:attrName>style.visibility</p:attrName>
                                            </p:attrNameLst>
                                          </p:cBhvr>
                                          <p:to>
                                            <p:strVal val="visible"/>
                                          </p:to>
                                        </p:set>
                                        <p:animEffect transition="in" filter="fade">
                                          <p:cBhvr>
                                            <p:cTn id="54" dur="500"/>
                                            <p:tgtEl>
                                              <p:spTgt spid="366"/>
                                            </p:tgtEl>
                                          </p:cBhvr>
                                        </p:animEffect>
                                      </p:childTnLst>
                                    </p:cTn>
                                  </p:par>
                                </p:childTnLst>
                              </p:cTn>
                            </p:par>
                            <p:par>
                              <p:cTn id="55" fill="hold">
                                <p:stCondLst>
                                  <p:cond delay="3400"/>
                                </p:stCondLst>
                                <p:childTnLst>
                                  <p:par>
                                    <p:cTn id="56" presetID="10" presetClass="entr" presetSubtype="0" fill="hold" nodeType="afterEffect">
                                      <p:stCondLst>
                                        <p:cond delay="0"/>
                                      </p:stCondLst>
                                      <p:childTnLst>
                                        <p:set>
                                          <p:cBhvr>
                                            <p:cTn id="57" dur="1" fill="hold">
                                              <p:stCondLst>
                                                <p:cond delay="0"/>
                                              </p:stCondLst>
                                            </p:cTn>
                                            <p:tgtEl>
                                              <p:spTgt spid="374"/>
                                            </p:tgtEl>
                                            <p:attrNameLst>
                                              <p:attrName>style.visibility</p:attrName>
                                            </p:attrNameLst>
                                          </p:cBhvr>
                                          <p:to>
                                            <p:strVal val="visible"/>
                                          </p:to>
                                        </p:set>
                                        <p:animEffect transition="in" filter="fade">
                                          <p:cBhvr>
                                            <p:cTn id="58" dur="350"/>
                                            <p:tgtEl>
                                              <p:spTgt spid="374"/>
                                            </p:tgtEl>
                                          </p:cBhvr>
                                        </p:animEffect>
                                      </p:childTnLst>
                                    </p:cTn>
                                  </p:par>
                                  <p:par>
                                    <p:cTn id="59" presetID="26" presetClass="emph" presetSubtype="0" fill="hold" nodeType="withEffect">
                                      <p:stCondLst>
                                        <p:cond delay="0"/>
                                      </p:stCondLst>
                                      <p:childTnLst>
                                        <p:animEffect transition="out" filter="fade">
                                          <p:cBhvr>
                                            <p:cTn id="60" dur="400" tmFilter="0, 0; .2, .5; .8, .5; 1, 0"/>
                                            <p:tgtEl>
                                              <p:spTgt spid="374"/>
                                            </p:tgtEl>
                                          </p:cBhvr>
                                        </p:animEffect>
                                        <p:animScale>
                                          <p:cBhvr>
                                            <p:cTn id="61" dur="200" autoRev="1" fill="hold"/>
                                            <p:tgtEl>
                                              <p:spTgt spid="374"/>
                                            </p:tgtEl>
                                          </p:cBhvr>
                                          <p:by x="105000" y="105000"/>
                                        </p:animScale>
                                      </p:childTnLst>
                                    </p:cTn>
                                  </p:par>
                                </p:childTnLst>
                              </p:cTn>
                            </p:par>
                            <p:par>
                              <p:cTn id="62" fill="hold">
                                <p:stCondLst>
                                  <p:cond delay="3800"/>
                                </p:stCondLst>
                                <p:childTnLst>
                                  <p:par>
                                    <p:cTn id="63" presetID="10" presetClass="entr" presetSubtype="0" fill="hold" grpId="0" nodeType="afterEffect">
                                      <p:stCondLst>
                                        <p:cond delay="0"/>
                                      </p:stCondLst>
                                      <p:childTnLst>
                                        <p:set>
                                          <p:cBhvr>
                                            <p:cTn id="64" dur="1" fill="hold">
                                              <p:stCondLst>
                                                <p:cond delay="0"/>
                                              </p:stCondLst>
                                            </p:cTn>
                                            <p:tgtEl>
                                              <p:spTgt spid="379"/>
                                            </p:tgtEl>
                                            <p:attrNameLst>
                                              <p:attrName>style.visibility</p:attrName>
                                            </p:attrNameLst>
                                          </p:cBhvr>
                                          <p:to>
                                            <p:strVal val="visible"/>
                                          </p:to>
                                        </p:set>
                                        <p:animEffect transition="in" filter="fade">
                                          <p:cBhvr>
                                            <p:cTn id="65" dur="350"/>
                                            <p:tgtEl>
                                              <p:spTgt spid="379"/>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379"/>
                                            </p:tgtEl>
                                          </p:cBhvr>
                                        </p:animEffect>
                                        <p:animScale>
                                          <p:cBhvr>
                                            <p:cTn id="68" dur="200" autoRev="1" fill="hold"/>
                                            <p:tgtEl>
                                              <p:spTgt spid="379"/>
                                            </p:tgtEl>
                                          </p:cBhvr>
                                          <p:by x="105000" y="105000"/>
                                        </p:animScale>
                                      </p:childTnLst>
                                    </p:cTn>
                                  </p:par>
                                </p:childTnLst>
                              </p:cTn>
                            </p:par>
                            <p:par>
                              <p:cTn id="69" fill="hold">
                                <p:stCondLst>
                                  <p:cond delay="4200"/>
                                </p:stCondLst>
                                <p:childTnLst>
                                  <p:par>
                                    <p:cTn id="70" presetID="10" presetClass="entr" presetSubtype="0" fill="hold" grpId="0" nodeType="afterEffect">
                                      <p:stCondLst>
                                        <p:cond delay="0"/>
                                      </p:stCondLst>
                                      <p:childTnLst>
                                        <p:set>
                                          <p:cBhvr>
                                            <p:cTn id="71" dur="1" fill="hold">
                                              <p:stCondLst>
                                                <p:cond delay="0"/>
                                              </p:stCondLst>
                                            </p:cTn>
                                            <p:tgtEl>
                                              <p:spTgt spid="378"/>
                                            </p:tgtEl>
                                            <p:attrNameLst>
                                              <p:attrName>style.visibility</p:attrName>
                                            </p:attrNameLst>
                                          </p:cBhvr>
                                          <p:to>
                                            <p:strVal val="visible"/>
                                          </p:to>
                                        </p:set>
                                        <p:animEffect transition="in" filter="fade">
                                          <p:cBhvr>
                                            <p:cTn id="72" dur="500"/>
                                            <p:tgtEl>
                                              <p:spTgt spid="378"/>
                                            </p:tgtEl>
                                          </p:cBhvr>
                                        </p:animEffect>
                                      </p:childTnLst>
                                    </p:cTn>
                                  </p:par>
                                </p:childTnLst>
                              </p:cTn>
                            </p:par>
                            <p:par>
                              <p:cTn id="73" fill="hold">
                                <p:stCondLst>
                                  <p:cond delay="4700"/>
                                </p:stCondLst>
                                <p:childTnLst>
                                  <p:par>
                                    <p:cTn id="74" presetID="10" presetClass="entr" presetSubtype="0" fill="hold" nodeType="afterEffect">
                                      <p:stCondLst>
                                        <p:cond delay="0"/>
                                      </p:stCondLst>
                                      <p:childTnLst>
                                        <p:set>
                                          <p:cBhvr>
                                            <p:cTn id="75" dur="1" fill="hold">
                                              <p:stCondLst>
                                                <p:cond delay="0"/>
                                              </p:stCondLst>
                                            </p:cTn>
                                            <p:tgtEl>
                                              <p:spTgt spid="380"/>
                                            </p:tgtEl>
                                            <p:attrNameLst>
                                              <p:attrName>style.visibility</p:attrName>
                                            </p:attrNameLst>
                                          </p:cBhvr>
                                          <p:to>
                                            <p:strVal val="visible"/>
                                          </p:to>
                                        </p:set>
                                        <p:animEffect transition="in" filter="fade">
                                          <p:cBhvr>
                                            <p:cTn id="76" dur="350"/>
                                            <p:tgtEl>
                                              <p:spTgt spid="380"/>
                                            </p:tgtEl>
                                          </p:cBhvr>
                                        </p:animEffect>
                                      </p:childTnLst>
                                    </p:cTn>
                                  </p:par>
                                  <p:par>
                                    <p:cTn id="77" presetID="26" presetClass="emph" presetSubtype="0" fill="hold" nodeType="withEffect">
                                      <p:stCondLst>
                                        <p:cond delay="0"/>
                                      </p:stCondLst>
                                      <p:childTnLst>
                                        <p:animEffect transition="out" filter="fade">
                                          <p:cBhvr>
                                            <p:cTn id="78" dur="400" tmFilter="0, 0; .2, .5; .8, .5; 1, 0"/>
                                            <p:tgtEl>
                                              <p:spTgt spid="380"/>
                                            </p:tgtEl>
                                          </p:cBhvr>
                                        </p:animEffect>
                                        <p:animScale>
                                          <p:cBhvr>
                                            <p:cTn id="79" dur="200" autoRev="1" fill="hold"/>
                                            <p:tgtEl>
                                              <p:spTgt spid="380"/>
                                            </p:tgtEl>
                                          </p:cBhvr>
                                          <p:by x="105000" y="105000"/>
                                        </p:animScale>
                                      </p:childTnLst>
                                    </p:cTn>
                                  </p:par>
                                </p:childTnLst>
                              </p:cTn>
                            </p:par>
                            <p:par>
                              <p:cTn id="80" fill="hold">
                                <p:stCondLst>
                                  <p:cond delay="5100"/>
                                </p:stCondLst>
                                <p:childTnLst>
                                  <p:par>
                                    <p:cTn id="81" presetID="10" presetClass="entr" presetSubtype="0" fill="hold" grpId="0" nodeType="afterEffect">
                                      <p:stCondLst>
                                        <p:cond delay="0"/>
                                      </p:stCondLst>
                                      <p:childTnLst>
                                        <p:set>
                                          <p:cBhvr>
                                            <p:cTn id="82" dur="1" fill="hold">
                                              <p:stCondLst>
                                                <p:cond delay="0"/>
                                              </p:stCondLst>
                                            </p:cTn>
                                            <p:tgtEl>
                                              <p:spTgt spid="385"/>
                                            </p:tgtEl>
                                            <p:attrNameLst>
                                              <p:attrName>style.visibility</p:attrName>
                                            </p:attrNameLst>
                                          </p:cBhvr>
                                          <p:to>
                                            <p:strVal val="visible"/>
                                          </p:to>
                                        </p:set>
                                        <p:animEffect transition="in" filter="fade">
                                          <p:cBhvr>
                                            <p:cTn id="83" dur="350"/>
                                            <p:tgtEl>
                                              <p:spTgt spid="385"/>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385"/>
                                            </p:tgtEl>
                                          </p:cBhvr>
                                        </p:animEffect>
                                        <p:animScale>
                                          <p:cBhvr>
                                            <p:cTn id="86" dur="200" autoRev="1" fill="hold"/>
                                            <p:tgtEl>
                                              <p:spTgt spid="385"/>
                                            </p:tgtEl>
                                          </p:cBhvr>
                                          <p:by x="105000" y="105000"/>
                                        </p:animScale>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384"/>
                                            </p:tgtEl>
                                            <p:attrNameLst>
                                              <p:attrName>style.visibility</p:attrName>
                                            </p:attrNameLst>
                                          </p:cBhvr>
                                          <p:to>
                                            <p:strVal val="visible"/>
                                          </p:to>
                                        </p:set>
                                        <p:animEffect transition="in" filter="fade">
                                          <p:cBhvr>
                                            <p:cTn id="90" dur="50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366" grpId="0"/>
          <p:bldP spid="367" grpId="0"/>
          <p:bldP spid="367" grpId="1"/>
          <p:bldP spid="372" grpId="0"/>
          <p:bldP spid="373" grpId="0"/>
          <p:bldP spid="373" grpId="1"/>
          <p:bldP spid="378" grpId="0"/>
          <p:bldP spid="379" grpId="0"/>
          <p:bldP spid="379" grpId="1"/>
          <p:bldP spid="384" grpId="0"/>
          <p:bldP spid="385" grpId="0"/>
          <p:bldP spid="38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300" fill="hold"/>
                                            <p:tgtEl>
                                              <p:spTgt spid="217"/>
                                            </p:tgtEl>
                                            <p:attrNameLst>
                                              <p:attrName>ppt_x</p:attrName>
                                            </p:attrNameLst>
                                          </p:cBhvr>
                                          <p:tavLst>
                                            <p:tav tm="0">
                                              <p:val>
                                                <p:strVal val="#ppt_x"/>
                                              </p:val>
                                            </p:tav>
                                            <p:tav tm="100000">
                                              <p:val>
                                                <p:strVal val="#ppt_x"/>
                                              </p:val>
                                            </p:tav>
                                          </p:tavLst>
                                        </p:anim>
                                        <p:anim calcmode="lin" valueType="num">
                                          <p:cBhvr additive="base">
                                            <p:cTn id="8" dur="300" fill="hold"/>
                                            <p:tgtEl>
                                              <p:spTgt spid="217"/>
                                            </p:tgtEl>
                                            <p:attrNameLst>
                                              <p:attrName>ppt_y</p:attrName>
                                            </p:attrNameLst>
                                          </p:cBhvr>
                                          <p:tavLst>
                                            <p:tav tm="0">
                                              <p:val>
                                                <p:strVal val="0-#ppt_h/2"/>
                                              </p:val>
                                            </p:tav>
                                            <p:tav tm="100000">
                                              <p:val>
                                                <p:strVal val="#ppt_y"/>
                                              </p:val>
                                            </p:tav>
                                          </p:tavLst>
                                        </p:anim>
                                      </p:childTnLst>
                                    </p:cTn>
                                  </p:par>
                                  <p:par>
                                    <p:cTn id="9" presetID="6" presetClass="entr" presetSubtype="32" fill="hold" grpId="0" nodeType="withEffect">
                                      <p:stCondLst>
                                        <p:cond delay="0"/>
                                      </p:stCondLst>
                                      <p:childTnLst>
                                        <p:set>
                                          <p:cBhvr>
                                            <p:cTn id="10" dur="1" fill="hold">
                                              <p:stCondLst>
                                                <p:cond delay="0"/>
                                              </p:stCondLst>
                                            </p:cTn>
                                            <p:tgtEl>
                                              <p:spTgt spid="216"/>
                                            </p:tgtEl>
                                            <p:attrNameLst>
                                              <p:attrName>style.visibility</p:attrName>
                                            </p:attrNameLst>
                                          </p:cBhvr>
                                          <p:to>
                                            <p:strVal val="visible"/>
                                          </p:to>
                                        </p:set>
                                        <p:animEffect transition="in" filter="circle(out)">
                                          <p:cBhvr>
                                            <p:cTn id="11" dur="300"/>
                                            <p:tgtEl>
                                              <p:spTgt spid="216"/>
                                            </p:tgtEl>
                                          </p:cBhvr>
                                        </p:animEffect>
                                      </p:childTnLst>
                                    </p:cTn>
                                  </p:par>
                                </p:childTnLst>
                              </p:cTn>
                            </p:par>
                            <p:par>
                              <p:cTn id="12" fill="hold">
                                <p:stCondLst>
                                  <p:cond delay="300"/>
                                </p:stCondLst>
                                <p:childTnLst>
                                  <p:par>
                                    <p:cTn id="13" presetID="10" presetClass="entr" presetSubtype="0" fill="hold" nodeType="afterEffect">
                                      <p:stCondLst>
                                        <p:cond delay="0"/>
                                      </p:stCondLst>
                                      <p:childTnLst>
                                        <p:set>
                                          <p:cBhvr>
                                            <p:cTn id="14" dur="1" fill="hold">
                                              <p:stCondLst>
                                                <p:cond delay="0"/>
                                              </p:stCondLst>
                                            </p:cTn>
                                            <p:tgtEl>
                                              <p:spTgt spid="244"/>
                                            </p:tgtEl>
                                            <p:attrNameLst>
                                              <p:attrName>style.visibility</p:attrName>
                                            </p:attrNameLst>
                                          </p:cBhvr>
                                          <p:to>
                                            <p:strVal val="visible"/>
                                          </p:to>
                                        </p:set>
                                        <p:animEffect transition="in" filter="fade">
                                          <p:cBhvr>
                                            <p:cTn id="15" dur="500"/>
                                            <p:tgtEl>
                                              <p:spTgt spid="244"/>
                                            </p:tgtEl>
                                          </p:cBhvr>
                                        </p:animEffect>
                                      </p:childTnLst>
                                    </p:cTn>
                                  </p:par>
                                  <p:par>
                                    <p:cTn id="16" presetID="26" presetClass="emph" presetSubtype="0" fill="hold" nodeType="withEffect">
                                      <p:stCondLst>
                                        <p:cond delay="0"/>
                                      </p:stCondLst>
                                      <p:childTnLst>
                                        <p:animEffect transition="out" filter="fade">
                                          <p:cBhvr>
                                            <p:cTn id="17" dur="400" tmFilter="0, 0; .2, .5; .8, .5; 1, 0"/>
                                            <p:tgtEl>
                                              <p:spTgt spid="244"/>
                                            </p:tgtEl>
                                          </p:cBhvr>
                                        </p:animEffect>
                                        <p:animScale>
                                          <p:cBhvr>
                                            <p:cTn id="18" dur="200" autoRev="1" fill="hold"/>
                                            <p:tgtEl>
                                              <p:spTgt spid="244"/>
                                            </p:tgtEl>
                                          </p:cBhvr>
                                          <p:by x="105000" y="105000"/>
                                        </p:animScale>
                                      </p:childTnLst>
                                    </p:cTn>
                                  </p:par>
                                </p:childTnLst>
                              </p:cTn>
                            </p:par>
                            <p:par>
                              <p:cTn id="19" fill="hold">
                                <p:stCondLst>
                                  <p:cond delay="800"/>
                                </p:stCondLst>
                                <p:childTnLst>
                                  <p:par>
                                    <p:cTn id="20" presetID="10" presetClass="entr" presetSubtype="0" fill="hold" nodeType="afterEffect">
                                      <p:stCondLst>
                                        <p:cond delay="0"/>
                                      </p:stCondLst>
                                      <p:childTnLst>
                                        <p:set>
                                          <p:cBhvr>
                                            <p:cTn id="21" dur="1" fill="hold">
                                              <p:stCondLst>
                                                <p:cond delay="0"/>
                                              </p:stCondLst>
                                            </p:cTn>
                                            <p:tgtEl>
                                              <p:spTgt spid="368"/>
                                            </p:tgtEl>
                                            <p:attrNameLst>
                                              <p:attrName>style.visibility</p:attrName>
                                            </p:attrNameLst>
                                          </p:cBhvr>
                                          <p:to>
                                            <p:strVal val="visible"/>
                                          </p:to>
                                        </p:set>
                                        <p:animEffect transition="in" filter="fade">
                                          <p:cBhvr>
                                            <p:cTn id="22" dur="350"/>
                                            <p:tgtEl>
                                              <p:spTgt spid="368"/>
                                            </p:tgtEl>
                                          </p:cBhvr>
                                        </p:animEffect>
                                      </p:childTnLst>
                                    </p:cTn>
                                  </p:par>
                                  <p:par>
                                    <p:cTn id="23" presetID="26" presetClass="emph" presetSubtype="0" fill="hold" nodeType="withEffect">
                                      <p:stCondLst>
                                        <p:cond delay="0"/>
                                      </p:stCondLst>
                                      <p:childTnLst>
                                        <p:animEffect transition="out" filter="fade">
                                          <p:cBhvr>
                                            <p:cTn id="24" dur="400" tmFilter="0, 0; .2, .5; .8, .5; 1, 0"/>
                                            <p:tgtEl>
                                              <p:spTgt spid="368"/>
                                            </p:tgtEl>
                                          </p:cBhvr>
                                        </p:animEffect>
                                        <p:animScale>
                                          <p:cBhvr>
                                            <p:cTn id="25" dur="200" autoRev="1" fill="hold"/>
                                            <p:tgtEl>
                                              <p:spTgt spid="368"/>
                                            </p:tgtEl>
                                          </p:cBhvr>
                                          <p:by x="105000" y="105000"/>
                                        </p:animScale>
                                      </p:childTnLst>
                                    </p:cTn>
                                  </p:par>
                                </p:childTnLst>
                              </p:cTn>
                            </p:par>
                            <p:par>
                              <p:cTn id="26" fill="hold">
                                <p:stCondLst>
                                  <p:cond delay="1200"/>
                                </p:stCondLst>
                                <p:childTnLst>
                                  <p:par>
                                    <p:cTn id="27" presetID="10" presetClass="entr" presetSubtype="0" fill="hold" grpId="0" nodeType="afterEffect">
                                      <p:stCondLst>
                                        <p:cond delay="0"/>
                                      </p:stCondLst>
                                      <p:childTnLst>
                                        <p:set>
                                          <p:cBhvr>
                                            <p:cTn id="28" dur="1" fill="hold">
                                              <p:stCondLst>
                                                <p:cond delay="0"/>
                                              </p:stCondLst>
                                            </p:cTn>
                                            <p:tgtEl>
                                              <p:spTgt spid="373"/>
                                            </p:tgtEl>
                                            <p:attrNameLst>
                                              <p:attrName>style.visibility</p:attrName>
                                            </p:attrNameLst>
                                          </p:cBhvr>
                                          <p:to>
                                            <p:strVal val="visible"/>
                                          </p:to>
                                        </p:set>
                                        <p:animEffect transition="in" filter="fade">
                                          <p:cBhvr>
                                            <p:cTn id="29" dur="350"/>
                                            <p:tgtEl>
                                              <p:spTgt spid="373"/>
                                            </p:tgtEl>
                                          </p:cBhvr>
                                        </p:animEffect>
                                      </p:childTnLst>
                                    </p:cTn>
                                  </p:par>
                                  <p:par>
                                    <p:cTn id="30" presetID="26" presetClass="emph" presetSubtype="0" fill="hold" grpId="1" nodeType="withEffect">
                                      <p:stCondLst>
                                        <p:cond delay="0"/>
                                      </p:stCondLst>
                                      <p:childTnLst>
                                        <p:animEffect transition="out" filter="fade">
                                          <p:cBhvr>
                                            <p:cTn id="31" dur="400" tmFilter="0, 0; .2, .5; .8, .5; 1, 0"/>
                                            <p:tgtEl>
                                              <p:spTgt spid="373"/>
                                            </p:tgtEl>
                                          </p:cBhvr>
                                        </p:animEffect>
                                        <p:animScale>
                                          <p:cBhvr>
                                            <p:cTn id="32" dur="200" autoRev="1" fill="hold"/>
                                            <p:tgtEl>
                                              <p:spTgt spid="373"/>
                                            </p:tgtEl>
                                          </p:cBhvr>
                                          <p:by x="105000" y="105000"/>
                                        </p:animScale>
                                      </p:childTnLst>
                                    </p:cTn>
                                  </p:par>
                                </p:childTnLst>
                              </p:cTn>
                            </p:par>
                            <p:par>
                              <p:cTn id="33" fill="hold">
                                <p:stCondLst>
                                  <p:cond delay="1600"/>
                                </p:stCondLst>
                                <p:childTnLst>
                                  <p:par>
                                    <p:cTn id="34" presetID="10" presetClass="entr" presetSubtype="0" fill="hold" grpId="0" nodeType="afterEffect">
                                      <p:stCondLst>
                                        <p:cond delay="0"/>
                                      </p:stCondLst>
                                      <p:childTnLst>
                                        <p:set>
                                          <p:cBhvr>
                                            <p:cTn id="35" dur="1" fill="hold">
                                              <p:stCondLst>
                                                <p:cond delay="0"/>
                                              </p:stCondLst>
                                            </p:cTn>
                                            <p:tgtEl>
                                              <p:spTgt spid="372"/>
                                            </p:tgtEl>
                                            <p:attrNameLst>
                                              <p:attrName>style.visibility</p:attrName>
                                            </p:attrNameLst>
                                          </p:cBhvr>
                                          <p:to>
                                            <p:strVal val="visible"/>
                                          </p:to>
                                        </p:set>
                                        <p:animEffect transition="in" filter="fade">
                                          <p:cBhvr>
                                            <p:cTn id="36" dur="500"/>
                                            <p:tgtEl>
                                              <p:spTgt spid="372"/>
                                            </p:tgtEl>
                                          </p:cBhvr>
                                        </p:animEffect>
                                      </p:childTnLst>
                                    </p:cTn>
                                  </p:par>
                                </p:childTnLst>
                              </p:cTn>
                            </p:par>
                            <p:par>
                              <p:cTn id="37" fill="hold">
                                <p:stCondLst>
                                  <p:cond delay="2100"/>
                                </p:stCondLst>
                                <p:childTnLst>
                                  <p:par>
                                    <p:cTn id="38" presetID="10" presetClass="entr" presetSubtype="0" fill="hold" nodeType="afterEffect">
                                      <p:stCondLst>
                                        <p:cond delay="0"/>
                                      </p:stCondLst>
                                      <p:childTnLst>
                                        <p:set>
                                          <p:cBhvr>
                                            <p:cTn id="39" dur="1" fill="hold">
                                              <p:stCondLst>
                                                <p:cond delay="0"/>
                                              </p:stCondLst>
                                            </p:cTn>
                                            <p:tgtEl>
                                              <p:spTgt spid="362"/>
                                            </p:tgtEl>
                                            <p:attrNameLst>
                                              <p:attrName>style.visibility</p:attrName>
                                            </p:attrNameLst>
                                          </p:cBhvr>
                                          <p:to>
                                            <p:strVal val="visible"/>
                                          </p:to>
                                        </p:set>
                                        <p:animEffect transition="in" filter="fade">
                                          <p:cBhvr>
                                            <p:cTn id="40" dur="350"/>
                                            <p:tgtEl>
                                              <p:spTgt spid="362"/>
                                            </p:tgtEl>
                                          </p:cBhvr>
                                        </p:animEffect>
                                      </p:childTnLst>
                                    </p:cTn>
                                  </p:par>
                                  <p:par>
                                    <p:cTn id="41" presetID="26" presetClass="emph" presetSubtype="0" fill="hold" nodeType="withEffect">
                                      <p:stCondLst>
                                        <p:cond delay="0"/>
                                      </p:stCondLst>
                                      <p:childTnLst>
                                        <p:animEffect transition="out" filter="fade">
                                          <p:cBhvr>
                                            <p:cTn id="42" dur="400" tmFilter="0, 0; .2, .5; .8, .5; 1, 0"/>
                                            <p:tgtEl>
                                              <p:spTgt spid="362"/>
                                            </p:tgtEl>
                                          </p:cBhvr>
                                        </p:animEffect>
                                        <p:animScale>
                                          <p:cBhvr>
                                            <p:cTn id="43" dur="200" autoRev="1" fill="hold"/>
                                            <p:tgtEl>
                                              <p:spTgt spid="362"/>
                                            </p:tgtEl>
                                          </p:cBhvr>
                                          <p:by x="105000" y="105000"/>
                                        </p:animScale>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367"/>
                                            </p:tgtEl>
                                            <p:attrNameLst>
                                              <p:attrName>style.visibility</p:attrName>
                                            </p:attrNameLst>
                                          </p:cBhvr>
                                          <p:to>
                                            <p:strVal val="visible"/>
                                          </p:to>
                                        </p:set>
                                        <p:animEffect transition="in" filter="fade">
                                          <p:cBhvr>
                                            <p:cTn id="47" dur="350"/>
                                            <p:tgtEl>
                                              <p:spTgt spid="367"/>
                                            </p:tgtEl>
                                          </p:cBhvr>
                                        </p:animEffect>
                                      </p:childTnLst>
                                    </p:cTn>
                                  </p:par>
                                  <p:par>
                                    <p:cTn id="48" presetID="26" presetClass="emph" presetSubtype="0" fill="hold" grpId="1" nodeType="withEffect">
                                      <p:stCondLst>
                                        <p:cond delay="0"/>
                                      </p:stCondLst>
                                      <p:childTnLst>
                                        <p:animEffect transition="out" filter="fade">
                                          <p:cBhvr>
                                            <p:cTn id="49" dur="400" tmFilter="0, 0; .2, .5; .8, .5; 1, 0"/>
                                            <p:tgtEl>
                                              <p:spTgt spid="367"/>
                                            </p:tgtEl>
                                          </p:cBhvr>
                                        </p:animEffect>
                                        <p:animScale>
                                          <p:cBhvr>
                                            <p:cTn id="50" dur="200" autoRev="1" fill="hold"/>
                                            <p:tgtEl>
                                              <p:spTgt spid="367"/>
                                            </p:tgtEl>
                                          </p:cBhvr>
                                          <p:by x="105000" y="105000"/>
                                        </p:animScale>
                                      </p:childTnLst>
                                    </p:cTn>
                                  </p:par>
                                </p:childTnLst>
                              </p:cTn>
                            </p:par>
                            <p:par>
                              <p:cTn id="51" fill="hold">
                                <p:stCondLst>
                                  <p:cond delay="2900"/>
                                </p:stCondLst>
                                <p:childTnLst>
                                  <p:par>
                                    <p:cTn id="52" presetID="10" presetClass="entr" presetSubtype="0" fill="hold" grpId="0" nodeType="afterEffect">
                                      <p:stCondLst>
                                        <p:cond delay="0"/>
                                      </p:stCondLst>
                                      <p:childTnLst>
                                        <p:set>
                                          <p:cBhvr>
                                            <p:cTn id="53" dur="1" fill="hold">
                                              <p:stCondLst>
                                                <p:cond delay="0"/>
                                              </p:stCondLst>
                                            </p:cTn>
                                            <p:tgtEl>
                                              <p:spTgt spid="366"/>
                                            </p:tgtEl>
                                            <p:attrNameLst>
                                              <p:attrName>style.visibility</p:attrName>
                                            </p:attrNameLst>
                                          </p:cBhvr>
                                          <p:to>
                                            <p:strVal val="visible"/>
                                          </p:to>
                                        </p:set>
                                        <p:animEffect transition="in" filter="fade">
                                          <p:cBhvr>
                                            <p:cTn id="54" dur="500"/>
                                            <p:tgtEl>
                                              <p:spTgt spid="366"/>
                                            </p:tgtEl>
                                          </p:cBhvr>
                                        </p:animEffect>
                                      </p:childTnLst>
                                    </p:cTn>
                                  </p:par>
                                </p:childTnLst>
                              </p:cTn>
                            </p:par>
                            <p:par>
                              <p:cTn id="55" fill="hold">
                                <p:stCondLst>
                                  <p:cond delay="3400"/>
                                </p:stCondLst>
                                <p:childTnLst>
                                  <p:par>
                                    <p:cTn id="56" presetID="10" presetClass="entr" presetSubtype="0" fill="hold" nodeType="afterEffect">
                                      <p:stCondLst>
                                        <p:cond delay="0"/>
                                      </p:stCondLst>
                                      <p:childTnLst>
                                        <p:set>
                                          <p:cBhvr>
                                            <p:cTn id="57" dur="1" fill="hold">
                                              <p:stCondLst>
                                                <p:cond delay="0"/>
                                              </p:stCondLst>
                                            </p:cTn>
                                            <p:tgtEl>
                                              <p:spTgt spid="374"/>
                                            </p:tgtEl>
                                            <p:attrNameLst>
                                              <p:attrName>style.visibility</p:attrName>
                                            </p:attrNameLst>
                                          </p:cBhvr>
                                          <p:to>
                                            <p:strVal val="visible"/>
                                          </p:to>
                                        </p:set>
                                        <p:animEffect transition="in" filter="fade">
                                          <p:cBhvr>
                                            <p:cTn id="58" dur="350"/>
                                            <p:tgtEl>
                                              <p:spTgt spid="374"/>
                                            </p:tgtEl>
                                          </p:cBhvr>
                                        </p:animEffect>
                                      </p:childTnLst>
                                    </p:cTn>
                                  </p:par>
                                  <p:par>
                                    <p:cTn id="59" presetID="26" presetClass="emph" presetSubtype="0" fill="hold" nodeType="withEffect">
                                      <p:stCondLst>
                                        <p:cond delay="0"/>
                                      </p:stCondLst>
                                      <p:childTnLst>
                                        <p:animEffect transition="out" filter="fade">
                                          <p:cBhvr>
                                            <p:cTn id="60" dur="400" tmFilter="0, 0; .2, .5; .8, .5; 1, 0"/>
                                            <p:tgtEl>
                                              <p:spTgt spid="374"/>
                                            </p:tgtEl>
                                          </p:cBhvr>
                                        </p:animEffect>
                                        <p:animScale>
                                          <p:cBhvr>
                                            <p:cTn id="61" dur="200" autoRev="1" fill="hold"/>
                                            <p:tgtEl>
                                              <p:spTgt spid="374"/>
                                            </p:tgtEl>
                                          </p:cBhvr>
                                          <p:by x="105000" y="105000"/>
                                        </p:animScale>
                                      </p:childTnLst>
                                    </p:cTn>
                                  </p:par>
                                </p:childTnLst>
                              </p:cTn>
                            </p:par>
                            <p:par>
                              <p:cTn id="62" fill="hold">
                                <p:stCondLst>
                                  <p:cond delay="3800"/>
                                </p:stCondLst>
                                <p:childTnLst>
                                  <p:par>
                                    <p:cTn id="63" presetID="10" presetClass="entr" presetSubtype="0" fill="hold" grpId="0" nodeType="afterEffect">
                                      <p:stCondLst>
                                        <p:cond delay="0"/>
                                      </p:stCondLst>
                                      <p:childTnLst>
                                        <p:set>
                                          <p:cBhvr>
                                            <p:cTn id="64" dur="1" fill="hold">
                                              <p:stCondLst>
                                                <p:cond delay="0"/>
                                              </p:stCondLst>
                                            </p:cTn>
                                            <p:tgtEl>
                                              <p:spTgt spid="379"/>
                                            </p:tgtEl>
                                            <p:attrNameLst>
                                              <p:attrName>style.visibility</p:attrName>
                                            </p:attrNameLst>
                                          </p:cBhvr>
                                          <p:to>
                                            <p:strVal val="visible"/>
                                          </p:to>
                                        </p:set>
                                        <p:animEffect transition="in" filter="fade">
                                          <p:cBhvr>
                                            <p:cTn id="65" dur="350"/>
                                            <p:tgtEl>
                                              <p:spTgt spid="379"/>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379"/>
                                            </p:tgtEl>
                                          </p:cBhvr>
                                        </p:animEffect>
                                        <p:animScale>
                                          <p:cBhvr>
                                            <p:cTn id="68" dur="200" autoRev="1" fill="hold"/>
                                            <p:tgtEl>
                                              <p:spTgt spid="379"/>
                                            </p:tgtEl>
                                          </p:cBhvr>
                                          <p:by x="105000" y="105000"/>
                                        </p:animScale>
                                      </p:childTnLst>
                                    </p:cTn>
                                  </p:par>
                                </p:childTnLst>
                              </p:cTn>
                            </p:par>
                            <p:par>
                              <p:cTn id="69" fill="hold">
                                <p:stCondLst>
                                  <p:cond delay="4200"/>
                                </p:stCondLst>
                                <p:childTnLst>
                                  <p:par>
                                    <p:cTn id="70" presetID="10" presetClass="entr" presetSubtype="0" fill="hold" grpId="0" nodeType="afterEffect">
                                      <p:stCondLst>
                                        <p:cond delay="0"/>
                                      </p:stCondLst>
                                      <p:childTnLst>
                                        <p:set>
                                          <p:cBhvr>
                                            <p:cTn id="71" dur="1" fill="hold">
                                              <p:stCondLst>
                                                <p:cond delay="0"/>
                                              </p:stCondLst>
                                            </p:cTn>
                                            <p:tgtEl>
                                              <p:spTgt spid="378"/>
                                            </p:tgtEl>
                                            <p:attrNameLst>
                                              <p:attrName>style.visibility</p:attrName>
                                            </p:attrNameLst>
                                          </p:cBhvr>
                                          <p:to>
                                            <p:strVal val="visible"/>
                                          </p:to>
                                        </p:set>
                                        <p:animEffect transition="in" filter="fade">
                                          <p:cBhvr>
                                            <p:cTn id="72" dur="500"/>
                                            <p:tgtEl>
                                              <p:spTgt spid="378"/>
                                            </p:tgtEl>
                                          </p:cBhvr>
                                        </p:animEffect>
                                      </p:childTnLst>
                                    </p:cTn>
                                  </p:par>
                                </p:childTnLst>
                              </p:cTn>
                            </p:par>
                            <p:par>
                              <p:cTn id="73" fill="hold">
                                <p:stCondLst>
                                  <p:cond delay="4700"/>
                                </p:stCondLst>
                                <p:childTnLst>
                                  <p:par>
                                    <p:cTn id="74" presetID="10" presetClass="entr" presetSubtype="0" fill="hold" nodeType="afterEffect">
                                      <p:stCondLst>
                                        <p:cond delay="0"/>
                                      </p:stCondLst>
                                      <p:childTnLst>
                                        <p:set>
                                          <p:cBhvr>
                                            <p:cTn id="75" dur="1" fill="hold">
                                              <p:stCondLst>
                                                <p:cond delay="0"/>
                                              </p:stCondLst>
                                            </p:cTn>
                                            <p:tgtEl>
                                              <p:spTgt spid="380"/>
                                            </p:tgtEl>
                                            <p:attrNameLst>
                                              <p:attrName>style.visibility</p:attrName>
                                            </p:attrNameLst>
                                          </p:cBhvr>
                                          <p:to>
                                            <p:strVal val="visible"/>
                                          </p:to>
                                        </p:set>
                                        <p:animEffect transition="in" filter="fade">
                                          <p:cBhvr>
                                            <p:cTn id="76" dur="350"/>
                                            <p:tgtEl>
                                              <p:spTgt spid="380"/>
                                            </p:tgtEl>
                                          </p:cBhvr>
                                        </p:animEffect>
                                      </p:childTnLst>
                                    </p:cTn>
                                  </p:par>
                                  <p:par>
                                    <p:cTn id="77" presetID="26" presetClass="emph" presetSubtype="0" fill="hold" nodeType="withEffect">
                                      <p:stCondLst>
                                        <p:cond delay="0"/>
                                      </p:stCondLst>
                                      <p:childTnLst>
                                        <p:animEffect transition="out" filter="fade">
                                          <p:cBhvr>
                                            <p:cTn id="78" dur="400" tmFilter="0, 0; .2, .5; .8, .5; 1, 0"/>
                                            <p:tgtEl>
                                              <p:spTgt spid="380"/>
                                            </p:tgtEl>
                                          </p:cBhvr>
                                        </p:animEffect>
                                        <p:animScale>
                                          <p:cBhvr>
                                            <p:cTn id="79" dur="200" autoRev="1" fill="hold"/>
                                            <p:tgtEl>
                                              <p:spTgt spid="380"/>
                                            </p:tgtEl>
                                          </p:cBhvr>
                                          <p:by x="105000" y="105000"/>
                                        </p:animScale>
                                      </p:childTnLst>
                                    </p:cTn>
                                  </p:par>
                                </p:childTnLst>
                              </p:cTn>
                            </p:par>
                            <p:par>
                              <p:cTn id="80" fill="hold">
                                <p:stCondLst>
                                  <p:cond delay="5100"/>
                                </p:stCondLst>
                                <p:childTnLst>
                                  <p:par>
                                    <p:cTn id="81" presetID="10" presetClass="entr" presetSubtype="0" fill="hold" grpId="0" nodeType="afterEffect">
                                      <p:stCondLst>
                                        <p:cond delay="0"/>
                                      </p:stCondLst>
                                      <p:childTnLst>
                                        <p:set>
                                          <p:cBhvr>
                                            <p:cTn id="82" dur="1" fill="hold">
                                              <p:stCondLst>
                                                <p:cond delay="0"/>
                                              </p:stCondLst>
                                            </p:cTn>
                                            <p:tgtEl>
                                              <p:spTgt spid="385"/>
                                            </p:tgtEl>
                                            <p:attrNameLst>
                                              <p:attrName>style.visibility</p:attrName>
                                            </p:attrNameLst>
                                          </p:cBhvr>
                                          <p:to>
                                            <p:strVal val="visible"/>
                                          </p:to>
                                        </p:set>
                                        <p:animEffect transition="in" filter="fade">
                                          <p:cBhvr>
                                            <p:cTn id="83" dur="350"/>
                                            <p:tgtEl>
                                              <p:spTgt spid="385"/>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385"/>
                                            </p:tgtEl>
                                          </p:cBhvr>
                                        </p:animEffect>
                                        <p:animScale>
                                          <p:cBhvr>
                                            <p:cTn id="86" dur="200" autoRev="1" fill="hold"/>
                                            <p:tgtEl>
                                              <p:spTgt spid="385"/>
                                            </p:tgtEl>
                                          </p:cBhvr>
                                          <p:by x="105000" y="105000"/>
                                        </p:animScale>
                                      </p:childTnLst>
                                    </p:cTn>
                                  </p:par>
                                </p:childTnLst>
                              </p:cTn>
                            </p:par>
                            <p:par>
                              <p:cTn id="87" fill="hold">
                                <p:stCondLst>
                                  <p:cond delay="5500"/>
                                </p:stCondLst>
                                <p:childTnLst>
                                  <p:par>
                                    <p:cTn id="88" presetID="10" presetClass="entr" presetSubtype="0" fill="hold" grpId="0" nodeType="afterEffect">
                                      <p:stCondLst>
                                        <p:cond delay="0"/>
                                      </p:stCondLst>
                                      <p:childTnLst>
                                        <p:set>
                                          <p:cBhvr>
                                            <p:cTn id="89" dur="1" fill="hold">
                                              <p:stCondLst>
                                                <p:cond delay="0"/>
                                              </p:stCondLst>
                                            </p:cTn>
                                            <p:tgtEl>
                                              <p:spTgt spid="384"/>
                                            </p:tgtEl>
                                            <p:attrNameLst>
                                              <p:attrName>style.visibility</p:attrName>
                                            </p:attrNameLst>
                                          </p:cBhvr>
                                          <p:to>
                                            <p:strVal val="visible"/>
                                          </p:to>
                                        </p:set>
                                        <p:animEffect transition="in" filter="fade">
                                          <p:cBhvr>
                                            <p:cTn id="90" dur="50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366" grpId="0"/>
          <p:bldP spid="367" grpId="0"/>
          <p:bldP spid="367" grpId="1"/>
          <p:bldP spid="372" grpId="0"/>
          <p:bldP spid="373" grpId="0"/>
          <p:bldP spid="373" grpId="1"/>
          <p:bldP spid="378" grpId="0"/>
          <p:bldP spid="379" grpId="0"/>
          <p:bldP spid="379" grpId="1"/>
          <p:bldP spid="384" grpId="0"/>
          <p:bldP spid="385" grpId="0"/>
          <p:bldP spid="385" grpId="1"/>
        </p:bldLst>
      </p:timing>
    </mc:Fallback>
  </mc:AlternateContent>
  <p:extLst mod="1">
    <p:ext uri="{E180D4A7-C9FB-4DFB-919C-405C955672EB}">
      <p14:showEvtLst xmlns:p14="http://schemas.microsoft.com/office/powerpoint/2010/main">
        <p14:playEvt time="0" objId="30"/>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62409" y="2639478"/>
            <a:ext cx="1693199" cy="1459655"/>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pic>
          <p:nvPicPr>
            <p:cNvPr id="34"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5" name="组合 34"/>
          <p:cNvGrpSpPr/>
          <p:nvPr/>
        </p:nvGrpSpPr>
        <p:grpSpPr>
          <a:xfrm>
            <a:off x="2177931" y="1111113"/>
            <a:ext cx="1693199" cy="1459655"/>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pic>
          <p:nvPicPr>
            <p:cNvPr id="37"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2569012" y="1231901"/>
              <a:ext cx="1600197" cy="1382886"/>
            </a:xfrm>
            <a:prstGeom prst="rect">
              <a:avLst/>
            </a:prstGeom>
            <a:noFill/>
            <a:effectLst>
              <a:innerShdw blurRad="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779234" y="1849321"/>
            <a:ext cx="1693199" cy="1459655"/>
            <a:chOff x="828477" y="1932254"/>
            <a:chExt cx="1800200" cy="1551897"/>
          </a:xfrm>
        </p:grpSpPr>
        <p:grpSp>
          <p:nvGrpSpPr>
            <p:cNvPr id="39" name="组合 38"/>
            <p:cNvGrpSpPr/>
            <p:nvPr/>
          </p:nvGrpSpPr>
          <p:grpSpPr>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40" name="TextBox 39"/>
            <p:cNvSpPr txBox="1"/>
            <p:nvPr/>
          </p:nvSpPr>
          <p:spPr>
            <a:xfrm flipH="1">
              <a:off x="1225322"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文本</a:t>
              </a:r>
            </a:p>
          </p:txBody>
        </p:sp>
      </p:grpSp>
      <p:grpSp>
        <p:nvGrpSpPr>
          <p:cNvPr id="73" name="组合 72"/>
          <p:cNvGrpSpPr/>
          <p:nvPr/>
        </p:nvGrpSpPr>
        <p:grpSpPr>
          <a:xfrm>
            <a:off x="3568574" y="1875494"/>
            <a:ext cx="1693199" cy="1459655"/>
            <a:chOff x="3794088" y="1960081"/>
            <a:chExt cx="1800200" cy="1551897"/>
          </a:xfrm>
        </p:grpSpPr>
        <p:grpSp>
          <p:nvGrpSpPr>
            <p:cNvPr id="74" name="组合 73"/>
            <p:cNvGrpSpPr/>
            <p:nvPr/>
          </p:nvGrpSpPr>
          <p:grpSpPr>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77" name="六边形 76"/>
              <p:cNvSpPr/>
              <p:nvPr/>
            </p:nvSpPr>
            <p:spPr>
              <a:xfrm>
                <a:off x="1081631" y="2043058"/>
                <a:ext cx="1607692" cy="1385942"/>
              </a:xfrm>
              <a:prstGeom prst="hexagon">
                <a:avLst/>
              </a:prstGeom>
              <a:solidFill>
                <a:schemeClr val="bg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75" name="TextBox 74"/>
            <p:cNvSpPr txBox="1"/>
            <p:nvPr/>
          </p:nvSpPr>
          <p:spPr>
            <a:xfrm flipH="1">
              <a:off x="4172530"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文本</a:t>
              </a:r>
            </a:p>
          </p:txBody>
        </p:sp>
      </p:grpSp>
      <p:grpSp>
        <p:nvGrpSpPr>
          <p:cNvPr id="78" name="组合 77"/>
          <p:cNvGrpSpPr/>
          <p:nvPr/>
        </p:nvGrpSpPr>
        <p:grpSpPr>
          <a:xfrm>
            <a:off x="6365732" y="1875493"/>
            <a:ext cx="1693199" cy="1459655"/>
            <a:chOff x="6768011" y="1960080"/>
            <a:chExt cx="1800200" cy="1551897"/>
          </a:xfrm>
        </p:grpSpPr>
        <p:grpSp>
          <p:nvGrpSpPr>
            <p:cNvPr id="79" name="组合 78"/>
            <p:cNvGrpSpPr/>
            <p:nvPr/>
          </p:nvGrpSpPr>
          <p:grpSpPr>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82" name="六边形 81"/>
              <p:cNvSpPr/>
              <p:nvPr/>
            </p:nvSpPr>
            <p:spPr>
              <a:xfrm>
                <a:off x="1081631" y="2043058"/>
                <a:ext cx="1607692" cy="1385942"/>
              </a:xfrm>
              <a:prstGeom prst="hexagon">
                <a:avLst/>
              </a:prstGeom>
              <a:solidFill>
                <a:srgbClr val="FF920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80" name="TextBox 79"/>
            <p:cNvSpPr txBox="1"/>
            <p:nvPr/>
          </p:nvSpPr>
          <p:spPr>
            <a:xfrm flipH="1">
              <a:off x="7146453" y="2301388"/>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文本</a:t>
              </a:r>
            </a:p>
          </p:txBody>
        </p:sp>
      </p:grpSp>
      <p:grpSp>
        <p:nvGrpSpPr>
          <p:cNvPr id="83" name="组合 82"/>
          <p:cNvGrpSpPr/>
          <p:nvPr/>
        </p:nvGrpSpPr>
        <p:grpSpPr>
          <a:xfrm>
            <a:off x="4962409" y="1111112"/>
            <a:ext cx="1693199" cy="1459655"/>
            <a:chOff x="5276006" y="1147394"/>
            <a:chExt cx="1800200" cy="1551897"/>
          </a:xfrm>
        </p:grpSpPr>
        <p:grpSp>
          <p:nvGrpSpPr>
            <p:cNvPr id="84" name="组合 83"/>
            <p:cNvGrpSpPr/>
            <p:nvPr/>
          </p:nvGrpSpPr>
          <p:grpSpPr>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sp>
            <p:nvSpPr>
              <p:cNvPr id="87" name="六边形 8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white"/>
                  </a:solidFill>
                  <a:effectLst/>
                  <a:uLnTx/>
                  <a:uFillTx/>
                  <a:latin typeface="Arial"/>
                  <a:ea typeface="微软雅黑"/>
                  <a:cs typeface="+mn-cs"/>
                </a:endParaRPr>
              </a:p>
            </p:txBody>
          </p:sp>
        </p:grpSp>
        <p:sp>
          <p:nvSpPr>
            <p:cNvPr id="85" name="TextBox 84"/>
            <p:cNvSpPr txBox="1"/>
            <p:nvPr/>
          </p:nvSpPr>
          <p:spPr>
            <a:xfrm flipH="1">
              <a:off x="5653013" y="1476201"/>
              <a:ext cx="1043315" cy="836745"/>
            </a:xfrm>
            <a:prstGeom prst="rect">
              <a:avLst/>
            </a:prstGeom>
            <a:noFill/>
          </p:spPr>
          <p:txBody>
            <a:bodyPr wrap="square" rtlCol="0">
              <a:spAutoFit/>
            </a:bodyPr>
            <a:lstStyle>
              <a:defPPr>
                <a:defRPr lang="en-US"/>
              </a:defPPr>
              <a:lvl1pPr marR="0" lvl="0" indent="0" algn="ctr" fontAlgn="auto">
                <a:lnSpc>
                  <a:spcPct val="80000"/>
                </a:lnSpc>
                <a:spcBef>
                  <a:spcPts val="0"/>
                </a:spcBef>
                <a:spcAft>
                  <a:spcPts val="0"/>
                </a:spcAft>
                <a:buClrTx/>
                <a:buSzTx/>
                <a:buFontTx/>
                <a:buNone/>
                <a:tabLst/>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itchFamily="34" charset="0"/>
                  <a:ea typeface="微软雅黑" pitchFamily="34" charset="-122"/>
                  <a:cs typeface="Times New Roman" pitchFamily="18" charset="0"/>
                </a:defRPr>
              </a:lvl1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添加</a:t>
              </a:r>
              <a:endParaRPr kumimoji="0" lang="en-US" altLang="zh-CN"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endParaRPr>
            </a:p>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2257" b="1" i="0" u="none" strike="noStrike" kern="0" cap="none" spc="0" normalizeH="0" baseline="0" noProof="0" dirty="0">
                  <a:ln>
                    <a:noFill/>
                  </a:ln>
                  <a:solidFill>
                    <a:prstClr val="white"/>
                  </a:solidFill>
                  <a:effectLst/>
                  <a:uLnTx/>
                  <a:uFillTx/>
                  <a:latin typeface="Arial Rounded MT Bold" pitchFamily="34" charset="0"/>
                  <a:ea typeface="微软雅黑" pitchFamily="34" charset="-122"/>
                  <a:cs typeface="Times New Roman" pitchFamily="18" charset="0"/>
                </a:rPr>
                <a:t>文本</a:t>
              </a:r>
            </a:p>
          </p:txBody>
        </p:sp>
      </p:grpSp>
      <p:sp>
        <p:nvSpPr>
          <p:cNvPr id="88" name="Title 3"/>
          <p:cNvSpPr txBox="1">
            <a:spLocks/>
          </p:cNvSpPr>
          <p:nvPr/>
        </p:nvSpPr>
        <p:spPr>
          <a:xfrm>
            <a:off x="1876516" y="3519942"/>
            <a:ext cx="2670987" cy="234481"/>
          </a:xfrm>
          <a:prstGeom prst="rect">
            <a:avLst/>
          </a:prstGeom>
        </p:spPr>
        <p:txBody>
          <a:bodyPr/>
          <a:lstStyle>
            <a:lvl1pPr algn="ctr" defTabSz="967801" rtl="0" eaLnBrk="1" latinLnBrk="0" hangingPunct="1">
              <a:spcBef>
                <a:spcPct val="0"/>
              </a:spcBef>
              <a:buNone/>
              <a:defRPr sz="4700" kern="1200">
                <a:solidFill>
                  <a:schemeClr val="tx1"/>
                </a:solidFill>
                <a:latin typeface="+mj-lt"/>
                <a:ea typeface="+mj-ea"/>
                <a:cs typeface="+mj-cs"/>
              </a:defRPr>
            </a:lvl1pPr>
          </a:lstStyle>
          <a:p>
            <a:pPr marL="0" marR="0" lvl="0" indent="0" algn="l" defTabSz="910314" rtl="0" eaLnBrk="1" fontAlgn="auto" latinLnBrk="0" hangingPunct="1">
              <a:lnSpc>
                <a:spcPct val="100000"/>
              </a:lnSpc>
              <a:spcBef>
                <a:spcPct val="0"/>
              </a:spcBef>
              <a:spcAft>
                <a:spcPts val="0"/>
              </a:spcAft>
              <a:buClrTx/>
              <a:buSzTx/>
              <a:buFontTx/>
              <a:buNone/>
              <a:tabLst/>
              <a:defRPr/>
            </a:pPr>
            <a:r>
              <a:rPr kumimoji="0" lang="zh-CN" altLang="en-US" sz="1693"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j-cs"/>
              </a:rPr>
              <a:t>单击填加标题</a:t>
            </a:r>
            <a:endParaRPr kumimoji="0" lang="en-US" sz="1693"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j-cs"/>
            </a:endParaRPr>
          </a:p>
        </p:txBody>
      </p:sp>
      <p:sp>
        <p:nvSpPr>
          <p:cNvPr id="89" name="Title 3"/>
          <p:cNvSpPr txBox="1">
            <a:spLocks/>
          </p:cNvSpPr>
          <p:nvPr/>
        </p:nvSpPr>
        <p:spPr>
          <a:xfrm>
            <a:off x="1968741" y="3889713"/>
            <a:ext cx="2670987" cy="781945"/>
          </a:xfrm>
          <a:prstGeom prst="rect">
            <a:avLst/>
          </a:prstGeom>
        </p:spPr>
        <p:txBody>
          <a:bodyPr vert="horz" wrap="square" lIns="0" tIns="0" rIns="0" bIns="0" rtlCol="0" anchor="t">
            <a:spAutoFit/>
          </a:bodyPr>
          <a:lstStyle>
            <a:lvl1pPr algn="l" defTabSz="685487"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charset="0"/>
              </a:defRPr>
            </a:lvl1pPr>
          </a:lstStyle>
          <a:p>
            <a:pPr marL="0" marR="0" lvl="0" indent="0" algn="l" defTabSz="644769" rtl="0" eaLnBrk="1" fontAlgn="auto" latinLnBrk="0" hangingPunct="1">
              <a:lnSpc>
                <a:spcPct val="150000"/>
              </a:lnSpc>
              <a:spcBef>
                <a:spcPct val="0"/>
              </a:spcBef>
              <a:spcAft>
                <a:spcPts val="0"/>
              </a:spcAft>
              <a:buClrTx/>
              <a:buSzTx/>
              <a:buFontTx/>
              <a:buNone/>
              <a:tabLst/>
              <a:defRPr/>
            </a:pPr>
            <a:r>
              <a:rPr kumimoji="0" lang="zh-CN" altLang="en-US" sz="1129" b="0" i="0" u="none" strike="noStrike" kern="1200" cap="none" spc="-71" normalizeH="0" baseline="0" noProof="0" dirty="0">
                <a:ln w="3175">
                  <a:noFill/>
                </a:ln>
                <a:solidFill>
                  <a:prstClr val="black"/>
                </a:solidFill>
                <a:effectLst/>
                <a:uLnTx/>
                <a:uFillTx/>
                <a:latin typeface="微软雅黑" pitchFamily="34" charset="-122"/>
                <a:ea typeface="微软雅黑" pitchFamily="34" charset="-122"/>
                <a:cs typeface="Arial" charset="0"/>
              </a:rPr>
              <a:t>单击填加文字内容单击填加文字内容</a:t>
            </a:r>
            <a:endParaRPr kumimoji="0" lang="en-US" altLang="zh-CN" sz="1129" b="0" i="0" u="none" strike="noStrike" kern="1200" cap="none" spc="-71" normalizeH="0" baseline="0" noProof="0" dirty="0">
              <a:ln w="3175">
                <a:noFill/>
              </a:ln>
              <a:solidFill>
                <a:prstClr val="black"/>
              </a:solidFill>
              <a:effectLst/>
              <a:uLnTx/>
              <a:uFillTx/>
              <a:latin typeface="微软雅黑" pitchFamily="34" charset="-122"/>
              <a:ea typeface="微软雅黑" pitchFamily="34" charset="-122"/>
              <a:cs typeface="Arial" charset="0"/>
            </a:endParaRPr>
          </a:p>
          <a:p>
            <a:pPr marL="0" marR="0" lvl="0" indent="0" algn="l" defTabSz="644769" rtl="0" eaLnBrk="1" fontAlgn="auto" latinLnBrk="0" hangingPunct="1">
              <a:lnSpc>
                <a:spcPct val="150000"/>
              </a:lnSpc>
              <a:spcBef>
                <a:spcPct val="0"/>
              </a:spcBef>
              <a:spcAft>
                <a:spcPts val="0"/>
              </a:spcAft>
              <a:buClrTx/>
              <a:buSzTx/>
              <a:buFontTx/>
              <a:buNone/>
              <a:tabLst/>
              <a:defRPr/>
            </a:pPr>
            <a:r>
              <a:rPr kumimoji="0" lang="zh-CN" altLang="en-US" sz="1129" b="0" i="0" u="none" strike="noStrike" kern="1200" cap="none" spc="-71" normalizeH="0" baseline="0" noProof="0" dirty="0">
                <a:ln w="3175">
                  <a:noFill/>
                </a:ln>
                <a:solidFill>
                  <a:prstClr val="black"/>
                </a:solidFill>
                <a:effectLst/>
                <a:uLnTx/>
                <a:uFillTx/>
                <a:latin typeface="微软雅黑" pitchFamily="34" charset="-122"/>
                <a:ea typeface="微软雅黑" pitchFamily="34" charset="-122"/>
                <a:cs typeface="Arial" charset="0"/>
              </a:rPr>
              <a:t>单击填加文字内容单击填加文字内容</a:t>
            </a:r>
          </a:p>
          <a:p>
            <a:pPr marL="0" marR="0" lvl="0" indent="0" algn="l" defTabSz="644769" rtl="0" eaLnBrk="1" fontAlgn="auto" latinLnBrk="0" hangingPunct="1">
              <a:lnSpc>
                <a:spcPct val="150000"/>
              </a:lnSpc>
              <a:spcBef>
                <a:spcPct val="0"/>
              </a:spcBef>
              <a:spcAft>
                <a:spcPts val="0"/>
              </a:spcAft>
              <a:buClrTx/>
              <a:buSzTx/>
              <a:buFontTx/>
              <a:buNone/>
              <a:tabLst/>
              <a:defRPr/>
            </a:pPr>
            <a:endParaRPr kumimoji="0" lang="zh-CN" altLang="en-US" sz="1129" b="0" i="0" u="none" strike="noStrike" kern="1200" cap="none" spc="-71" normalizeH="0" baseline="0" noProof="0" dirty="0">
              <a:ln w="3175">
                <a:noFill/>
              </a:ln>
              <a:solidFill>
                <a:prstClr val="black"/>
              </a:solidFill>
              <a:effectLst/>
              <a:uLnTx/>
              <a:uFillTx/>
              <a:latin typeface="微软雅黑" pitchFamily="34" charset="-122"/>
              <a:ea typeface="微软雅黑" pitchFamily="34" charset="-122"/>
              <a:cs typeface="Arial" charset="0"/>
            </a:endParaRPr>
          </a:p>
        </p:txBody>
      </p:sp>
    </p:spTree>
    <p:extLst>
      <p:ext uri="{BB962C8B-B14F-4D97-AF65-F5344CB8AC3E}">
        <p14:creationId xmlns:p14="http://schemas.microsoft.com/office/powerpoint/2010/main" val="106607667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350" fill="hold"/>
                                        <p:tgtEl>
                                          <p:spTgt spid="38"/>
                                        </p:tgtEl>
                                        <p:attrNameLst>
                                          <p:attrName>ppt_w</p:attrName>
                                        </p:attrNameLst>
                                      </p:cBhvr>
                                      <p:tavLst>
                                        <p:tav tm="0">
                                          <p:val>
                                            <p:fltVal val="0"/>
                                          </p:val>
                                        </p:tav>
                                        <p:tav tm="100000">
                                          <p:val>
                                            <p:strVal val="#ppt_w"/>
                                          </p:val>
                                        </p:tav>
                                      </p:tavLst>
                                    </p:anim>
                                    <p:anim calcmode="lin" valueType="num">
                                      <p:cBhvr>
                                        <p:cTn id="8" dur="350" fill="hold"/>
                                        <p:tgtEl>
                                          <p:spTgt spid="38"/>
                                        </p:tgtEl>
                                        <p:attrNameLst>
                                          <p:attrName>ppt_h</p:attrName>
                                        </p:attrNameLst>
                                      </p:cBhvr>
                                      <p:tavLst>
                                        <p:tav tm="0">
                                          <p:val>
                                            <p:fltVal val="0"/>
                                          </p:val>
                                        </p:tav>
                                        <p:tav tm="100000">
                                          <p:val>
                                            <p:strVal val="#ppt_h"/>
                                          </p:val>
                                        </p:tav>
                                      </p:tavLst>
                                    </p:anim>
                                    <p:animEffect transition="in" filter="fade">
                                      <p:cBhvr>
                                        <p:cTn id="9" dur="350"/>
                                        <p:tgtEl>
                                          <p:spTgt spid="38"/>
                                        </p:tgtEl>
                                      </p:cBhvr>
                                    </p:animEffect>
                                    <p:anim calcmode="lin" valueType="num">
                                      <p:cBhvr>
                                        <p:cTn id="10" dur="350" fill="hold"/>
                                        <p:tgtEl>
                                          <p:spTgt spid="38"/>
                                        </p:tgtEl>
                                        <p:attrNameLst>
                                          <p:attrName>ppt_x</p:attrName>
                                        </p:attrNameLst>
                                      </p:cBhvr>
                                      <p:tavLst>
                                        <p:tav tm="0">
                                          <p:val>
                                            <p:fltVal val="0.5"/>
                                          </p:val>
                                        </p:tav>
                                        <p:tav tm="100000">
                                          <p:val>
                                            <p:strVal val="#ppt_x"/>
                                          </p:val>
                                        </p:tav>
                                      </p:tavLst>
                                    </p:anim>
                                    <p:anim calcmode="lin" valueType="num">
                                      <p:cBhvr>
                                        <p:cTn id="11" dur="350" fill="hold"/>
                                        <p:tgtEl>
                                          <p:spTgt spid="38"/>
                                        </p:tgtEl>
                                        <p:attrNameLst>
                                          <p:attrName>ppt_y</p:attrName>
                                        </p:attrNameLst>
                                      </p:cBhvr>
                                      <p:tavLst>
                                        <p:tav tm="0">
                                          <p:val>
                                            <p:fltVal val="0.5"/>
                                          </p:val>
                                        </p:tav>
                                        <p:tav tm="100000">
                                          <p:val>
                                            <p:strVal val="#ppt_y"/>
                                          </p:val>
                                        </p:tav>
                                      </p:tavLst>
                                    </p:anim>
                                  </p:childTnLst>
                                </p:cTn>
                              </p:par>
                            </p:childTnLst>
                          </p:cTn>
                        </p:par>
                        <p:par>
                          <p:cTn id="12" fill="hold">
                            <p:stCondLst>
                              <p:cond delay="350"/>
                            </p:stCondLst>
                            <p:childTnLst>
                              <p:par>
                                <p:cTn id="13" presetID="53" presetClass="entr" presetSubtype="52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p:cTn id="15" dur="350" fill="hold"/>
                                        <p:tgtEl>
                                          <p:spTgt spid="35"/>
                                        </p:tgtEl>
                                        <p:attrNameLst>
                                          <p:attrName>ppt_w</p:attrName>
                                        </p:attrNameLst>
                                      </p:cBhvr>
                                      <p:tavLst>
                                        <p:tav tm="0">
                                          <p:val>
                                            <p:fltVal val="0"/>
                                          </p:val>
                                        </p:tav>
                                        <p:tav tm="100000">
                                          <p:val>
                                            <p:strVal val="#ppt_w"/>
                                          </p:val>
                                        </p:tav>
                                      </p:tavLst>
                                    </p:anim>
                                    <p:anim calcmode="lin" valueType="num">
                                      <p:cBhvr>
                                        <p:cTn id="16" dur="350" fill="hold"/>
                                        <p:tgtEl>
                                          <p:spTgt spid="35"/>
                                        </p:tgtEl>
                                        <p:attrNameLst>
                                          <p:attrName>ppt_h</p:attrName>
                                        </p:attrNameLst>
                                      </p:cBhvr>
                                      <p:tavLst>
                                        <p:tav tm="0">
                                          <p:val>
                                            <p:fltVal val="0"/>
                                          </p:val>
                                        </p:tav>
                                        <p:tav tm="100000">
                                          <p:val>
                                            <p:strVal val="#ppt_h"/>
                                          </p:val>
                                        </p:tav>
                                      </p:tavLst>
                                    </p:anim>
                                    <p:animEffect transition="in" filter="fade">
                                      <p:cBhvr>
                                        <p:cTn id="17" dur="350"/>
                                        <p:tgtEl>
                                          <p:spTgt spid="35"/>
                                        </p:tgtEl>
                                      </p:cBhvr>
                                    </p:animEffect>
                                    <p:anim calcmode="lin" valueType="num">
                                      <p:cBhvr>
                                        <p:cTn id="18" dur="350" fill="hold"/>
                                        <p:tgtEl>
                                          <p:spTgt spid="35"/>
                                        </p:tgtEl>
                                        <p:attrNameLst>
                                          <p:attrName>ppt_x</p:attrName>
                                        </p:attrNameLst>
                                      </p:cBhvr>
                                      <p:tavLst>
                                        <p:tav tm="0">
                                          <p:val>
                                            <p:fltVal val="0.5"/>
                                          </p:val>
                                        </p:tav>
                                        <p:tav tm="100000">
                                          <p:val>
                                            <p:strVal val="#ppt_x"/>
                                          </p:val>
                                        </p:tav>
                                      </p:tavLst>
                                    </p:anim>
                                    <p:anim calcmode="lin" valueType="num">
                                      <p:cBhvr>
                                        <p:cTn id="19" dur="350" fill="hold"/>
                                        <p:tgtEl>
                                          <p:spTgt spid="35"/>
                                        </p:tgtEl>
                                        <p:attrNameLst>
                                          <p:attrName>ppt_y</p:attrName>
                                        </p:attrNameLst>
                                      </p:cBhvr>
                                      <p:tavLst>
                                        <p:tav tm="0">
                                          <p:val>
                                            <p:fltVal val="0.5"/>
                                          </p:val>
                                        </p:tav>
                                        <p:tav tm="100000">
                                          <p:val>
                                            <p:strVal val="#ppt_y"/>
                                          </p:val>
                                        </p:tav>
                                      </p:tavLst>
                                    </p:anim>
                                  </p:childTnLst>
                                </p:cTn>
                              </p:par>
                            </p:childTnLst>
                          </p:cTn>
                        </p:par>
                        <p:par>
                          <p:cTn id="20" fill="hold">
                            <p:stCondLst>
                              <p:cond delay="700"/>
                            </p:stCondLst>
                            <p:childTnLst>
                              <p:par>
                                <p:cTn id="21" presetID="53" presetClass="entr" presetSubtype="528" fill="hold" nodeType="afterEffect">
                                  <p:stCondLst>
                                    <p:cond delay="0"/>
                                  </p:stCondLst>
                                  <p:childTnLst>
                                    <p:set>
                                      <p:cBhvr>
                                        <p:cTn id="22" dur="1" fill="hold">
                                          <p:stCondLst>
                                            <p:cond delay="0"/>
                                          </p:stCondLst>
                                        </p:cTn>
                                        <p:tgtEl>
                                          <p:spTgt spid="73"/>
                                        </p:tgtEl>
                                        <p:attrNameLst>
                                          <p:attrName>style.visibility</p:attrName>
                                        </p:attrNameLst>
                                      </p:cBhvr>
                                      <p:to>
                                        <p:strVal val="visible"/>
                                      </p:to>
                                    </p:set>
                                    <p:anim calcmode="lin" valueType="num">
                                      <p:cBhvr>
                                        <p:cTn id="23" dur="350" fill="hold"/>
                                        <p:tgtEl>
                                          <p:spTgt spid="73"/>
                                        </p:tgtEl>
                                        <p:attrNameLst>
                                          <p:attrName>ppt_w</p:attrName>
                                        </p:attrNameLst>
                                      </p:cBhvr>
                                      <p:tavLst>
                                        <p:tav tm="0">
                                          <p:val>
                                            <p:fltVal val="0"/>
                                          </p:val>
                                        </p:tav>
                                        <p:tav tm="100000">
                                          <p:val>
                                            <p:strVal val="#ppt_w"/>
                                          </p:val>
                                        </p:tav>
                                      </p:tavLst>
                                    </p:anim>
                                    <p:anim calcmode="lin" valueType="num">
                                      <p:cBhvr>
                                        <p:cTn id="24" dur="350" fill="hold"/>
                                        <p:tgtEl>
                                          <p:spTgt spid="73"/>
                                        </p:tgtEl>
                                        <p:attrNameLst>
                                          <p:attrName>ppt_h</p:attrName>
                                        </p:attrNameLst>
                                      </p:cBhvr>
                                      <p:tavLst>
                                        <p:tav tm="0">
                                          <p:val>
                                            <p:fltVal val="0"/>
                                          </p:val>
                                        </p:tav>
                                        <p:tav tm="100000">
                                          <p:val>
                                            <p:strVal val="#ppt_h"/>
                                          </p:val>
                                        </p:tav>
                                      </p:tavLst>
                                    </p:anim>
                                    <p:animEffect transition="in" filter="fade">
                                      <p:cBhvr>
                                        <p:cTn id="25" dur="350"/>
                                        <p:tgtEl>
                                          <p:spTgt spid="73"/>
                                        </p:tgtEl>
                                      </p:cBhvr>
                                    </p:animEffect>
                                    <p:anim calcmode="lin" valueType="num">
                                      <p:cBhvr>
                                        <p:cTn id="26" dur="350" fill="hold"/>
                                        <p:tgtEl>
                                          <p:spTgt spid="73"/>
                                        </p:tgtEl>
                                        <p:attrNameLst>
                                          <p:attrName>ppt_x</p:attrName>
                                        </p:attrNameLst>
                                      </p:cBhvr>
                                      <p:tavLst>
                                        <p:tav tm="0">
                                          <p:val>
                                            <p:fltVal val="0.5"/>
                                          </p:val>
                                        </p:tav>
                                        <p:tav tm="100000">
                                          <p:val>
                                            <p:strVal val="#ppt_x"/>
                                          </p:val>
                                        </p:tav>
                                      </p:tavLst>
                                    </p:anim>
                                    <p:anim calcmode="lin" valueType="num">
                                      <p:cBhvr>
                                        <p:cTn id="27" dur="350" fill="hold"/>
                                        <p:tgtEl>
                                          <p:spTgt spid="73"/>
                                        </p:tgtEl>
                                        <p:attrNameLst>
                                          <p:attrName>ppt_y</p:attrName>
                                        </p:attrNameLst>
                                      </p:cBhvr>
                                      <p:tavLst>
                                        <p:tav tm="0">
                                          <p:val>
                                            <p:fltVal val="0.5"/>
                                          </p:val>
                                        </p:tav>
                                        <p:tav tm="100000">
                                          <p:val>
                                            <p:strVal val="#ppt_y"/>
                                          </p:val>
                                        </p:tav>
                                      </p:tavLst>
                                    </p:anim>
                                  </p:childTnLst>
                                </p:cTn>
                              </p:par>
                            </p:childTnLst>
                          </p:cTn>
                        </p:par>
                        <p:par>
                          <p:cTn id="28" fill="hold">
                            <p:stCondLst>
                              <p:cond delay="1050"/>
                            </p:stCondLst>
                            <p:childTnLst>
                              <p:par>
                                <p:cTn id="29" presetID="53" presetClass="entr" presetSubtype="528" fill="hold" nodeType="afterEffect">
                                  <p:stCondLst>
                                    <p:cond delay="0"/>
                                  </p:stCondLst>
                                  <p:childTnLst>
                                    <p:set>
                                      <p:cBhvr>
                                        <p:cTn id="30" dur="1" fill="hold">
                                          <p:stCondLst>
                                            <p:cond delay="0"/>
                                          </p:stCondLst>
                                        </p:cTn>
                                        <p:tgtEl>
                                          <p:spTgt spid="83"/>
                                        </p:tgtEl>
                                        <p:attrNameLst>
                                          <p:attrName>style.visibility</p:attrName>
                                        </p:attrNameLst>
                                      </p:cBhvr>
                                      <p:to>
                                        <p:strVal val="visible"/>
                                      </p:to>
                                    </p:set>
                                    <p:anim calcmode="lin" valueType="num">
                                      <p:cBhvr>
                                        <p:cTn id="31" dur="350" fill="hold"/>
                                        <p:tgtEl>
                                          <p:spTgt spid="83"/>
                                        </p:tgtEl>
                                        <p:attrNameLst>
                                          <p:attrName>ppt_w</p:attrName>
                                        </p:attrNameLst>
                                      </p:cBhvr>
                                      <p:tavLst>
                                        <p:tav tm="0">
                                          <p:val>
                                            <p:fltVal val="0"/>
                                          </p:val>
                                        </p:tav>
                                        <p:tav tm="100000">
                                          <p:val>
                                            <p:strVal val="#ppt_w"/>
                                          </p:val>
                                        </p:tav>
                                      </p:tavLst>
                                    </p:anim>
                                    <p:anim calcmode="lin" valueType="num">
                                      <p:cBhvr>
                                        <p:cTn id="32" dur="350" fill="hold"/>
                                        <p:tgtEl>
                                          <p:spTgt spid="83"/>
                                        </p:tgtEl>
                                        <p:attrNameLst>
                                          <p:attrName>ppt_h</p:attrName>
                                        </p:attrNameLst>
                                      </p:cBhvr>
                                      <p:tavLst>
                                        <p:tav tm="0">
                                          <p:val>
                                            <p:fltVal val="0"/>
                                          </p:val>
                                        </p:tav>
                                        <p:tav tm="100000">
                                          <p:val>
                                            <p:strVal val="#ppt_h"/>
                                          </p:val>
                                        </p:tav>
                                      </p:tavLst>
                                    </p:anim>
                                    <p:animEffect transition="in" filter="fade">
                                      <p:cBhvr>
                                        <p:cTn id="33" dur="350"/>
                                        <p:tgtEl>
                                          <p:spTgt spid="83"/>
                                        </p:tgtEl>
                                      </p:cBhvr>
                                    </p:animEffect>
                                    <p:anim calcmode="lin" valueType="num">
                                      <p:cBhvr>
                                        <p:cTn id="34" dur="350" fill="hold"/>
                                        <p:tgtEl>
                                          <p:spTgt spid="83"/>
                                        </p:tgtEl>
                                        <p:attrNameLst>
                                          <p:attrName>ppt_x</p:attrName>
                                        </p:attrNameLst>
                                      </p:cBhvr>
                                      <p:tavLst>
                                        <p:tav tm="0">
                                          <p:val>
                                            <p:fltVal val="0.5"/>
                                          </p:val>
                                        </p:tav>
                                        <p:tav tm="100000">
                                          <p:val>
                                            <p:strVal val="#ppt_x"/>
                                          </p:val>
                                        </p:tav>
                                      </p:tavLst>
                                    </p:anim>
                                    <p:anim calcmode="lin" valueType="num">
                                      <p:cBhvr>
                                        <p:cTn id="35" dur="350" fill="hold"/>
                                        <p:tgtEl>
                                          <p:spTgt spid="83"/>
                                        </p:tgtEl>
                                        <p:attrNameLst>
                                          <p:attrName>ppt_y</p:attrName>
                                        </p:attrNameLst>
                                      </p:cBhvr>
                                      <p:tavLst>
                                        <p:tav tm="0">
                                          <p:val>
                                            <p:fltVal val="0.5"/>
                                          </p:val>
                                        </p:tav>
                                        <p:tav tm="100000">
                                          <p:val>
                                            <p:strVal val="#ppt_y"/>
                                          </p:val>
                                        </p:tav>
                                      </p:tavLst>
                                    </p:anim>
                                  </p:childTnLst>
                                </p:cTn>
                              </p:par>
                            </p:childTnLst>
                          </p:cTn>
                        </p:par>
                        <p:par>
                          <p:cTn id="36" fill="hold">
                            <p:stCondLst>
                              <p:cond delay="1400"/>
                            </p:stCondLst>
                            <p:childTnLst>
                              <p:par>
                                <p:cTn id="37" presetID="53" presetClass="entr" presetSubtype="528"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350" fill="hold"/>
                                        <p:tgtEl>
                                          <p:spTgt spid="32"/>
                                        </p:tgtEl>
                                        <p:attrNameLst>
                                          <p:attrName>ppt_w</p:attrName>
                                        </p:attrNameLst>
                                      </p:cBhvr>
                                      <p:tavLst>
                                        <p:tav tm="0">
                                          <p:val>
                                            <p:fltVal val="0"/>
                                          </p:val>
                                        </p:tav>
                                        <p:tav tm="100000">
                                          <p:val>
                                            <p:strVal val="#ppt_w"/>
                                          </p:val>
                                        </p:tav>
                                      </p:tavLst>
                                    </p:anim>
                                    <p:anim calcmode="lin" valueType="num">
                                      <p:cBhvr>
                                        <p:cTn id="40" dur="350" fill="hold"/>
                                        <p:tgtEl>
                                          <p:spTgt spid="32"/>
                                        </p:tgtEl>
                                        <p:attrNameLst>
                                          <p:attrName>ppt_h</p:attrName>
                                        </p:attrNameLst>
                                      </p:cBhvr>
                                      <p:tavLst>
                                        <p:tav tm="0">
                                          <p:val>
                                            <p:fltVal val="0"/>
                                          </p:val>
                                        </p:tav>
                                        <p:tav tm="100000">
                                          <p:val>
                                            <p:strVal val="#ppt_h"/>
                                          </p:val>
                                        </p:tav>
                                      </p:tavLst>
                                    </p:anim>
                                    <p:animEffect transition="in" filter="fade">
                                      <p:cBhvr>
                                        <p:cTn id="41" dur="350"/>
                                        <p:tgtEl>
                                          <p:spTgt spid="32"/>
                                        </p:tgtEl>
                                      </p:cBhvr>
                                    </p:animEffect>
                                    <p:anim calcmode="lin" valueType="num">
                                      <p:cBhvr>
                                        <p:cTn id="42" dur="350" fill="hold"/>
                                        <p:tgtEl>
                                          <p:spTgt spid="32"/>
                                        </p:tgtEl>
                                        <p:attrNameLst>
                                          <p:attrName>ppt_x</p:attrName>
                                        </p:attrNameLst>
                                      </p:cBhvr>
                                      <p:tavLst>
                                        <p:tav tm="0">
                                          <p:val>
                                            <p:fltVal val="0.5"/>
                                          </p:val>
                                        </p:tav>
                                        <p:tav tm="100000">
                                          <p:val>
                                            <p:strVal val="#ppt_x"/>
                                          </p:val>
                                        </p:tav>
                                      </p:tavLst>
                                    </p:anim>
                                    <p:anim calcmode="lin" valueType="num">
                                      <p:cBhvr>
                                        <p:cTn id="43" dur="350" fill="hold"/>
                                        <p:tgtEl>
                                          <p:spTgt spid="32"/>
                                        </p:tgtEl>
                                        <p:attrNameLst>
                                          <p:attrName>ppt_y</p:attrName>
                                        </p:attrNameLst>
                                      </p:cBhvr>
                                      <p:tavLst>
                                        <p:tav tm="0">
                                          <p:val>
                                            <p:fltVal val="0.5"/>
                                          </p:val>
                                        </p:tav>
                                        <p:tav tm="100000">
                                          <p:val>
                                            <p:strVal val="#ppt_y"/>
                                          </p:val>
                                        </p:tav>
                                      </p:tavLst>
                                    </p:anim>
                                  </p:childTnLst>
                                </p:cTn>
                              </p:par>
                            </p:childTnLst>
                          </p:cTn>
                        </p:par>
                        <p:par>
                          <p:cTn id="44" fill="hold">
                            <p:stCondLst>
                              <p:cond delay="1750"/>
                            </p:stCondLst>
                            <p:childTnLst>
                              <p:par>
                                <p:cTn id="45" presetID="53" presetClass="entr" presetSubtype="528" fill="hold"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350" fill="hold"/>
                                        <p:tgtEl>
                                          <p:spTgt spid="78"/>
                                        </p:tgtEl>
                                        <p:attrNameLst>
                                          <p:attrName>ppt_w</p:attrName>
                                        </p:attrNameLst>
                                      </p:cBhvr>
                                      <p:tavLst>
                                        <p:tav tm="0">
                                          <p:val>
                                            <p:fltVal val="0"/>
                                          </p:val>
                                        </p:tav>
                                        <p:tav tm="100000">
                                          <p:val>
                                            <p:strVal val="#ppt_w"/>
                                          </p:val>
                                        </p:tav>
                                      </p:tavLst>
                                    </p:anim>
                                    <p:anim calcmode="lin" valueType="num">
                                      <p:cBhvr>
                                        <p:cTn id="48" dur="350" fill="hold"/>
                                        <p:tgtEl>
                                          <p:spTgt spid="78"/>
                                        </p:tgtEl>
                                        <p:attrNameLst>
                                          <p:attrName>ppt_h</p:attrName>
                                        </p:attrNameLst>
                                      </p:cBhvr>
                                      <p:tavLst>
                                        <p:tav tm="0">
                                          <p:val>
                                            <p:fltVal val="0"/>
                                          </p:val>
                                        </p:tav>
                                        <p:tav tm="100000">
                                          <p:val>
                                            <p:strVal val="#ppt_h"/>
                                          </p:val>
                                        </p:tav>
                                      </p:tavLst>
                                    </p:anim>
                                    <p:animEffect transition="in" filter="fade">
                                      <p:cBhvr>
                                        <p:cTn id="49" dur="350"/>
                                        <p:tgtEl>
                                          <p:spTgt spid="78"/>
                                        </p:tgtEl>
                                      </p:cBhvr>
                                    </p:animEffect>
                                    <p:anim calcmode="lin" valueType="num">
                                      <p:cBhvr>
                                        <p:cTn id="50" dur="350" fill="hold"/>
                                        <p:tgtEl>
                                          <p:spTgt spid="78"/>
                                        </p:tgtEl>
                                        <p:attrNameLst>
                                          <p:attrName>ppt_x</p:attrName>
                                        </p:attrNameLst>
                                      </p:cBhvr>
                                      <p:tavLst>
                                        <p:tav tm="0">
                                          <p:val>
                                            <p:fltVal val="0.5"/>
                                          </p:val>
                                        </p:tav>
                                        <p:tav tm="100000">
                                          <p:val>
                                            <p:strVal val="#ppt_x"/>
                                          </p:val>
                                        </p:tav>
                                      </p:tavLst>
                                    </p:anim>
                                    <p:anim calcmode="lin" valueType="num">
                                      <p:cBhvr>
                                        <p:cTn id="51" dur="350" fill="hold"/>
                                        <p:tgtEl>
                                          <p:spTgt spid="78"/>
                                        </p:tgtEl>
                                        <p:attrNameLst>
                                          <p:attrName>ppt_y</p:attrName>
                                        </p:attrNameLst>
                                      </p:cBhvr>
                                      <p:tavLst>
                                        <p:tav tm="0">
                                          <p:val>
                                            <p:fltVal val="0.5"/>
                                          </p:val>
                                        </p:tav>
                                        <p:tav tm="100000">
                                          <p:val>
                                            <p:strVal val="#ppt_y"/>
                                          </p:val>
                                        </p:tav>
                                      </p:tavLst>
                                    </p:anim>
                                  </p:childTnLst>
                                </p:cTn>
                              </p:par>
                            </p:childTnLst>
                          </p:cTn>
                        </p:par>
                        <p:par>
                          <p:cTn id="52" fill="hold">
                            <p:stCondLst>
                              <p:cond delay="21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1000"/>
                                        <p:tgtEl>
                                          <p:spTgt spid="88"/>
                                        </p:tgtEl>
                                      </p:cBhvr>
                                    </p:animEffect>
                                  </p:childTnLst>
                                </p:cTn>
                              </p:par>
                            </p:childTnLst>
                          </p:cTn>
                        </p:par>
                        <p:par>
                          <p:cTn id="56" fill="hold">
                            <p:stCondLst>
                              <p:cond delay="310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10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extLst mod="1">
    <p:ext uri="{E180D4A7-C9FB-4DFB-919C-405C955672EB}">
      <p14:showEvtLst xmlns:p14="http://schemas.microsoft.com/office/powerpoint/2010/main">
        <p14:playEvt time="0" objId="30"/>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p:cNvGrpSpPr/>
          <p:nvPr/>
        </p:nvGrpSpPr>
        <p:grpSpPr>
          <a:xfrm>
            <a:off x="5818899" y="1366301"/>
            <a:ext cx="2410411" cy="2830920"/>
            <a:chOff x="5904234" y="1111767"/>
            <a:chExt cx="2562736" cy="3009818"/>
          </a:xfrm>
        </p:grpSpPr>
        <p:sp>
          <p:nvSpPr>
            <p:cNvPr id="40" name="Presentation Title Rectangle"/>
            <p:cNvSpPr txBox="1">
              <a:spLocks/>
            </p:cNvSpPr>
            <p:nvPr/>
          </p:nvSpPr>
          <p:spPr>
            <a:xfrm>
              <a:off x="5958567" y="3137573"/>
              <a:ext cx="2508403" cy="808922"/>
            </a:xfrm>
            <a:prstGeom prst="rect">
              <a:avLst/>
            </a:prstGeom>
            <a:solidFill>
              <a:srgbClr val="A9A9A9"/>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860085"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p:txBody>
        </p:sp>
        <p:sp>
          <p:nvSpPr>
            <p:cNvPr id="41" name="Presentation Title Rectangle"/>
            <p:cNvSpPr txBox="1">
              <a:spLocks/>
            </p:cNvSpPr>
            <p:nvPr/>
          </p:nvSpPr>
          <p:spPr>
            <a:xfrm>
              <a:off x="5904234" y="3164732"/>
              <a:ext cx="2508403" cy="956853"/>
            </a:xfrm>
            <a:prstGeom prst="rect">
              <a:avLst/>
            </a:prstGeom>
            <a:noFill/>
            <a:effectLst/>
          </p:spPr>
          <p:txBody>
            <a:bodyPr lIns="129007" tIns="43002" rIns="43002" bIns="43002"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algn="ctr" defTabSz="860050"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a:p>
              <a:pPr marL="0" marR="0" lvl="0" indent="0" algn="ctr" defTabSz="860085"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a:p>
              <a:pPr marL="0" marR="0" lvl="0" indent="0" algn="ctr" defTabSz="860085"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p:txBody>
        </p:sp>
        <p:sp>
          <p:nvSpPr>
            <p:cNvPr id="42" name="Presentation Title Rectangle"/>
            <p:cNvSpPr txBox="1">
              <a:spLocks/>
            </p:cNvSpPr>
            <p:nvPr/>
          </p:nvSpPr>
          <p:spPr>
            <a:xfrm>
              <a:off x="5958567" y="1111767"/>
              <a:ext cx="2508403" cy="1965593"/>
            </a:xfrm>
            <a:prstGeom prst="rect">
              <a:avLst/>
            </a:prstGeom>
            <a:solidFill>
              <a:schemeClr val="accent4"/>
            </a:solidFill>
            <a:effectLst/>
          </p:spPr>
          <p:txBody>
            <a:bodyPr lIns="172010" rIns="129007" bIns="172010" anchor="t" anchorCtr="0">
              <a:noAutofit/>
            </a:bodyPr>
            <a:lstStyle>
              <a:defPPr>
                <a:defRPr lang="en-US"/>
              </a:defPPr>
              <a:lvl1pPr marR="0" lvl="0" indent="0" defTabSz="914400" fontAlgn="auto">
                <a:lnSpc>
                  <a:spcPct val="90000"/>
                </a:lnSpc>
                <a:spcBef>
                  <a:spcPct val="0"/>
                </a:spcBef>
                <a:spcAft>
                  <a:spcPts val="0"/>
                </a:spcAft>
                <a:buClrTx/>
                <a:buSzTx/>
                <a:buFontTx/>
                <a:buNone/>
                <a:tabLst/>
                <a:defRPr kumimoji="0" sz="2000" b="0" i="0" u="none" strike="noStrike" kern="0" cap="none" spc="0" normalizeH="0" baseline="0">
                  <a:ln w="3175">
                    <a:noFill/>
                  </a:ln>
                  <a:gradFill flip="none" rotWithShape="1">
                    <a:gsLst>
                      <a:gs pos="4583">
                        <a:srgbClr val="FFFFFF"/>
                      </a:gs>
                      <a:gs pos="100000">
                        <a:srgbClr val="FFFFFF"/>
                      </a:gs>
                    </a:gsLst>
                    <a:lin ang="5400000" scaled="0"/>
                    <a:tileRect/>
                  </a:gradFill>
                  <a:effectLst/>
                  <a:uLnTx/>
                  <a:uFillTx/>
                  <a:latin typeface="Segoe"/>
                  <a:cs typeface="Arial" charset="0"/>
                </a:defRPr>
              </a:lvl1pPr>
            </a:lstStyle>
            <a:p>
              <a:pPr marL="0" marR="0" lvl="0" indent="0" algn="l" defTabSz="645149" rtl="0" eaLnBrk="1" fontAlgn="auto" latinLnBrk="0" hangingPunct="1">
                <a:lnSpc>
                  <a:spcPct val="90000"/>
                </a:lnSpc>
                <a:spcBef>
                  <a:spcPct val="0"/>
                </a:spcBef>
                <a:spcAft>
                  <a:spcPts val="0"/>
                </a:spcAft>
                <a:buClrTx/>
                <a:buSzTx/>
                <a:buFontTx/>
                <a:buNone/>
                <a:tabLst/>
                <a:defRPr/>
              </a:pPr>
              <a:r>
                <a:rPr kumimoji="0" lang="zh-CN" altLang="en-US" sz="2257"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rPr>
                <a:t>主题三</a:t>
              </a:r>
              <a:endParaRPr kumimoji="0" lang="en-US" altLang="zh-CN" sz="2257"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p:txBody>
        </p:sp>
        <p:pic>
          <p:nvPicPr>
            <p:cNvPr id="43" name="Picture 6" descr="\\MAGNUM\Projects\Microsoft\Cloud Power FY12\Design\Icons\PNGs\Virtual_Network.png"/>
            <p:cNvPicPr>
              <a:picLocks noChangeAspect="1" noChangeArrowheads="1"/>
            </p:cNvPicPr>
            <p:nvPr/>
          </p:nvPicPr>
          <p:blipFill>
            <a:blip r:embed="rId3" cstate="screen">
              <a:lum bright="100000"/>
              <a:extLst>
                <a:ext uri="{28A0092B-C50C-407E-A947-70E740481C1C}">
                  <a14:useLocalDpi xmlns:a14="http://schemas.microsoft.com/office/drawing/2010/main"/>
                </a:ext>
              </a:extLst>
            </a:blip>
            <a:stretch>
              <a:fillRect/>
            </a:stretch>
          </p:blipFill>
          <p:spPr bwMode="auto">
            <a:xfrm>
              <a:off x="6561666" y="1582921"/>
              <a:ext cx="1302206" cy="1301867"/>
            </a:xfrm>
            <a:prstGeom prst="rect">
              <a:avLst/>
            </a:prstGeom>
            <a:noFill/>
          </p:spPr>
        </p:pic>
      </p:grpSp>
      <p:grpSp>
        <p:nvGrpSpPr>
          <p:cNvPr id="44" name="组合 43"/>
          <p:cNvGrpSpPr/>
          <p:nvPr/>
        </p:nvGrpSpPr>
        <p:grpSpPr>
          <a:xfrm>
            <a:off x="693610" y="1366301"/>
            <a:ext cx="2597823" cy="2830920"/>
            <a:chOff x="455055" y="1111767"/>
            <a:chExt cx="2761991" cy="3009818"/>
          </a:xfrm>
        </p:grpSpPr>
        <p:sp>
          <p:nvSpPr>
            <p:cNvPr id="45" name="Presentation Title Rectangle"/>
            <p:cNvSpPr txBox="1">
              <a:spLocks/>
            </p:cNvSpPr>
            <p:nvPr/>
          </p:nvSpPr>
          <p:spPr>
            <a:xfrm>
              <a:off x="677025" y="3137573"/>
              <a:ext cx="2507182" cy="808922"/>
            </a:xfrm>
            <a:prstGeom prst="rect">
              <a:avLst/>
            </a:prstGeom>
            <a:solidFill>
              <a:srgbClr val="A9A9A9"/>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p:txBody>
        </p:sp>
        <p:sp>
          <p:nvSpPr>
            <p:cNvPr id="46" name="Presentation Title Rectangle"/>
            <p:cNvSpPr txBox="1">
              <a:spLocks/>
            </p:cNvSpPr>
            <p:nvPr/>
          </p:nvSpPr>
          <p:spPr>
            <a:xfrm>
              <a:off x="455055" y="3164732"/>
              <a:ext cx="2761991" cy="956853"/>
            </a:xfrm>
            <a:prstGeom prst="rect">
              <a:avLst/>
            </a:prstGeom>
            <a:noFill/>
            <a:effectLst/>
          </p:spPr>
          <p:txBody>
            <a:bodyPr lIns="129007" tIns="43002" rIns="43002" bIns="43002"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ctr" defTabSz="860050"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a:p>
              <a:pPr marL="0" marR="0" lvl="0" indent="0" algn="ctr" defTabSz="860050"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a:p>
              <a:pPr marL="0" marR="0" lvl="0" indent="0" algn="ctr" defTabSz="860050"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p:txBody>
        </p:sp>
        <p:sp>
          <p:nvSpPr>
            <p:cNvPr id="47" name="Presentation Title Rectangle"/>
            <p:cNvSpPr txBox="1">
              <a:spLocks/>
            </p:cNvSpPr>
            <p:nvPr/>
          </p:nvSpPr>
          <p:spPr>
            <a:xfrm>
              <a:off x="677025" y="1111767"/>
              <a:ext cx="2507182" cy="1965593"/>
            </a:xfrm>
            <a:prstGeom prst="rect">
              <a:avLst/>
            </a:prstGeom>
            <a:solidFill>
              <a:schemeClr val="accent1"/>
            </a:solidFill>
            <a:effectLst/>
          </p:spPr>
          <p:txBody>
            <a:bodyPr lIns="172010" rIns="129007" bIns="172010" anchor="t" anchorCtr="0">
              <a:noAutofit/>
            </a:bodyPr>
            <a:lstStyle>
              <a:lvl1pPr algn="l" defTabSz="914363" rtl="0" eaLnBrk="1" latinLnBrk="0" hangingPunct="1">
                <a:lnSpc>
                  <a:spcPct val="90000"/>
                </a:lnSpc>
                <a:spcBef>
                  <a:spcPct val="0"/>
                </a:spcBef>
                <a:buNone/>
                <a:defRPr lang="en-US" sz="3600" b="1" i="0" kern="1200" cap="none" spc="-100" baseline="0">
                  <a:ln w="3175">
                    <a:noFill/>
                  </a:ln>
                  <a:gradFill flip="none" rotWithShape="1">
                    <a:gsLst>
                      <a:gs pos="4583">
                        <a:srgbClr val="FFFFFF"/>
                      </a:gs>
                      <a:gs pos="100000">
                        <a:srgbClr val="FFFFFF"/>
                      </a:gs>
                    </a:gsLst>
                    <a:lin ang="5400000" scaled="0"/>
                    <a:tileRect/>
                  </a:gradFill>
                  <a:effectLst/>
                  <a:latin typeface="+mj-lt"/>
                  <a:ea typeface="+mn-ea"/>
                  <a:cs typeface="Arial" charset="0"/>
                </a:defRPr>
              </a:lvl1pPr>
            </a:lstStyle>
            <a:p>
              <a:pPr marL="0" marR="0" lvl="0" indent="0" algn="l" defTabSz="645149" rtl="0" eaLnBrk="1" fontAlgn="auto" latinLnBrk="0" hangingPunct="1">
                <a:lnSpc>
                  <a:spcPct val="90000"/>
                </a:lnSpc>
                <a:spcBef>
                  <a:spcPct val="0"/>
                </a:spcBef>
                <a:spcAft>
                  <a:spcPts val="0"/>
                </a:spcAft>
                <a:buClrTx/>
                <a:buSzTx/>
                <a:buFontTx/>
                <a:buNone/>
                <a:tabLst/>
                <a:defRPr/>
              </a:pPr>
              <a:r>
                <a:rPr kumimoji="0" lang="zh-CN" altLang="en-US" sz="2257"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rPr>
                <a:t>主题一</a:t>
              </a:r>
              <a:endParaRPr kumimoji="0" lang="en-US" sz="2257"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p:txBody>
        </p:sp>
        <p:pic>
          <p:nvPicPr>
            <p:cNvPr id="48" name="Picture 2" descr="\\MAGNUM\Projects\Microsoft\Cloud Power FY12\Design\Icons\PNGs\Cloud_on_your_terms.png"/>
            <p:cNvPicPr>
              <a:picLocks noChangeAspect="1" noChangeArrowheads="1"/>
            </p:cNvPicPr>
            <p:nvPr/>
          </p:nvPicPr>
          <p:blipFill>
            <a:blip r:embed="rId4" cstate="print">
              <a:lum bright="100000"/>
            </a:blip>
            <a:stretch>
              <a:fillRect/>
            </a:stretch>
          </p:blipFill>
          <p:spPr bwMode="auto">
            <a:xfrm>
              <a:off x="854415" y="1111768"/>
              <a:ext cx="2105242" cy="2203748"/>
            </a:xfrm>
            <a:prstGeom prst="rect">
              <a:avLst/>
            </a:prstGeom>
            <a:noFill/>
            <a:ln>
              <a:noFill/>
            </a:ln>
          </p:spPr>
        </p:pic>
      </p:grpSp>
      <p:grpSp>
        <p:nvGrpSpPr>
          <p:cNvPr id="49" name="组合 48"/>
          <p:cNvGrpSpPr/>
          <p:nvPr/>
        </p:nvGrpSpPr>
        <p:grpSpPr>
          <a:xfrm>
            <a:off x="3335093" y="1366301"/>
            <a:ext cx="2410409" cy="2830920"/>
            <a:chOff x="3263465" y="1111767"/>
            <a:chExt cx="2562733" cy="3009818"/>
          </a:xfrm>
        </p:grpSpPr>
        <p:sp>
          <p:nvSpPr>
            <p:cNvPr id="50" name="Presentation Title Rectangle"/>
            <p:cNvSpPr txBox="1">
              <a:spLocks/>
            </p:cNvSpPr>
            <p:nvPr/>
          </p:nvSpPr>
          <p:spPr>
            <a:xfrm>
              <a:off x="3317797" y="3137573"/>
              <a:ext cx="2508401" cy="808922"/>
            </a:xfrm>
            <a:prstGeom prst="rect">
              <a:avLst/>
            </a:prstGeom>
            <a:solidFill>
              <a:srgbClr val="A9A9A9"/>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a:p>
              <a:pPr marL="0" marR="0" lvl="0" indent="0" algn="l" defTabSz="645149" rtl="0" eaLnBrk="1" fontAlgn="auto" latinLnBrk="0" hangingPunct="1">
                <a:lnSpc>
                  <a:spcPct val="90000"/>
                </a:lnSpc>
                <a:spcBef>
                  <a:spcPct val="0"/>
                </a:spcBef>
                <a:spcAft>
                  <a:spcPts val="0"/>
                </a:spcAft>
                <a:buClrTx/>
                <a:buSzTx/>
                <a:buFontTx/>
                <a:buNone/>
                <a:tabLst/>
                <a:defRPr/>
              </a:pPr>
              <a:endParaRPr kumimoji="0" lang="en-US" sz="1975"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p:txBody>
        </p:sp>
        <p:sp>
          <p:nvSpPr>
            <p:cNvPr id="51" name="Presentation Title Rectangle"/>
            <p:cNvSpPr txBox="1">
              <a:spLocks/>
            </p:cNvSpPr>
            <p:nvPr/>
          </p:nvSpPr>
          <p:spPr>
            <a:xfrm>
              <a:off x="3263465" y="3164732"/>
              <a:ext cx="2508401" cy="956853"/>
            </a:xfrm>
            <a:prstGeom prst="rect">
              <a:avLst/>
            </a:prstGeom>
            <a:noFill/>
            <a:effectLst/>
          </p:spPr>
          <p:txBody>
            <a:bodyPr lIns="129007" tIns="43002" rIns="43002" bIns="43002"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algn="ctr" defTabSz="860050"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a:p>
              <a:pPr marL="0" marR="0" lvl="0" indent="0" algn="ctr" defTabSz="910314"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a:p>
              <a:pPr marL="0" marR="0" lvl="0" indent="0" algn="ctr" defTabSz="910314" rtl="0" eaLnBrk="1" fontAlgn="auto" latinLnBrk="0" hangingPunct="1">
                <a:lnSpc>
                  <a:spcPct val="110000"/>
                </a:lnSpc>
                <a:spcBef>
                  <a:spcPct val="0"/>
                </a:spcBef>
                <a:spcAft>
                  <a:spcPts val="0"/>
                </a:spcAft>
                <a:buClrTx/>
                <a:buSzTx/>
                <a:buFontTx/>
                <a:buNone/>
                <a:tabLst/>
                <a:defRPr/>
              </a:pPr>
              <a:r>
                <a:rPr kumimoji="0" lang="zh-CN" altLang="en-US"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rPr>
                <a:t>单击此处添加文本</a:t>
              </a:r>
              <a:endParaRPr kumimoji="0" lang="en-US" altLang="zh-CN" sz="1129" b="0" i="0" u="none" strike="noStrike" kern="0" cap="none" spc="0" normalizeH="0" baseline="0" noProof="0" dirty="0">
                <a:ln w="3175">
                  <a:noFill/>
                </a:ln>
                <a:solidFill>
                  <a:sysClr val="window" lastClr="FFFFFF"/>
                </a:solidFill>
                <a:effectLst/>
                <a:uLnTx/>
                <a:uFillTx/>
                <a:latin typeface="微软雅黑"/>
                <a:ea typeface="微软雅黑"/>
                <a:cs typeface="Segoe UI" pitchFamily="34" charset="0"/>
              </a:endParaRPr>
            </a:p>
          </p:txBody>
        </p:sp>
        <p:sp>
          <p:nvSpPr>
            <p:cNvPr id="52" name="Presentation Title Rectangle"/>
            <p:cNvSpPr txBox="1">
              <a:spLocks/>
            </p:cNvSpPr>
            <p:nvPr/>
          </p:nvSpPr>
          <p:spPr>
            <a:xfrm>
              <a:off x="3317797" y="1111767"/>
              <a:ext cx="2508401" cy="1965593"/>
            </a:xfrm>
            <a:prstGeom prst="rect">
              <a:avLst/>
            </a:prstGeom>
            <a:solidFill>
              <a:schemeClr val="accent3"/>
            </a:solidFill>
            <a:effectLst/>
          </p:spPr>
          <p:txBody>
            <a:bodyPr lIns="172010" rIns="129007" bIns="172010" anchor="t" anchorCtr="0">
              <a:noAutofit/>
            </a:bodyPr>
            <a:lstStyle>
              <a:defPPr>
                <a:defRPr lang="en-US"/>
              </a:defPPr>
              <a:lvl1pPr>
                <a:lnSpc>
                  <a:spcPct val="90000"/>
                </a:lnSpc>
                <a:spcBef>
                  <a:spcPct val="0"/>
                </a:spcBef>
                <a:buNone/>
                <a:defRPr sz="1700" b="1" i="0" cap="none" spc="0" baseline="0">
                  <a:ln w="3175">
                    <a:noFill/>
                  </a:ln>
                  <a:gradFill flip="none" rotWithShape="1">
                    <a:gsLst>
                      <a:gs pos="4583">
                        <a:srgbClr val="FFFFFF"/>
                      </a:gs>
                      <a:gs pos="100000">
                        <a:srgbClr val="FFFFFF"/>
                      </a:gs>
                    </a:gsLst>
                    <a:lin ang="5400000" scaled="0"/>
                    <a:tileRect/>
                  </a:gradFill>
                  <a:effectLst/>
                  <a:latin typeface="+mj-lt"/>
                  <a:cs typeface="Arial" charset="0"/>
                </a:defRPr>
              </a:lvl1pPr>
            </a:lstStyle>
            <a:p>
              <a:pPr marL="0" marR="0" lvl="0" indent="0" algn="l" defTabSz="645149" rtl="0" eaLnBrk="1" fontAlgn="auto" latinLnBrk="0" hangingPunct="1">
                <a:lnSpc>
                  <a:spcPct val="90000"/>
                </a:lnSpc>
                <a:spcBef>
                  <a:spcPct val="0"/>
                </a:spcBef>
                <a:spcAft>
                  <a:spcPts val="0"/>
                </a:spcAft>
                <a:buClrTx/>
                <a:buSzTx/>
                <a:buFontTx/>
                <a:buNone/>
                <a:tabLst/>
                <a:defRPr/>
              </a:pPr>
              <a:r>
                <a:rPr kumimoji="0" lang="zh-CN" altLang="en-US" sz="2257"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rPr>
                <a:t>主题二</a:t>
              </a:r>
              <a:endParaRPr kumimoji="0" lang="en-US" altLang="zh-CN" sz="2257" b="1" i="0" u="none" strike="noStrike" kern="0" cap="none" spc="0" normalizeH="0" baseline="0" noProof="0" dirty="0">
                <a:ln w="3175">
                  <a:noFill/>
                </a:ln>
                <a:gradFill flip="none" rotWithShape="1">
                  <a:gsLst>
                    <a:gs pos="4583">
                      <a:srgbClr val="FFFFFF"/>
                    </a:gs>
                    <a:gs pos="100000">
                      <a:srgbClr val="FFFFFF"/>
                    </a:gs>
                  </a:gsLst>
                  <a:lin ang="5400000" scaled="0"/>
                  <a:tileRect/>
                </a:gradFill>
                <a:effectLst/>
                <a:uLnTx/>
                <a:uFillTx/>
                <a:latin typeface="Segoe UI Light" pitchFamily="34" charset="0"/>
                <a:ea typeface="微软雅黑"/>
                <a:cs typeface="Segoe UI" pitchFamily="34" charset="0"/>
              </a:endParaRPr>
            </a:p>
          </p:txBody>
        </p:sp>
        <p:sp>
          <p:nvSpPr>
            <p:cNvPr id="53" name="Freeform 15"/>
            <p:cNvSpPr>
              <a:spLocks noEditPoints="1"/>
            </p:cNvSpPr>
            <p:nvPr/>
          </p:nvSpPr>
          <p:spPr bwMode="black">
            <a:xfrm>
              <a:off x="4101967" y="1763407"/>
              <a:ext cx="940061" cy="940897"/>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77413" tIns="38707" rIns="77413" bIns="38707" numCol="1" anchor="t" anchorCtr="0" compatLnSpc="1">
              <a:prstTxWarp prst="textNoShape">
                <a:avLst/>
              </a:prstTxWarp>
            </a:bodyPr>
            <a:lstStyle/>
            <a:p>
              <a:pPr marL="0" marR="0" lvl="0" indent="0" algn="l" defTabSz="860085" rtl="0" eaLnBrk="1" fontAlgn="auto" latinLnBrk="0" hangingPunct="1">
                <a:lnSpc>
                  <a:spcPct val="100000"/>
                </a:lnSpc>
                <a:spcBef>
                  <a:spcPts val="0"/>
                </a:spcBef>
                <a:spcAft>
                  <a:spcPts val="0"/>
                </a:spcAft>
                <a:buClrTx/>
                <a:buSzTx/>
                <a:buFontTx/>
                <a:buNone/>
                <a:tabLst/>
                <a:defRPr/>
              </a:pPr>
              <a:endParaRPr kumimoji="0" lang="en-US" sz="1129" b="0" i="0" u="none" strike="noStrike" kern="0" cap="none" spc="0" normalizeH="0" baseline="0" noProof="0" dirty="0">
                <a:ln>
                  <a:noFill/>
                </a:ln>
                <a:solidFill>
                  <a:sysClr val="windowText" lastClr="000000"/>
                </a:solidFill>
                <a:effectLst/>
                <a:uLnTx/>
                <a:uFillTx/>
                <a:latin typeface="Arial"/>
                <a:ea typeface="微软雅黑"/>
                <a:cs typeface="+mn-cs"/>
              </a:endParaRPr>
            </a:p>
          </p:txBody>
        </p:sp>
      </p:grpSp>
    </p:spTree>
    <p:extLst>
      <p:ext uri="{BB962C8B-B14F-4D97-AF65-F5344CB8AC3E}">
        <p14:creationId xmlns:p14="http://schemas.microsoft.com/office/powerpoint/2010/main" val="199003457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p:tgtEl>
                                          <p:spTgt spid="44"/>
                                        </p:tgtEl>
                                        <p:attrNameLst>
                                          <p:attrName>ppt_y</p:attrName>
                                        </p:attrNameLst>
                                      </p:cBhvr>
                                      <p:tavLst>
                                        <p:tav tm="0">
                                          <p:val>
                                            <p:strVal val="#ppt_y+#ppt_h*1.125000"/>
                                          </p:val>
                                        </p:tav>
                                        <p:tav tm="100000">
                                          <p:val>
                                            <p:strVal val="#ppt_y"/>
                                          </p:val>
                                        </p:tav>
                                      </p:tavLst>
                                    </p:anim>
                                    <p:animEffect transition="in" filter="wipe(up)">
                                      <p:cBhvr>
                                        <p:cTn id="8" dur="500"/>
                                        <p:tgtEl>
                                          <p:spTgt spid="44"/>
                                        </p:tgtEl>
                                      </p:cBhvr>
                                    </p:animEffect>
                                  </p:childTnLst>
                                </p:cTn>
                              </p:par>
                              <p:par>
                                <p:cTn id="9" presetID="12" presetClass="entr" presetSubtype="1" fill="hold" nodeType="withEffect">
                                  <p:stCondLst>
                                    <p:cond delay="300"/>
                                  </p:stCondLst>
                                  <p:childTnLst>
                                    <p:set>
                                      <p:cBhvr>
                                        <p:cTn id="10" dur="1" fill="hold">
                                          <p:stCondLst>
                                            <p:cond delay="0"/>
                                          </p:stCondLst>
                                        </p:cTn>
                                        <p:tgtEl>
                                          <p:spTgt spid="49"/>
                                        </p:tgtEl>
                                        <p:attrNameLst>
                                          <p:attrName>style.visibility</p:attrName>
                                        </p:attrNameLst>
                                      </p:cBhvr>
                                      <p:to>
                                        <p:strVal val="visible"/>
                                      </p:to>
                                    </p:set>
                                    <p:anim calcmode="lin" valueType="num">
                                      <p:cBhvr additive="base">
                                        <p:cTn id="11" dur="500"/>
                                        <p:tgtEl>
                                          <p:spTgt spid="49"/>
                                        </p:tgtEl>
                                        <p:attrNameLst>
                                          <p:attrName>ppt_y</p:attrName>
                                        </p:attrNameLst>
                                      </p:cBhvr>
                                      <p:tavLst>
                                        <p:tav tm="0">
                                          <p:val>
                                            <p:strVal val="#ppt_y-#ppt_h*1.125000"/>
                                          </p:val>
                                        </p:tav>
                                        <p:tav tm="100000">
                                          <p:val>
                                            <p:strVal val="#ppt_y"/>
                                          </p:val>
                                        </p:tav>
                                      </p:tavLst>
                                    </p:anim>
                                    <p:animEffect transition="in" filter="wipe(down)">
                                      <p:cBhvr>
                                        <p:cTn id="12" dur="500"/>
                                        <p:tgtEl>
                                          <p:spTgt spid="49"/>
                                        </p:tgtEl>
                                      </p:cBhvr>
                                    </p:animEffect>
                                  </p:childTnLst>
                                </p:cTn>
                              </p:par>
                              <p:par>
                                <p:cTn id="13" presetID="12" presetClass="entr" presetSubtype="4" fill="hold" nodeType="withEffect">
                                  <p:stCondLst>
                                    <p:cond delay="5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500"/>
                                        <p:tgtEl>
                                          <p:spTgt spid="39"/>
                                        </p:tgtEl>
                                        <p:attrNameLst>
                                          <p:attrName>ppt_y</p:attrName>
                                        </p:attrNameLst>
                                      </p:cBhvr>
                                      <p:tavLst>
                                        <p:tav tm="0">
                                          <p:val>
                                            <p:strVal val="#ppt_y+#ppt_h*1.125000"/>
                                          </p:val>
                                        </p:tav>
                                        <p:tav tm="100000">
                                          <p:val>
                                            <p:strVal val="#ppt_y"/>
                                          </p:val>
                                        </p:tav>
                                      </p:tavLst>
                                    </p:anim>
                                    <p:animEffect transition="in" filter="wipe(up)">
                                      <p:cBhvr>
                                        <p:cTn id="1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mod="1">
    <p:ext uri="{E180D4A7-C9FB-4DFB-919C-405C955672EB}">
      <p14:showEvtLst xmlns:p14="http://schemas.microsoft.com/office/powerpoint/2010/main">
        <p14:playEvt time="0" objId="30"/>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1775974" y="1130243"/>
            <a:ext cx="1467928" cy="1482359"/>
          </a:xfrm>
          <a:custGeom>
            <a:avLst/>
            <a:gdLst>
              <a:gd name="T0" fmla="*/ 225 w 455"/>
              <a:gd name="T1" fmla="*/ 459 h 459"/>
              <a:gd name="T2" fmla="*/ 455 w 455"/>
              <a:gd name="T3" fmla="*/ 230 h 459"/>
              <a:gd name="T4" fmla="*/ 225 w 455"/>
              <a:gd name="T5" fmla="*/ 0 h 459"/>
              <a:gd name="T6" fmla="*/ 0 w 455"/>
              <a:gd name="T7" fmla="*/ 185 h 459"/>
              <a:gd name="T8" fmla="*/ 5 w 455"/>
              <a:gd name="T9" fmla="*/ 459 h 459"/>
              <a:gd name="T10" fmla="*/ 225 w 455"/>
              <a:gd name="T11" fmla="*/ 459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19" name="Freeform 6"/>
          <p:cNvSpPr>
            <a:spLocks noChangeArrowheads="1"/>
          </p:cNvSpPr>
          <p:nvPr/>
        </p:nvSpPr>
        <p:spPr bwMode="auto">
          <a:xfrm>
            <a:off x="3748247" y="1165765"/>
            <a:ext cx="1472029" cy="1482359"/>
          </a:xfrm>
          <a:custGeom>
            <a:avLst/>
            <a:gdLst>
              <a:gd name="T0" fmla="*/ 226 w 456"/>
              <a:gd name="T1" fmla="*/ 459 h 459"/>
              <a:gd name="T2" fmla="*/ 456 w 456"/>
              <a:gd name="T3" fmla="*/ 229 h 459"/>
              <a:gd name="T4" fmla="*/ 226 w 456"/>
              <a:gd name="T5" fmla="*/ 0 h 459"/>
              <a:gd name="T6" fmla="*/ 0 w 456"/>
              <a:gd name="T7" fmla="*/ 185 h 459"/>
              <a:gd name="T8" fmla="*/ 5 w 456"/>
              <a:gd name="T9" fmla="*/ 459 h 459"/>
              <a:gd name="T10" fmla="*/ 226 w 456"/>
              <a:gd name="T11" fmla="*/ 459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35" name="Freeform 7"/>
          <p:cNvSpPr>
            <a:spLocks noChangeArrowheads="1"/>
          </p:cNvSpPr>
          <p:nvPr/>
        </p:nvSpPr>
        <p:spPr bwMode="auto">
          <a:xfrm>
            <a:off x="5807993" y="1146636"/>
            <a:ext cx="1472029" cy="1485092"/>
          </a:xfrm>
          <a:custGeom>
            <a:avLst/>
            <a:gdLst>
              <a:gd name="T0" fmla="*/ 226 w 456"/>
              <a:gd name="T1" fmla="*/ 460 h 460"/>
              <a:gd name="T2" fmla="*/ 456 w 456"/>
              <a:gd name="T3" fmla="*/ 230 h 460"/>
              <a:gd name="T4" fmla="*/ 226 w 456"/>
              <a:gd name="T5" fmla="*/ 0 h 460"/>
              <a:gd name="T6" fmla="*/ 0 w 456"/>
              <a:gd name="T7" fmla="*/ 186 h 460"/>
              <a:gd name="T8" fmla="*/ 5 w 456"/>
              <a:gd name="T9" fmla="*/ 460 h 460"/>
              <a:gd name="T10" fmla="*/ 226 w 456"/>
              <a:gd name="T11" fmla="*/ 460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36" name="Freeform 378"/>
          <p:cNvSpPr>
            <a:spLocks noChangeArrowheads="1"/>
          </p:cNvSpPr>
          <p:nvPr/>
        </p:nvSpPr>
        <p:spPr bwMode="auto">
          <a:xfrm>
            <a:off x="897123" y="2825734"/>
            <a:ext cx="822805" cy="209033"/>
          </a:xfrm>
          <a:custGeom>
            <a:avLst/>
            <a:gdLst>
              <a:gd name="T0" fmla="*/ 255 w 255"/>
              <a:gd name="T1" fmla="*/ 33 h 65"/>
              <a:gd name="T2" fmla="*/ 239 w 255"/>
              <a:gd name="T3" fmla="*/ 0 h 65"/>
              <a:gd name="T4" fmla="*/ 17 w 255"/>
              <a:gd name="T5" fmla="*/ 0 h 65"/>
              <a:gd name="T6" fmla="*/ 0 w 255"/>
              <a:gd name="T7" fmla="*/ 33 h 65"/>
              <a:gd name="T8" fmla="*/ 0 w 255"/>
              <a:gd name="T9" fmla="*/ 33 h 65"/>
              <a:gd name="T10" fmla="*/ 17 w 255"/>
              <a:gd name="T11" fmla="*/ 65 h 65"/>
              <a:gd name="T12" fmla="*/ 239 w 255"/>
              <a:gd name="T13" fmla="*/ 65 h 65"/>
              <a:gd name="T14" fmla="*/ 255 w 255"/>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37" name="Freeform 379"/>
          <p:cNvSpPr>
            <a:spLocks noChangeArrowheads="1"/>
          </p:cNvSpPr>
          <p:nvPr/>
        </p:nvSpPr>
        <p:spPr bwMode="auto">
          <a:xfrm>
            <a:off x="1743163" y="2825734"/>
            <a:ext cx="826906" cy="209033"/>
          </a:xfrm>
          <a:custGeom>
            <a:avLst/>
            <a:gdLst>
              <a:gd name="T0" fmla="*/ 256 w 256"/>
              <a:gd name="T1" fmla="*/ 33 h 65"/>
              <a:gd name="T2" fmla="*/ 239 w 256"/>
              <a:gd name="T3" fmla="*/ 0 h 65"/>
              <a:gd name="T4" fmla="*/ 17 w 256"/>
              <a:gd name="T5" fmla="*/ 0 h 65"/>
              <a:gd name="T6" fmla="*/ 0 w 256"/>
              <a:gd name="T7" fmla="*/ 33 h 65"/>
              <a:gd name="T8" fmla="*/ 0 w 256"/>
              <a:gd name="T9" fmla="*/ 33 h 65"/>
              <a:gd name="T10" fmla="*/ 17 w 256"/>
              <a:gd name="T11" fmla="*/ 65 h 65"/>
              <a:gd name="T12" fmla="*/ 239 w 256"/>
              <a:gd name="T13" fmla="*/ 65 h 65"/>
              <a:gd name="T14" fmla="*/ 256 w 256"/>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rgbClr val="FF780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38" name="Freeform 380"/>
          <p:cNvSpPr>
            <a:spLocks noChangeArrowheads="1"/>
          </p:cNvSpPr>
          <p:nvPr/>
        </p:nvSpPr>
        <p:spPr bwMode="auto">
          <a:xfrm>
            <a:off x="2466200" y="2825734"/>
            <a:ext cx="1333983" cy="20903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39" name="Freeform 381"/>
          <p:cNvSpPr>
            <a:spLocks noChangeArrowheads="1"/>
          </p:cNvSpPr>
          <p:nvPr/>
        </p:nvSpPr>
        <p:spPr bwMode="auto">
          <a:xfrm>
            <a:off x="3451653" y="2825734"/>
            <a:ext cx="1332617" cy="209033"/>
          </a:xfrm>
          <a:custGeom>
            <a:avLst/>
            <a:gdLst>
              <a:gd name="T0" fmla="*/ 413 w 413"/>
              <a:gd name="T1" fmla="*/ 33 h 65"/>
              <a:gd name="T2" fmla="*/ 396 w 413"/>
              <a:gd name="T3" fmla="*/ 0 h 65"/>
              <a:gd name="T4" fmla="*/ 17 w 413"/>
              <a:gd name="T5" fmla="*/ 0 h 65"/>
              <a:gd name="T6" fmla="*/ 0 w 413"/>
              <a:gd name="T7" fmla="*/ 33 h 65"/>
              <a:gd name="T8" fmla="*/ 0 w 413"/>
              <a:gd name="T9" fmla="*/ 33 h 65"/>
              <a:gd name="T10" fmla="*/ 17 w 413"/>
              <a:gd name="T11" fmla="*/ 65 h 65"/>
              <a:gd name="T12" fmla="*/ 396 w 413"/>
              <a:gd name="T13" fmla="*/ 65 h 65"/>
              <a:gd name="T14" fmla="*/ 413 w 413"/>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rgbClr val="01BF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0" name="Freeform 382"/>
          <p:cNvSpPr>
            <a:spLocks noChangeArrowheads="1"/>
          </p:cNvSpPr>
          <p:nvPr/>
        </p:nvSpPr>
        <p:spPr bwMode="auto">
          <a:xfrm>
            <a:off x="4658518" y="2825734"/>
            <a:ext cx="2529921" cy="209033"/>
          </a:xfrm>
          <a:custGeom>
            <a:avLst/>
            <a:gdLst>
              <a:gd name="T0" fmla="*/ 514 w 514"/>
              <a:gd name="T1" fmla="*/ 33 h 65"/>
              <a:gd name="T2" fmla="*/ 497 w 514"/>
              <a:gd name="T3" fmla="*/ 0 h 65"/>
              <a:gd name="T4" fmla="*/ 17 w 514"/>
              <a:gd name="T5" fmla="*/ 0 h 65"/>
              <a:gd name="T6" fmla="*/ 0 w 514"/>
              <a:gd name="T7" fmla="*/ 33 h 65"/>
              <a:gd name="T8" fmla="*/ 0 w 514"/>
              <a:gd name="T9" fmla="*/ 33 h 65"/>
              <a:gd name="T10" fmla="*/ 17 w 514"/>
              <a:gd name="T11" fmla="*/ 65 h 65"/>
              <a:gd name="T12" fmla="*/ 497 w 514"/>
              <a:gd name="T13" fmla="*/ 65 h 65"/>
              <a:gd name="T14" fmla="*/ 514 w 514"/>
              <a:gd name="T15" fmla="*/ 33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rgbClr val="FF3B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1" name="Oval 414"/>
          <p:cNvSpPr>
            <a:spLocks noChangeArrowheads="1"/>
          </p:cNvSpPr>
          <p:nvPr/>
        </p:nvSpPr>
        <p:spPr bwMode="auto">
          <a:xfrm>
            <a:off x="5865389" y="2720174"/>
            <a:ext cx="452406" cy="4494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2" name="Oval 415"/>
          <p:cNvSpPr>
            <a:spLocks noChangeArrowheads="1"/>
          </p:cNvSpPr>
          <p:nvPr/>
        </p:nvSpPr>
        <p:spPr bwMode="auto">
          <a:xfrm>
            <a:off x="5997976" y="2838034"/>
            <a:ext cx="187250" cy="184441"/>
          </a:xfrm>
          <a:prstGeom prst="ellipse">
            <a:avLst/>
          </a:pr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3" name="Oval 416"/>
          <p:cNvSpPr>
            <a:spLocks noChangeArrowheads="1"/>
          </p:cNvSpPr>
          <p:nvPr/>
        </p:nvSpPr>
        <p:spPr bwMode="auto">
          <a:xfrm>
            <a:off x="3667606" y="2705509"/>
            <a:ext cx="451040" cy="4494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4" name="Oval 417"/>
          <p:cNvSpPr>
            <a:spLocks noChangeArrowheads="1"/>
          </p:cNvSpPr>
          <p:nvPr/>
        </p:nvSpPr>
        <p:spPr bwMode="auto">
          <a:xfrm>
            <a:off x="3800183" y="2838034"/>
            <a:ext cx="187250" cy="184441"/>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5" name="Oval 416"/>
          <p:cNvSpPr>
            <a:spLocks noChangeArrowheads="1"/>
          </p:cNvSpPr>
          <p:nvPr/>
        </p:nvSpPr>
        <p:spPr bwMode="auto">
          <a:xfrm>
            <a:off x="1502617" y="2705509"/>
            <a:ext cx="451040" cy="44949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7" name="Oval 417"/>
          <p:cNvSpPr>
            <a:spLocks noChangeArrowheads="1"/>
          </p:cNvSpPr>
          <p:nvPr/>
        </p:nvSpPr>
        <p:spPr bwMode="auto">
          <a:xfrm>
            <a:off x="1635189" y="2838034"/>
            <a:ext cx="187250" cy="184441"/>
          </a:xfrm>
          <a:prstGeom prst="ellipse">
            <a:avLst/>
          </a:pr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129" b="0" i="0" u="none" strike="noStrike" kern="1200" cap="none" spc="0" normalizeH="0" baseline="0" noProof="0">
              <a:ln>
                <a:noFill/>
              </a:ln>
              <a:solidFill>
                <a:srgbClr val="000000"/>
              </a:solidFill>
              <a:effectLst/>
              <a:uLnTx/>
              <a:uFillTx/>
              <a:latin typeface="Calibri" pitchFamily="34" charset="0"/>
              <a:ea typeface="微软雅黑"/>
              <a:cs typeface="+mn-cs"/>
              <a:sym typeface="宋体" pitchFamily="2" charset="-122"/>
            </a:endParaRPr>
          </a:p>
        </p:txBody>
      </p:sp>
      <p:sp>
        <p:nvSpPr>
          <p:cNvPr id="48" name="TextBox 692"/>
          <p:cNvSpPr>
            <a:spLocks noChangeArrowheads="1"/>
          </p:cNvSpPr>
          <p:nvPr/>
        </p:nvSpPr>
        <p:spPr bwMode="auto">
          <a:xfrm>
            <a:off x="1916878" y="1425278"/>
            <a:ext cx="854807"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dirty="0">
                <a:ln>
                  <a:noFill/>
                </a:ln>
                <a:solidFill>
                  <a:srgbClr val="FFFFFF"/>
                </a:solidFill>
                <a:effectLst/>
                <a:uLnTx/>
                <a:uFillTx/>
                <a:latin typeface="微软雅黑" pitchFamily="34" charset="-122"/>
                <a:ea typeface="微软雅黑" pitchFamily="34" charset="-122"/>
                <a:cs typeface="+mn-cs"/>
                <a:sym typeface="Arial" pitchFamily="34" charset="0"/>
              </a:rPr>
              <a:t>添加标题</a:t>
            </a:r>
          </a:p>
        </p:txBody>
      </p:sp>
      <p:sp>
        <p:nvSpPr>
          <p:cNvPr id="49" name="矩形 1"/>
          <p:cNvSpPr>
            <a:spLocks noChangeArrowheads="1"/>
          </p:cNvSpPr>
          <p:nvPr/>
        </p:nvSpPr>
        <p:spPr bwMode="auto">
          <a:xfrm>
            <a:off x="1831259" y="1833826"/>
            <a:ext cx="1350624" cy="52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752" b="0" i="0" u="none" strike="noStrike" kern="1200" cap="none" spc="0" normalizeH="0" baseline="0" noProof="0">
              <a:ln>
                <a:noFill/>
              </a:ln>
              <a:solidFill>
                <a:srgbClr val="242D3C"/>
              </a:solidFill>
              <a:effectLst/>
              <a:uLnTx/>
              <a:uFillTx/>
              <a:latin typeface="微软雅黑" pitchFamily="34" charset="-122"/>
              <a:ea typeface="微软雅黑" pitchFamily="34" charset="-122"/>
              <a:cs typeface="+mn-cs"/>
              <a:sym typeface="微软雅黑" pitchFamily="34" charset="-122"/>
            </a:endParaRPr>
          </a:p>
        </p:txBody>
      </p:sp>
      <p:sp>
        <p:nvSpPr>
          <p:cNvPr id="50" name="TextBox 692"/>
          <p:cNvSpPr>
            <a:spLocks noChangeArrowheads="1"/>
          </p:cNvSpPr>
          <p:nvPr/>
        </p:nvSpPr>
        <p:spPr bwMode="auto">
          <a:xfrm>
            <a:off x="3885056" y="1425278"/>
            <a:ext cx="854807"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Arial" pitchFamily="34" charset="0"/>
              </a:rPr>
              <a:t>添加标题</a:t>
            </a:r>
          </a:p>
        </p:txBody>
      </p:sp>
      <p:sp>
        <p:nvSpPr>
          <p:cNvPr id="51" name="矩形 1"/>
          <p:cNvSpPr>
            <a:spLocks noChangeArrowheads="1"/>
          </p:cNvSpPr>
          <p:nvPr/>
        </p:nvSpPr>
        <p:spPr bwMode="auto">
          <a:xfrm>
            <a:off x="3799431" y="1833826"/>
            <a:ext cx="1350624" cy="52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752" b="0" i="0" u="none" strike="noStrike" kern="1200" cap="none" spc="0" normalizeH="0" baseline="0" noProof="0">
              <a:ln>
                <a:noFill/>
              </a:ln>
              <a:solidFill>
                <a:srgbClr val="242D3C"/>
              </a:solidFill>
              <a:effectLst/>
              <a:uLnTx/>
              <a:uFillTx/>
              <a:latin typeface="微软雅黑" pitchFamily="34" charset="-122"/>
              <a:ea typeface="微软雅黑" pitchFamily="34" charset="-122"/>
              <a:cs typeface="+mn-cs"/>
              <a:sym typeface="微软雅黑" pitchFamily="34" charset="-122"/>
            </a:endParaRPr>
          </a:p>
        </p:txBody>
      </p:sp>
      <p:sp>
        <p:nvSpPr>
          <p:cNvPr id="52" name="TextBox 692"/>
          <p:cNvSpPr>
            <a:spLocks noChangeArrowheads="1"/>
          </p:cNvSpPr>
          <p:nvPr/>
        </p:nvSpPr>
        <p:spPr bwMode="auto">
          <a:xfrm>
            <a:off x="5951636" y="1425278"/>
            <a:ext cx="854807" cy="282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Arial" pitchFamily="34" charset="0"/>
              </a:rPr>
              <a:t>添加标题</a:t>
            </a:r>
          </a:p>
        </p:txBody>
      </p:sp>
      <p:sp>
        <p:nvSpPr>
          <p:cNvPr id="53" name="矩形 1"/>
          <p:cNvSpPr>
            <a:spLocks noChangeArrowheads="1"/>
          </p:cNvSpPr>
          <p:nvPr/>
        </p:nvSpPr>
        <p:spPr bwMode="auto">
          <a:xfrm>
            <a:off x="5866012" y="1833826"/>
            <a:ext cx="1350624" cy="528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rPr>
              <a:t>请在这里输入您要的内容</a:t>
            </a:r>
            <a:endParaRPr kumimoji="0" lang="en-US" altLang="zh-CN" sz="752" b="0" i="0" u="none" strike="noStrike" kern="1200" cap="none" spc="0" normalizeH="0" baseline="0" noProof="0">
              <a:ln>
                <a:noFill/>
              </a:ln>
              <a:solidFill>
                <a:srgbClr val="FFFFFF"/>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752" b="0" i="0" u="none" strike="noStrike" kern="1200" cap="none" spc="0" normalizeH="0" baseline="0" noProof="0">
              <a:ln>
                <a:noFill/>
              </a:ln>
              <a:solidFill>
                <a:srgbClr val="242D3C"/>
              </a:solidFill>
              <a:effectLst/>
              <a:uLnTx/>
              <a:uFillTx/>
              <a:latin typeface="微软雅黑" pitchFamily="34" charset="-122"/>
              <a:ea typeface="微软雅黑" pitchFamily="34" charset="-122"/>
              <a:cs typeface="+mn-cs"/>
              <a:sym typeface="微软雅黑" pitchFamily="34" charset="-122"/>
            </a:endParaRPr>
          </a:p>
        </p:txBody>
      </p:sp>
      <p:sp>
        <p:nvSpPr>
          <p:cNvPr id="54" name="TextBox 692"/>
          <p:cNvSpPr>
            <a:spLocks noChangeArrowheads="1"/>
          </p:cNvSpPr>
          <p:nvPr/>
        </p:nvSpPr>
        <p:spPr bwMode="auto">
          <a:xfrm>
            <a:off x="1003553" y="3401345"/>
            <a:ext cx="1720429" cy="542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4495" tIns="32247" rIns="64495" bIns="32247">
            <a:spAutoFit/>
          </a:bodyPr>
          <a:lstStyle>
            <a:lvl1pPr>
              <a:defRPr>
                <a:solidFill>
                  <a:schemeClr val="tx1"/>
                </a:solidFill>
                <a:latin typeface="Arial" pitchFamily="34" charset="0"/>
              </a:defRPr>
            </a:lvl1pPr>
            <a:lvl2pPr>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buFont typeface="Arial" pitchFamily="34" charset="0"/>
              <a:defRPr>
                <a:solidFill>
                  <a:schemeClr val="tx1"/>
                </a:solidFill>
                <a:latin typeface="Arial" pitchFamily="34" charset="0"/>
              </a:defRPr>
            </a:lvl6pPr>
            <a:lvl7pPr fontAlgn="base">
              <a:spcBef>
                <a:spcPct val="0"/>
              </a:spcBef>
              <a:spcAft>
                <a:spcPct val="0"/>
              </a:spcAft>
              <a:buFont typeface="Arial" pitchFamily="34" charset="0"/>
              <a:defRPr>
                <a:solidFill>
                  <a:schemeClr val="tx1"/>
                </a:solidFill>
                <a:latin typeface="Arial" pitchFamily="34" charset="0"/>
              </a:defRPr>
            </a:lvl7pPr>
            <a:lvl8pPr fontAlgn="base">
              <a:spcBef>
                <a:spcPct val="0"/>
              </a:spcBef>
              <a:spcAft>
                <a:spcPct val="0"/>
              </a:spcAft>
              <a:buFont typeface="Arial" pitchFamily="34" charset="0"/>
              <a:defRPr>
                <a:solidFill>
                  <a:schemeClr val="tx1"/>
                </a:solidFill>
                <a:latin typeface="Arial" pitchFamily="34" charset="0"/>
              </a:defRPr>
            </a:lvl8pPr>
            <a:lvl9pPr fontAlgn="base">
              <a:spcBef>
                <a:spcPct val="0"/>
              </a:spcBef>
              <a:spcAft>
                <a:spcPct val="0"/>
              </a:spcAft>
              <a:buFont typeface="Arial" pitchFamily="34" charset="0"/>
              <a:defRPr>
                <a:solidFill>
                  <a:schemeClr val="tx1"/>
                </a:solidFill>
                <a:latin typeface="Arial" pitchFamily="34" charset="0"/>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3104" b="1" i="0" u="none" strike="noStrike" kern="1200" cap="none" spc="0" normalizeH="0" baseline="0" noProof="0" dirty="0">
                <a:ln>
                  <a:noFill/>
                </a:ln>
                <a:solidFill>
                  <a:srgbClr val="284848"/>
                </a:solidFill>
                <a:effectLst/>
                <a:uLnTx/>
                <a:uFillTx/>
                <a:latin typeface="微软雅黑" pitchFamily="34" charset="-122"/>
                <a:ea typeface="微软雅黑" pitchFamily="34" charset="-122"/>
                <a:cs typeface="+mn-cs"/>
                <a:sym typeface="Arial" pitchFamily="34" charset="0"/>
              </a:rPr>
              <a:t>添加标题</a:t>
            </a:r>
          </a:p>
        </p:txBody>
      </p:sp>
      <p:sp>
        <p:nvSpPr>
          <p:cNvPr id="55" name="矩形 1"/>
          <p:cNvSpPr>
            <a:spLocks noChangeArrowheads="1"/>
          </p:cNvSpPr>
          <p:nvPr/>
        </p:nvSpPr>
        <p:spPr bwMode="auto">
          <a:xfrm>
            <a:off x="3112448" y="3485688"/>
            <a:ext cx="4075990" cy="1106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我们工作室致力于专业</a:t>
            </a:r>
            <a:r>
              <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PPT</a:t>
            </a: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模板的发布，课件及汇报</a:t>
            </a:r>
            <a:r>
              <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PPT</a:t>
            </a: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的美化，并为您提供专业的</a:t>
            </a:r>
            <a:r>
              <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PPT</a:t>
            </a: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个性定制服务。我们秉承“给您演示的光和热”的理念，为您分担职场压力</a:t>
            </a:r>
            <a:r>
              <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a:t>
            </a: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让您的每一次亮相都信心澎湃。专业的团队，完善的售后，热情的服务，科学严谨的逻辑，一丝不苟的工作态度，定能使您的发展如虎添翼！</a:t>
            </a:r>
            <a:endPar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除了模板的发布与定制，我们还为您准备了使用教程，希望能够能够更好的使用该作品，授人以鱼不如授人以渔，希望您在下班之余，能够和我们一起进步，共同感受</a:t>
            </a:r>
            <a:r>
              <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PPT</a:t>
            </a: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的巨大魅力与价值。我们诚祝您在工作中事事顺心，步步高升！最后让我们谨记：最重要的不是</a:t>
            </a:r>
            <a:r>
              <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PPT</a:t>
            </a:r>
            <a:r>
              <a:rPr kumimoji="0" lang="zh-CN" altLang="en-US"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rPr>
              <a:t>，是你。</a:t>
            </a:r>
            <a:endParaRPr kumimoji="0" lang="en-US" altLang="zh-CN" sz="752" b="0"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sym typeface="微软雅黑" pitchFamily="34" charset="-122"/>
            </a:endParaRPr>
          </a:p>
          <a:p>
            <a:pPr marL="0" marR="0" lvl="0" indent="0" algn="just" defTabSz="910314" rtl="0" eaLnBrk="1" fontAlgn="auto" latinLnBrk="0" hangingPunct="1">
              <a:lnSpc>
                <a:spcPct val="100000"/>
              </a:lnSpc>
              <a:spcBef>
                <a:spcPts val="0"/>
              </a:spcBef>
              <a:spcAft>
                <a:spcPts val="0"/>
              </a:spcAft>
              <a:buClrTx/>
              <a:buSzTx/>
              <a:buFontTx/>
              <a:buNone/>
              <a:tabLst/>
              <a:defRPr/>
            </a:pPr>
            <a:endParaRPr kumimoji="0" lang="zh-CN" altLang="en-US" sz="752" b="0" i="0" u="none" strike="noStrike" kern="1200" cap="none" spc="0" normalizeH="0" baseline="0" noProof="0" dirty="0">
              <a:ln>
                <a:noFill/>
              </a:ln>
              <a:solidFill>
                <a:srgbClr val="595959"/>
              </a:solidFill>
              <a:effectLst/>
              <a:uLnTx/>
              <a:uFillTx/>
              <a:latin typeface="微软雅黑" pitchFamily="34" charset="-122"/>
              <a:ea typeface="微软雅黑" pitchFamily="34" charset="-122"/>
              <a:cs typeface="+mn-cs"/>
              <a:sym typeface="微软雅黑" pitchFamily="34" charset="-122"/>
            </a:endParaRPr>
          </a:p>
        </p:txBody>
      </p:sp>
      <p:sp>
        <p:nvSpPr>
          <p:cNvPr id="56" name="直接连接符 31"/>
          <p:cNvSpPr>
            <a:spLocks noChangeShapeType="1"/>
          </p:cNvSpPr>
          <p:nvPr/>
        </p:nvSpPr>
        <p:spPr bwMode="auto">
          <a:xfrm>
            <a:off x="1903763" y="1786018"/>
            <a:ext cx="1195572"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57" name="直接连接符 32"/>
          <p:cNvSpPr>
            <a:spLocks noChangeShapeType="1"/>
          </p:cNvSpPr>
          <p:nvPr/>
        </p:nvSpPr>
        <p:spPr bwMode="auto">
          <a:xfrm>
            <a:off x="3865374" y="1786018"/>
            <a:ext cx="1195572"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58" name="直接连接符 33"/>
          <p:cNvSpPr>
            <a:spLocks noChangeShapeType="1"/>
          </p:cNvSpPr>
          <p:nvPr/>
        </p:nvSpPr>
        <p:spPr bwMode="auto">
          <a:xfrm>
            <a:off x="5918834" y="1786018"/>
            <a:ext cx="1195572" cy="1"/>
          </a:xfrm>
          <a:prstGeom prst="line">
            <a:avLst/>
          </a:prstGeom>
          <a:noFill/>
          <a:ln w="9525" cap="flat" cmpd="sng">
            <a:solidFill>
              <a:schemeClr val="bg1"/>
            </a:solidFill>
            <a:miter lim="800000"/>
            <a:headEnd/>
            <a:tailEnd/>
          </a:ln>
          <a:extLst>
            <a:ext uri="{909E8E84-426E-40DD-AFC4-6F175D3DCCD1}">
              <a14:hiddenFill xmlns:a14="http://schemas.microsoft.com/office/drawing/2010/main">
                <a:noFill/>
              </a14:hiddenFill>
            </a:ext>
          </a:extLst>
        </p:spPr>
        <p:txBody>
          <a:bodyPr lIns="64495" tIns="32247" rIns="64495" bIns="32247"/>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175580194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randombar(horizontal)">
                                      <p:cBhvr>
                                        <p:cTn id="35" dur="500"/>
                                        <p:tgtEl>
                                          <p:spTgt spid="1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left)">
                                      <p:cBhvr>
                                        <p:cTn id="39" dur="500"/>
                                        <p:tgtEl>
                                          <p:spTgt spid="5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ipe(left)">
                                      <p:cBhvr>
                                        <p:cTn id="45" dur="500"/>
                                        <p:tgtEl>
                                          <p:spTgt spid="49"/>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500" fill="hold"/>
                                        <p:tgtEl>
                                          <p:spTgt spid="44"/>
                                        </p:tgtEl>
                                        <p:attrNameLst>
                                          <p:attrName>ppt_w</p:attrName>
                                        </p:attrNameLst>
                                      </p:cBhvr>
                                      <p:tavLst>
                                        <p:tav tm="0">
                                          <p:val>
                                            <p:fltVal val="0"/>
                                          </p:val>
                                        </p:tav>
                                        <p:tav tm="100000">
                                          <p:val>
                                            <p:strVal val="#ppt_w"/>
                                          </p:val>
                                        </p:tav>
                                      </p:tavLst>
                                    </p:anim>
                                    <p:anim calcmode="lin" valueType="num">
                                      <p:cBhvr>
                                        <p:cTn id="56" dur="500" fill="hold"/>
                                        <p:tgtEl>
                                          <p:spTgt spid="44"/>
                                        </p:tgtEl>
                                        <p:attrNameLst>
                                          <p:attrName>ppt_h</p:attrName>
                                        </p:attrNameLst>
                                      </p:cBhvr>
                                      <p:tavLst>
                                        <p:tav tm="0">
                                          <p:val>
                                            <p:fltVal val="0"/>
                                          </p:val>
                                        </p:tav>
                                        <p:tav tm="100000">
                                          <p:val>
                                            <p:strVal val="#ppt_h"/>
                                          </p:val>
                                        </p:tav>
                                      </p:tavLst>
                                    </p:anim>
                                    <p:animEffect transition="in" filter="fade">
                                      <p:cBhvr>
                                        <p:cTn id="57" dur="500"/>
                                        <p:tgtEl>
                                          <p:spTgt spid="44"/>
                                        </p:tgtEl>
                                      </p:cBhvr>
                                    </p:animEffect>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500"/>
                                        <p:tgtEl>
                                          <p:spTgt spid="5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left)">
                                      <p:cBhvr>
                                        <p:cTn id="71" dur="500"/>
                                        <p:tgtEl>
                                          <p:spTgt spid="51"/>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animEffect transition="in" filter="fade">
                                      <p:cBhvr>
                                        <p:cTn id="77" dur="500"/>
                                        <p:tgtEl>
                                          <p:spTgt spid="41"/>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childTnLst>
                          </p:cTn>
                        </p:par>
                        <p:par>
                          <p:cTn id="84" fill="hold">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randombar(horizontal)">
                                      <p:cBhvr>
                                        <p:cTn id="87" dur="500"/>
                                        <p:tgtEl>
                                          <p:spTgt spid="35"/>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500"/>
                                        <p:tgtEl>
                                          <p:spTgt spid="58"/>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left)">
                                      <p:cBhvr>
                                        <p:cTn id="99" dur="500"/>
                                        <p:tgtEl>
                                          <p:spTgt spid="52"/>
                                        </p:tgtEl>
                                      </p:cBhvr>
                                    </p:animEffect>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par>
                          <p:cTn id="106" fill="hold">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55"/>
                                        </p:tgtEl>
                                        <p:attrNameLst>
                                          <p:attrName>ppt_y</p:attrName>
                                        </p:attrNameLst>
                                      </p:cBhvr>
                                      <p:tavLst>
                                        <p:tav tm="0">
                                          <p:val>
                                            <p:strVal val="#ppt_y"/>
                                          </p:val>
                                        </p:tav>
                                        <p:tav tm="100000">
                                          <p:val>
                                            <p:strVal val="#ppt_y"/>
                                          </p:val>
                                        </p:tav>
                                      </p:tavLst>
                                    </p:anim>
                                    <p:anim calcmode="lin" valueType="num">
                                      <p:cBhvr>
                                        <p:cTn id="111"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Lst>
  </p:timing>
  <p:extLst mod="1">
    <p:ext uri="{E180D4A7-C9FB-4DFB-919C-405C955672EB}">
      <p14:showEvtLst xmlns:p14="http://schemas.microsoft.com/office/powerpoint/2010/main">
        <p14:playEvt time="0" objId="30"/>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9"/>
          <p:cNvGrpSpPr>
            <a:grpSpLocks/>
          </p:cNvGrpSpPr>
          <p:nvPr/>
        </p:nvGrpSpPr>
        <p:grpSpPr bwMode="auto">
          <a:xfrm>
            <a:off x="5519498" y="607639"/>
            <a:ext cx="911623" cy="909763"/>
            <a:chOff x="4216906" y="4857744"/>
            <a:chExt cx="713232" cy="713231"/>
          </a:xfrm>
        </p:grpSpPr>
        <p:sp>
          <p:nvSpPr>
            <p:cNvPr id="44"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45"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da-DK"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da-DK"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8" name="Group 131"/>
          <p:cNvGrpSpPr>
            <a:grpSpLocks/>
          </p:cNvGrpSpPr>
          <p:nvPr/>
        </p:nvGrpSpPr>
        <p:grpSpPr bwMode="auto">
          <a:xfrm>
            <a:off x="6506284" y="1314219"/>
            <a:ext cx="909597" cy="909763"/>
            <a:chOff x="5109971" y="1507999"/>
            <a:chExt cx="713232" cy="713232"/>
          </a:xfrm>
        </p:grpSpPr>
        <p:sp>
          <p:nvSpPr>
            <p:cNvPr id="49"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1" name="Group 132"/>
          <p:cNvGrpSpPr>
            <a:grpSpLocks/>
          </p:cNvGrpSpPr>
          <p:nvPr/>
        </p:nvGrpSpPr>
        <p:grpSpPr bwMode="auto">
          <a:xfrm>
            <a:off x="6912652" y="2397866"/>
            <a:ext cx="909597" cy="911789"/>
            <a:chOff x="5765300" y="2141983"/>
            <a:chExt cx="713233" cy="713232"/>
          </a:xfrm>
        </p:grpSpPr>
        <p:sp>
          <p:nvSpPr>
            <p:cNvPr id="52"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3">
                <a:alpha val="50000"/>
              </a:scheme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4" name="Group 133"/>
          <p:cNvGrpSpPr>
            <a:grpSpLocks/>
          </p:cNvGrpSpPr>
          <p:nvPr/>
        </p:nvGrpSpPr>
        <p:grpSpPr bwMode="auto">
          <a:xfrm>
            <a:off x="6709468" y="3481513"/>
            <a:ext cx="909597" cy="909762"/>
            <a:chOff x="5993893" y="3065525"/>
            <a:chExt cx="713232" cy="713232"/>
          </a:xfrm>
        </p:grpSpPr>
        <p:sp>
          <p:nvSpPr>
            <p:cNvPr id="55"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headEnd/>
              <a:tailEnd/>
            </a:ln>
            <a:effectLst>
              <a:outerShdw blurRad="63500" dist="23000" dir="5400000" rotWithShape="0">
                <a:srgbClr val="000000">
                  <a:alpha val="34999"/>
                </a:srgbClr>
              </a:outerShdw>
            </a:effectLst>
          </p:spPr>
          <p:txBody>
            <a:bodyPr anchor="ctr"/>
            <a:lstStyle/>
            <a:p>
              <a:pPr marL="0" marR="0" lvl="0" indent="0" algn="ctr" defTabSz="430042" rtl="0" eaLnBrk="1" fontAlgn="base" latinLnBrk="0" hangingPunct="1">
                <a:lnSpc>
                  <a:spcPct val="100000"/>
                </a:lnSpc>
                <a:spcBef>
                  <a:spcPct val="0"/>
                </a:spcBef>
                <a:spcAft>
                  <a:spcPct val="0"/>
                </a:spcAft>
                <a:buClrTx/>
                <a:buSzTx/>
                <a:buFontTx/>
                <a:buNone/>
                <a:tabLst/>
                <a:defRPr/>
              </a:pPr>
              <a:endParaRPr kumimoji="0" lang="en-US" sz="1787"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headEnd/>
              <a:tailEnd/>
            </a:ln>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en-US" sz="1787"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7" name="组合 56"/>
          <p:cNvGrpSpPr/>
          <p:nvPr/>
        </p:nvGrpSpPr>
        <p:grpSpPr>
          <a:xfrm>
            <a:off x="1185602" y="1316882"/>
            <a:ext cx="2336268" cy="3006665"/>
            <a:chOff x="467544" y="1772816"/>
            <a:chExt cx="2088232" cy="2687455"/>
          </a:xfrm>
          <a:effectLst/>
        </p:grpSpPr>
        <p:sp>
          <p:nvSpPr>
            <p:cNvPr id="58" name="圆角矩形 57"/>
            <p:cNvSpPr/>
            <p:nvPr/>
          </p:nvSpPr>
          <p:spPr>
            <a:xfrm>
              <a:off x="467544" y="1772816"/>
              <a:ext cx="2088232" cy="432048"/>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599"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59" name="矩形 58"/>
            <p:cNvSpPr/>
            <p:nvPr/>
          </p:nvSpPr>
          <p:spPr>
            <a:xfrm>
              <a:off x="467544" y="2204863"/>
              <a:ext cx="2088232" cy="2255408"/>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85000"/>
                      <a:lumOff val="15000"/>
                    </a:prstClr>
                  </a:solidFill>
                  <a:effectLst/>
                  <a:uLnTx/>
                  <a:uFillTx/>
                  <a:latin typeface="微软雅黑" panose="020B0503020204020204" pitchFamily="34" charset="-122"/>
                  <a:ea typeface="微软雅黑" panose="020B0503020204020204" pitchFamily="34" charset="-122"/>
                  <a:cs typeface="+mn-cs"/>
                </a:rPr>
                <a:t>单击此处添加文本</a:t>
              </a:r>
            </a:p>
          </p:txBody>
        </p:sp>
      </p:grpSp>
      <p:grpSp>
        <p:nvGrpSpPr>
          <p:cNvPr id="60" name="组合 59"/>
          <p:cNvGrpSpPr/>
          <p:nvPr/>
        </p:nvGrpSpPr>
        <p:grpSpPr>
          <a:xfrm>
            <a:off x="3986942" y="1822818"/>
            <a:ext cx="2524323" cy="2524323"/>
            <a:chOff x="1187624" y="1119987"/>
            <a:chExt cx="3298688" cy="3298688"/>
          </a:xfrm>
        </p:grpSpPr>
        <p:pic>
          <p:nvPicPr>
            <p:cNvPr id="61"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787" b="0" i="0" u="none" strike="noStrike" kern="1200" cap="none" spc="0" normalizeH="0" baseline="0" noProof="0">
                  <a:ln>
                    <a:noFill/>
                  </a:ln>
                  <a:solidFill>
                    <a:prstClr val="black"/>
                  </a:solidFill>
                  <a:effectLst/>
                  <a:uLnTx/>
                  <a:uFillTx/>
                  <a:latin typeface="Arial"/>
                  <a:ea typeface="微软雅黑"/>
                  <a:cs typeface="+mn-cs"/>
                </a:endParaRPr>
              </a:p>
            </p:txBody>
          </p:sp>
        </p:grpSp>
      </p:grpSp>
    </p:spTree>
    <p:extLst>
      <p:ext uri="{BB962C8B-B14F-4D97-AF65-F5344CB8AC3E}">
        <p14:creationId xmlns:p14="http://schemas.microsoft.com/office/powerpoint/2010/main" val="691256239"/>
      </p:ext>
    </p:extLst>
  </p:cSld>
  <p:clrMapOvr>
    <a:masterClrMapping/>
  </p:clrMapOvr>
  <p:transition spd="slow" advTm="400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8000">
                                          <p:cBhvr additive="base">
                                            <p:cTn id="7" dur="500" fill="hold"/>
                                            <p:tgtEl>
                                              <p:spTgt spid="57"/>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extLst mod="1">
    <p:ext uri="{E180D4A7-C9FB-4DFB-919C-405C955672EB}">
      <p14:showEvtLst xmlns:p14="http://schemas.microsoft.com/office/powerpoint/2010/main">
        <p14:playEvt time="0" objId="30"/>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611980"/>
            <a:ext cx="9144000" cy="4518820"/>
            <a:chOff x="0" y="611980"/>
            <a:chExt cx="9144000" cy="4518820"/>
          </a:xfrm>
        </p:grpSpPr>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10" name="图片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pic>
          <p:nvPicPr>
            <p:cNvPr id="11" name="图片 10"/>
            <p:cNvPicPr>
              <a:picLocks noChangeAspect="1"/>
            </p:cNvPicPr>
            <p:nvPr/>
          </p:nvPicPr>
          <p:blipFill rotWithShape="1">
            <a:blip r:embed="rId10"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grpSp>
      <p:sp>
        <p:nvSpPr>
          <p:cNvPr id="14" name="文本框 2"/>
          <p:cNvSpPr txBox="1">
            <a:spLocks noChangeArrowheads="1"/>
          </p:cNvSpPr>
          <p:nvPr>
            <p:custDataLst>
              <p:tags r:id="rId1"/>
            </p:custDataLst>
          </p:nvPr>
        </p:nvSpPr>
        <p:spPr bwMode="auto">
          <a:xfrm>
            <a:off x="4964906" y="129459"/>
            <a:ext cx="3153966" cy="238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14925" b="1" i="0" u="none" strike="noStrike" kern="1200" cap="none" spc="0" normalizeH="0" baseline="0" noProof="0" dirty="0" smtClean="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rPr>
              <a:t>04</a:t>
            </a:r>
            <a:endParaRPr kumimoji="0" lang="zh-CN" altLang="en-US" sz="14925" b="1" i="0" u="none" strike="noStrike" kern="1200" cap="none" spc="0" normalizeH="0" baseline="0" noProof="0" dirty="0">
              <a:ln>
                <a:noFill/>
              </a:ln>
              <a:solidFill>
                <a:srgbClr val="C00000"/>
              </a:solidFill>
              <a:effectLst/>
              <a:uLnTx/>
              <a:uFillTx/>
              <a:latin typeface="Arial Black" panose="020B0A04020102020204" pitchFamily="34" charset="0"/>
              <a:ea typeface="微软雅黑" panose="020B0503020204020204" pitchFamily="34" charset="-122"/>
              <a:cs typeface="Times New Roman" panose="02020603050405020304" pitchFamily="18" charset="0"/>
            </a:endParaRPr>
          </a:p>
        </p:txBody>
      </p:sp>
      <p:cxnSp>
        <p:nvCxnSpPr>
          <p:cNvPr id="17" name="直接连接符 16"/>
          <p:cNvCxnSpPr/>
          <p:nvPr>
            <p:custDataLst>
              <p:tags r:id="rId2"/>
            </p:custDataLst>
          </p:nvPr>
        </p:nvCxnSpPr>
        <p:spPr>
          <a:xfrm>
            <a:off x="4663450" y="2820325"/>
            <a:ext cx="3456384" cy="0"/>
          </a:xfrm>
          <a:prstGeom prst="line">
            <a:avLst/>
          </a:prstGeom>
          <a:ln w="12700">
            <a:solidFill>
              <a:srgbClr val="C00000"/>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8" name="文本框 11"/>
          <p:cNvSpPr txBox="1">
            <a:spLocks noChangeArrowheads="1"/>
          </p:cNvSpPr>
          <p:nvPr>
            <p:custDataLst>
              <p:tags r:id="rId3"/>
            </p:custDataLst>
          </p:nvPr>
        </p:nvSpPr>
        <p:spPr bwMode="auto">
          <a:xfrm>
            <a:off x="4931568" y="1070053"/>
            <a:ext cx="2915841" cy="507831"/>
          </a:xfrm>
          <a:prstGeom prst="rect">
            <a:avLst/>
          </a:prstGeom>
          <a:solidFill>
            <a:srgbClr val="EDF5F8"/>
          </a:solidFill>
          <a:ln>
            <a:noFill/>
          </a:ln>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700" b="1" i="0" u="none" strike="noStrike" kern="1200" cap="none" spc="0" normalizeH="0" baseline="0" noProof="0" dirty="0">
                <a:ln>
                  <a:noFill/>
                </a:ln>
                <a:solidFill>
                  <a:srgbClr val="5B9BD5"/>
                </a:solidFill>
                <a:effectLst/>
                <a:uLnTx/>
                <a:uFillTx/>
                <a:latin typeface="Times New Roman" panose="02020603050405020304" pitchFamily="18" charset="0"/>
                <a:ea typeface="宋体" panose="02010600030101010101" pitchFamily="2" charset="-122"/>
                <a:cs typeface="Times New Roman" panose="02020603050405020304" pitchFamily="18" charset="0"/>
              </a:rPr>
              <a:t>      </a:t>
            </a:r>
            <a:r>
              <a:rPr kumimoji="0" lang="en-US" altLang="zh-CN"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PART </a:t>
            </a:r>
            <a:r>
              <a:rPr kumimoji="0" lang="en-US" altLang="zh-CN" sz="2700" b="1" i="0" u="none" strike="noStrike" kern="1200" cap="none" spc="0" normalizeH="0" baseline="0" noProof="0" dirty="0" smtClean="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rPr>
              <a:t>FOUR</a:t>
            </a:r>
            <a:endParaRPr kumimoji="0" lang="zh-CN" altLang="en-US" sz="2700" b="1" i="0" u="none" strike="noStrike" kern="1200" cap="none" spc="0" normalizeH="0" baseline="0" noProof="0" dirty="0">
              <a:ln>
                <a:noFill/>
              </a:ln>
              <a:solidFill>
                <a:srgbClr val="C00000"/>
              </a:solidFill>
              <a:effectLst/>
              <a:uLnTx/>
              <a:uFillTx/>
              <a:latin typeface="Times New Roman" panose="02020603050405020304" pitchFamily="18" charset="0"/>
              <a:ea typeface="宋体" panose="02010600030101010101" pitchFamily="2" charset="-122"/>
              <a:cs typeface="Times New Roman" panose="02020603050405020304" pitchFamily="18" charset="0"/>
            </a:endParaRPr>
          </a:p>
        </p:txBody>
      </p:sp>
      <p:sp>
        <p:nvSpPr>
          <p:cNvPr id="19" name="文本框 18"/>
          <p:cNvSpPr txBox="1">
            <a:spLocks noChangeArrowheads="1"/>
          </p:cNvSpPr>
          <p:nvPr>
            <p:custDataLst>
              <p:tags r:id="rId4"/>
            </p:custDataLst>
          </p:nvPr>
        </p:nvSpPr>
        <p:spPr bwMode="auto">
          <a:xfrm>
            <a:off x="4622969" y="2280973"/>
            <a:ext cx="3496865" cy="539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rgbClr val="E95417"/>
                </a:solidFill>
                <a:effectLst/>
                <a:uLnTx/>
                <a:uFillTx/>
                <a:latin typeface="微软雅黑" panose="020B0503020204020204" pitchFamily="34" charset="-122"/>
                <a:ea typeface="微软雅黑" panose="020B0503020204020204" pitchFamily="34" charset="-122"/>
                <a:cs typeface="+mn-cs"/>
              </a:rPr>
              <a:t>单击添加标题文字</a:t>
            </a:r>
            <a:endParaRPr kumimoji="0" lang="en-US" altLang="zh-CN" sz="3200" b="1" i="0" u="none" strike="noStrike" kern="1200" cap="none" spc="0" normalizeH="0" baseline="0" noProof="0" dirty="0">
              <a:ln>
                <a:noFill/>
              </a:ln>
              <a:solidFill>
                <a:srgbClr val="E95417"/>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a:spLocks noChangeArrowheads="1"/>
          </p:cNvSpPr>
          <p:nvPr>
            <p:custDataLst>
              <p:tags r:id="rId5"/>
            </p:custDataLst>
          </p:nvPr>
        </p:nvSpPr>
        <p:spPr bwMode="auto">
          <a:xfrm>
            <a:off x="4601537" y="2877475"/>
            <a:ext cx="3483769"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en-US" altLang="zh-CN"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smtClean="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rPr>
              <a:t>单击此处添加文字标题</a:t>
            </a:r>
            <a:endParaRPr kumimoji="0" lang="da-DK" altLang="zh-CN" sz="1600" b="0" i="0" u="none" strike="noStrike" kern="1200" cap="none" spc="0" normalizeH="0" baseline="0" noProof="0" dirty="0">
              <a:ln>
                <a:noFill/>
              </a:ln>
              <a:solidFill>
                <a:srgbClr val="E95417"/>
              </a:solidFill>
              <a:effectLst/>
              <a:uLnTx/>
              <a:uFillTx/>
              <a:latin typeface="幼圆" panose="02010509060101010101" pitchFamily="49" charset="-122"/>
              <a:ea typeface="幼圆" panose="02010509060101010101" pitchFamily="49" charset="-122"/>
              <a:cs typeface="Times New Roman" panose="02020603050405020304" pitchFamily="18" charset="0"/>
            </a:endParaRPr>
          </a:p>
        </p:txBody>
      </p:sp>
    </p:spTree>
    <p:extLst>
      <p:ext uri="{BB962C8B-B14F-4D97-AF65-F5344CB8AC3E}">
        <p14:creationId xmlns:p14="http://schemas.microsoft.com/office/powerpoint/2010/main" val="3933935795"/>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ppt_w</p:attrName>
                                        </p:attrNameLst>
                                      </p:cBhvr>
                                      <p:tavLst>
                                        <p:tav tm="0">
                                          <p:val>
                                            <p:fltVal val="0"/>
                                          </p:val>
                                        </p:tav>
                                        <p:tav tm="100000">
                                          <p:val>
                                            <p:strVal val="#ppt_w"/>
                                          </p:val>
                                        </p:tav>
                                      </p:tavLst>
                                    </p:anim>
                                    <p:anim calcmode="lin" valueType="num">
                                      <p:cBhvr>
                                        <p:cTn id="8" dur="750" fill="hold"/>
                                        <p:tgtEl>
                                          <p:spTgt spid="14"/>
                                        </p:tgtEl>
                                        <p:attrNameLst>
                                          <p:attrName>ppt_h</p:attrName>
                                        </p:attrNameLst>
                                      </p:cBhvr>
                                      <p:tavLst>
                                        <p:tav tm="0">
                                          <p:val>
                                            <p:fltVal val="0"/>
                                          </p:val>
                                        </p:tav>
                                        <p:tav tm="100000">
                                          <p:val>
                                            <p:strVal val="#ppt_h"/>
                                          </p:val>
                                        </p:tav>
                                      </p:tavLst>
                                    </p:anim>
                                    <p:anim calcmode="lin" valueType="num">
                                      <p:cBhvr>
                                        <p:cTn id="9" dur="750" fill="hold"/>
                                        <p:tgtEl>
                                          <p:spTgt spid="14"/>
                                        </p:tgtEl>
                                        <p:attrNameLst>
                                          <p:attrName>style.rotation</p:attrName>
                                        </p:attrNameLst>
                                      </p:cBhvr>
                                      <p:tavLst>
                                        <p:tav tm="0">
                                          <p:val>
                                            <p:fltVal val="360"/>
                                          </p:val>
                                        </p:tav>
                                        <p:tav tm="100000">
                                          <p:val>
                                            <p:fltVal val="0"/>
                                          </p:val>
                                        </p:tav>
                                      </p:tavLst>
                                    </p:anim>
                                    <p:animEffect transition="in" filter="fade">
                                      <p:cBhvr>
                                        <p:cTn id="10" dur="750"/>
                                        <p:tgtEl>
                                          <p:spTgt spid="14"/>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750"/>
                                        <p:tgtEl>
                                          <p:spTgt spid="18"/>
                                        </p:tgtEl>
                                      </p:cBhvr>
                                    </p:animEffect>
                                  </p:childTnLst>
                                </p:cTn>
                              </p:par>
                            </p:childTnLst>
                          </p:cTn>
                        </p:par>
                        <p:par>
                          <p:cTn id="15" fill="hold">
                            <p:stCondLst>
                              <p:cond delay="1500"/>
                            </p:stCondLst>
                            <p:childTnLst>
                              <p:par>
                                <p:cTn id="16" presetID="16" presetClass="entr" presetSubtype="21"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750"/>
                                        <p:tgtEl>
                                          <p:spTgt spid="17"/>
                                        </p:tgtEl>
                                      </p:cBhvr>
                                    </p:animEffect>
                                  </p:childTnLst>
                                </p:cTn>
                              </p:par>
                            </p:childTnLst>
                          </p:cTn>
                        </p:par>
                        <p:par>
                          <p:cTn id="19" fill="hold">
                            <p:stCondLst>
                              <p:cond delay="2250"/>
                            </p:stCondLst>
                            <p:childTnLst>
                              <p:par>
                                <p:cTn id="20" presetID="47" presetClass="entr" presetSubtype="0"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animBg="1"/>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4"/>
          <p:cNvSpPr>
            <a:spLocks noChangeArrowheads="1"/>
          </p:cNvSpPr>
          <p:nvPr/>
        </p:nvSpPr>
        <p:spPr bwMode="auto">
          <a:xfrm>
            <a:off x="3523727" y="3157976"/>
            <a:ext cx="1648943" cy="3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1200" cap="none" spc="0" normalizeH="0" baseline="0" noProof="0" dirty="0">
                <a:ln>
                  <a:noFill/>
                </a:ln>
                <a:solidFill>
                  <a:srgbClr val="000000"/>
                </a:solidFill>
                <a:effectLst/>
                <a:uLnTx/>
                <a:uFillTx/>
                <a:latin typeface="Arial"/>
                <a:ea typeface="微软雅黑" pitchFamily="34" charset="-122"/>
                <a:cs typeface="+mn-cs"/>
              </a:rPr>
              <a:t>此处添加文本</a:t>
            </a:r>
            <a:r>
              <a:rPr kumimoji="0" lang="en-US" altLang="zh-CN" sz="1787" b="0" i="0" u="none" strike="noStrike" kern="1200" cap="none" spc="0" normalizeH="0" baseline="0" noProof="0" dirty="0">
                <a:ln>
                  <a:noFill/>
                </a:ln>
                <a:solidFill>
                  <a:srgbClr val="000000"/>
                </a:solidFill>
                <a:effectLst/>
                <a:uLnTx/>
                <a:uFillTx/>
                <a:latin typeface="Arial"/>
                <a:ea typeface="微软雅黑" pitchFamily="34" charset="-122"/>
                <a:cs typeface="+mn-cs"/>
              </a:rPr>
              <a:t>4</a:t>
            </a:r>
            <a:endParaRPr kumimoji="0" lang="zh-CN" altLang="en-US" sz="1787"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6" name="文本3"/>
          <p:cNvSpPr>
            <a:spLocks noChangeArrowheads="1"/>
          </p:cNvSpPr>
          <p:nvPr/>
        </p:nvSpPr>
        <p:spPr bwMode="auto">
          <a:xfrm>
            <a:off x="3712436" y="2518277"/>
            <a:ext cx="1647685" cy="3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1200" cap="none" spc="0" normalizeH="0" baseline="0" noProof="0" dirty="0">
                <a:ln>
                  <a:noFill/>
                </a:ln>
                <a:solidFill>
                  <a:srgbClr val="000000"/>
                </a:solidFill>
                <a:effectLst/>
                <a:uLnTx/>
                <a:uFillTx/>
                <a:latin typeface="Arial"/>
                <a:ea typeface="微软雅黑" pitchFamily="34" charset="-122"/>
                <a:cs typeface="+mn-cs"/>
              </a:rPr>
              <a:t>此处添加文本</a:t>
            </a:r>
            <a:r>
              <a:rPr kumimoji="0" lang="en-US" altLang="zh-CN" sz="1787" b="0" i="0" u="none" strike="noStrike" kern="1200" cap="none" spc="0" normalizeH="0" baseline="0" noProof="0" dirty="0">
                <a:ln>
                  <a:noFill/>
                </a:ln>
                <a:solidFill>
                  <a:srgbClr val="000000"/>
                </a:solidFill>
                <a:effectLst/>
                <a:uLnTx/>
                <a:uFillTx/>
                <a:latin typeface="Arial"/>
                <a:ea typeface="微软雅黑" pitchFamily="34" charset="-122"/>
                <a:cs typeface="+mn-cs"/>
              </a:rPr>
              <a:t>3</a:t>
            </a:r>
            <a:endParaRPr kumimoji="0" lang="zh-CN" altLang="en-US" sz="1787"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7" name="文本2"/>
          <p:cNvSpPr>
            <a:spLocks noChangeArrowheads="1"/>
          </p:cNvSpPr>
          <p:nvPr/>
        </p:nvSpPr>
        <p:spPr bwMode="auto">
          <a:xfrm>
            <a:off x="3550835" y="1912800"/>
            <a:ext cx="1647685" cy="3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1200" cap="none" spc="0" normalizeH="0" baseline="0" noProof="0" dirty="0">
                <a:ln>
                  <a:noFill/>
                </a:ln>
                <a:solidFill>
                  <a:srgbClr val="000000"/>
                </a:solidFill>
                <a:effectLst/>
                <a:uLnTx/>
                <a:uFillTx/>
                <a:latin typeface="Arial"/>
                <a:ea typeface="微软雅黑" pitchFamily="34" charset="-122"/>
                <a:cs typeface="+mn-cs"/>
              </a:rPr>
              <a:t>此处添加文本</a:t>
            </a:r>
            <a:r>
              <a:rPr kumimoji="0" lang="en-US" altLang="zh-CN" sz="1787" b="0" i="0" u="none" strike="noStrike" kern="1200" cap="none" spc="0" normalizeH="0" baseline="0" noProof="0" dirty="0">
                <a:ln>
                  <a:noFill/>
                </a:ln>
                <a:solidFill>
                  <a:srgbClr val="000000"/>
                </a:solidFill>
                <a:effectLst/>
                <a:uLnTx/>
                <a:uFillTx/>
                <a:latin typeface="Arial"/>
                <a:ea typeface="微软雅黑" pitchFamily="34" charset="-122"/>
                <a:cs typeface="+mn-cs"/>
              </a:rPr>
              <a:t>2</a:t>
            </a:r>
            <a:endParaRPr kumimoji="0" lang="zh-CN" altLang="en-US" sz="1787"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38" name="文本框 13"/>
          <p:cNvSpPr>
            <a:spLocks noChangeArrowheads="1"/>
          </p:cNvSpPr>
          <p:nvPr/>
        </p:nvSpPr>
        <p:spPr bwMode="auto">
          <a:xfrm>
            <a:off x="5223622" y="1939322"/>
            <a:ext cx="2293776" cy="3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单击此处添加标题</a:t>
            </a:r>
          </a:p>
        </p:txBody>
      </p:sp>
      <p:sp>
        <p:nvSpPr>
          <p:cNvPr id="39" name="文本框 14"/>
          <p:cNvSpPr>
            <a:spLocks noChangeArrowheads="1"/>
          </p:cNvSpPr>
          <p:nvPr/>
        </p:nvSpPr>
        <p:spPr bwMode="auto">
          <a:xfrm>
            <a:off x="5250892" y="2369135"/>
            <a:ext cx="2616922" cy="1919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我们工作室致力于专业</a:t>
            </a:r>
            <a:r>
              <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PPT</a:t>
            </a: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模板的发布，课件及汇报</a:t>
            </a:r>
            <a:r>
              <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PPT</a:t>
            </a: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的美化，并为您提供专业的</a:t>
            </a:r>
            <a:r>
              <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PPT</a:t>
            </a: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个性定制服务。我们秉承“给您演示的光和热”的理念，为您分担职场压力</a:t>
            </a:r>
            <a:r>
              <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a:t>
            </a: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让您的每一次亮相都信心澎湃。专业的团队，完善的售后，热情的服务，科学严谨的逻辑，一丝不苟的工作态度，定能使您的发展如虎添翼！</a:t>
            </a:r>
            <a:endPar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除了模板的发布与定制，我们还为您准备了使用教程，希望能够能够更好的使用该作品，授人以鱼不如授人以渔，希望您在下班之余，能够和我们一起进步，共同感受</a:t>
            </a:r>
            <a:r>
              <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PPT</a:t>
            </a: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的巨大魅力与价值。我们诚祝您在工作中事事顺心，步步高升！最后让我们谨记：最重要的不是</a:t>
            </a:r>
            <a:r>
              <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PPT</a:t>
            </a:r>
            <a:r>
              <a:rPr kumimoji="0" lang="zh-CN" altLang="en-US"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rPr>
              <a:t>，是你。</a:t>
            </a:r>
            <a:endParaRPr kumimoji="0" lang="en-US" altLang="zh-CN" sz="847"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sym typeface="微软雅黑" pitchFamily="34" charset="-122"/>
            </a:endParaRPr>
          </a:p>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en-US" sz="1035" b="0" i="0" u="none" strike="noStrike" kern="1200" cap="none" spc="0" normalizeH="0" baseline="0" noProof="0" dirty="0">
              <a:ln>
                <a:noFill/>
              </a:ln>
              <a:solidFill>
                <a:prstClr val="black"/>
              </a:solidFill>
              <a:effectLst/>
              <a:uLnTx/>
              <a:uFillTx/>
              <a:latin typeface="Calibri" pitchFamily="34" charset="0"/>
              <a:ea typeface="微软雅黑"/>
              <a:cs typeface="+mn-cs"/>
              <a:sym typeface="宋体" pitchFamily="2" charset="-122"/>
            </a:endParaRPr>
          </a:p>
        </p:txBody>
      </p:sp>
      <p:grpSp>
        <p:nvGrpSpPr>
          <p:cNvPr id="40" name="组合 39"/>
          <p:cNvGrpSpPr/>
          <p:nvPr/>
        </p:nvGrpSpPr>
        <p:grpSpPr>
          <a:xfrm>
            <a:off x="738082" y="1180624"/>
            <a:ext cx="2812754" cy="2956714"/>
            <a:chOff x="1046163" y="1628775"/>
            <a:chExt cx="3986819" cy="4192387"/>
          </a:xfrm>
        </p:grpSpPr>
        <p:grpSp>
          <p:nvGrpSpPr>
            <p:cNvPr id="41" name="Group 10"/>
            <p:cNvGrpSpPr>
              <a:grpSpLocks/>
            </p:cNvGrpSpPr>
            <p:nvPr/>
          </p:nvGrpSpPr>
          <p:grpSpPr bwMode="auto">
            <a:xfrm>
              <a:off x="1046163" y="1628775"/>
              <a:ext cx="3986819" cy="4192387"/>
              <a:chOff x="0" y="0"/>
              <a:chExt cx="3986578" cy="4192919"/>
            </a:xfrm>
          </p:grpSpPr>
          <p:sp>
            <p:nvSpPr>
              <p:cNvPr id="45" name="Line 16"/>
              <p:cNvSpPr>
                <a:spLocks noChangeShapeType="1"/>
              </p:cNvSpPr>
              <p:nvPr/>
            </p:nvSpPr>
            <p:spPr bwMode="auto">
              <a:xfrm>
                <a:off x="0" y="2098240"/>
                <a:ext cx="3986578" cy="1"/>
              </a:xfrm>
              <a:prstGeom prst="line">
                <a:avLst/>
              </a:prstGeom>
              <a:noFill/>
              <a:ln w="28575" cmpd="sng">
                <a:solidFill>
                  <a:srgbClr val="808080">
                    <a:alpha val="50000"/>
                  </a:srgbClr>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46" name="Line 17"/>
              <p:cNvSpPr>
                <a:spLocks noChangeShapeType="1"/>
              </p:cNvSpPr>
              <p:nvPr/>
            </p:nvSpPr>
            <p:spPr bwMode="auto">
              <a:xfrm>
                <a:off x="1993289" y="0"/>
                <a:ext cx="1" cy="4192919"/>
              </a:xfrm>
              <a:prstGeom prst="line">
                <a:avLst/>
              </a:prstGeom>
              <a:noFill/>
              <a:ln w="28575" cmpd="sng">
                <a:solidFill>
                  <a:srgbClr val="808080">
                    <a:alpha val="50000"/>
                  </a:srgbClr>
                </a:solidFill>
                <a:miter lim="800000"/>
                <a:headEnd/>
                <a:tailEnd/>
              </a:ln>
              <a:extLst>
                <a:ext uri="{909E8E84-426E-40DD-AFC4-6F175D3DCCD1}">
                  <a14:hiddenFill xmlns:a14="http://schemas.microsoft.com/office/drawing/2010/main">
                    <a:noFill/>
                  </a14:hiddenFill>
                </a:ext>
              </a:extLst>
            </p:spPr>
            <p:txBody>
              <a:bodyP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47" name="Oval 10"/>
              <p:cNvSpPr>
                <a:spLocks noChangeArrowheads="1"/>
              </p:cNvSpPr>
              <p:nvPr/>
            </p:nvSpPr>
            <p:spPr bwMode="auto">
              <a:xfrm>
                <a:off x="395452" y="475577"/>
                <a:ext cx="3192112" cy="3216828"/>
              </a:xfrm>
              <a:prstGeom prst="ellipse">
                <a:avLst/>
              </a:prstGeom>
              <a:noFill/>
              <a:ln w="9525" cmpd="sng">
                <a:solidFill>
                  <a:srgbClr val="B2B2B2">
                    <a:alpha val="50000"/>
                  </a:srgb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48" name="Oval 15"/>
              <p:cNvSpPr>
                <a:spLocks noChangeArrowheads="1"/>
              </p:cNvSpPr>
              <p:nvPr/>
            </p:nvSpPr>
            <p:spPr bwMode="auto">
              <a:xfrm>
                <a:off x="197726" y="268959"/>
                <a:ext cx="3608939" cy="3642531"/>
              </a:xfrm>
              <a:prstGeom prst="ellipse">
                <a:avLst/>
              </a:prstGeom>
              <a:noFill/>
              <a:ln w="19050" cmpd="sng">
                <a:solidFill>
                  <a:srgbClr val="B2B2B2">
                    <a:alpha val="50000"/>
                  </a:srgbClr>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grpSp>
        <p:sp>
          <p:nvSpPr>
            <p:cNvPr id="42" name="Oval 12"/>
            <p:cNvSpPr>
              <a:spLocks noChangeArrowheads="1"/>
            </p:cNvSpPr>
            <p:nvPr/>
          </p:nvSpPr>
          <p:spPr bwMode="auto">
            <a:xfrm>
              <a:off x="1696381" y="2383904"/>
              <a:ext cx="2668568" cy="2721311"/>
            </a:xfrm>
            <a:prstGeom prst="ellipse">
              <a:avLst/>
            </a:prstGeom>
            <a:solidFill>
              <a:srgbClr val="595959"/>
            </a:solidFill>
            <a:ln w="38100" cmpd="sng">
              <a:solidFill>
                <a:srgbClr val="F8F8F8"/>
              </a:solidFill>
              <a:miter lim="800000"/>
              <a:headEnd/>
              <a:tailEnd/>
            </a:ln>
          </p:spPr>
          <p:txBody>
            <a:bodyPr wrap="none"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43" name="Oval 13"/>
            <p:cNvSpPr>
              <a:spLocks noChangeArrowheads="1"/>
            </p:cNvSpPr>
            <p:nvPr/>
          </p:nvSpPr>
          <p:spPr bwMode="auto">
            <a:xfrm>
              <a:off x="1806425" y="2490111"/>
              <a:ext cx="2446515" cy="2496873"/>
            </a:xfrm>
            <a:prstGeom prst="ellipse">
              <a:avLst/>
            </a:prstGeom>
            <a:solidFill>
              <a:srgbClr val="262626"/>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44" name="Oval 14"/>
            <p:cNvSpPr>
              <a:spLocks noChangeArrowheads="1"/>
            </p:cNvSpPr>
            <p:nvPr/>
          </p:nvSpPr>
          <p:spPr bwMode="auto">
            <a:xfrm>
              <a:off x="2258392" y="2967042"/>
              <a:ext cx="1566163" cy="1599121"/>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975" b="1" i="0" u="none" strike="noStrike" kern="1200" cap="none" spc="0" normalizeH="0" baseline="0" noProof="0" dirty="0">
                <a:ln>
                  <a:noFill/>
                </a:ln>
                <a:solidFill>
                  <a:srgbClr val="FFFFFF"/>
                </a:solidFill>
                <a:effectLst/>
                <a:uLnTx/>
                <a:uFillTx/>
                <a:latin typeface="Arial"/>
                <a:ea typeface="微软雅黑" pitchFamily="34" charset="-122"/>
                <a:cs typeface="+mn-cs"/>
              </a:endParaRPr>
            </a:p>
          </p:txBody>
        </p:sp>
      </p:grpSp>
      <p:sp>
        <p:nvSpPr>
          <p:cNvPr id="49" name="文本5"/>
          <p:cNvSpPr>
            <a:spLocks noChangeArrowheads="1"/>
          </p:cNvSpPr>
          <p:nvPr/>
        </p:nvSpPr>
        <p:spPr bwMode="auto">
          <a:xfrm>
            <a:off x="3079529" y="3658879"/>
            <a:ext cx="1648942" cy="3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1200" cap="none" spc="0" normalizeH="0" baseline="0" noProof="0" dirty="0">
                <a:ln>
                  <a:noFill/>
                </a:ln>
                <a:solidFill>
                  <a:srgbClr val="000000"/>
                </a:solidFill>
                <a:effectLst/>
                <a:uLnTx/>
                <a:uFillTx/>
                <a:latin typeface="Arial"/>
                <a:ea typeface="微软雅黑" pitchFamily="34" charset="-122"/>
                <a:cs typeface="+mn-cs"/>
              </a:rPr>
              <a:t>此处添加文本</a:t>
            </a:r>
            <a:r>
              <a:rPr kumimoji="0" lang="en-US" altLang="zh-CN" sz="1787" b="0" i="0" u="none" strike="noStrike" kern="1200" cap="none" spc="0" normalizeH="0" baseline="0" noProof="0" dirty="0">
                <a:ln>
                  <a:noFill/>
                </a:ln>
                <a:solidFill>
                  <a:srgbClr val="000000"/>
                </a:solidFill>
                <a:effectLst/>
                <a:uLnTx/>
                <a:uFillTx/>
                <a:latin typeface="Arial"/>
                <a:ea typeface="微软雅黑" pitchFamily="34" charset="-122"/>
                <a:cs typeface="+mn-cs"/>
              </a:rPr>
              <a:t>5</a:t>
            </a:r>
            <a:endParaRPr kumimoji="0" lang="zh-CN" altLang="en-US" sz="1787" b="0" i="0" u="none" strike="noStrike" kern="1200" cap="none" spc="0" normalizeH="0" baseline="0" noProof="0" dirty="0">
              <a:ln>
                <a:noFill/>
              </a:ln>
              <a:solidFill>
                <a:prstClr val="black"/>
              </a:solidFill>
              <a:effectLst/>
              <a:uLnTx/>
              <a:uFillTx/>
              <a:latin typeface="Arial"/>
              <a:ea typeface="微软雅黑"/>
              <a:cs typeface="+mn-cs"/>
            </a:endParaRPr>
          </a:p>
        </p:txBody>
      </p:sp>
      <p:sp>
        <p:nvSpPr>
          <p:cNvPr id="50" name="文本1"/>
          <p:cNvSpPr>
            <a:spLocks noChangeArrowheads="1"/>
          </p:cNvSpPr>
          <p:nvPr/>
        </p:nvSpPr>
        <p:spPr bwMode="auto">
          <a:xfrm>
            <a:off x="2971980" y="1350943"/>
            <a:ext cx="1648942" cy="340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495" tIns="32247" rIns="64495" bIns="32247" anchor="ctr">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1200" cap="none" spc="0" normalizeH="0" baseline="0" noProof="0" dirty="0">
                <a:ln>
                  <a:noFill/>
                </a:ln>
                <a:solidFill>
                  <a:srgbClr val="000000"/>
                </a:solidFill>
                <a:effectLst/>
                <a:uLnTx/>
                <a:uFillTx/>
                <a:latin typeface="Arial"/>
                <a:ea typeface="微软雅黑" pitchFamily="34" charset="-122"/>
                <a:cs typeface="+mn-cs"/>
              </a:rPr>
              <a:t>此处添加文本</a:t>
            </a:r>
            <a:r>
              <a:rPr kumimoji="0" lang="en-US" altLang="zh-CN" sz="1787" b="0" i="0" u="none" strike="noStrike" kern="1200" cap="none" spc="0" normalizeH="0" baseline="0" noProof="0" dirty="0">
                <a:ln>
                  <a:noFill/>
                </a:ln>
                <a:solidFill>
                  <a:srgbClr val="000000"/>
                </a:solidFill>
                <a:effectLst/>
                <a:uLnTx/>
                <a:uFillTx/>
                <a:latin typeface="Arial"/>
                <a:ea typeface="微软雅黑" pitchFamily="34" charset="-122"/>
                <a:cs typeface="+mn-cs"/>
              </a:rPr>
              <a:t>1</a:t>
            </a:r>
          </a:p>
        </p:txBody>
      </p:sp>
      <p:sp>
        <p:nvSpPr>
          <p:cNvPr id="51" name="Oval 19"/>
          <p:cNvSpPr>
            <a:spLocks noChangeArrowheads="1"/>
          </p:cNvSpPr>
          <p:nvPr/>
        </p:nvSpPr>
        <p:spPr bwMode="auto">
          <a:xfrm>
            <a:off x="2642703" y="1386613"/>
            <a:ext cx="268958" cy="268792"/>
          </a:xfrm>
          <a:prstGeom prst="ellipse">
            <a:avLst/>
          </a:prstGeom>
          <a:solidFill>
            <a:srgbClr val="FF3B77"/>
          </a:solidFill>
          <a:ln>
            <a:noFill/>
          </a:ln>
          <a:extLst>
            <a:ext uri="{91240B29-F687-4F45-9708-019B960494DF}">
              <a14:hiddenLine xmlns:a14="http://schemas.microsoft.com/office/drawing/2010/main" w="9525">
                <a:solidFill>
                  <a:srgbClr val="000000"/>
                </a:solidFill>
                <a:round/>
                <a:headEnd/>
                <a:tailEnd/>
              </a14:hiddenLine>
            </a:ext>
          </a:extLst>
        </p:spPr>
        <p:txBody>
          <a:bodyPr wrap="none" lIns="64495" tIns="32247" rIns="64495" bIns="32247"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84" name="Oval 28"/>
          <p:cNvSpPr>
            <a:spLocks noChangeArrowheads="1"/>
          </p:cNvSpPr>
          <p:nvPr/>
        </p:nvSpPr>
        <p:spPr bwMode="auto">
          <a:xfrm>
            <a:off x="3205757" y="1944294"/>
            <a:ext cx="268958" cy="268792"/>
          </a:xfrm>
          <a:prstGeom prst="ellipse">
            <a:avLst/>
          </a:prstGeom>
          <a:solidFill>
            <a:srgbClr val="FF780A"/>
          </a:solidFill>
          <a:ln>
            <a:noFill/>
          </a:ln>
          <a:extLst>
            <a:ext uri="{91240B29-F687-4F45-9708-019B960494DF}">
              <a14:hiddenLine xmlns:a14="http://schemas.microsoft.com/office/drawing/2010/main" w="9525">
                <a:solidFill>
                  <a:srgbClr val="000000"/>
                </a:solidFill>
                <a:round/>
                <a:headEnd/>
                <a:tailEnd/>
              </a14:hiddenLine>
            </a:ext>
          </a:extLst>
        </p:spPr>
        <p:txBody>
          <a:bodyPr wrap="none" lIns="64495" tIns="32247" rIns="64495" bIns="32247"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85" name="Oval 31"/>
          <p:cNvSpPr>
            <a:spLocks noChangeArrowheads="1"/>
          </p:cNvSpPr>
          <p:nvPr/>
        </p:nvSpPr>
        <p:spPr bwMode="auto">
          <a:xfrm>
            <a:off x="3389252" y="2552217"/>
            <a:ext cx="268958" cy="268792"/>
          </a:xfrm>
          <a:prstGeom prst="ellipse">
            <a:avLst/>
          </a:prstGeom>
          <a:solidFill>
            <a:srgbClr val="F79E1E"/>
          </a:solidFill>
          <a:ln>
            <a:noFill/>
          </a:ln>
          <a:extLst>
            <a:ext uri="{91240B29-F687-4F45-9708-019B960494DF}">
              <a14:hiddenLine xmlns:a14="http://schemas.microsoft.com/office/drawing/2010/main" w="9525">
                <a:solidFill>
                  <a:srgbClr val="000000"/>
                </a:solidFill>
                <a:round/>
                <a:headEnd/>
                <a:tailEnd/>
              </a14:hiddenLine>
            </a:ext>
          </a:extLst>
        </p:spPr>
        <p:txBody>
          <a:bodyPr wrap="none" lIns="64495" tIns="32247" rIns="64495" bIns="32247"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86" name="Oval 34"/>
          <p:cNvSpPr>
            <a:spLocks noChangeArrowheads="1"/>
          </p:cNvSpPr>
          <p:nvPr/>
        </p:nvSpPr>
        <p:spPr bwMode="auto">
          <a:xfrm>
            <a:off x="3198211" y="3197822"/>
            <a:ext cx="268958" cy="268792"/>
          </a:xfrm>
          <a:prstGeom prst="ellipse">
            <a:avLst/>
          </a:prstGeom>
          <a:solidFill>
            <a:srgbClr val="54B391"/>
          </a:solidFill>
          <a:ln w="12700" cmpd="sng">
            <a:solidFill>
              <a:srgbClr val="F8F8F8"/>
            </a:solidFill>
            <a:miter lim="800000"/>
            <a:headEnd/>
            <a:tailEnd/>
          </a:ln>
        </p:spPr>
        <p:txBody>
          <a:bodyPr wrap="none" lIns="64495" tIns="32247" rIns="64495" bIns="32247"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87" name="Oval 37"/>
          <p:cNvSpPr>
            <a:spLocks noChangeArrowheads="1"/>
          </p:cNvSpPr>
          <p:nvPr/>
        </p:nvSpPr>
        <p:spPr bwMode="auto">
          <a:xfrm>
            <a:off x="2703029" y="3690189"/>
            <a:ext cx="268958" cy="268792"/>
          </a:xfrm>
          <a:prstGeom prst="ellipse">
            <a:avLst/>
          </a:prstGeom>
          <a:solidFill>
            <a:srgbClr val="01B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64495" tIns="32247" rIns="64495" bIns="32247" anchor="ctr"/>
          <a:lstStyle/>
          <a:p>
            <a:pPr marL="0" marR="0" lvl="0" indent="0" algn="l" defTabSz="910314" rtl="0" eaLnBrk="1" fontAlgn="auto" latinLnBrk="0" hangingPunct="1">
              <a:lnSpc>
                <a:spcPct val="100000"/>
              </a:lnSpc>
              <a:spcBef>
                <a:spcPts val="0"/>
              </a:spcBef>
              <a:spcAft>
                <a:spcPts val="0"/>
              </a:spcAft>
              <a:buClrTx/>
              <a:buSzTx/>
              <a:buFontTx/>
              <a:buNone/>
              <a:tabLst/>
              <a:defRPr/>
            </a:pPr>
            <a:endParaRPr kumimoji="0" lang="zh-CN" altLang="zh-CN" sz="1787" b="0" i="0" u="none" strike="noStrike" kern="1200" cap="none" spc="0" normalizeH="0" baseline="0" noProof="0">
              <a:ln>
                <a:noFill/>
              </a:ln>
              <a:solidFill>
                <a:srgbClr val="000000"/>
              </a:solidFill>
              <a:effectLst/>
              <a:uLnTx/>
              <a:uFillTx/>
              <a:latin typeface="Arial"/>
              <a:ea typeface="微软雅黑" pitchFamily="34" charset="-122"/>
              <a:cs typeface="+mn-cs"/>
            </a:endParaRPr>
          </a:p>
        </p:txBody>
      </p:sp>
      <p:sp>
        <p:nvSpPr>
          <p:cNvPr id="88" name="TextBox 87"/>
          <p:cNvSpPr txBox="1"/>
          <p:nvPr/>
        </p:nvSpPr>
        <p:spPr>
          <a:xfrm>
            <a:off x="1757303" y="2492523"/>
            <a:ext cx="1189442" cy="456000"/>
          </a:xfrm>
          <a:prstGeom prst="rect">
            <a:avLst/>
          </a:prstGeom>
          <a:noFill/>
        </p:spPr>
        <p:txBody>
          <a:bodyPr wrap="square" lIns="64495" tIns="32247" rIns="64495" bIns="32247"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2540" b="1" i="0" u="none" strike="noStrike" kern="1200" cap="none" spc="0" normalizeH="0" baseline="0" noProof="0" dirty="0">
                <a:ln>
                  <a:noFill/>
                </a:ln>
                <a:solidFill>
                  <a:prstClr val="white"/>
                </a:solidFill>
                <a:effectLst/>
                <a:uLnTx/>
                <a:uFillTx/>
                <a:latin typeface="Arial"/>
                <a:ea typeface="微软雅黑" pitchFamily="34" charset="-122"/>
                <a:cs typeface="+mn-cs"/>
              </a:rPr>
              <a:t>标题</a:t>
            </a:r>
          </a:p>
        </p:txBody>
      </p:sp>
    </p:spTree>
    <p:extLst>
      <p:ext uri="{BB962C8B-B14F-4D97-AF65-F5344CB8AC3E}">
        <p14:creationId xmlns:p14="http://schemas.microsoft.com/office/powerpoint/2010/main" val="2995498023"/>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8" presetClass="emph" presetSubtype="0" fill="hold" nodeType="afterEffect">
                                  <p:stCondLst>
                                    <p:cond delay="0"/>
                                  </p:stCondLst>
                                  <p:childTnLst>
                                    <p:animRot by="21600000">
                                      <p:cBhvr>
                                        <p:cTn id="13" dur="2000" fill="hold"/>
                                        <p:tgtEl>
                                          <p:spTgt spid="40"/>
                                        </p:tgtEl>
                                        <p:attrNameLst>
                                          <p:attrName>r</p:attrName>
                                        </p:attrNameLst>
                                      </p:cBhvr>
                                    </p:animRot>
                                  </p:childTnLst>
                                </p:cTn>
                              </p:par>
                            </p:childTnLst>
                          </p:cTn>
                        </p:par>
                        <p:par>
                          <p:cTn id="14" fill="hold">
                            <p:stCondLst>
                              <p:cond delay="3000"/>
                            </p:stCondLst>
                            <p:childTnLst>
                              <p:par>
                                <p:cTn id="15" presetID="53" presetClass="entr" presetSubtype="16" fill="hold" grpId="0"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p:cTn id="17" dur="500" fill="hold"/>
                                        <p:tgtEl>
                                          <p:spTgt spid="88"/>
                                        </p:tgtEl>
                                        <p:attrNameLst>
                                          <p:attrName>ppt_w</p:attrName>
                                        </p:attrNameLst>
                                      </p:cBhvr>
                                      <p:tavLst>
                                        <p:tav tm="0">
                                          <p:val>
                                            <p:fltVal val="0"/>
                                          </p:val>
                                        </p:tav>
                                        <p:tav tm="100000">
                                          <p:val>
                                            <p:strVal val="#ppt_w"/>
                                          </p:val>
                                        </p:tav>
                                      </p:tavLst>
                                    </p:anim>
                                    <p:anim calcmode="lin" valueType="num">
                                      <p:cBhvr>
                                        <p:cTn id="18" dur="500" fill="hold"/>
                                        <p:tgtEl>
                                          <p:spTgt spid="88"/>
                                        </p:tgtEl>
                                        <p:attrNameLst>
                                          <p:attrName>ppt_h</p:attrName>
                                        </p:attrNameLst>
                                      </p:cBhvr>
                                      <p:tavLst>
                                        <p:tav tm="0">
                                          <p:val>
                                            <p:fltVal val="0"/>
                                          </p:val>
                                        </p:tav>
                                        <p:tav tm="100000">
                                          <p:val>
                                            <p:strVal val="#ppt_h"/>
                                          </p:val>
                                        </p:tav>
                                      </p:tavLst>
                                    </p:anim>
                                    <p:animEffect transition="in" filter="fade">
                                      <p:cBhvr>
                                        <p:cTn id="19" dur="500"/>
                                        <p:tgtEl>
                                          <p:spTgt spid="88"/>
                                        </p:tgtEl>
                                      </p:cBhvr>
                                    </p:animEffect>
                                  </p:childTnLst>
                                </p:cTn>
                              </p:par>
                            </p:childTnLst>
                          </p:cTn>
                        </p:par>
                        <p:par>
                          <p:cTn id="20" fill="hold">
                            <p:stCondLst>
                              <p:cond delay="3500"/>
                            </p:stCondLst>
                            <p:childTnLst>
                              <p:par>
                                <p:cTn id="21" presetID="49" presetClass="entr" presetSubtype="0" decel="10000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 calcmode="lin" valueType="num">
                                      <p:cBhvr>
                                        <p:cTn id="25" dur="500" fill="hold"/>
                                        <p:tgtEl>
                                          <p:spTgt spid="51"/>
                                        </p:tgtEl>
                                        <p:attrNameLst>
                                          <p:attrName>style.rotation</p:attrName>
                                        </p:attrNameLst>
                                      </p:cBhvr>
                                      <p:tavLst>
                                        <p:tav tm="0">
                                          <p:val>
                                            <p:fltVal val="360"/>
                                          </p:val>
                                        </p:tav>
                                        <p:tav tm="100000">
                                          <p:val>
                                            <p:fltVal val="0"/>
                                          </p:val>
                                        </p:tav>
                                      </p:tavLst>
                                    </p:anim>
                                    <p:animEffect transition="in" filter="fade">
                                      <p:cBhvr>
                                        <p:cTn id="26" dur="500"/>
                                        <p:tgtEl>
                                          <p:spTgt spid="51"/>
                                        </p:tgtEl>
                                      </p:cBhvr>
                                    </p:animEffect>
                                  </p:childTnLst>
                                </p:cTn>
                              </p:par>
                            </p:childTnLst>
                          </p:cTn>
                        </p:par>
                        <p:par>
                          <p:cTn id="27" fill="hold">
                            <p:stCondLst>
                              <p:cond delay="4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0"/>
                                        </p:tgtEl>
                                        <p:attrNameLst>
                                          <p:attrName>ppt_y</p:attrName>
                                        </p:attrNameLst>
                                      </p:cBhvr>
                                      <p:tavLst>
                                        <p:tav tm="0">
                                          <p:val>
                                            <p:strVal val="#ppt_y"/>
                                          </p:val>
                                        </p:tav>
                                        <p:tav tm="100000">
                                          <p:val>
                                            <p:strVal val="#ppt_y"/>
                                          </p:val>
                                        </p:tav>
                                      </p:tavLst>
                                    </p:anim>
                                    <p:anim calcmode="lin" valueType="num">
                                      <p:cBhvr>
                                        <p:cTn id="3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0"/>
                                        </p:tgtEl>
                                      </p:cBhvr>
                                    </p:animEffect>
                                  </p:childTnLst>
                                </p:cTn>
                              </p:par>
                            </p:childTnLst>
                          </p:cTn>
                        </p:par>
                        <p:par>
                          <p:cTn id="35" fill="hold">
                            <p:stCondLst>
                              <p:cond delay="4800"/>
                            </p:stCondLst>
                            <p:childTnLst>
                              <p:par>
                                <p:cTn id="36" presetID="49" presetClass="entr" presetSubtype="0" decel="100000"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 calcmode="lin" valueType="num">
                                      <p:cBhvr>
                                        <p:cTn id="38" dur="500" fill="hold"/>
                                        <p:tgtEl>
                                          <p:spTgt spid="84"/>
                                        </p:tgtEl>
                                        <p:attrNameLst>
                                          <p:attrName>ppt_w</p:attrName>
                                        </p:attrNameLst>
                                      </p:cBhvr>
                                      <p:tavLst>
                                        <p:tav tm="0">
                                          <p:val>
                                            <p:fltVal val="0"/>
                                          </p:val>
                                        </p:tav>
                                        <p:tav tm="100000">
                                          <p:val>
                                            <p:strVal val="#ppt_w"/>
                                          </p:val>
                                        </p:tav>
                                      </p:tavLst>
                                    </p:anim>
                                    <p:anim calcmode="lin" valueType="num">
                                      <p:cBhvr>
                                        <p:cTn id="39" dur="500" fill="hold"/>
                                        <p:tgtEl>
                                          <p:spTgt spid="84"/>
                                        </p:tgtEl>
                                        <p:attrNameLst>
                                          <p:attrName>ppt_h</p:attrName>
                                        </p:attrNameLst>
                                      </p:cBhvr>
                                      <p:tavLst>
                                        <p:tav tm="0">
                                          <p:val>
                                            <p:fltVal val="0"/>
                                          </p:val>
                                        </p:tav>
                                        <p:tav tm="100000">
                                          <p:val>
                                            <p:strVal val="#ppt_h"/>
                                          </p:val>
                                        </p:tav>
                                      </p:tavLst>
                                    </p:anim>
                                    <p:anim calcmode="lin" valueType="num">
                                      <p:cBhvr>
                                        <p:cTn id="40" dur="500" fill="hold"/>
                                        <p:tgtEl>
                                          <p:spTgt spid="84"/>
                                        </p:tgtEl>
                                        <p:attrNameLst>
                                          <p:attrName>style.rotation</p:attrName>
                                        </p:attrNameLst>
                                      </p:cBhvr>
                                      <p:tavLst>
                                        <p:tav tm="0">
                                          <p:val>
                                            <p:fltVal val="360"/>
                                          </p:val>
                                        </p:tav>
                                        <p:tav tm="100000">
                                          <p:val>
                                            <p:fltVal val="0"/>
                                          </p:val>
                                        </p:tav>
                                      </p:tavLst>
                                    </p:anim>
                                    <p:animEffect transition="in" filter="fade">
                                      <p:cBhvr>
                                        <p:cTn id="41" dur="500"/>
                                        <p:tgtEl>
                                          <p:spTgt spid="84"/>
                                        </p:tgtEl>
                                      </p:cBhvr>
                                    </p:animEffect>
                                  </p:childTnLst>
                                </p:cTn>
                              </p:par>
                            </p:childTnLst>
                          </p:cTn>
                        </p:par>
                        <p:par>
                          <p:cTn id="42" fill="hold">
                            <p:stCondLst>
                              <p:cond delay="53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7"/>
                                        </p:tgtEl>
                                        <p:attrNameLst>
                                          <p:attrName>ppt_y</p:attrName>
                                        </p:attrNameLst>
                                      </p:cBhvr>
                                      <p:tavLst>
                                        <p:tav tm="0">
                                          <p:val>
                                            <p:strVal val="#ppt_y"/>
                                          </p:val>
                                        </p:tav>
                                        <p:tav tm="100000">
                                          <p:val>
                                            <p:strVal val="#ppt_y"/>
                                          </p:val>
                                        </p:tav>
                                      </p:tavLst>
                                    </p:anim>
                                    <p:anim calcmode="lin" valueType="num">
                                      <p:cBhvr>
                                        <p:cTn id="47"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7"/>
                                        </p:tgtEl>
                                      </p:cBhvr>
                                    </p:animEffect>
                                  </p:childTnLst>
                                </p:cTn>
                              </p:par>
                            </p:childTnLst>
                          </p:cTn>
                        </p:par>
                        <p:par>
                          <p:cTn id="50" fill="hold">
                            <p:stCondLst>
                              <p:cond delay="6100"/>
                            </p:stCondLst>
                            <p:childTnLst>
                              <p:par>
                                <p:cTn id="51" presetID="49" presetClass="entr" presetSubtype="0" decel="10000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 calcmode="lin" valueType="num">
                                      <p:cBhvr>
                                        <p:cTn id="55" dur="500" fill="hold"/>
                                        <p:tgtEl>
                                          <p:spTgt spid="85"/>
                                        </p:tgtEl>
                                        <p:attrNameLst>
                                          <p:attrName>style.rotation</p:attrName>
                                        </p:attrNameLst>
                                      </p:cBhvr>
                                      <p:tavLst>
                                        <p:tav tm="0">
                                          <p:val>
                                            <p:fltVal val="360"/>
                                          </p:val>
                                        </p:tav>
                                        <p:tav tm="100000">
                                          <p:val>
                                            <p:fltVal val="0"/>
                                          </p:val>
                                        </p:tav>
                                      </p:tavLst>
                                    </p:anim>
                                    <p:animEffect transition="in" filter="fade">
                                      <p:cBhvr>
                                        <p:cTn id="56" dur="500"/>
                                        <p:tgtEl>
                                          <p:spTgt spid="85"/>
                                        </p:tgtEl>
                                      </p:cBhvr>
                                    </p:animEffect>
                                  </p:childTnLst>
                                </p:cTn>
                              </p:par>
                            </p:childTnLst>
                          </p:cTn>
                        </p:par>
                        <p:par>
                          <p:cTn id="57" fill="hold">
                            <p:stCondLst>
                              <p:cond delay="66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36"/>
                                        </p:tgtEl>
                                        <p:attrNameLst>
                                          <p:attrName>ppt_y</p:attrName>
                                        </p:attrNameLst>
                                      </p:cBhvr>
                                      <p:tavLst>
                                        <p:tav tm="0">
                                          <p:val>
                                            <p:strVal val="#ppt_y"/>
                                          </p:val>
                                        </p:tav>
                                        <p:tav tm="100000">
                                          <p:val>
                                            <p:strVal val="#ppt_y"/>
                                          </p:val>
                                        </p:tav>
                                      </p:tavLst>
                                    </p:anim>
                                    <p:anim calcmode="lin" valueType="num">
                                      <p:cBhvr>
                                        <p:cTn id="6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36"/>
                                        </p:tgtEl>
                                      </p:cBhvr>
                                    </p:animEffect>
                                  </p:childTnLst>
                                </p:cTn>
                              </p:par>
                            </p:childTnLst>
                          </p:cTn>
                        </p:par>
                        <p:par>
                          <p:cTn id="65" fill="hold">
                            <p:stCondLst>
                              <p:cond delay="7400"/>
                            </p:stCondLst>
                            <p:childTnLst>
                              <p:par>
                                <p:cTn id="66" presetID="49" presetClass="entr" presetSubtype="0" decel="100000" fill="hold" grpId="0"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 calcmode="lin" valueType="num">
                                      <p:cBhvr>
                                        <p:cTn id="70" dur="500" fill="hold"/>
                                        <p:tgtEl>
                                          <p:spTgt spid="86"/>
                                        </p:tgtEl>
                                        <p:attrNameLst>
                                          <p:attrName>style.rotation</p:attrName>
                                        </p:attrNameLst>
                                      </p:cBhvr>
                                      <p:tavLst>
                                        <p:tav tm="0">
                                          <p:val>
                                            <p:fltVal val="360"/>
                                          </p:val>
                                        </p:tav>
                                        <p:tav tm="100000">
                                          <p:val>
                                            <p:fltVal val="0"/>
                                          </p:val>
                                        </p:tav>
                                      </p:tavLst>
                                    </p:anim>
                                    <p:animEffect transition="in" filter="fade">
                                      <p:cBhvr>
                                        <p:cTn id="71" dur="500"/>
                                        <p:tgtEl>
                                          <p:spTgt spid="86"/>
                                        </p:tgtEl>
                                      </p:cBhvr>
                                    </p:animEffect>
                                  </p:childTnLst>
                                </p:cTn>
                              </p:par>
                            </p:childTnLst>
                          </p:cTn>
                        </p:par>
                        <p:par>
                          <p:cTn id="72" fill="hold">
                            <p:stCondLst>
                              <p:cond delay="79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5"/>
                                        </p:tgtEl>
                                        <p:attrNameLst>
                                          <p:attrName>ppt_y</p:attrName>
                                        </p:attrNameLst>
                                      </p:cBhvr>
                                      <p:tavLst>
                                        <p:tav tm="0">
                                          <p:val>
                                            <p:strVal val="#ppt_y"/>
                                          </p:val>
                                        </p:tav>
                                        <p:tav tm="100000">
                                          <p:val>
                                            <p:strVal val="#ppt_y"/>
                                          </p:val>
                                        </p:tav>
                                      </p:tavLst>
                                    </p:anim>
                                    <p:anim calcmode="lin" valueType="num">
                                      <p:cBhvr>
                                        <p:cTn id="77"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5"/>
                                        </p:tgtEl>
                                      </p:cBhvr>
                                    </p:animEffect>
                                  </p:childTnLst>
                                </p:cTn>
                              </p:par>
                            </p:childTnLst>
                          </p:cTn>
                        </p:par>
                        <p:par>
                          <p:cTn id="80" fill="hold">
                            <p:stCondLst>
                              <p:cond delay="8700"/>
                            </p:stCondLst>
                            <p:childTnLst>
                              <p:par>
                                <p:cTn id="81" presetID="49" presetClass="entr" presetSubtype="0" decel="100000" fill="hold" grpId="0" nodeType="after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p:cTn id="83" dur="500" fill="hold"/>
                                        <p:tgtEl>
                                          <p:spTgt spid="87"/>
                                        </p:tgtEl>
                                        <p:attrNameLst>
                                          <p:attrName>ppt_w</p:attrName>
                                        </p:attrNameLst>
                                      </p:cBhvr>
                                      <p:tavLst>
                                        <p:tav tm="0">
                                          <p:val>
                                            <p:fltVal val="0"/>
                                          </p:val>
                                        </p:tav>
                                        <p:tav tm="100000">
                                          <p:val>
                                            <p:strVal val="#ppt_w"/>
                                          </p:val>
                                        </p:tav>
                                      </p:tavLst>
                                    </p:anim>
                                    <p:anim calcmode="lin" valueType="num">
                                      <p:cBhvr>
                                        <p:cTn id="84" dur="500" fill="hold"/>
                                        <p:tgtEl>
                                          <p:spTgt spid="87"/>
                                        </p:tgtEl>
                                        <p:attrNameLst>
                                          <p:attrName>ppt_h</p:attrName>
                                        </p:attrNameLst>
                                      </p:cBhvr>
                                      <p:tavLst>
                                        <p:tav tm="0">
                                          <p:val>
                                            <p:fltVal val="0"/>
                                          </p:val>
                                        </p:tav>
                                        <p:tav tm="100000">
                                          <p:val>
                                            <p:strVal val="#ppt_h"/>
                                          </p:val>
                                        </p:tav>
                                      </p:tavLst>
                                    </p:anim>
                                    <p:anim calcmode="lin" valueType="num">
                                      <p:cBhvr>
                                        <p:cTn id="85" dur="500" fill="hold"/>
                                        <p:tgtEl>
                                          <p:spTgt spid="87"/>
                                        </p:tgtEl>
                                        <p:attrNameLst>
                                          <p:attrName>style.rotation</p:attrName>
                                        </p:attrNameLst>
                                      </p:cBhvr>
                                      <p:tavLst>
                                        <p:tav tm="0">
                                          <p:val>
                                            <p:fltVal val="360"/>
                                          </p:val>
                                        </p:tav>
                                        <p:tav tm="100000">
                                          <p:val>
                                            <p:fltVal val="0"/>
                                          </p:val>
                                        </p:tav>
                                      </p:tavLst>
                                    </p:anim>
                                    <p:animEffect transition="in" filter="fade">
                                      <p:cBhvr>
                                        <p:cTn id="86" dur="500"/>
                                        <p:tgtEl>
                                          <p:spTgt spid="87"/>
                                        </p:tgtEl>
                                      </p:cBhvr>
                                    </p:animEffect>
                                  </p:childTnLst>
                                </p:cTn>
                              </p:par>
                            </p:childTnLst>
                          </p:cTn>
                        </p:par>
                        <p:par>
                          <p:cTn id="87" fill="hold">
                            <p:stCondLst>
                              <p:cond delay="92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9"/>
                                        </p:tgtEl>
                                        <p:attrNameLst>
                                          <p:attrName>style.visibility</p:attrName>
                                        </p:attrNameLst>
                                      </p:cBhvr>
                                      <p:to>
                                        <p:strVal val="visible"/>
                                      </p:to>
                                    </p:set>
                                    <p:anim calcmode="lin" valueType="num">
                                      <p:cBhvr>
                                        <p:cTn id="90"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9"/>
                                        </p:tgtEl>
                                        <p:attrNameLst>
                                          <p:attrName>ppt_y</p:attrName>
                                        </p:attrNameLst>
                                      </p:cBhvr>
                                      <p:tavLst>
                                        <p:tav tm="0">
                                          <p:val>
                                            <p:strVal val="#ppt_y"/>
                                          </p:val>
                                        </p:tav>
                                        <p:tav tm="100000">
                                          <p:val>
                                            <p:strVal val="#ppt_y"/>
                                          </p:val>
                                        </p:tav>
                                      </p:tavLst>
                                    </p:anim>
                                    <p:anim calcmode="lin" valueType="num">
                                      <p:cBhvr>
                                        <p:cTn id="92"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9"/>
                                        </p:tgtEl>
                                      </p:cBhvr>
                                    </p:animEffect>
                                  </p:childTnLst>
                                </p:cTn>
                              </p:par>
                            </p:childTnLst>
                          </p:cTn>
                        </p:par>
                        <p:par>
                          <p:cTn id="95" fill="hold">
                            <p:stCondLst>
                              <p:cond delay="100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38"/>
                                        </p:tgtEl>
                                        <p:attrNameLst>
                                          <p:attrName>ppt_y</p:attrName>
                                        </p:attrNameLst>
                                      </p:cBhvr>
                                      <p:tavLst>
                                        <p:tav tm="0">
                                          <p:val>
                                            <p:strVal val="#ppt_y"/>
                                          </p:val>
                                        </p:tav>
                                        <p:tav tm="100000">
                                          <p:val>
                                            <p:strVal val="#ppt_y"/>
                                          </p:val>
                                        </p:tav>
                                      </p:tavLst>
                                    </p:anim>
                                    <p:anim calcmode="lin" valueType="num">
                                      <p:cBhvr>
                                        <p:cTn id="100"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38"/>
                                        </p:tgtEl>
                                      </p:cBhvr>
                                    </p:animEffect>
                                  </p:childTnLst>
                                </p:cTn>
                              </p:par>
                            </p:childTnLst>
                          </p:cTn>
                        </p:par>
                        <p:par>
                          <p:cTn id="103" fill="hold">
                            <p:stCondLst>
                              <p:cond delay="10850"/>
                            </p:stCondLst>
                            <p:childTnLst>
                              <p:par>
                                <p:cTn id="104" presetID="22" presetClass="entr" presetSubtype="8"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left)">
                                      <p:cBhvr>
                                        <p:cTn id="10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9" grpId="0"/>
      <p:bldP spid="50" grpId="0"/>
      <p:bldP spid="51" grpId="0" animBg="1"/>
      <p:bldP spid="84" grpId="0" animBg="1"/>
      <p:bldP spid="85" grpId="0" animBg="1"/>
      <p:bldP spid="86" grpId="0" animBg="1"/>
      <p:bldP spid="87" grpId="0" animBg="1"/>
      <p:bldP spid="88" grpId="0"/>
    </p:bldLst>
  </p:timing>
  <p:extLst mod="1">
    <p:ext uri="{E180D4A7-C9FB-4DFB-919C-405C955672EB}">
      <p14:showEvtLst xmlns:p14="http://schemas.microsoft.com/office/powerpoint/2010/main">
        <p14:playEvt time="0" objId="30"/>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848831" y="3568415"/>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27" name="圆角矩形 5"/>
          <p:cNvSpPr/>
          <p:nvPr/>
        </p:nvSpPr>
        <p:spPr bwMode="auto">
          <a:xfrm>
            <a:off x="3848831" y="1228952"/>
            <a:ext cx="3071809" cy="535402"/>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28" name="TextBox 27"/>
          <p:cNvSpPr txBox="1"/>
          <p:nvPr/>
        </p:nvSpPr>
        <p:spPr>
          <a:xfrm>
            <a:off x="4453566" y="1308490"/>
            <a:ext cx="1867819" cy="381771"/>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8F8F8"/>
                </a:solidFill>
                <a:effectLst/>
                <a:uLnTx/>
                <a:uFillTx/>
                <a:latin typeface="微软雅黑"/>
                <a:ea typeface="微软雅黑"/>
                <a:cs typeface="+mn-cs"/>
              </a:rPr>
              <a:t>请输入您的标题</a:t>
            </a:r>
          </a:p>
        </p:txBody>
      </p:sp>
      <p:sp>
        <p:nvSpPr>
          <p:cNvPr id="29" name="空心弧 28"/>
          <p:cNvSpPr/>
          <p:nvPr/>
        </p:nvSpPr>
        <p:spPr bwMode="auto">
          <a:xfrm flipV="1">
            <a:off x="1591970" y="809747"/>
            <a:ext cx="1373814" cy="1373814"/>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0" name="空心弧 29"/>
          <p:cNvSpPr/>
          <p:nvPr/>
        </p:nvSpPr>
        <p:spPr bwMode="auto">
          <a:xfrm rot="10800000" flipV="1">
            <a:off x="2694551" y="1054925"/>
            <a:ext cx="1373814" cy="1373814"/>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1" name="空心弧 30"/>
          <p:cNvSpPr/>
          <p:nvPr/>
        </p:nvSpPr>
        <p:spPr bwMode="auto">
          <a:xfrm rot="4631022" flipV="1">
            <a:off x="2726385" y="2194296"/>
            <a:ext cx="1373814" cy="1373814"/>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2" name="空心弧 31"/>
          <p:cNvSpPr/>
          <p:nvPr/>
        </p:nvSpPr>
        <p:spPr bwMode="auto">
          <a:xfrm>
            <a:off x="1612045" y="3568416"/>
            <a:ext cx="1373814" cy="1373814"/>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3" name="空心弧 32"/>
          <p:cNvSpPr/>
          <p:nvPr/>
        </p:nvSpPr>
        <p:spPr bwMode="auto">
          <a:xfrm rot="10800000">
            <a:off x="2714626" y="3323237"/>
            <a:ext cx="1373814" cy="1373814"/>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vert="horz" wrap="square" lIns="86005" tIns="43002" rIns="86005" bIns="43002" numCol="1" rtlCol="0" anchor="t" anchorCtr="0" compatLnSpc="1">
            <a:prstTxWarp prst="textNoShape">
              <a:avLst/>
            </a:prstTxWarp>
          </a:bodyPr>
          <a:lstStyle/>
          <a:p>
            <a:pPr marL="0" marR="0" lvl="0" indent="0" algn="l" defTabSz="860085" rtl="0" eaLnBrk="1" fontAlgn="base" latinLnBrk="0" hangingPunct="1">
              <a:lnSpc>
                <a:spcPct val="100000"/>
              </a:lnSpc>
              <a:spcBef>
                <a:spcPct val="0"/>
              </a:spcBef>
              <a:spcAft>
                <a:spcPct val="0"/>
              </a:spcAft>
              <a:buClrTx/>
              <a:buSzTx/>
              <a:buFontTx/>
              <a:buNone/>
              <a:tabLst/>
              <a:defRPr/>
            </a:pPr>
            <a:endParaRPr kumimoji="0" lang="zh-CN" altLang="en-US" sz="1693" b="0" i="0" u="none" strike="noStrike" kern="1200" cap="none" spc="0" normalizeH="0" baseline="0" noProof="0">
              <a:ln>
                <a:noFill/>
              </a:ln>
              <a:solidFill>
                <a:prstClr val="black"/>
              </a:solidFill>
              <a:effectLst/>
              <a:uLnTx/>
              <a:uFillTx/>
              <a:latin typeface="Arial" pitchFamily="34" charset="0"/>
              <a:ea typeface="宋体" pitchFamily="2" charset="-122"/>
              <a:cs typeface="+mn-cs"/>
            </a:endParaRPr>
          </a:p>
        </p:txBody>
      </p:sp>
      <p:sp>
        <p:nvSpPr>
          <p:cNvPr id="34" name="TextBox 33"/>
          <p:cNvSpPr txBox="1"/>
          <p:nvPr/>
        </p:nvSpPr>
        <p:spPr>
          <a:xfrm>
            <a:off x="3157884" y="1417164"/>
            <a:ext cx="546945" cy="671274"/>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3762" b="1" i="0" u="none" strike="noStrike" kern="1200" cap="none" spc="0" normalizeH="0" baseline="0" noProof="0" dirty="0">
                <a:ln>
                  <a:noFill/>
                </a:ln>
                <a:solidFill>
                  <a:srgbClr val="FFC000"/>
                </a:solidFill>
                <a:effectLst/>
                <a:uLnTx/>
                <a:uFillTx/>
                <a:latin typeface="微软雅黑"/>
                <a:ea typeface="微软雅黑"/>
                <a:cs typeface="+mn-cs"/>
              </a:rPr>
              <a:t>A</a:t>
            </a:r>
            <a:endParaRPr kumimoji="0" lang="zh-CN" altLang="en-US" sz="3762" b="1" i="0" u="none" strike="noStrike" kern="1200" cap="none" spc="0" normalizeH="0" baseline="0" noProof="0" dirty="0">
              <a:ln>
                <a:noFill/>
              </a:ln>
              <a:solidFill>
                <a:srgbClr val="FFC000"/>
              </a:solidFill>
              <a:effectLst/>
              <a:uLnTx/>
              <a:uFillTx/>
              <a:latin typeface="微软雅黑"/>
              <a:ea typeface="微软雅黑"/>
              <a:cs typeface="+mn-cs"/>
            </a:endParaRPr>
          </a:p>
        </p:txBody>
      </p:sp>
      <p:sp>
        <p:nvSpPr>
          <p:cNvPr id="35" name="TextBox 34"/>
          <p:cNvSpPr txBox="1"/>
          <p:nvPr/>
        </p:nvSpPr>
        <p:spPr>
          <a:xfrm>
            <a:off x="3157884" y="3689236"/>
            <a:ext cx="514885" cy="671274"/>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en-US" altLang="zh-CN" sz="3762" b="1" i="0" u="none" strike="noStrike" kern="1200" cap="none" spc="0" normalizeH="0" baseline="0" noProof="0" dirty="0">
                <a:ln>
                  <a:noFill/>
                </a:ln>
                <a:solidFill>
                  <a:srgbClr val="FFC000"/>
                </a:solidFill>
                <a:effectLst/>
                <a:uLnTx/>
                <a:uFillTx/>
                <a:latin typeface="微软雅黑"/>
                <a:ea typeface="微软雅黑"/>
                <a:cs typeface="+mn-cs"/>
              </a:rPr>
              <a:t>B</a:t>
            </a:r>
            <a:endParaRPr kumimoji="0" lang="zh-CN" altLang="en-US" sz="3762" b="1" i="0" u="none" strike="noStrike" kern="1200" cap="none" spc="0" normalizeH="0" baseline="0" noProof="0" dirty="0">
              <a:ln>
                <a:noFill/>
              </a:ln>
              <a:solidFill>
                <a:srgbClr val="FFC000"/>
              </a:solidFill>
              <a:effectLst/>
              <a:uLnTx/>
              <a:uFillTx/>
              <a:latin typeface="微软雅黑"/>
              <a:ea typeface="微软雅黑"/>
              <a:cs typeface="+mn-cs"/>
            </a:endParaRPr>
          </a:p>
        </p:txBody>
      </p:sp>
      <p:sp>
        <p:nvSpPr>
          <p:cNvPr id="36" name="TextBox 35"/>
          <p:cNvSpPr txBox="1"/>
          <p:nvPr/>
        </p:nvSpPr>
        <p:spPr>
          <a:xfrm>
            <a:off x="4235459" y="1920960"/>
            <a:ext cx="3993851" cy="700448"/>
          </a:xfrm>
          <a:prstGeom prst="rect">
            <a:avLst/>
          </a:prstGeom>
          <a:noFill/>
        </p:spPr>
        <p:txBody>
          <a:bodyPr wrap="square" rtlCol="0">
            <a:spAutoFit/>
          </a:body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这里输入您的文字这里输入您的文字这里输入您的文字这里输入您的文字这里输入您</a:t>
            </a:r>
          </a:p>
        </p:txBody>
      </p:sp>
      <p:sp>
        <p:nvSpPr>
          <p:cNvPr id="37" name="TextBox 36"/>
          <p:cNvSpPr txBox="1"/>
          <p:nvPr/>
        </p:nvSpPr>
        <p:spPr>
          <a:xfrm>
            <a:off x="4235459" y="4082851"/>
            <a:ext cx="4061579" cy="700448"/>
          </a:xfrm>
          <a:prstGeom prst="rect">
            <a:avLst/>
          </a:prstGeom>
          <a:noFill/>
        </p:spPr>
        <p:txBody>
          <a:bodyPr wrap="square" rtlCol="0">
            <a:spAutoFit/>
          </a:bodyPr>
          <a:lstStyle>
            <a:defPPr>
              <a:defRPr lang="zh-CN"/>
            </a:defPPr>
            <a:lvl1pPr>
              <a:lnSpc>
                <a:spcPct val="150000"/>
              </a:lnSpc>
              <a:defRPr sz="1400">
                <a:solidFill>
                  <a:schemeClr val="tx1">
                    <a:lumMod val="50000"/>
                    <a:lumOff val="50000"/>
                  </a:schemeClr>
                </a:solidFill>
                <a:latin typeface="+mn-ea"/>
              </a:defRPr>
            </a:lvl1pPr>
          </a:lstStyle>
          <a:p>
            <a:pPr marL="0" marR="0" lvl="0" indent="0" algn="l" defTabSz="910314" rtl="0" eaLnBrk="1" fontAlgn="auto" latinLnBrk="0" hangingPunct="1">
              <a:lnSpc>
                <a:spcPct val="150000"/>
              </a:lnSpc>
              <a:spcBef>
                <a:spcPts val="0"/>
              </a:spcBef>
              <a:spcAft>
                <a:spcPts val="0"/>
              </a:spcAft>
              <a:buClrTx/>
              <a:buSzTx/>
              <a:buFontTx/>
              <a:buNone/>
              <a:tabLst/>
              <a:defRPr/>
            </a:pPr>
            <a:r>
              <a:rPr kumimoji="0" lang="zh-CN" altLang="en-US" sz="1317" b="0" i="0" u="none" strike="noStrike" kern="1200" cap="none" spc="0" normalizeH="0" baseline="0" noProof="0" dirty="0">
                <a:ln>
                  <a:noFill/>
                </a:ln>
                <a:solidFill>
                  <a:prstClr val="black">
                    <a:lumMod val="50000"/>
                    <a:lumOff val="50000"/>
                  </a:prstClr>
                </a:solidFill>
                <a:effectLst/>
                <a:uLnTx/>
                <a:uFillTx/>
                <a:latin typeface="微软雅黑"/>
                <a:ea typeface="微软雅黑"/>
                <a:cs typeface="+mn-cs"/>
              </a:rPr>
              <a:t>这里输入您的文字这里输入您的文字这里输入您的文字这里输入您的文字这里输入您</a:t>
            </a:r>
          </a:p>
        </p:txBody>
      </p:sp>
      <p:sp>
        <p:nvSpPr>
          <p:cNvPr id="38" name="TextBox 37"/>
          <p:cNvSpPr txBox="1"/>
          <p:nvPr/>
        </p:nvSpPr>
        <p:spPr>
          <a:xfrm>
            <a:off x="4453566" y="3657580"/>
            <a:ext cx="1867819" cy="381771"/>
          </a:xfrm>
          <a:prstGeom prst="rect">
            <a:avLst/>
          </a:prstGeom>
          <a:noFill/>
        </p:spPr>
        <p:txBody>
          <a:bodyPr wrap="none" rtlCol="0">
            <a:spAutoFit/>
          </a:body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881" b="0" i="0" u="none" strike="noStrike" kern="1200" cap="none" spc="0" normalizeH="0" baseline="0" noProof="0" dirty="0">
                <a:ln>
                  <a:noFill/>
                </a:ln>
                <a:solidFill>
                  <a:srgbClr val="F8F8F8"/>
                </a:solidFill>
                <a:effectLst/>
                <a:uLnTx/>
                <a:uFillTx/>
                <a:latin typeface="微软雅黑"/>
                <a:ea typeface="微软雅黑"/>
                <a:cs typeface="+mn-cs"/>
              </a:rPr>
              <a:t>请输入您的标题</a:t>
            </a:r>
          </a:p>
        </p:txBody>
      </p:sp>
    </p:spTree>
    <p:extLst>
      <p:ext uri="{BB962C8B-B14F-4D97-AF65-F5344CB8AC3E}">
        <p14:creationId xmlns:p14="http://schemas.microsoft.com/office/powerpoint/2010/main" val="1012598617"/>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p:bldP spid="29" grpId="0" animBg="1"/>
      <p:bldP spid="30" grpId="0" animBg="1"/>
      <p:bldP spid="31" grpId="0" animBg="1"/>
      <p:bldP spid="32" grpId="0" animBg="1"/>
      <p:bldP spid="33" grpId="0" animBg="1"/>
      <p:bldP spid="34" grpId="0"/>
      <p:bldP spid="35" grpId="0"/>
      <p:bldP spid="36" grpId="0"/>
      <p:bldP spid="37" grpId="0"/>
      <p:bldP spid="38" grpId="0"/>
    </p:bldLst>
  </p:timing>
  <p:extLst mod="1">
    <p:ext uri="{E180D4A7-C9FB-4DFB-919C-405C955672EB}">
      <p14:showEvtLst xmlns:p14="http://schemas.microsoft.com/office/powerpoint/2010/main">
        <p14:playEvt time="0" objId="30"/>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2771801" y="1706619"/>
            <a:ext cx="2628619" cy="2595417"/>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55" name="Oval 5"/>
            <p:cNvSpPr>
              <a:spLocks noChangeArrowheads="1"/>
            </p:cNvSpPr>
            <p:nvPr/>
          </p:nvSpPr>
          <p:spPr bwMode="auto">
            <a:xfrm>
              <a:off x="4274765" y="2177285"/>
              <a:ext cx="1821868" cy="1826802"/>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787"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787"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56" name="组合 55"/>
          <p:cNvGrpSpPr/>
          <p:nvPr/>
        </p:nvGrpSpPr>
        <p:grpSpPr>
          <a:xfrm>
            <a:off x="5085872" y="1230667"/>
            <a:ext cx="1790385" cy="1767770"/>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58" name="Oval 7"/>
            <p:cNvSpPr>
              <a:spLocks noChangeArrowheads="1"/>
            </p:cNvSpPr>
            <p:nvPr/>
          </p:nvSpPr>
          <p:spPr bwMode="auto">
            <a:xfrm>
              <a:off x="6307671" y="1468197"/>
              <a:ext cx="897577" cy="892035"/>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60085" rtl="0" eaLnBrk="1" fontAlgn="auto" latinLnBrk="0" hangingPunct="1">
                <a:lnSpc>
                  <a:spcPct val="100000"/>
                </a:lnSpc>
                <a:spcBef>
                  <a:spcPts val="0"/>
                </a:spcBef>
                <a:spcAft>
                  <a:spcPts val="0"/>
                </a:spcAft>
                <a:buClrTx/>
                <a:buSzTx/>
                <a:buFontTx/>
                <a:buNone/>
                <a:tabLst/>
                <a:defRPr/>
              </a:pPr>
              <a:r>
                <a:rPr kumimoji="0" lang="zh-CN" altLang="en-US" sz="1223"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altLang="zh-CN" sz="1223" b="0" i="0" u="none" strike="noStrike" kern="0" cap="none" spc="0" normalizeH="0" baseline="0" noProof="0" dirty="0">
                <a:ln>
                  <a:noFill/>
                </a:ln>
                <a:solidFill>
                  <a:srgbClr val="5A5959"/>
                </a:solidFill>
                <a:effectLst/>
                <a:uLnTx/>
                <a:uFillTx/>
                <a:latin typeface="Calibri"/>
                <a:ea typeface="微软雅黑"/>
                <a:cs typeface="+mn-cs"/>
              </a:endParaRPr>
            </a:p>
          </p:txBody>
        </p:sp>
      </p:grpSp>
      <p:grpSp>
        <p:nvGrpSpPr>
          <p:cNvPr id="59" name="组合 58"/>
          <p:cNvGrpSpPr/>
          <p:nvPr/>
        </p:nvGrpSpPr>
        <p:grpSpPr>
          <a:xfrm>
            <a:off x="840170" y="1495274"/>
            <a:ext cx="2075647" cy="2054705"/>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61"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11"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62" name="Freeform 10"/>
          <p:cNvSpPr>
            <a:spLocks/>
          </p:cNvSpPr>
          <p:nvPr/>
        </p:nvSpPr>
        <p:spPr bwMode="auto">
          <a:xfrm>
            <a:off x="1444289" y="4299090"/>
            <a:ext cx="4923317" cy="334977"/>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91028" tIns="45514" rIns="91028" bIns="45514"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0314" rtl="0" eaLnBrk="1" fontAlgn="base" latinLnBrk="0" hangingPunct="1">
              <a:lnSpc>
                <a:spcPct val="100000"/>
              </a:lnSpc>
              <a:spcBef>
                <a:spcPct val="0"/>
              </a:spcBef>
              <a:spcAft>
                <a:spcPct val="0"/>
              </a:spcAft>
              <a:buClrTx/>
              <a:buSzTx/>
              <a:buFontTx/>
              <a:buNone/>
              <a:tabLst/>
              <a:defRPr/>
            </a:pPr>
            <a:endParaRPr kumimoji="0" lang="en-US" sz="1411" b="0"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3" name="TextBox 53"/>
          <p:cNvSpPr txBox="1">
            <a:spLocks noChangeArrowheads="1"/>
          </p:cNvSpPr>
          <p:nvPr/>
        </p:nvSpPr>
        <p:spPr bwMode="auto">
          <a:xfrm>
            <a:off x="899592" y="1129964"/>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sp>
        <p:nvSpPr>
          <p:cNvPr id="64" name="TextBox 53"/>
          <p:cNvSpPr txBox="1">
            <a:spLocks noChangeArrowheads="1"/>
          </p:cNvSpPr>
          <p:nvPr/>
        </p:nvSpPr>
        <p:spPr bwMode="auto">
          <a:xfrm>
            <a:off x="3131841" y="13628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sp>
        <p:nvSpPr>
          <p:cNvPr id="65" name="TextBox 53"/>
          <p:cNvSpPr txBox="1">
            <a:spLocks noChangeArrowheads="1"/>
          </p:cNvSpPr>
          <p:nvPr/>
        </p:nvSpPr>
        <p:spPr bwMode="auto">
          <a:xfrm>
            <a:off x="6660232" y="1698878"/>
            <a:ext cx="151216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grpSp>
        <p:nvGrpSpPr>
          <p:cNvPr id="66" name="组合 65"/>
          <p:cNvGrpSpPr/>
          <p:nvPr/>
        </p:nvGrpSpPr>
        <p:grpSpPr>
          <a:xfrm>
            <a:off x="6588224" y="2141220"/>
            <a:ext cx="1656184" cy="1639474"/>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20000"/>
                </a:lnSpc>
                <a:spcBef>
                  <a:spcPts val="597"/>
                </a:spcBef>
                <a:spcAft>
                  <a:spcPts val="597"/>
                </a:spcAft>
                <a:buClrTx/>
                <a:buSzTx/>
                <a:buFontTx/>
                <a:buNone/>
                <a:tabLst/>
                <a:defRPr/>
              </a:pPr>
              <a:endParaRPr kumimoji="0" lang="en-US" sz="2822" b="0" i="0" u="none" strike="noStrike" kern="0" cap="none" spc="0" normalizeH="0" baseline="0" noProof="0" dirty="0">
                <a:ln>
                  <a:noFill/>
                </a:ln>
                <a:solidFill>
                  <a:srgbClr val="5A5959"/>
                </a:solidFill>
                <a:effectLst/>
                <a:uLnTx/>
                <a:uFillTx/>
                <a:latin typeface="Impact" pitchFamily="34" charset="0"/>
                <a:ea typeface="微软雅黑" pitchFamily="34" charset="-122"/>
                <a:cs typeface="+mn-cs"/>
              </a:endParaRPr>
            </a:p>
          </p:txBody>
        </p:sp>
        <p:sp>
          <p:nvSpPr>
            <p:cNvPr id="68" name="Oval 9"/>
            <p:cNvSpPr>
              <a:spLocks noChangeArrowheads="1"/>
            </p:cNvSpPr>
            <p:nvPr/>
          </p:nvSpPr>
          <p:spPr bwMode="auto">
            <a:xfrm>
              <a:off x="2404813" y="1544314"/>
              <a:ext cx="1378422" cy="1378114"/>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auto" latinLnBrk="0" hangingPunct="1">
                <a:lnSpc>
                  <a:spcPct val="100000"/>
                </a:lnSpc>
                <a:spcBef>
                  <a:spcPts val="0"/>
                </a:spcBef>
                <a:spcAft>
                  <a:spcPts val="0"/>
                </a:spcAft>
                <a:buClrTx/>
                <a:buSzTx/>
                <a:buFontTx/>
                <a:buNone/>
                <a:tabLst/>
                <a:defRPr/>
              </a:pPr>
              <a:r>
                <a:rPr kumimoji="0" lang="zh-CN" altLang="en-US" sz="1411" b="0" i="0" u="none" strike="noStrike" kern="0" cap="none" spc="0" normalizeH="0" baseline="0" noProof="0" dirty="0">
                  <a:ln>
                    <a:noFill/>
                  </a:ln>
                  <a:solidFill>
                    <a:srgbClr val="5A5959"/>
                  </a:solidFill>
                  <a:effectLst/>
                  <a:uLnTx/>
                  <a:uFillTx/>
                  <a:latin typeface="Calibri"/>
                  <a:ea typeface="微软雅黑"/>
                  <a:cs typeface="+mn-cs"/>
                </a:rPr>
                <a:t>单击此处添加文本</a:t>
              </a:r>
              <a:endParaRPr kumimoji="0" lang="en-US" sz="1411" b="0" i="0" u="none" strike="noStrike" kern="0" cap="none" spc="0" normalizeH="0" baseline="0" noProof="0" dirty="0">
                <a:ln>
                  <a:noFill/>
                </a:ln>
                <a:solidFill>
                  <a:srgbClr val="5A5959"/>
                </a:solidFill>
                <a:effectLst/>
                <a:uLnTx/>
                <a:uFillTx/>
                <a:latin typeface="Calibri"/>
                <a:ea typeface="微软雅黑"/>
                <a:cs typeface="+mn-cs"/>
              </a:endParaRPr>
            </a:p>
          </p:txBody>
        </p:sp>
      </p:grpSp>
      <p:sp>
        <p:nvSpPr>
          <p:cNvPr id="69" name="TextBox 53"/>
          <p:cNvSpPr txBox="1">
            <a:spLocks noChangeArrowheads="1"/>
          </p:cNvSpPr>
          <p:nvPr/>
        </p:nvSpPr>
        <p:spPr bwMode="auto">
          <a:xfrm>
            <a:off x="5085872" y="865006"/>
            <a:ext cx="1728238" cy="309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28" tIns="45514" rIns="91028" bIns="45514" numCol="1" anchor="t" anchorCtr="0" compatLnSpc="1">
            <a:prstTxWarp prst="textNoShape">
              <a:avLst/>
            </a:prstTxWarp>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0314" rtl="0" eaLnBrk="1" fontAlgn="base" latinLnBrk="0" hangingPunct="1">
              <a:lnSpc>
                <a:spcPct val="100000"/>
              </a:lnSpc>
              <a:spcBef>
                <a:spcPct val="0"/>
              </a:spcBef>
              <a:spcAft>
                <a:spcPct val="0"/>
              </a:spcAft>
              <a:buClrTx/>
              <a:buSzTx/>
              <a:buFontTx/>
              <a:buNone/>
              <a:tabLst/>
              <a:defRPr/>
            </a:pPr>
            <a:r>
              <a:rPr kumimoji="0" lang="zh-CN" altLang="en-US" sz="1411" b="1" i="0" u="none" strike="noStrike" kern="0" cap="none" spc="0" normalizeH="0" baseline="0" noProof="0" dirty="0">
                <a:ln>
                  <a:noFill/>
                </a:ln>
                <a:solidFill>
                  <a:srgbClr val="5A5959"/>
                </a:solidFill>
                <a:effectLst/>
                <a:uLnTx/>
                <a:uFillTx/>
                <a:latin typeface="微软雅黑" pitchFamily="34" charset="-122"/>
                <a:ea typeface="微软雅黑" pitchFamily="34" charset="-122"/>
                <a:cs typeface="宋体" pitchFamily="2" charset="-122"/>
              </a:rPr>
              <a:t>单击添加标题</a:t>
            </a:r>
            <a:endParaRPr kumimoji="0" lang="zh-CN" altLang="en-US" sz="1975" b="0" i="0" u="none" strike="noStrike" kern="0" cap="none" spc="0" normalizeH="0" baseline="0" noProof="0" dirty="0">
              <a:ln>
                <a:noFill/>
              </a:ln>
              <a:solidFill>
                <a:srgbClr val="5A5959"/>
              </a:solidFill>
              <a:effectLst/>
              <a:uLnTx/>
              <a:uFillTx/>
              <a:latin typeface="Arial" pitchFamily="34" charset="0"/>
              <a:ea typeface="宋体" pitchFamily="2" charset="-122"/>
              <a:cs typeface="宋体" pitchFamily="2" charset="-122"/>
            </a:endParaRPr>
          </a:p>
        </p:txBody>
      </p:sp>
    </p:spTree>
    <p:extLst>
      <p:ext uri="{BB962C8B-B14F-4D97-AF65-F5344CB8AC3E}">
        <p14:creationId xmlns:p14="http://schemas.microsoft.com/office/powerpoint/2010/main" val="2274423693"/>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1500"/>
                            </p:stCondLst>
                            <p:childTnLst>
                              <p:par>
                                <p:cTn id="18" presetID="12" presetClass="entr" presetSubtype="8" fill="hold" grpId="0"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p:bldP spid="64" grpId="0"/>
      <p:bldP spid="65" grpId="0"/>
      <p:bldP spid="69" grpId="0"/>
    </p:bldLst>
  </p:timing>
  <p:extLst mod="1">
    <p:ext uri="{E180D4A7-C9FB-4DFB-919C-405C955672EB}">
      <p14:showEvtLst xmlns:p14="http://schemas.microsoft.com/office/powerpoint/2010/main">
        <p14:playEvt time="0" objId="30"/>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113981" y="1968570"/>
            <a:ext cx="2047602" cy="1905433"/>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white"/>
              </a:solidFill>
              <a:effectLst/>
              <a:uLnTx/>
              <a:uFillTx/>
              <a:latin typeface="Arial"/>
              <a:ea typeface="微软雅黑"/>
              <a:cs typeface="+mn-cs"/>
            </a:endParaRPr>
          </a:p>
        </p:txBody>
      </p:sp>
      <p:sp>
        <p:nvSpPr>
          <p:cNvPr id="4" name="Freeform 17"/>
          <p:cNvSpPr>
            <a:spLocks/>
          </p:cNvSpPr>
          <p:nvPr/>
        </p:nvSpPr>
        <p:spPr bwMode="auto">
          <a:xfrm>
            <a:off x="5006171" y="2171669"/>
            <a:ext cx="1659870" cy="1634019"/>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white"/>
              </a:solidFill>
              <a:effectLst/>
              <a:uLnTx/>
              <a:uFillTx/>
              <a:latin typeface="Arial"/>
              <a:ea typeface="微软雅黑"/>
              <a:cs typeface="+mn-cs"/>
            </a:endParaRPr>
          </a:p>
        </p:txBody>
      </p:sp>
      <p:sp>
        <p:nvSpPr>
          <p:cNvPr id="5" name="Freeform 18"/>
          <p:cNvSpPr>
            <a:spLocks/>
          </p:cNvSpPr>
          <p:nvPr/>
        </p:nvSpPr>
        <p:spPr bwMode="auto">
          <a:xfrm>
            <a:off x="3975910" y="2321222"/>
            <a:ext cx="1451230" cy="141799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Freeform 19"/>
          <p:cNvSpPr>
            <a:spLocks/>
          </p:cNvSpPr>
          <p:nvPr/>
        </p:nvSpPr>
        <p:spPr bwMode="auto">
          <a:xfrm>
            <a:off x="3167207" y="2446774"/>
            <a:ext cx="1152122" cy="1166893"/>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white"/>
              </a:solidFill>
              <a:effectLst/>
              <a:uLnTx/>
              <a:uFillTx/>
              <a:latin typeface="Arial"/>
              <a:ea typeface="微软雅黑"/>
              <a:cs typeface="+mn-cs"/>
            </a:endParaRPr>
          </a:p>
        </p:txBody>
      </p:sp>
      <p:grpSp>
        <p:nvGrpSpPr>
          <p:cNvPr id="7" name="组合 19"/>
          <p:cNvGrpSpPr>
            <a:grpSpLocks/>
          </p:cNvGrpSpPr>
          <p:nvPr/>
        </p:nvGrpSpPr>
        <p:grpSpPr bwMode="auto">
          <a:xfrm flipH="1">
            <a:off x="4820222" y="3018196"/>
            <a:ext cx="2901481" cy="1590909"/>
            <a:chOff x="3951201" y="2629963"/>
            <a:chExt cx="2495617" cy="1367320"/>
          </a:xfrm>
        </p:grpSpPr>
        <p:sp>
          <p:nvSpPr>
            <p:cNvPr id="8" name="任意多边形 7"/>
            <p:cNvSpPr/>
            <p:nvPr/>
          </p:nvSpPr>
          <p:spPr>
            <a:xfrm flipV="1">
              <a:off x="3951201" y="2629963"/>
              <a:ext cx="2495617" cy="838691"/>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9" name="组合 21"/>
            <p:cNvGrpSpPr>
              <a:grpSpLocks/>
            </p:cNvGrpSpPr>
            <p:nvPr/>
          </p:nvGrpSpPr>
          <p:grpSpPr bwMode="auto">
            <a:xfrm>
              <a:off x="4233160" y="3519821"/>
              <a:ext cx="2183610" cy="477462"/>
              <a:chOff x="2290576" y="5039334"/>
              <a:chExt cx="2183610" cy="477462"/>
            </a:xfrm>
          </p:grpSpPr>
          <p:sp>
            <p:nvSpPr>
              <p:cNvPr id="10" name="TextBox 11"/>
              <p:cNvSpPr txBox="1">
                <a:spLocks noChangeArrowheads="1"/>
              </p:cNvSpPr>
              <p:nvPr/>
            </p:nvSpPr>
            <p:spPr bwMode="auto">
              <a:xfrm>
                <a:off x="3327593" y="5039334"/>
                <a:ext cx="114659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sp>
            <p:nvSpPr>
              <p:cNvPr id="11" name="TextBox 10"/>
              <p:cNvSpPr txBox="1">
                <a:spLocks noChangeArrowheads="1"/>
              </p:cNvSpPr>
              <p:nvPr/>
            </p:nvSpPr>
            <p:spPr bwMode="auto">
              <a:xfrm>
                <a:off x="2290576" y="5039335"/>
                <a:ext cx="114659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grpSp>
      </p:grpSp>
      <p:grpSp>
        <p:nvGrpSpPr>
          <p:cNvPr id="12" name="组合 29"/>
          <p:cNvGrpSpPr>
            <a:grpSpLocks/>
          </p:cNvGrpSpPr>
          <p:nvPr/>
        </p:nvGrpSpPr>
        <p:grpSpPr bwMode="auto">
          <a:xfrm>
            <a:off x="621092" y="2145820"/>
            <a:ext cx="2859995" cy="875170"/>
            <a:chOff x="1579814" y="1583447"/>
            <a:chExt cx="2458346" cy="752172"/>
          </a:xfrm>
        </p:grpSpPr>
        <p:sp>
          <p:nvSpPr>
            <p:cNvPr id="13" name="任意多边形 12"/>
            <p:cNvSpPr/>
            <p:nvPr/>
          </p:nvSpPr>
          <p:spPr>
            <a:xfrm flipH="1">
              <a:off x="1581401" y="2059505"/>
              <a:ext cx="2456759" cy="276114"/>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14" name="组合 31"/>
            <p:cNvGrpSpPr>
              <a:grpSpLocks/>
            </p:cNvGrpSpPr>
            <p:nvPr/>
          </p:nvGrpSpPr>
          <p:grpSpPr bwMode="auto">
            <a:xfrm>
              <a:off x="1579814" y="1583447"/>
              <a:ext cx="2183786" cy="477461"/>
              <a:chOff x="-362770" y="3102960"/>
              <a:chExt cx="2183786" cy="477461"/>
            </a:xfrm>
          </p:grpSpPr>
          <p:sp>
            <p:nvSpPr>
              <p:cNvPr id="15" name="TextBox 11"/>
              <p:cNvSpPr txBox="1">
                <a:spLocks noChangeArrowheads="1"/>
              </p:cNvSpPr>
              <p:nvPr/>
            </p:nvSpPr>
            <p:spPr bwMode="auto">
              <a:xfrm>
                <a:off x="675163" y="3102960"/>
                <a:ext cx="1145853" cy="477460"/>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sp>
            <p:nvSpPr>
              <p:cNvPr id="16" name="TextBox 11"/>
              <p:cNvSpPr txBox="1">
                <a:spLocks noChangeArrowheads="1"/>
              </p:cNvSpPr>
              <p:nvPr/>
            </p:nvSpPr>
            <p:spPr bwMode="auto">
              <a:xfrm>
                <a:off x="-362770" y="3102960"/>
                <a:ext cx="1145853" cy="47746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grpSp>
      </p:grpSp>
      <p:grpSp>
        <p:nvGrpSpPr>
          <p:cNvPr id="17" name="组合 16"/>
          <p:cNvGrpSpPr/>
          <p:nvPr/>
        </p:nvGrpSpPr>
        <p:grpSpPr>
          <a:xfrm>
            <a:off x="5395752" y="1014009"/>
            <a:ext cx="2540577" cy="1678330"/>
            <a:chOff x="6068316" y="1783433"/>
            <a:chExt cx="2701127" cy="1784391"/>
          </a:xfrm>
        </p:grpSpPr>
        <p:grpSp>
          <p:nvGrpSpPr>
            <p:cNvPr id="18" name="组合 26"/>
            <p:cNvGrpSpPr>
              <a:grpSpLocks/>
            </p:cNvGrpSpPr>
            <p:nvPr/>
          </p:nvGrpSpPr>
          <p:grpSpPr bwMode="auto">
            <a:xfrm flipH="1">
              <a:off x="6068316" y="1783433"/>
              <a:ext cx="2701127" cy="590644"/>
              <a:chOff x="-362770" y="3102960"/>
              <a:chExt cx="2183514" cy="477653"/>
            </a:xfrm>
          </p:grpSpPr>
          <p:sp>
            <p:nvSpPr>
              <p:cNvPr id="20" name="TextBox 19"/>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sp>
            <p:nvSpPr>
              <p:cNvPr id="21"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grpSp>
        <p:sp>
          <p:nvSpPr>
            <p:cNvPr id="19" name="任意多边形 18"/>
            <p:cNvSpPr/>
            <p:nvPr/>
          </p:nvSpPr>
          <p:spPr>
            <a:xfrm>
              <a:off x="6537479" y="2374303"/>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grpSp>
      <p:grpSp>
        <p:nvGrpSpPr>
          <p:cNvPr id="22" name="组合 21"/>
          <p:cNvGrpSpPr/>
          <p:nvPr/>
        </p:nvGrpSpPr>
        <p:grpSpPr>
          <a:xfrm>
            <a:off x="2648383" y="1030627"/>
            <a:ext cx="2540577" cy="1654327"/>
            <a:chOff x="3147329" y="1801101"/>
            <a:chExt cx="2701127" cy="1758871"/>
          </a:xfrm>
        </p:grpSpPr>
        <p:sp>
          <p:nvSpPr>
            <p:cNvPr id="23" name="任意多边形 22"/>
            <p:cNvSpPr/>
            <p:nvPr/>
          </p:nvSpPr>
          <p:spPr>
            <a:xfrm flipH="1">
              <a:off x="4497893" y="2366451"/>
              <a:ext cx="800916" cy="1193521"/>
            </a:xfrm>
            <a:custGeom>
              <a:avLst/>
              <a:gdLst>
                <a:gd name="connsiteX0" fmla="*/ 0 w 647700"/>
                <a:gd name="connsiteY0" fmla="*/ 965200 h 965200"/>
                <a:gd name="connsiteX1" fmla="*/ 152400 w 647700"/>
                <a:gd name="connsiteY1" fmla="*/ 508000 h 965200"/>
                <a:gd name="connsiteX2" fmla="*/ 647700 w 647700"/>
                <a:gd name="connsiteY2" fmla="*/ 0 h 965200"/>
                <a:gd name="connsiteX0" fmla="*/ 0 w 647700"/>
                <a:gd name="connsiteY0" fmla="*/ 965200 h 965200"/>
                <a:gd name="connsiteX1" fmla="*/ 101600 w 647700"/>
                <a:gd name="connsiteY1" fmla="*/ 520700 h 965200"/>
                <a:gd name="connsiteX2" fmla="*/ 647700 w 647700"/>
                <a:gd name="connsiteY2" fmla="*/ 0 h 965200"/>
              </a:gdLst>
              <a:ahLst/>
              <a:cxnLst>
                <a:cxn ang="0">
                  <a:pos x="connsiteX0" y="connsiteY0"/>
                </a:cxn>
                <a:cxn ang="0">
                  <a:pos x="connsiteX1" y="connsiteY1"/>
                </a:cxn>
                <a:cxn ang="0">
                  <a:pos x="connsiteX2" y="connsiteY2"/>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0314" rtl="0" eaLnBrk="1" fontAlgn="auto" latinLnBrk="0" hangingPunct="1">
                <a:lnSpc>
                  <a:spcPct val="100000"/>
                </a:lnSpc>
                <a:spcBef>
                  <a:spcPts val="0"/>
                </a:spcBef>
                <a:spcAft>
                  <a:spcPts val="0"/>
                </a:spcAft>
                <a:buClrTx/>
                <a:buSzTx/>
                <a:buFontTx/>
                <a:buNone/>
                <a:tabLst/>
                <a:defRPr/>
              </a:pPr>
              <a:endParaRPr kumimoji="0" lang="zh-CN" altLang="en-US" sz="1505" b="0" i="0" u="none" strike="noStrike" kern="1200" cap="none" spc="0" normalizeH="0" baseline="0" noProof="0">
                <a:ln>
                  <a:noFill/>
                </a:ln>
                <a:solidFill>
                  <a:prstClr val="black"/>
                </a:solidFill>
                <a:effectLst/>
                <a:uLnTx/>
                <a:uFillTx/>
                <a:latin typeface="Arial"/>
                <a:ea typeface="微软雅黑"/>
                <a:cs typeface="+mn-cs"/>
              </a:endParaRPr>
            </a:p>
          </p:txBody>
        </p:sp>
        <p:grpSp>
          <p:nvGrpSpPr>
            <p:cNvPr id="24" name="组合 44"/>
            <p:cNvGrpSpPr>
              <a:grpSpLocks/>
            </p:cNvGrpSpPr>
            <p:nvPr/>
          </p:nvGrpSpPr>
          <p:grpSpPr bwMode="auto">
            <a:xfrm flipH="1">
              <a:off x="3147329" y="1801101"/>
              <a:ext cx="2701127" cy="590644"/>
              <a:chOff x="-362770" y="3102960"/>
              <a:chExt cx="2183514" cy="477653"/>
            </a:xfrm>
          </p:grpSpPr>
          <p:sp>
            <p:nvSpPr>
              <p:cNvPr id="26" name="TextBox 11"/>
              <p:cNvSpPr txBox="1">
                <a:spLocks noChangeArrowheads="1"/>
              </p:cNvSpPr>
              <p:nvPr/>
            </p:nvSpPr>
            <p:spPr bwMode="auto">
              <a:xfrm>
                <a:off x="675034"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sp>
            <p:nvSpPr>
              <p:cNvPr id="27" name="TextBox 11"/>
              <p:cNvSpPr txBox="1">
                <a:spLocks noChangeArrowheads="1"/>
              </p:cNvSpPr>
              <p:nvPr/>
            </p:nvSpPr>
            <p:spPr bwMode="auto">
              <a:xfrm>
                <a:off x="-362770" y="3102960"/>
                <a:ext cx="1145710" cy="477653"/>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    </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a:p>
                <a:pPr marL="0" marR="0" lvl="0" indent="0" algn="l" defTabSz="910314" rtl="0" eaLnBrk="1" fontAlgn="auto" latinLnBrk="0" hangingPunct="1">
                  <a:lnSpc>
                    <a:spcPct val="100000"/>
                  </a:lnSpc>
                  <a:spcBef>
                    <a:spcPts val="0"/>
                  </a:spcBef>
                  <a:spcAft>
                    <a:spcPts val="0"/>
                  </a:spcAft>
                  <a:buClrTx/>
                  <a:buSzTx/>
                  <a:buFontTx/>
                  <a:buNone/>
                  <a:tabLst/>
                  <a:defRPr/>
                </a:pPr>
                <a:r>
                  <a:rPr kumimoji="0" lang="zh-CN" altLang="en-US"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rPr>
                  <a:t>点击添加文本</a:t>
                </a:r>
                <a:endParaRPr kumimoji="0" lang="en-US" altLang="zh-CN" sz="1505" b="0" i="0" u="none" strike="noStrike" kern="0" cap="none" spc="0" normalizeH="0" baseline="0" noProof="0" dirty="0">
                  <a:ln>
                    <a:noFill/>
                  </a:ln>
                  <a:solidFill>
                    <a:sysClr val="windowText" lastClr="000000">
                      <a:lumMod val="85000"/>
                      <a:lumOff val="15000"/>
                    </a:sysClr>
                  </a:solidFill>
                  <a:effectLst/>
                  <a:uLnTx/>
                  <a:uFillTx/>
                  <a:latin typeface="微软雅黑" pitchFamily="34" charset="-122"/>
                  <a:ea typeface="微软雅黑" pitchFamily="34" charset="-122"/>
                  <a:cs typeface="+mn-cs"/>
                </a:endParaRPr>
              </a:p>
            </p:txBody>
          </p:sp>
        </p:grpSp>
      </p:grpSp>
    </p:spTree>
    <p:extLst>
      <p:ext uri="{BB962C8B-B14F-4D97-AF65-F5344CB8AC3E}">
        <p14:creationId xmlns:p14="http://schemas.microsoft.com/office/powerpoint/2010/main" val="3563449029"/>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extLst mod="1">
    <p:ext uri="{E180D4A7-C9FB-4DFB-919C-405C955672EB}">
      <p14:showEvtLst xmlns:p14="http://schemas.microsoft.com/office/powerpoint/2010/main">
        <p14:playEvt time="0" objId="30"/>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611980"/>
            <a:ext cx="5994399" cy="450612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b="10305"/>
          <a:stretch/>
        </p:blipFill>
        <p:spPr>
          <a:xfrm flipH="1">
            <a:off x="5207000" y="3614326"/>
            <a:ext cx="3937000" cy="1516474"/>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1238" y="3273425"/>
            <a:ext cx="2653187" cy="1448725"/>
          </a:xfrm>
          <a:prstGeom prst="rect">
            <a:avLst/>
          </a:prstGeom>
        </p:spPr>
      </p:pic>
      <p:sp>
        <p:nvSpPr>
          <p:cNvPr id="8" name="L 形 7"/>
          <p:cNvSpPr/>
          <p:nvPr/>
        </p:nvSpPr>
        <p:spPr>
          <a:xfrm flipV="1">
            <a:off x="4182642" y="1131776"/>
            <a:ext cx="647700" cy="418305"/>
          </a:xfrm>
          <a:prstGeom prst="corner">
            <a:avLst>
              <a:gd name="adj1" fmla="val 27230"/>
              <a:gd name="adj2" fmla="val 29507"/>
            </a:avLst>
          </a:prstGeom>
          <a:solidFill>
            <a:srgbClr val="81C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506492" y="1375092"/>
            <a:ext cx="3531736" cy="923330"/>
          </a:xfrm>
          <a:prstGeom prst="rect">
            <a:avLst/>
          </a:prstGeom>
          <a:noFill/>
        </p:spPr>
        <p:txBody>
          <a:bodyPr wrap="none" rtlCol="0">
            <a:spAutoFit/>
          </a:bodyPr>
          <a:lstStyle/>
          <a:p>
            <a:r>
              <a:rPr lang="zh-CN" altLang="en-US" sz="5400" b="1" dirty="0" smtClean="0">
                <a:solidFill>
                  <a:srgbClr val="E95417"/>
                </a:solidFill>
              </a:rPr>
              <a:t>感 谢 观 看</a:t>
            </a:r>
            <a:endParaRPr lang="zh-CN" altLang="en-US" sz="5400" b="1" dirty="0">
              <a:solidFill>
                <a:srgbClr val="E95417"/>
              </a:solidFill>
            </a:endParaRPr>
          </a:p>
        </p:txBody>
      </p:sp>
      <p:sp>
        <p:nvSpPr>
          <p:cNvPr id="16" name="L 形 15"/>
          <p:cNvSpPr/>
          <p:nvPr/>
        </p:nvSpPr>
        <p:spPr>
          <a:xfrm flipH="1">
            <a:off x="7588479" y="2109827"/>
            <a:ext cx="647700" cy="418305"/>
          </a:xfrm>
          <a:prstGeom prst="corner">
            <a:avLst>
              <a:gd name="adj1" fmla="val 27230"/>
              <a:gd name="adj2" fmla="val 29507"/>
            </a:avLst>
          </a:prstGeom>
          <a:solidFill>
            <a:srgbClr val="81C9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830460" y="1097659"/>
            <a:ext cx="2048959" cy="338554"/>
          </a:xfrm>
          <a:prstGeom prst="rect">
            <a:avLst/>
          </a:prstGeom>
          <a:noFill/>
        </p:spPr>
        <p:txBody>
          <a:bodyPr wrap="none" rtlCol="0">
            <a:spAutoFit/>
          </a:bodyPr>
          <a:lstStyle/>
          <a:p>
            <a:r>
              <a:rPr lang="en-US" altLang="zh-CN" sz="1600" dirty="0">
                <a:latin typeface="+mj-ea"/>
                <a:ea typeface="+mj-ea"/>
              </a:rPr>
              <a:t>2017POWERPOINT</a:t>
            </a:r>
            <a:endParaRPr lang="zh-CN" altLang="en-US" sz="1600" dirty="0">
              <a:latin typeface="+mj-ea"/>
              <a:ea typeface="+mj-ea"/>
            </a:endParaRPr>
          </a:p>
        </p:txBody>
      </p:sp>
      <p:sp>
        <p:nvSpPr>
          <p:cNvPr id="18" name="文本框 17"/>
          <p:cNvSpPr txBox="1"/>
          <p:nvPr/>
        </p:nvSpPr>
        <p:spPr>
          <a:xfrm>
            <a:off x="4506492" y="2279872"/>
            <a:ext cx="2518638" cy="307777"/>
          </a:xfrm>
          <a:prstGeom prst="rect">
            <a:avLst/>
          </a:prstGeom>
          <a:noFill/>
        </p:spPr>
        <p:txBody>
          <a:bodyPr wrap="none" rtlCol="0">
            <a:spAutoFit/>
          </a:bodyPr>
          <a:lstStyle/>
          <a:p>
            <a:r>
              <a:rPr lang="zh-CN" altLang="en-US" sz="1400" dirty="0">
                <a:latin typeface="+mj-ea"/>
                <a:ea typeface="+mj-ea"/>
              </a:rPr>
              <a:t>单击此处添加您的副标题文字</a:t>
            </a:r>
          </a:p>
        </p:txBody>
      </p:sp>
    </p:spTree>
    <p:extLst>
      <p:ext uri="{BB962C8B-B14F-4D97-AF65-F5344CB8AC3E}">
        <p14:creationId xmlns:p14="http://schemas.microsoft.com/office/powerpoint/2010/main" val="335061933"/>
      </p:ext>
    </p:extLst>
  </p:cSld>
  <p:clrMapOvr>
    <a:masterClrMapping/>
  </p:clrMapOvr>
  <p:transition spd="slow"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right)">
                                      <p:cBhvr>
                                        <p:cTn id="13" dur="1000"/>
                                        <p:tgtEl>
                                          <p:spTgt spid="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9"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750" fill="hold"/>
                                        <p:tgtEl>
                                          <p:spTgt spid="8"/>
                                        </p:tgtEl>
                                        <p:attrNameLst>
                                          <p:attrName>ppt_x</p:attrName>
                                        </p:attrNameLst>
                                      </p:cBhvr>
                                      <p:tavLst>
                                        <p:tav tm="0">
                                          <p:val>
                                            <p:strVal val="0-#ppt_w/2"/>
                                          </p:val>
                                        </p:tav>
                                        <p:tav tm="100000">
                                          <p:val>
                                            <p:strVal val="#ppt_x"/>
                                          </p:val>
                                        </p:tav>
                                      </p:tavLst>
                                    </p:anim>
                                    <p:anim calcmode="lin" valueType="num">
                                      <p:cBhvr additive="base">
                                        <p:cTn id="24" dur="750" fill="hold"/>
                                        <p:tgtEl>
                                          <p:spTgt spid="8"/>
                                        </p:tgtEl>
                                        <p:attrNameLst>
                                          <p:attrName>ppt_y</p:attrName>
                                        </p:attrNameLst>
                                      </p:cBhvr>
                                      <p:tavLst>
                                        <p:tav tm="0">
                                          <p:val>
                                            <p:strVal val="0-#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750" fill="hold"/>
                                        <p:tgtEl>
                                          <p:spTgt spid="16"/>
                                        </p:tgtEl>
                                        <p:attrNameLst>
                                          <p:attrName>ppt_x</p:attrName>
                                        </p:attrNameLst>
                                      </p:cBhvr>
                                      <p:tavLst>
                                        <p:tav tm="0">
                                          <p:val>
                                            <p:strVal val="1+#ppt_w/2"/>
                                          </p:val>
                                        </p:tav>
                                        <p:tav tm="100000">
                                          <p:val>
                                            <p:strVal val="#ppt_x"/>
                                          </p:val>
                                        </p:tav>
                                      </p:tavLst>
                                    </p:anim>
                                    <p:anim calcmode="lin" valueType="num">
                                      <p:cBhvr additive="base">
                                        <p:cTn id="28" dur="750" fill="hold"/>
                                        <p:tgtEl>
                                          <p:spTgt spid="16"/>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par>
                          <p:cTn id="33" fill="hold">
                            <p:stCondLst>
                              <p:cond delay="4250"/>
                            </p:stCondLst>
                            <p:childTnLst>
                              <p:par>
                                <p:cTn id="34" presetID="22" presetClass="entr" presetSubtype="2"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right)">
                                      <p:cBhvr>
                                        <p:cTn id="36" dur="500"/>
                                        <p:tgtEl>
                                          <p:spTgt spid="17"/>
                                        </p:tgtEl>
                                      </p:cBhvr>
                                    </p:animEffect>
                                  </p:childTnLst>
                                </p:cTn>
                              </p:par>
                            </p:childTnLst>
                          </p:cTn>
                        </p:par>
                        <p:par>
                          <p:cTn id="37" fill="hold">
                            <p:stCondLst>
                              <p:cond delay="4750"/>
                            </p:stCondLst>
                            <p:childTnLst>
                              <p:par>
                                <p:cTn id="38" presetID="22" presetClass="entr" presetSubtype="8"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6" grpId="0" animBg="1"/>
      <p:bldP spid="17"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幼儿园家长会宣讲会儿童小学PPT课件"/>
</p:tagLst>
</file>

<file path=ppt/tags/tag2.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TextBox 16"/>
</p:tagLst>
</file>

<file path=ppt/tags/tag3.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TextBox 20"/>
</p:tagLst>
</file>

<file path=ppt/tags/tag4.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Freeform 21"/>
</p:tagLst>
</file>

<file path=ppt/tags/tag5.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TextBox 16"/>
</p:tagLst>
</file>

<file path=ppt/tags/tag6.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Freeform 21"/>
</p:tagLst>
</file>

<file path=ppt/tags/tag7.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TextBox 16"/>
</p:tagLst>
</file>

<file path=ppt/tags/tag8.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Freeform 21"/>
</p:tagLst>
</file>

<file path=ppt/tags/tag9.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TextBox 16"/>
</p:tagLst>
</file>

<file path=ppt/tags/tag10.xml><?xml version="1.0" encoding="utf-8"?>
<p:tagLst xmlns:a="http://schemas.openxmlformats.org/drawingml/2006/main" xmlns:r="http://schemas.openxmlformats.org/officeDocument/2006/relationships" xmlns:p="http://schemas.openxmlformats.org/presentationml/2006/main">
  <p:tag name="MH" val="20170118211128"/>
  <p:tag name="MH_LIBRARY" val="GRAPHIC"/>
  <p:tag name="MH_ORDER" val="Freeform 21"/>
</p:tagLst>
</file>

<file path=ppt/tags/tag11.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2"/>
</p:tagLst>
</file>

<file path=ppt/tags/tag12.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Straight Connector 6"/>
</p:tagLst>
</file>

<file path=ppt/tags/tag13.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11"/>
</p:tagLst>
</file>

<file path=ppt/tags/tag14.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8"/>
</p:tagLst>
</file>

<file path=ppt/tags/tag15.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9"/>
</p:tagLst>
</file>

<file path=ppt/tags/tag16.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2"/>
</p:tagLst>
</file>

<file path=ppt/tags/tag17.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Straight Connector 6"/>
</p:tagLst>
</file>

<file path=ppt/tags/tag18.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11"/>
</p:tagLst>
</file>

<file path=ppt/tags/tag19.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8"/>
</p:tagLst>
</file>

<file path=ppt/tags/tag20.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9"/>
</p:tagLst>
</file>

<file path=ppt/tags/tag21.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2"/>
</p:tagLst>
</file>

<file path=ppt/tags/tag22.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11"/>
</p:tagLst>
</file>

<file path=ppt/tags/tag24.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8"/>
</p:tagLst>
</file>

<file path=ppt/tags/tag25.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9"/>
</p:tagLst>
</file>

<file path=ppt/tags/tag26.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2"/>
</p:tagLst>
</file>

<file path=ppt/tags/tag27.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Straight Connector 6"/>
</p:tagLst>
</file>

<file path=ppt/tags/tag28.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文本框 11"/>
</p:tagLst>
</file>

<file path=ppt/tags/tag29.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8"/>
</p:tagLst>
</file>

<file path=ppt/tags/tag30.xml><?xml version="1.0" encoding="utf-8"?>
<p:tagLst xmlns:a="http://schemas.openxmlformats.org/drawingml/2006/main" xmlns:r="http://schemas.openxmlformats.org/officeDocument/2006/relationships" xmlns:p="http://schemas.openxmlformats.org/presentationml/2006/main">
  <p:tag name="MH" val="20170118211700"/>
  <p:tag name="MH_LIBRARY" val="GRAPHIC"/>
  <p:tag name="MH_ORDER" val="TextBox 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自定义 40">
      <a:dk1>
        <a:sysClr val="windowText" lastClr="000000"/>
      </a:dk1>
      <a:lt1>
        <a:sysClr val="window" lastClr="FFFFFF"/>
      </a:lt1>
      <a:dk2>
        <a:srgbClr val="C00000"/>
      </a:dk2>
      <a:lt2>
        <a:srgbClr val="FF0000"/>
      </a:lt2>
      <a:accent1>
        <a:srgbClr val="FF6600"/>
      </a:accent1>
      <a:accent2>
        <a:srgbClr val="FFC000"/>
      </a:accent2>
      <a:accent3>
        <a:srgbClr val="92D050"/>
      </a:accent3>
      <a:accent4>
        <a:srgbClr val="00B0F0"/>
      </a:accent4>
      <a:accent5>
        <a:srgbClr val="7F7F7F"/>
      </a:accent5>
      <a:accent6>
        <a:srgbClr val="262626"/>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1732</Words>
  <Application>Microsoft Office PowerPoint</Application>
  <PresentationFormat>全屏显示(16:9)</PresentationFormat>
  <Paragraphs>322</Paragraphs>
  <Slides>27</Slides>
  <Notes>27</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27</vt:i4>
      </vt:variant>
    </vt:vector>
  </HeadingPairs>
  <TitlesOfParts>
    <vt:vector size="45" baseType="lpstr">
      <vt:lpstr>Segoe</vt:lpstr>
      <vt:lpstr>等线</vt:lpstr>
      <vt:lpstr>等线 Light</vt:lpstr>
      <vt:lpstr>华文中宋</vt:lpstr>
      <vt:lpstr>宋体</vt:lpstr>
      <vt:lpstr>微软雅黑</vt:lpstr>
      <vt:lpstr>幼圆</vt:lpstr>
      <vt:lpstr>Arial</vt:lpstr>
      <vt:lpstr>Arial Black</vt:lpstr>
      <vt:lpstr>Arial Rounded MT Bold</vt:lpstr>
      <vt:lpstr>Calibri</vt:lpstr>
      <vt:lpstr>Impact</vt:lpstr>
      <vt:lpstr>Segoe UI</vt:lpstr>
      <vt:lpstr>Segoe UI Light</vt:lpstr>
      <vt:lpstr>Times New Roman</vt:lpstr>
      <vt:lpstr>Wingdings</vt:lpstr>
      <vt:lpstr>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幼儿园家长会宣讲会儿童小学PPT课件</dc:title>
  <dc:creator>User</dc:creator>
  <cp:lastModifiedBy>LSJ-TM</cp:lastModifiedBy>
  <cp:revision>13</cp:revision>
  <dcterms:created xsi:type="dcterms:W3CDTF">2016-12-25T02:27:54Z</dcterms:created>
  <dcterms:modified xsi:type="dcterms:W3CDTF">2017-11-02T02:19:01Z</dcterms:modified>
</cp:coreProperties>
</file>