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9"/>
  </p:notesMasterIdLst>
  <p:handoutMasterIdLst>
    <p:handoutMasterId r:id="rId30"/>
  </p:handoutMasterIdLst>
  <p:sldIdLst>
    <p:sldId id="10732" r:id="rId2"/>
    <p:sldId id="11012" r:id="rId3"/>
    <p:sldId id="11008" r:id="rId4"/>
    <p:sldId id="11013" r:id="rId5"/>
    <p:sldId id="11018" r:id="rId6"/>
    <p:sldId id="11020" r:id="rId7"/>
    <p:sldId id="11026" r:id="rId8"/>
    <p:sldId id="11028" r:id="rId9"/>
    <p:sldId id="11009" r:id="rId10"/>
    <p:sldId id="11032" r:id="rId11"/>
    <p:sldId id="11022" r:id="rId12"/>
    <p:sldId id="11023" r:id="rId13"/>
    <p:sldId id="11025" r:id="rId14"/>
    <p:sldId id="11030" r:id="rId15"/>
    <p:sldId id="11010" r:id="rId16"/>
    <p:sldId id="11014" r:id="rId17"/>
    <p:sldId id="11015" r:id="rId18"/>
    <p:sldId id="11017" r:id="rId19"/>
    <p:sldId id="11024" r:id="rId20"/>
    <p:sldId id="11029" r:id="rId21"/>
    <p:sldId id="11011" r:id="rId22"/>
    <p:sldId id="11016" r:id="rId23"/>
    <p:sldId id="11019" r:id="rId24"/>
    <p:sldId id="11021" r:id="rId25"/>
    <p:sldId id="11027" r:id="rId26"/>
    <p:sldId id="11031" r:id="rId27"/>
    <p:sldId id="11007" r:id="rId28"/>
  </p:sldIdLst>
  <p:sldSz cx="12858750" cy="7232650"/>
  <p:notesSz cx="6858000" cy="9144000"/>
  <p:custDataLst>
    <p:tags r:id="rId31"/>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BA46"/>
    <a:srgbClr val="0E419A"/>
    <a:srgbClr val="C00000"/>
    <a:srgbClr val="FFFFFF"/>
    <a:srgbClr val="383E6B"/>
    <a:srgbClr val="EE7B10"/>
    <a:srgbClr val="283E4E"/>
    <a:srgbClr val="857268"/>
    <a:srgbClr val="949290"/>
    <a:srgbClr val="646C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56" autoAdjust="0"/>
    <p:restoredTop sz="95317" autoAdjust="0"/>
  </p:normalViewPr>
  <p:slideViewPr>
    <p:cSldViewPr>
      <p:cViewPr varScale="1">
        <p:scale>
          <a:sx n="81" d="100"/>
          <a:sy n="81" d="100"/>
        </p:scale>
        <p:origin x="-354" y="-78"/>
      </p:cViewPr>
      <p:guideLst>
        <p:guide orient="horz" pos="328"/>
        <p:guide orient="horz" pos="4183"/>
        <p:guide pos="4050"/>
        <p:guide pos="557"/>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pPr/>
              <a:t>2018/1/25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pPr/>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2018/1/25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647997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3553913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3</a:t>
            </a:fld>
            <a:endParaRPr lang="en-US" dirty="0"/>
          </a:p>
        </p:txBody>
      </p:sp>
    </p:spTree>
    <p:extLst>
      <p:ext uri="{BB962C8B-B14F-4D97-AF65-F5344CB8AC3E}">
        <p14:creationId xmlns:p14="http://schemas.microsoft.com/office/powerpoint/2010/main" val="3249978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791078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495167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3608550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3940497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9</a:t>
            </a:fld>
            <a:endParaRPr lang="en-US" dirty="0"/>
          </a:p>
        </p:txBody>
      </p:sp>
    </p:spTree>
    <p:extLst>
      <p:ext uri="{BB962C8B-B14F-4D97-AF65-F5344CB8AC3E}">
        <p14:creationId xmlns:p14="http://schemas.microsoft.com/office/powerpoint/2010/main" val="1377150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779539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037982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907438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1796638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15</a:t>
            </a:fld>
            <a:endParaRPr lang="en-US" dirty="0"/>
          </a:p>
        </p:txBody>
      </p:sp>
    </p:spTree>
    <p:extLst>
      <p:ext uri="{BB962C8B-B14F-4D97-AF65-F5344CB8AC3E}">
        <p14:creationId xmlns:p14="http://schemas.microsoft.com/office/powerpoint/2010/main" val="23691786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812050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461881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1823444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7759431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2863666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FF5570-FE69-4FDF-99DA-8CDE436443CD}" type="slidenum">
              <a:rPr lang="en-US" smtClean="0"/>
              <a:pPr/>
              <a:t>21</a:t>
            </a:fld>
            <a:endParaRPr lang="en-US" dirty="0"/>
          </a:p>
        </p:txBody>
      </p:sp>
    </p:spTree>
    <p:extLst>
      <p:ext uri="{BB962C8B-B14F-4D97-AF65-F5344CB8AC3E}">
        <p14:creationId xmlns:p14="http://schemas.microsoft.com/office/powerpoint/2010/main" val="1507004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462613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712705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42759758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26</a:t>
            </a:fld>
            <a:endParaRPr lang="zh-CN" altLang="en-US"/>
          </a:p>
        </p:txBody>
      </p:sp>
    </p:spTree>
    <p:extLst>
      <p:ext uri="{BB962C8B-B14F-4D97-AF65-F5344CB8AC3E}">
        <p14:creationId xmlns:p14="http://schemas.microsoft.com/office/powerpoint/2010/main" val="19665614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2116401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4160007"/>
      </p:ext>
    </p:extLst>
  </p:cSld>
  <p:clrMapOvr>
    <a:masterClrMapping/>
  </p:clrMapOvr>
  <p:transition spd="slow"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38086" y="-3"/>
            <a:ext cx="8982578" cy="1024368"/>
          </a:xfrm>
        </p:spPr>
        <p:txBody>
          <a:bodyPr>
            <a:normAutofit/>
          </a:bodyPr>
          <a:lstStyle>
            <a:lvl1pPr algn="ctr">
              <a:defRPr sz="4218"/>
            </a:lvl1pPr>
          </a:lstStyle>
          <a:p>
            <a:r>
              <a:rPr lang="en-US" smtClean="0"/>
              <a:t>Click to edit Master title style</a:t>
            </a:r>
            <a:endParaRPr lang="en-GB"/>
          </a:p>
        </p:txBody>
      </p:sp>
    </p:spTree>
    <p:extLst>
      <p:ext uri="{BB962C8B-B14F-4D97-AF65-F5344CB8AC3E}">
        <p14:creationId xmlns:p14="http://schemas.microsoft.com/office/powerpoint/2010/main" val="1970611323"/>
      </p:ext>
    </p:extLst>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D9A3FB-949F-4B3A-BDC9-400100DD86E9}" type="datetimeFigureOut">
              <a:rPr lang="zh-CN" altLang="en-US" smtClean="0"/>
              <a:pPr/>
              <a:t>2018/1/25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035824-65D5-478C-9E42-BB7BDE2C2B43}" type="slidenum">
              <a:rPr lang="zh-CN" altLang="en-US" smtClean="0"/>
              <a:pPr/>
              <a:t>‹#›</a:t>
            </a:fld>
            <a:endParaRPr lang="zh-CN" altLang="en-US"/>
          </a:p>
        </p:txBody>
      </p:sp>
    </p:spTree>
    <p:extLst>
      <p:ext uri="{BB962C8B-B14F-4D97-AF65-F5344CB8AC3E}">
        <p14:creationId xmlns:p14="http://schemas.microsoft.com/office/powerpoint/2010/main" val="145762770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115501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pPr/>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4.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1563" y="0"/>
            <a:ext cx="12858750" cy="7232650"/>
          </a:xfrm>
          <a:prstGeom prst="rect">
            <a:avLst/>
          </a:prstGeom>
          <a:blipFill dpi="0" rotWithShape="1">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t="-7745" b="-1081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4120381"/>
            <a:ext cx="12858750" cy="2612974"/>
          </a:xfrm>
          <a:prstGeom prst="rect">
            <a:avLst/>
          </a:prstGeom>
          <a:solidFill>
            <a:schemeClr val="accent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259"/>
          <p:cNvSpPr>
            <a:spLocks noChangeArrowheads="1"/>
          </p:cNvSpPr>
          <p:nvPr/>
        </p:nvSpPr>
        <p:spPr bwMode="auto">
          <a:xfrm>
            <a:off x="2290477" y="4390752"/>
            <a:ext cx="8459377"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600" kern="5000" dirty="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公益教育音乐教育</a:t>
            </a:r>
            <a:r>
              <a:rPr lang="en-US" altLang="zh-CN" sz="6600" kern="5000" dirty="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PPT</a:t>
            </a:r>
            <a:endParaRPr lang="zh-CN" altLang="en-US" sz="6600" kern="5000"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7" name="矩形 259"/>
          <p:cNvSpPr>
            <a:spLocks noChangeArrowheads="1"/>
          </p:cNvSpPr>
          <p:nvPr/>
        </p:nvSpPr>
        <p:spPr bwMode="auto">
          <a:xfrm>
            <a:off x="2290478" y="5306704"/>
            <a:ext cx="7731868" cy="369332"/>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400" b="1" dirty="0" smtClean="0">
                <a:solidFill>
                  <a:schemeClr val="bg1"/>
                </a:solidFill>
                <a:cs typeface="Arial" panose="020B0604020202020204" pitchFamily="34" charset="0"/>
              </a:rPr>
              <a:t>PUBLIC EDUCATION MUSIC EDUCATION PPT</a:t>
            </a:r>
            <a:endParaRPr lang="zh-CN" altLang="en-US" sz="2400" b="1" dirty="0">
              <a:solidFill>
                <a:schemeClr val="bg1"/>
              </a:solidFill>
              <a:cs typeface="Arial" panose="020B0604020202020204" pitchFamily="34" charset="0"/>
            </a:endParaRPr>
          </a:p>
        </p:txBody>
      </p:sp>
      <p:sp>
        <p:nvSpPr>
          <p:cNvPr id="6" name="矩形 259"/>
          <p:cNvSpPr>
            <a:spLocks noChangeArrowheads="1"/>
          </p:cNvSpPr>
          <p:nvPr/>
        </p:nvSpPr>
        <p:spPr bwMode="auto">
          <a:xfrm>
            <a:off x="2290478" y="5776565"/>
            <a:ext cx="7992888" cy="369332"/>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 b="1" dirty="0" smtClean="0">
                <a:solidFill>
                  <a:schemeClr val="bg1"/>
                </a:solidFill>
                <a:cs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800" b="1" dirty="0">
              <a:solidFill>
                <a:schemeClr val="bg1"/>
              </a:solidFill>
              <a:cs typeface="Arial" panose="020B0604020202020204" pitchFamily="34" charset="0"/>
            </a:endParaRPr>
          </a:p>
        </p:txBody>
      </p:sp>
      <p:pic>
        <p:nvPicPr>
          <p:cNvPr id="2"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6124575" y="-1277425"/>
            <a:ext cx="609600" cy="609600"/>
          </a:xfrm>
          <a:prstGeom prst="rect">
            <a:avLst/>
          </a:prstGeom>
        </p:spPr>
      </p:pic>
      <p:sp>
        <p:nvSpPr>
          <p:cNvPr id="5" name="文本框 4"/>
          <p:cNvSpPr txBox="1"/>
          <p:nvPr/>
        </p:nvSpPr>
        <p:spPr>
          <a:xfrm>
            <a:off x="2180903" y="6199321"/>
            <a:ext cx="2760692" cy="323165"/>
          </a:xfrm>
          <a:prstGeom prst="rect">
            <a:avLst/>
          </a:prstGeom>
          <a:noFill/>
        </p:spPr>
        <p:txBody>
          <a:bodyPr wrap="none" rtlCol="0">
            <a:spAutoFit/>
          </a:bodyPr>
          <a:lstStyle/>
          <a:p>
            <a:r>
              <a:rPr lang="zh-CN" altLang="en-US" sz="1500" dirty="0" smtClean="0">
                <a:solidFill>
                  <a:schemeClr val="bg1"/>
                </a:solidFill>
                <a:latin typeface="微软雅黑" panose="020B0503020204020204" pitchFamily="34" charset="-122"/>
                <a:ea typeface="微软雅黑" panose="020B0503020204020204" pitchFamily="34" charset="-122"/>
              </a:rPr>
              <a:t>汇报人</a:t>
            </a:r>
            <a:r>
              <a:rPr lang="zh-CN" altLang="en-US" sz="1500" dirty="0" smtClean="0">
                <a:solidFill>
                  <a:schemeClr val="bg1"/>
                </a:solidFill>
                <a:latin typeface="微软雅黑" panose="020B0503020204020204" pitchFamily="34" charset="-122"/>
                <a:ea typeface="微软雅黑" panose="020B0503020204020204" pitchFamily="34" charset="-122"/>
              </a:rPr>
              <a:t>：</a:t>
            </a:r>
            <a:r>
              <a:rPr lang="en-US" altLang="zh-CN" sz="1500" dirty="0" smtClean="0">
                <a:solidFill>
                  <a:schemeClr val="bg1"/>
                </a:solidFill>
                <a:latin typeface="微软雅黑" panose="020B0503020204020204" pitchFamily="34" charset="-122"/>
                <a:ea typeface="微软雅黑" panose="020B0503020204020204" pitchFamily="34" charset="-122"/>
              </a:rPr>
              <a:t>xxx</a:t>
            </a:r>
            <a:r>
              <a:rPr lang="zh-CN" altLang="en-US" sz="1500" dirty="0" smtClean="0">
                <a:solidFill>
                  <a:schemeClr val="bg1"/>
                </a:solidFill>
                <a:latin typeface="微软雅黑" panose="020B0503020204020204" pitchFamily="34" charset="-122"/>
                <a:ea typeface="微软雅黑" panose="020B0503020204020204" pitchFamily="34" charset="-122"/>
              </a:rPr>
              <a:t> </a:t>
            </a:r>
            <a:r>
              <a:rPr lang="zh-CN" altLang="en-US" sz="1500" dirty="0" smtClean="0">
                <a:solidFill>
                  <a:schemeClr val="bg1"/>
                </a:solidFill>
                <a:latin typeface="微软雅黑" panose="020B0503020204020204" pitchFamily="34" charset="-122"/>
                <a:ea typeface="微软雅黑" panose="020B0503020204020204" pitchFamily="34" charset="-122"/>
              </a:rPr>
              <a:t>时间：</a:t>
            </a:r>
            <a:r>
              <a:rPr lang="en-US" altLang="zh-CN" sz="1500" dirty="0" smtClean="0">
                <a:solidFill>
                  <a:schemeClr val="bg1"/>
                </a:solidFill>
                <a:latin typeface="微软雅黑" panose="020B0503020204020204" pitchFamily="34" charset="-122"/>
                <a:ea typeface="微软雅黑" panose="020B0503020204020204" pitchFamily="34" charset="-122"/>
              </a:rPr>
              <a:t>XX</a:t>
            </a:r>
            <a:r>
              <a:rPr lang="zh-CN" altLang="en-US" sz="1500" dirty="0" smtClean="0">
                <a:solidFill>
                  <a:schemeClr val="bg1"/>
                </a:solidFill>
                <a:latin typeface="微软雅黑" panose="020B0503020204020204" pitchFamily="34" charset="-122"/>
                <a:ea typeface="微软雅黑" panose="020B0503020204020204" pitchFamily="34" charset="-122"/>
              </a:rPr>
              <a:t>年</a:t>
            </a:r>
            <a:r>
              <a:rPr lang="en-US" altLang="zh-CN" sz="1500" dirty="0" smtClean="0">
                <a:solidFill>
                  <a:schemeClr val="bg1"/>
                </a:solidFill>
                <a:latin typeface="微软雅黑" panose="020B0503020204020204" pitchFamily="34" charset="-122"/>
                <a:ea typeface="微软雅黑" panose="020B0503020204020204" pitchFamily="34" charset="-122"/>
              </a:rPr>
              <a:t>XX</a:t>
            </a:r>
            <a:r>
              <a:rPr lang="zh-CN" altLang="en-US" sz="1500" dirty="0" smtClean="0">
                <a:solidFill>
                  <a:schemeClr val="bg1"/>
                </a:solidFill>
                <a:latin typeface="微软雅黑" panose="020B0503020204020204" pitchFamily="34" charset="-122"/>
                <a:ea typeface="微软雅黑" panose="020B0503020204020204" pitchFamily="34" charset="-122"/>
              </a:rPr>
              <a:t>月</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6139184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8"/>
                                        </p:tgtEl>
                                        <p:attrNameLst>
                                          <p:attrName>ppt_y</p:attrName>
                                        </p:attrNameLst>
                                      </p:cBhvr>
                                      <p:tavLst>
                                        <p:tav tm="0">
                                          <p:val>
                                            <p:strVal val="#ppt_y"/>
                                          </p:val>
                                        </p:tav>
                                        <p:tav tm="100000">
                                          <p:val>
                                            <p:strVal val="#ppt_y"/>
                                          </p:val>
                                        </p:tav>
                                      </p:tavLst>
                                    </p:anim>
                                    <p:anim calcmode="lin" valueType="num">
                                      <p:cBhvr>
                                        <p:cTn id="2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8"/>
                                        </p:tgtEl>
                                      </p:cBhvr>
                                    </p:animEffect>
                                  </p:childTnLst>
                                </p:cTn>
                              </p:par>
                            </p:childTnLst>
                          </p:cTn>
                        </p:par>
                        <p:par>
                          <p:cTn id="25" fill="hold">
                            <p:stCondLst>
                              <p:cond delay="1500"/>
                            </p:stCondLst>
                            <p:childTnLst>
                              <p:par>
                                <p:cTn id="26" presetID="26" presetClass="emph" presetSubtype="0" fill="hold" grpId="1" nodeType="afterEffect">
                                  <p:stCondLst>
                                    <p:cond delay="0"/>
                                  </p:stCondLst>
                                  <p:iterate type="lt">
                                    <p:tmPct val="0"/>
                                  </p:iterate>
                                  <p:childTnLst>
                                    <p:animEffect transition="out" filter="fade">
                                      <p:cBhvr>
                                        <p:cTn id="27" dur="500" tmFilter="0, 0; .2, .5; .8, .5; 1, 0"/>
                                        <p:tgtEl>
                                          <p:spTgt spid="8"/>
                                        </p:tgtEl>
                                      </p:cBhvr>
                                    </p:animEffect>
                                    <p:animScale>
                                      <p:cBhvr>
                                        <p:cTn id="28" dur="250" autoRev="1" fill="hold"/>
                                        <p:tgtEl>
                                          <p:spTgt spid="8"/>
                                        </p:tgtEl>
                                      </p:cBhvr>
                                      <p:by x="105000" y="105000"/>
                                    </p:animScale>
                                  </p:childTnLst>
                                </p:cTn>
                              </p:par>
                            </p:childTnLst>
                          </p:cTn>
                        </p:par>
                        <p:par>
                          <p:cTn id="29" fill="hold">
                            <p:stCondLst>
                              <p:cond delay="2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7"/>
                                        </p:tgtEl>
                                        <p:attrNameLst>
                                          <p:attrName>ppt_y</p:attrName>
                                        </p:attrNameLst>
                                      </p:cBhvr>
                                      <p:tavLst>
                                        <p:tav tm="0">
                                          <p:val>
                                            <p:strVal val="#ppt_y"/>
                                          </p:val>
                                        </p:tav>
                                        <p:tav tm="100000">
                                          <p:val>
                                            <p:strVal val="#ppt_y"/>
                                          </p:val>
                                        </p:tav>
                                      </p:tavLst>
                                    </p:anim>
                                    <p:anim calcmode="lin" valueType="num">
                                      <p:cBhvr>
                                        <p:cTn id="3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7"/>
                                        </p:tgtEl>
                                      </p:cBhvr>
                                    </p:animEffect>
                                  </p:childTnLst>
                                </p:cTn>
                              </p:par>
                            </p:childTnLst>
                          </p:cTn>
                        </p:par>
                        <p:par>
                          <p:cTn id="37" fill="hold">
                            <p:stCondLst>
                              <p:cond delay="405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7"/>
                                        </p:tgtEl>
                                      </p:cBhvr>
                                    </p:animEffect>
                                    <p:animScale>
                                      <p:cBhvr>
                                        <p:cTn id="40" dur="250" autoRev="1" fill="hold"/>
                                        <p:tgtEl>
                                          <p:spTgt spid="7"/>
                                        </p:tgtEl>
                                      </p:cBhvr>
                                      <p:by x="105000" y="105000"/>
                                    </p:animScale>
                                  </p:childTnLst>
                                </p:cTn>
                              </p:par>
                            </p:childTnLst>
                          </p:cTn>
                        </p:par>
                        <p:par>
                          <p:cTn id="41" fill="hold">
                            <p:stCondLst>
                              <p:cond delay="455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6"/>
                                        </p:tgtEl>
                                        <p:attrNameLst>
                                          <p:attrName>ppt_y</p:attrName>
                                        </p:attrNameLst>
                                      </p:cBhvr>
                                      <p:tavLst>
                                        <p:tav tm="0">
                                          <p:val>
                                            <p:strVal val="#ppt_y"/>
                                          </p:val>
                                        </p:tav>
                                        <p:tav tm="100000">
                                          <p:val>
                                            <p:strVal val="#ppt_y"/>
                                          </p:val>
                                        </p:tav>
                                      </p:tavLst>
                                    </p:anim>
                                    <p:anim calcmode="lin" valueType="num">
                                      <p:cBhvr>
                                        <p:cTn id="4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6"/>
                                        </p:tgtEl>
                                      </p:cBhvr>
                                    </p:animEffect>
                                  </p:childTnLst>
                                </p:cTn>
                              </p:par>
                            </p:childTnLst>
                          </p:cTn>
                        </p:par>
                        <p:par>
                          <p:cTn id="49" fill="hold">
                            <p:stCondLst>
                              <p:cond delay="20000"/>
                            </p:stCondLst>
                            <p:childTnLst>
                              <p:par>
                                <p:cTn id="50" presetID="26" presetClass="emph" presetSubtype="0" fill="hold" grpId="1" nodeType="afterEffect">
                                  <p:stCondLst>
                                    <p:cond delay="0"/>
                                  </p:stCondLst>
                                  <p:iterate type="lt">
                                    <p:tmPct val="0"/>
                                  </p:iterate>
                                  <p:childTnLst>
                                    <p:animEffect transition="out" filter="fade">
                                      <p:cBhvr>
                                        <p:cTn id="51" dur="500" tmFilter="0, 0; .2, .5; .8, .5; 1, 0"/>
                                        <p:tgtEl>
                                          <p:spTgt spid="6"/>
                                        </p:tgtEl>
                                      </p:cBhvr>
                                    </p:animEffect>
                                    <p:animScale>
                                      <p:cBhvr>
                                        <p:cTn id="52" dur="250" autoRev="1" fill="hold"/>
                                        <p:tgtEl>
                                          <p:spTgt spid="6"/>
                                        </p:tgtEl>
                                      </p:cBhvr>
                                      <p:by x="105000" y="105000"/>
                                    </p:animScale>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
                                            <p:txEl>
                                              <p:pRg st="0" end="0"/>
                                            </p:txEl>
                                          </p:spTgt>
                                        </p:tgtEl>
                                        <p:attrNameLst>
                                          <p:attrName>style.visibility</p:attrName>
                                        </p:attrNameLst>
                                      </p:cBhvr>
                                      <p:to>
                                        <p:strVal val="visible"/>
                                      </p:to>
                                    </p:set>
                                    <p:animEffect transition="in" filter="fade">
                                      <p:cBhvr>
                                        <p:cTn id="5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8" repeatCount="indefinite" fill="remove" display="0">
                  <p:stCondLst>
                    <p:cond delay="indefinite"/>
                  </p:stCondLst>
                  <p:endCondLst>
                    <p:cond evt="onStopAudio" delay="0">
                      <p:tgtEl>
                        <p:sldTgt/>
                      </p:tgtEl>
                    </p:cond>
                  </p:endCondLst>
                </p:cTn>
                <p:tgtEl>
                  <p:spTgt spid="2"/>
                </p:tgtEl>
              </p:cMediaNode>
            </p:audio>
          </p:childTnLst>
        </p:cTn>
      </p:par>
    </p:tnLst>
    <p:bldLst>
      <p:bldP spid="3" grpId="0" animBg="1"/>
      <p:bldP spid="4" grpId="0" animBg="1"/>
      <p:bldP spid="8" grpId="0"/>
      <p:bldP spid="8" grpId="1"/>
      <p:bldP spid="7" grpId="0"/>
      <p:bldP spid="7" grpId="1"/>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9"/>
          <p:cNvSpPr>
            <a:spLocks/>
          </p:cNvSpPr>
          <p:nvPr/>
        </p:nvSpPr>
        <p:spPr bwMode="auto">
          <a:xfrm>
            <a:off x="3178577" y="397"/>
            <a:ext cx="3360251" cy="2947486"/>
          </a:xfrm>
          <a:custGeom>
            <a:avLst/>
            <a:gdLst>
              <a:gd name="T0" fmla="*/ 0 w 1509"/>
              <a:gd name="T1" fmla="*/ 0 h 1303"/>
              <a:gd name="T2" fmla="*/ 1509 w 1509"/>
              <a:gd name="T3" fmla="*/ 0 h 1303"/>
              <a:gd name="T4" fmla="*/ 1132 w 1509"/>
              <a:gd name="T5" fmla="*/ 651 h 1303"/>
              <a:gd name="T6" fmla="*/ 754 w 1509"/>
              <a:gd name="T7" fmla="*/ 1303 h 1303"/>
              <a:gd name="T8" fmla="*/ 377 w 1509"/>
              <a:gd name="T9" fmla="*/ 651 h 1303"/>
              <a:gd name="T10" fmla="*/ 0 w 1509"/>
              <a:gd name="T11" fmla="*/ 0 h 1303"/>
            </a:gdLst>
            <a:ahLst/>
            <a:cxnLst>
              <a:cxn ang="0">
                <a:pos x="T0" y="T1"/>
              </a:cxn>
              <a:cxn ang="0">
                <a:pos x="T2" y="T3"/>
              </a:cxn>
              <a:cxn ang="0">
                <a:pos x="T4" y="T5"/>
              </a:cxn>
              <a:cxn ang="0">
                <a:pos x="T6" y="T7"/>
              </a:cxn>
              <a:cxn ang="0">
                <a:pos x="T8" y="T9"/>
              </a:cxn>
              <a:cxn ang="0">
                <a:pos x="T10" y="T11"/>
              </a:cxn>
            </a:cxnLst>
            <a:rect l="0" t="0" r="r" b="b"/>
            <a:pathLst>
              <a:path w="1509" h="1303">
                <a:moveTo>
                  <a:pt x="0" y="0"/>
                </a:moveTo>
                <a:lnTo>
                  <a:pt x="1509" y="0"/>
                </a:lnTo>
                <a:lnTo>
                  <a:pt x="1132" y="651"/>
                </a:lnTo>
                <a:lnTo>
                  <a:pt x="754" y="1303"/>
                </a:lnTo>
                <a:lnTo>
                  <a:pt x="377" y="651"/>
                </a:lnTo>
                <a:lnTo>
                  <a:pt x="0" y="0"/>
                </a:lnTo>
                <a:close/>
              </a:path>
            </a:pathLst>
          </a:custGeom>
          <a:solidFill>
            <a:schemeClr val="accent1">
              <a:lumMod val="75000"/>
            </a:schemeClr>
          </a:solidFill>
          <a:ln w="0">
            <a:noFill/>
            <a:prstDash val="solid"/>
            <a:round/>
            <a:headEnd/>
            <a:tailEnd/>
          </a:ln>
        </p:spPr>
        <p:txBody>
          <a:bodyPr vert="horz" wrap="square" lIns="128566" tIns="64283" rIns="128566" bIns="64283"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8"/>
          <p:cNvSpPr>
            <a:spLocks/>
          </p:cNvSpPr>
          <p:nvPr/>
        </p:nvSpPr>
        <p:spPr bwMode="auto">
          <a:xfrm>
            <a:off x="2423370" y="2947885"/>
            <a:ext cx="4869135" cy="4284370"/>
          </a:xfrm>
          <a:custGeom>
            <a:avLst/>
            <a:gdLst>
              <a:gd name="T0" fmla="*/ 276 w 553"/>
              <a:gd name="T1" fmla="*/ 0 h 479"/>
              <a:gd name="T2" fmla="*/ 415 w 553"/>
              <a:gd name="T3" fmla="*/ 239 h 479"/>
              <a:gd name="T4" fmla="*/ 553 w 553"/>
              <a:gd name="T5" fmla="*/ 479 h 479"/>
              <a:gd name="T6" fmla="*/ 0 w 553"/>
              <a:gd name="T7" fmla="*/ 479 h 479"/>
              <a:gd name="T8" fmla="*/ 137 w 553"/>
              <a:gd name="T9" fmla="*/ 239 h 479"/>
              <a:gd name="T10" fmla="*/ 276 w 553"/>
              <a:gd name="T11" fmla="*/ 0 h 479"/>
            </a:gdLst>
            <a:ahLst/>
            <a:cxnLst>
              <a:cxn ang="0">
                <a:pos x="T0" y="T1"/>
              </a:cxn>
              <a:cxn ang="0">
                <a:pos x="T2" y="T3"/>
              </a:cxn>
              <a:cxn ang="0">
                <a:pos x="T4" y="T5"/>
              </a:cxn>
              <a:cxn ang="0">
                <a:pos x="T6" y="T7"/>
              </a:cxn>
              <a:cxn ang="0">
                <a:pos x="T8" y="T9"/>
              </a:cxn>
              <a:cxn ang="0">
                <a:pos x="T10" y="T11"/>
              </a:cxn>
            </a:cxnLst>
            <a:rect l="0" t="0" r="r" b="b"/>
            <a:pathLst>
              <a:path w="553" h="479">
                <a:moveTo>
                  <a:pt x="276" y="0"/>
                </a:moveTo>
                <a:lnTo>
                  <a:pt x="415" y="239"/>
                </a:lnTo>
                <a:lnTo>
                  <a:pt x="553" y="479"/>
                </a:lnTo>
                <a:lnTo>
                  <a:pt x="0" y="479"/>
                </a:lnTo>
                <a:lnTo>
                  <a:pt x="137" y="239"/>
                </a:lnTo>
                <a:lnTo>
                  <a:pt x="276" y="0"/>
                </a:lnTo>
                <a:close/>
              </a:path>
            </a:pathLst>
          </a:custGeom>
          <a:solidFill>
            <a:schemeClr val="accent3"/>
          </a:solidFill>
          <a:ln w="0">
            <a:noFill/>
            <a:prstDash val="solid"/>
            <a:round/>
            <a:headEnd/>
            <a:tailEnd/>
          </a:ln>
        </p:spPr>
        <p:txBody>
          <a:bodyPr vert="horz" wrap="square" lIns="128566" tIns="64283" rIns="128566" bIns="64283"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MH_Number_1"/>
          <p:cNvSpPr/>
          <p:nvPr>
            <p:custDataLst>
              <p:tags r:id="rId1"/>
            </p:custDataLst>
          </p:nvPr>
        </p:nvSpPr>
        <p:spPr>
          <a:xfrm>
            <a:off x="5919363" y="1464237"/>
            <a:ext cx="379627" cy="37962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2" name="MH_Entry_1"/>
          <p:cNvSpPr/>
          <p:nvPr>
            <p:custDataLst>
              <p:tags r:id="rId2"/>
            </p:custDataLst>
          </p:nvPr>
        </p:nvSpPr>
        <p:spPr>
          <a:xfrm>
            <a:off x="6624282" y="1403726"/>
            <a:ext cx="3208029"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53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Number_2"/>
          <p:cNvSpPr/>
          <p:nvPr>
            <p:custDataLst>
              <p:tags r:id="rId3"/>
            </p:custDataLst>
          </p:nvPr>
        </p:nvSpPr>
        <p:spPr>
          <a:xfrm>
            <a:off x="5285806" y="2727315"/>
            <a:ext cx="379627" cy="37962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4" name="MH_Entry_2"/>
          <p:cNvSpPr/>
          <p:nvPr>
            <p:custDataLst>
              <p:tags r:id="rId4"/>
            </p:custDataLst>
          </p:nvPr>
        </p:nvSpPr>
        <p:spPr>
          <a:xfrm>
            <a:off x="5990726" y="2666803"/>
            <a:ext cx="3208029"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Number_3"/>
          <p:cNvSpPr/>
          <p:nvPr>
            <p:custDataLst>
              <p:tags r:id="rId5"/>
            </p:custDataLst>
          </p:nvPr>
        </p:nvSpPr>
        <p:spPr>
          <a:xfrm>
            <a:off x="5916963" y="3990392"/>
            <a:ext cx="379627" cy="379627"/>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6" name="MH_Entry_3"/>
          <p:cNvSpPr/>
          <p:nvPr>
            <p:custDataLst>
              <p:tags r:id="rId6"/>
            </p:custDataLst>
          </p:nvPr>
        </p:nvSpPr>
        <p:spPr>
          <a:xfrm>
            <a:off x="6621882" y="3929881"/>
            <a:ext cx="3208029"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3"/>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53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3"/>
                </a:solidFill>
                <a:latin typeface="Arial" panose="020B0604020202020204" pitchFamily="34" charset="0"/>
                <a:ea typeface="微软雅黑" panose="020B0503020204020204" pitchFamily="34" charset="-122"/>
                <a:sym typeface="Arial" panose="020B0604020202020204" pitchFamily="34" charset="0"/>
              </a:rPr>
              <a:t>SUCCESSFUL PROJECT PRESENTATION</a:t>
            </a:r>
            <a:endParaRPr lang="zh-CN" altLang="en-US" sz="12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Number_4"/>
          <p:cNvSpPr/>
          <p:nvPr>
            <p:custDataLst>
              <p:tags r:id="rId7"/>
            </p:custDataLst>
          </p:nvPr>
        </p:nvSpPr>
        <p:spPr>
          <a:xfrm>
            <a:off x="6620434" y="5253471"/>
            <a:ext cx="379627" cy="379627"/>
          </a:xfrm>
          <a:prstGeom prst="ellipse">
            <a:avLst/>
          </a:prstGeom>
          <a:solidFill>
            <a:schemeClr val="accent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8" name="MH_Entry_4"/>
          <p:cNvSpPr/>
          <p:nvPr>
            <p:custDataLst>
              <p:tags r:id="rId8"/>
            </p:custDataLst>
          </p:nvPr>
        </p:nvSpPr>
        <p:spPr>
          <a:xfrm>
            <a:off x="7325354" y="5192958"/>
            <a:ext cx="3208029"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4"/>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531"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4"/>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MH_Others_1"/>
          <p:cNvSpPr txBox="1"/>
          <p:nvPr>
            <p:custDataLst>
              <p:tags r:id="rId9"/>
            </p:custDataLst>
          </p:nvPr>
        </p:nvSpPr>
        <p:spPr>
          <a:xfrm>
            <a:off x="1942057" y="1436718"/>
            <a:ext cx="1769074" cy="3794175"/>
          </a:xfrm>
          <a:prstGeom prst="rect">
            <a:avLst/>
          </a:prstGeom>
          <a:noFill/>
        </p:spPr>
        <p:txBody>
          <a:bodyPr vert="eaVert" wrap="square" lIns="0" tIns="0" rIns="0" bIns="0" rtlCol="0" anchor="ctr" anchorCtr="0">
            <a:spAutoFit/>
          </a:bodyPr>
          <a:lstStyle/>
          <a:p>
            <a:pPr algn="ctr"/>
            <a:r>
              <a:rPr lang="zh-CN" altLang="en-US" sz="11496"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20" name="MH_Others_2"/>
          <p:cNvSpPr txBox="1"/>
          <p:nvPr>
            <p:custDataLst>
              <p:tags r:id="rId10"/>
            </p:custDataLst>
          </p:nvPr>
        </p:nvSpPr>
        <p:spPr>
          <a:xfrm rot="5400000">
            <a:off x="94253" y="2995254"/>
            <a:ext cx="3298934" cy="677108"/>
          </a:xfrm>
          <a:prstGeom prst="rect">
            <a:avLst/>
          </a:prstGeom>
          <a:noFill/>
        </p:spPr>
        <p:txBody>
          <a:bodyPr wrap="square" lIns="0" tIns="0" rIns="0" bIns="0">
            <a:spAutoFit/>
          </a:bodyPr>
          <a:lstStyle/>
          <a:p>
            <a:pPr algn="ctr">
              <a:defRPr/>
            </a:pPr>
            <a:r>
              <a:rPr lang="en-US" altLang="zh-CN" sz="4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7210959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9"/>
                                        </p:tgtEl>
                                        <p:attrNameLst>
                                          <p:attrName>style.visibility</p:attrName>
                                        </p:attrNameLst>
                                      </p:cBhvr>
                                      <p:to>
                                        <p:strVal val="visible"/>
                                      </p:to>
                                    </p:set>
                                    <p:anim by="(-#ppt_w*2)" calcmode="lin" valueType="num">
                                      <p:cBhvr rctx="PPT">
                                        <p:cTn id="19" dur="500" autoRev="1" fill="hold">
                                          <p:stCondLst>
                                            <p:cond delay="0"/>
                                          </p:stCondLst>
                                        </p:cTn>
                                        <p:tgtEl>
                                          <p:spTgt spid="19"/>
                                        </p:tgtEl>
                                        <p:attrNameLst>
                                          <p:attrName>ppt_w</p:attrName>
                                        </p:attrNameLst>
                                      </p:cBhvr>
                                    </p:anim>
                                    <p:anim by="(#ppt_w*0.50)" calcmode="lin" valueType="num">
                                      <p:cBhvr>
                                        <p:cTn id="20" dur="500" decel="50000" autoRev="1" fill="hold">
                                          <p:stCondLst>
                                            <p:cond delay="0"/>
                                          </p:stCondLst>
                                        </p:cTn>
                                        <p:tgtEl>
                                          <p:spTgt spid="19"/>
                                        </p:tgtEl>
                                        <p:attrNameLst>
                                          <p:attrName>ppt_x</p:attrName>
                                        </p:attrNameLst>
                                      </p:cBhvr>
                                    </p:anim>
                                    <p:anim from="(-#ppt_h/2)" to="(#ppt_y)" calcmode="lin" valueType="num">
                                      <p:cBhvr>
                                        <p:cTn id="21" dur="1000" fill="hold">
                                          <p:stCondLst>
                                            <p:cond delay="0"/>
                                          </p:stCondLst>
                                        </p:cTn>
                                        <p:tgtEl>
                                          <p:spTgt spid="19"/>
                                        </p:tgtEl>
                                        <p:attrNameLst>
                                          <p:attrName>ppt_y</p:attrName>
                                        </p:attrNameLst>
                                      </p:cBhvr>
                                    </p:anim>
                                    <p:animRot by="21600000">
                                      <p:cBhvr>
                                        <p:cTn id="22" dur="1000" fill="hold">
                                          <p:stCondLst>
                                            <p:cond delay="0"/>
                                          </p:stCondLst>
                                        </p:cTn>
                                        <p:tgtEl>
                                          <p:spTgt spid="19"/>
                                        </p:tgtEl>
                                        <p:attrNameLst>
                                          <p:attrName>r</p:attrName>
                                        </p:attrNameLst>
                                      </p:cBhvr>
                                    </p:animRot>
                                  </p:childTnLst>
                                </p:cTn>
                              </p:par>
                              <p:par>
                                <p:cTn id="23" presetID="56" presetClass="entr" presetSubtype="0" fill="hold" grpId="0" nodeType="withEffect">
                                  <p:stCondLst>
                                    <p:cond delay="0"/>
                                  </p:stCondLst>
                                  <p:iterate type="lt">
                                    <p:tmPct val="10000"/>
                                  </p:iterate>
                                  <p:childTnLst>
                                    <p:set>
                                      <p:cBhvr>
                                        <p:cTn id="24" dur="1" fill="hold">
                                          <p:stCondLst>
                                            <p:cond delay="0"/>
                                          </p:stCondLst>
                                        </p:cTn>
                                        <p:tgtEl>
                                          <p:spTgt spid="20"/>
                                        </p:tgtEl>
                                        <p:attrNameLst>
                                          <p:attrName>style.visibility</p:attrName>
                                        </p:attrNameLst>
                                      </p:cBhvr>
                                      <p:to>
                                        <p:strVal val="visible"/>
                                      </p:to>
                                    </p:set>
                                    <p:anim by="(-#ppt_w*2)" calcmode="lin" valueType="num">
                                      <p:cBhvr rctx="PPT">
                                        <p:cTn id="25" dur="500" autoRev="1" fill="hold">
                                          <p:stCondLst>
                                            <p:cond delay="0"/>
                                          </p:stCondLst>
                                        </p:cTn>
                                        <p:tgtEl>
                                          <p:spTgt spid="20"/>
                                        </p:tgtEl>
                                        <p:attrNameLst>
                                          <p:attrName>ppt_w</p:attrName>
                                        </p:attrNameLst>
                                      </p:cBhvr>
                                    </p:anim>
                                    <p:anim by="(#ppt_w*0.50)" calcmode="lin" valueType="num">
                                      <p:cBhvr>
                                        <p:cTn id="26" dur="500" decel="50000" autoRev="1" fill="hold">
                                          <p:stCondLst>
                                            <p:cond delay="0"/>
                                          </p:stCondLst>
                                        </p:cTn>
                                        <p:tgtEl>
                                          <p:spTgt spid="20"/>
                                        </p:tgtEl>
                                        <p:attrNameLst>
                                          <p:attrName>ppt_x</p:attrName>
                                        </p:attrNameLst>
                                      </p:cBhvr>
                                    </p:anim>
                                    <p:anim from="(-#ppt_h/2)" to="(#ppt_y)" calcmode="lin" valueType="num">
                                      <p:cBhvr>
                                        <p:cTn id="27" dur="1000" fill="hold">
                                          <p:stCondLst>
                                            <p:cond delay="0"/>
                                          </p:stCondLst>
                                        </p:cTn>
                                        <p:tgtEl>
                                          <p:spTgt spid="20"/>
                                        </p:tgtEl>
                                        <p:attrNameLst>
                                          <p:attrName>ppt_y</p:attrName>
                                        </p:attrNameLst>
                                      </p:cBhvr>
                                    </p:anim>
                                    <p:animRot by="21600000">
                                      <p:cBhvr>
                                        <p:cTn id="28" dur="1000" fill="hold">
                                          <p:stCondLst>
                                            <p:cond delay="0"/>
                                          </p:stCondLst>
                                        </p:cTn>
                                        <p:tgtEl>
                                          <p:spTgt spid="20"/>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Effect transition="in" filter="fade">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down)">
                                      <p:cBhvr>
                                        <p:cTn id="55" dur="500"/>
                                        <p:tgtEl>
                                          <p:spTgt spid="12"/>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down)">
                                      <p:cBhvr>
                                        <p:cTn id="58" dur="500"/>
                                        <p:tgtEl>
                                          <p:spTgt spid="14"/>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down)">
                                      <p:cBhvr>
                                        <p:cTn id="61" dur="500"/>
                                        <p:tgtEl>
                                          <p:spTgt spid="16"/>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down)">
                                      <p:cBhvr>
                                        <p:cTn id="6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3" grpId="0" animBg="1"/>
      <p:bldP spid="11" grpId="0" animBg="1"/>
      <p:bldP spid="12" grpId="0"/>
      <p:bldP spid="13" grpId="0" animBg="1"/>
      <p:bldP spid="14" grpId="0"/>
      <p:bldP spid="15" grpId="0" animBg="1"/>
      <p:bldP spid="16" grpId="0"/>
      <p:bldP spid="17" grpId="0" animBg="1"/>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733959" y="882723"/>
            <a:ext cx="3341071" cy="39485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8">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2296097" y="4288464"/>
            <a:ext cx="22167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3"/>
          <p:cNvSpPr txBox="1">
            <a:spLocks/>
          </p:cNvSpPr>
          <p:nvPr/>
        </p:nvSpPr>
        <p:spPr>
          <a:xfrm>
            <a:off x="2179645" y="3503709"/>
            <a:ext cx="2449704" cy="519373"/>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a:t>
            </a:r>
          </a:p>
        </p:txBody>
      </p:sp>
      <p:cxnSp>
        <p:nvCxnSpPr>
          <p:cNvPr id="3" name="直接连接符 2"/>
          <p:cNvCxnSpPr/>
          <p:nvPr/>
        </p:nvCxnSpPr>
        <p:spPr>
          <a:xfrm>
            <a:off x="6360653" y="3687364"/>
            <a:ext cx="0" cy="352605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48"/>
          <p:cNvSpPr txBox="1"/>
          <p:nvPr/>
        </p:nvSpPr>
        <p:spPr>
          <a:xfrm>
            <a:off x="7424600" y="3687362"/>
            <a:ext cx="4320006" cy="738344"/>
          </a:xfrm>
          <a:prstGeom prst="rect">
            <a:avLst/>
          </a:prstGeom>
          <a:noFill/>
        </p:spPr>
        <p:txBody>
          <a:bodyPr wrap="square" lIns="0" tIns="0" rIns="0" bIns="0" rtlCol="0">
            <a:spAutoFit/>
          </a:bodyPr>
          <a:lstStyle/>
          <a:p>
            <a:r>
              <a:rPr lang="zh-CN" altLang="en-US" sz="4798"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GB" altLang="zh-CN" sz="4798"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259"/>
          <p:cNvSpPr>
            <a:spLocks noChangeArrowheads="1"/>
          </p:cNvSpPr>
          <p:nvPr/>
        </p:nvSpPr>
        <p:spPr bwMode="auto">
          <a:xfrm>
            <a:off x="2465362" y="1294335"/>
            <a:ext cx="1878268" cy="22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rPr>
              <a:t>01</a:t>
            </a:r>
            <a:endParaRPr lang="zh-CN" altLang="en-US"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endParaRPr>
          </a:p>
        </p:txBody>
      </p:sp>
      <p:sp>
        <p:nvSpPr>
          <p:cNvPr id="13" name="TextBox 11"/>
          <p:cNvSpPr txBox="1"/>
          <p:nvPr/>
        </p:nvSpPr>
        <p:spPr>
          <a:xfrm>
            <a:off x="7370653"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9430790"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7370653"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9430790"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5178440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childTnLst>
                          </p:cTn>
                        </p:par>
                        <p:par>
                          <p:cTn id="16" fill="hold">
                            <p:stCondLst>
                              <p:cond delay="10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11"/>
                                        </p:tgtEl>
                                        <p:attrNameLst>
                                          <p:attrName>style.visibility</p:attrName>
                                        </p:attrNameLst>
                                      </p:cBhvr>
                                      <p:to>
                                        <p:strVal val="visible"/>
                                      </p:to>
                                    </p:set>
                                    <p:animEffect transition="in" filter="wipe(left)">
                                      <p:cBhvr>
                                        <p:cTn id="39" dur="200"/>
                                        <p:tgtEl>
                                          <p:spTgt spid="11"/>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11"/>
                                        </p:tgtEl>
                                      </p:cBhvr>
                                      <p:to x="80000" y="100000"/>
                                    </p:animScale>
                                    <p:anim by="(#ppt_w*0.10)" calcmode="lin" valueType="num">
                                      <p:cBhvr>
                                        <p:cTn id="42" dur="50" autoRev="1" fill="hold">
                                          <p:stCondLst>
                                            <p:cond delay="0"/>
                                          </p:stCondLst>
                                        </p:cTn>
                                        <p:tgtEl>
                                          <p:spTgt spid="11"/>
                                        </p:tgtEl>
                                        <p:attrNameLst>
                                          <p:attrName>ppt_x</p:attrName>
                                        </p:attrNameLst>
                                      </p:cBhvr>
                                    </p:anim>
                                    <p:anim by="(-#ppt_w*0.10)" calcmode="lin" valueType="num">
                                      <p:cBhvr>
                                        <p:cTn id="43" dur="50" autoRev="1" fill="hold">
                                          <p:stCondLst>
                                            <p:cond delay="0"/>
                                          </p:stCondLst>
                                        </p:cTn>
                                        <p:tgtEl>
                                          <p:spTgt spid="11"/>
                                        </p:tgtEl>
                                        <p:attrNameLst>
                                          <p:attrName>ppt_y</p:attrName>
                                        </p:attrNameLst>
                                      </p:cBhvr>
                                    </p:anim>
                                    <p:animRot by="-480000">
                                      <p:cBhvr>
                                        <p:cTn id="44" dur="50" autoRev="1" fill="hold">
                                          <p:stCondLst>
                                            <p:cond delay="0"/>
                                          </p:stCondLst>
                                        </p:cTn>
                                        <p:tgtEl>
                                          <p:spTgt spid="11"/>
                                        </p:tgtEl>
                                        <p:attrNameLst>
                                          <p:attrName>r</p:attrName>
                                        </p:attrNameLst>
                                      </p:cBhvr>
                                    </p:animRot>
                                  </p:childTnLst>
                                </p:cTn>
                              </p:par>
                            </p:childTnLst>
                          </p:cTn>
                        </p:par>
                        <p:par>
                          <p:cTn id="45" fill="hold">
                            <p:stCondLst>
                              <p:cond delay="1000"/>
                            </p:stCondLst>
                            <p:childTnLst>
                              <p:par>
                                <p:cTn id="46" presetID="1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right)">
                                      <p:cBhvr>
                                        <p:cTn id="49" dur="500"/>
                                        <p:tgtEl>
                                          <p:spTgt spid="13"/>
                                        </p:tgtEl>
                                      </p:cBhvr>
                                    </p:animEffect>
                                  </p:childTnLst>
                                </p:cTn>
                              </p:par>
                            </p:childTnLst>
                          </p:cTn>
                        </p:par>
                        <p:par>
                          <p:cTn id="50" fill="hold">
                            <p:stCondLst>
                              <p:cond delay="1500"/>
                            </p:stCondLst>
                            <p:childTnLst>
                              <p:par>
                                <p:cTn id="51" presetID="1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p:tgtEl>
                                          <p:spTgt spid="14"/>
                                        </p:tgtEl>
                                        <p:attrNameLst>
                                          <p:attrName>ppt_x</p:attrName>
                                        </p:attrNameLst>
                                      </p:cBhvr>
                                      <p:tavLst>
                                        <p:tav tm="0">
                                          <p:val>
                                            <p:strVal val="#ppt_x-#ppt_w*1.125000"/>
                                          </p:val>
                                        </p:tav>
                                        <p:tav tm="100000">
                                          <p:val>
                                            <p:strVal val="#ppt_x"/>
                                          </p:val>
                                        </p:tav>
                                      </p:tavLst>
                                    </p:anim>
                                    <p:animEffect transition="in" filter="wipe(right)">
                                      <p:cBhvr>
                                        <p:cTn id="54" dur="500"/>
                                        <p:tgtEl>
                                          <p:spTgt spid="14"/>
                                        </p:tgtEl>
                                      </p:cBhvr>
                                    </p:animEffect>
                                  </p:childTnLst>
                                </p:cTn>
                              </p:par>
                            </p:childTnLst>
                          </p:cTn>
                        </p:par>
                        <p:par>
                          <p:cTn id="55" fill="hold">
                            <p:stCondLst>
                              <p:cond delay="2000"/>
                            </p:stCondLst>
                            <p:childTnLst>
                              <p:par>
                                <p:cTn id="56" presetID="12" presetClass="entr" presetSubtype="8"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p:tgtEl>
                                          <p:spTgt spid="15"/>
                                        </p:tgtEl>
                                        <p:attrNameLst>
                                          <p:attrName>ppt_x</p:attrName>
                                        </p:attrNameLst>
                                      </p:cBhvr>
                                      <p:tavLst>
                                        <p:tav tm="0">
                                          <p:val>
                                            <p:strVal val="#ppt_x-#ppt_w*1.125000"/>
                                          </p:val>
                                        </p:tav>
                                        <p:tav tm="100000">
                                          <p:val>
                                            <p:strVal val="#ppt_x"/>
                                          </p:val>
                                        </p:tav>
                                      </p:tavLst>
                                    </p:anim>
                                    <p:animEffect transition="in" filter="wipe(right)">
                                      <p:cBhvr>
                                        <p:cTn id="59" dur="500"/>
                                        <p:tgtEl>
                                          <p:spTgt spid="15"/>
                                        </p:tgtEl>
                                      </p:cBhvr>
                                    </p:animEffect>
                                  </p:childTnLst>
                                </p:cTn>
                              </p:par>
                            </p:childTnLst>
                          </p:cTn>
                        </p:par>
                        <p:par>
                          <p:cTn id="60" fill="hold">
                            <p:stCondLst>
                              <p:cond delay="2500"/>
                            </p:stCondLst>
                            <p:childTnLst>
                              <p:par>
                                <p:cTn id="61" presetID="1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p:tgtEl>
                                          <p:spTgt spid="16"/>
                                        </p:tgtEl>
                                        <p:attrNameLst>
                                          <p:attrName>ppt_x</p:attrName>
                                        </p:attrNameLst>
                                      </p:cBhvr>
                                      <p:tavLst>
                                        <p:tav tm="0">
                                          <p:val>
                                            <p:strVal val="#ppt_x-#ppt_w*1.125000"/>
                                          </p:val>
                                        </p:tav>
                                        <p:tav tm="100000">
                                          <p:val>
                                            <p:strVal val="#ppt_x"/>
                                          </p:val>
                                        </p:tav>
                                      </p:tavLst>
                                    </p:anim>
                                    <p:animEffect transition="in" filter="wipe(right)">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1" grpId="0"/>
      <p:bldP spid="11" grpId="1"/>
      <p:bldP spid="12" grpId="0"/>
      <p:bldP spid="12" grpId="1"/>
      <p:bldP spid="13" grpId="0"/>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88538" y="2410606"/>
            <a:ext cx="544352" cy="544352"/>
            <a:chOff x="1123642" y="1900296"/>
            <a:chExt cx="687003" cy="687003"/>
          </a:xfrm>
          <a:effectLst>
            <a:outerShdw blurRad="76200" dir="13500000" sy="23000" kx="1200000" algn="br" rotWithShape="0">
              <a:prstClr val="black">
                <a:alpha val="20000"/>
              </a:prstClr>
            </a:outerShdw>
          </a:effectLst>
        </p:grpSpPr>
        <p:sp>
          <p:nvSpPr>
            <p:cNvPr id="7" name="Oval 6"/>
            <p:cNvSpPr/>
            <p:nvPr/>
          </p:nvSpPr>
          <p:spPr>
            <a:xfrm>
              <a:off x="1123642" y="1900296"/>
              <a:ext cx="687003" cy="6870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8" name="Freeform 7"/>
            <p:cNvSpPr>
              <a:spLocks/>
            </p:cNvSpPr>
            <p:nvPr/>
          </p:nvSpPr>
          <p:spPr bwMode="auto">
            <a:xfrm>
              <a:off x="1328245" y="2099747"/>
              <a:ext cx="277795" cy="28810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a:lstStyle/>
            <a:p>
              <a:pPr fontAlgn="auto">
                <a:spcBef>
                  <a:spcPts val="0"/>
                </a:spcBef>
                <a:spcAft>
                  <a:spcPts val="0"/>
                </a:spcAft>
                <a:defRPr/>
              </a:pPr>
              <a:endParaRPr lang="en-US" dirty="0">
                <a:latin typeface="+mn-lt"/>
                <a:ea typeface="+mn-ea"/>
              </a:endParaRPr>
            </a:p>
          </p:txBody>
        </p:sp>
      </p:grpSp>
      <p:grpSp>
        <p:nvGrpSpPr>
          <p:cNvPr id="9" name="Group 8"/>
          <p:cNvGrpSpPr>
            <a:grpSpLocks/>
          </p:cNvGrpSpPr>
          <p:nvPr/>
        </p:nvGrpSpPr>
        <p:grpSpPr bwMode="auto">
          <a:xfrm>
            <a:off x="1917340" y="2244279"/>
            <a:ext cx="3951170" cy="871151"/>
            <a:chOff x="2096990" y="1602565"/>
            <a:chExt cx="3746568" cy="825178"/>
          </a:xfrm>
        </p:grpSpPr>
        <p:sp>
          <p:nvSpPr>
            <p:cNvPr id="19486" name="TextBox 10"/>
            <p:cNvSpPr txBox="1">
              <a:spLocks noChangeArrowheads="1"/>
            </p:cNvSpPr>
            <p:nvPr/>
          </p:nvSpPr>
          <p:spPr bwMode="auto">
            <a:xfrm>
              <a:off x="2096990" y="1694898"/>
              <a:ext cx="3746568" cy="732845"/>
            </a:xfrm>
            <a:prstGeom prst="rect">
              <a:avLst/>
            </a:prstGeom>
            <a:noFill/>
            <a:ln w="9525">
              <a:noFill/>
              <a:miter lim="800000"/>
              <a:headEnd/>
              <a:tailEnd/>
            </a:ln>
          </p:spPr>
          <p:txBody>
            <a:bodyPr>
              <a:spAutoFit/>
            </a:bodyPr>
            <a:lstStyle/>
            <a:p>
              <a:pPr fontAlgn="ctr"/>
              <a:endParaRPr lang="en-GB" altLang="zh-CN" sz="1476" dirty="0"/>
            </a:p>
            <a:p>
              <a:pPr fontAlgn="ctr"/>
              <a:r>
                <a:rPr lang="en-GB" altLang="zh-CN" sz="1476" dirty="0"/>
                <a:t>Lorem ipsum </a:t>
              </a:r>
              <a:r>
                <a:rPr lang="en-GB" altLang="zh-CN" sz="1476" dirty="0" err="1"/>
                <a:t>dolor</a:t>
              </a:r>
              <a:r>
                <a:rPr lang="en-GB" altLang="zh-CN" sz="1476" dirty="0"/>
                <a:t> sit </a:t>
              </a:r>
              <a:r>
                <a:rPr lang="en-GB" altLang="zh-CN" sz="1476" dirty="0" err="1"/>
                <a:t>amet</a:t>
              </a:r>
              <a:r>
                <a:rPr lang="en-GB" altLang="zh-CN" sz="1476" dirty="0"/>
                <a:t>, </a:t>
              </a:r>
              <a:r>
                <a:rPr lang="en-GB" altLang="zh-CN" sz="1476" dirty="0" err="1"/>
                <a:t>consectetur</a:t>
              </a:r>
              <a:r>
                <a:rPr lang="en-GB" altLang="zh-CN" sz="1476" dirty="0"/>
                <a:t> </a:t>
              </a:r>
              <a:r>
                <a:rPr lang="en-GB" altLang="zh-CN" sz="1476" dirty="0" err="1"/>
                <a:t>adipiscing</a:t>
              </a:r>
              <a:r>
                <a:rPr lang="en-GB" altLang="zh-CN" sz="1476" dirty="0"/>
                <a:t> </a:t>
              </a:r>
              <a:r>
                <a:rPr lang="en-GB" altLang="zh-CN" sz="1476" dirty="0" err="1"/>
                <a:t>elit</a:t>
              </a:r>
              <a:r>
                <a:rPr lang="en-GB" altLang="zh-CN" sz="1476" dirty="0"/>
                <a:t>, </a:t>
              </a:r>
              <a:r>
                <a:rPr lang="en-GB" altLang="zh-CN" sz="1476" dirty="0" err="1"/>
                <a:t>sed</a:t>
              </a:r>
              <a:r>
                <a:rPr lang="en-GB" altLang="zh-CN" sz="1476" dirty="0"/>
                <a:t> do </a:t>
              </a:r>
              <a:r>
                <a:rPr lang="en-GB" altLang="zh-CN" sz="1476" dirty="0" err="1"/>
                <a:t>eiusmod</a:t>
              </a:r>
              <a:r>
                <a:rPr lang="en-GB" altLang="zh-CN" sz="1476" dirty="0"/>
                <a:t> </a:t>
              </a:r>
              <a:r>
                <a:rPr lang="en-GB" altLang="zh-CN" sz="1476" dirty="0" err="1"/>
                <a:t>tempor</a:t>
              </a:r>
              <a:r>
                <a:rPr lang="en-GB" altLang="zh-CN" sz="1476" dirty="0"/>
                <a:t> </a:t>
              </a:r>
              <a:r>
                <a:rPr lang="en-GB" altLang="zh-CN" sz="1476" dirty="0" err="1"/>
                <a:t>incididunt</a:t>
              </a:r>
              <a:endParaRPr lang="en-GB" altLang="zh-CN" sz="1476" dirty="0"/>
            </a:p>
          </p:txBody>
        </p:sp>
        <p:sp>
          <p:nvSpPr>
            <p:cNvPr id="19485" name="TextBox 9"/>
            <p:cNvSpPr txBox="1">
              <a:spLocks noChangeArrowheads="1"/>
            </p:cNvSpPr>
            <p:nvPr/>
          </p:nvSpPr>
          <p:spPr bwMode="auto">
            <a:xfrm>
              <a:off x="2096990" y="1602565"/>
              <a:ext cx="1716379" cy="394908"/>
            </a:xfrm>
            <a:prstGeom prst="rect">
              <a:avLst/>
            </a:prstGeom>
            <a:noFill/>
            <a:ln w="9525">
              <a:noFill/>
              <a:miter lim="800000"/>
              <a:headEnd/>
              <a:tailEnd/>
            </a:ln>
          </p:spPr>
          <p:txBody>
            <a:bodyPr wrap="none">
              <a:spAutoFit/>
            </a:bodyPr>
            <a:lstStyle/>
            <a:p>
              <a:r>
                <a:rPr lang="zh-CN" altLang="en-US" sz="2109" b="1" dirty="0" smtClean="0">
                  <a:solidFill>
                    <a:schemeClr val="accent1"/>
                  </a:solidFill>
                </a:rPr>
                <a:t>点此替换文本</a:t>
              </a:r>
              <a:endParaRPr lang="en-GB" altLang="zh-CN" sz="2109" b="1" dirty="0">
                <a:solidFill>
                  <a:schemeClr val="accent1"/>
                </a:solidFill>
              </a:endParaRPr>
            </a:p>
          </p:txBody>
        </p:sp>
      </p:grpSp>
      <p:grpSp>
        <p:nvGrpSpPr>
          <p:cNvPr id="12" name="Group 11"/>
          <p:cNvGrpSpPr/>
          <p:nvPr/>
        </p:nvGrpSpPr>
        <p:grpSpPr>
          <a:xfrm>
            <a:off x="1288538" y="3579585"/>
            <a:ext cx="544352" cy="544352"/>
            <a:chOff x="1123642" y="1900296"/>
            <a:chExt cx="687003" cy="687003"/>
          </a:xfrm>
          <a:effectLst>
            <a:outerShdw blurRad="76200" dir="13500000" sy="23000" kx="1200000" algn="br" rotWithShape="0">
              <a:prstClr val="black">
                <a:alpha val="20000"/>
              </a:prstClr>
            </a:outerShdw>
          </a:effectLst>
        </p:grpSpPr>
        <p:sp>
          <p:nvSpPr>
            <p:cNvPr id="13" name="Oval 12"/>
            <p:cNvSpPr/>
            <p:nvPr/>
          </p:nvSpPr>
          <p:spPr>
            <a:xfrm>
              <a:off x="1123642" y="1900296"/>
              <a:ext cx="687003" cy="6870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4" name="Freeform 13"/>
            <p:cNvSpPr>
              <a:spLocks/>
            </p:cNvSpPr>
            <p:nvPr/>
          </p:nvSpPr>
          <p:spPr bwMode="auto">
            <a:xfrm>
              <a:off x="1328245" y="2099747"/>
              <a:ext cx="277795" cy="28810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a:lstStyle/>
            <a:p>
              <a:pPr fontAlgn="auto">
                <a:spcBef>
                  <a:spcPts val="0"/>
                </a:spcBef>
                <a:spcAft>
                  <a:spcPts val="0"/>
                </a:spcAft>
                <a:defRPr/>
              </a:pPr>
              <a:endParaRPr lang="en-US" dirty="0">
                <a:latin typeface="+mn-lt"/>
                <a:ea typeface="+mn-ea"/>
              </a:endParaRPr>
            </a:p>
          </p:txBody>
        </p:sp>
      </p:grpSp>
      <p:grpSp>
        <p:nvGrpSpPr>
          <p:cNvPr id="15" name="Group 14"/>
          <p:cNvGrpSpPr>
            <a:grpSpLocks/>
          </p:cNvGrpSpPr>
          <p:nvPr/>
        </p:nvGrpSpPr>
        <p:grpSpPr bwMode="auto">
          <a:xfrm>
            <a:off x="1917340" y="3412887"/>
            <a:ext cx="3951170" cy="871151"/>
            <a:chOff x="2096990" y="1602565"/>
            <a:chExt cx="3746568" cy="825178"/>
          </a:xfrm>
        </p:grpSpPr>
        <p:sp>
          <p:nvSpPr>
            <p:cNvPr id="19484" name="TextBox 16"/>
            <p:cNvSpPr txBox="1">
              <a:spLocks noChangeArrowheads="1"/>
            </p:cNvSpPr>
            <p:nvPr/>
          </p:nvSpPr>
          <p:spPr bwMode="auto">
            <a:xfrm>
              <a:off x="2096990" y="1694898"/>
              <a:ext cx="3746568" cy="732845"/>
            </a:xfrm>
            <a:prstGeom prst="rect">
              <a:avLst/>
            </a:prstGeom>
            <a:noFill/>
            <a:ln w="9525">
              <a:noFill/>
              <a:miter lim="800000"/>
              <a:headEnd/>
              <a:tailEnd/>
            </a:ln>
          </p:spPr>
          <p:txBody>
            <a:bodyPr>
              <a:spAutoFit/>
            </a:bodyPr>
            <a:lstStyle/>
            <a:p>
              <a:pPr fontAlgn="ctr"/>
              <a:endParaRPr lang="en-GB" altLang="zh-CN" sz="1476" dirty="0"/>
            </a:p>
            <a:p>
              <a:pPr fontAlgn="ctr"/>
              <a:r>
                <a:rPr lang="en-GB" altLang="zh-CN" sz="1476" dirty="0"/>
                <a:t>Lorem ipsum </a:t>
              </a:r>
              <a:r>
                <a:rPr lang="en-GB" altLang="zh-CN" sz="1476" dirty="0" err="1"/>
                <a:t>dolor</a:t>
              </a:r>
              <a:r>
                <a:rPr lang="en-GB" altLang="zh-CN" sz="1476" dirty="0"/>
                <a:t> sit </a:t>
              </a:r>
              <a:r>
                <a:rPr lang="en-GB" altLang="zh-CN" sz="1476" dirty="0" err="1"/>
                <a:t>amet</a:t>
              </a:r>
              <a:r>
                <a:rPr lang="en-GB" altLang="zh-CN" sz="1476" dirty="0"/>
                <a:t>, </a:t>
              </a:r>
              <a:r>
                <a:rPr lang="en-GB" altLang="zh-CN" sz="1476" dirty="0" err="1"/>
                <a:t>consectetur</a:t>
              </a:r>
              <a:r>
                <a:rPr lang="en-GB" altLang="zh-CN" sz="1476" dirty="0"/>
                <a:t> </a:t>
              </a:r>
              <a:r>
                <a:rPr lang="en-GB" altLang="zh-CN" sz="1476" dirty="0" err="1"/>
                <a:t>adipiscing</a:t>
              </a:r>
              <a:r>
                <a:rPr lang="en-GB" altLang="zh-CN" sz="1476" dirty="0"/>
                <a:t> </a:t>
              </a:r>
              <a:r>
                <a:rPr lang="en-GB" altLang="zh-CN" sz="1476" dirty="0" err="1"/>
                <a:t>elit</a:t>
              </a:r>
              <a:r>
                <a:rPr lang="en-GB" altLang="zh-CN" sz="1476" dirty="0"/>
                <a:t>, </a:t>
              </a:r>
              <a:r>
                <a:rPr lang="en-GB" altLang="zh-CN" sz="1476" dirty="0" err="1"/>
                <a:t>sed</a:t>
              </a:r>
              <a:r>
                <a:rPr lang="en-GB" altLang="zh-CN" sz="1476" dirty="0"/>
                <a:t> do </a:t>
              </a:r>
              <a:r>
                <a:rPr lang="en-GB" altLang="zh-CN" sz="1476" dirty="0" err="1"/>
                <a:t>eiusmod</a:t>
              </a:r>
              <a:r>
                <a:rPr lang="en-GB" altLang="zh-CN" sz="1476" dirty="0"/>
                <a:t> </a:t>
              </a:r>
              <a:r>
                <a:rPr lang="en-GB" altLang="zh-CN" sz="1476" dirty="0" err="1"/>
                <a:t>tempor</a:t>
              </a:r>
              <a:r>
                <a:rPr lang="en-GB" altLang="zh-CN" sz="1476" dirty="0"/>
                <a:t> </a:t>
              </a:r>
              <a:r>
                <a:rPr lang="en-GB" altLang="zh-CN" sz="1476" dirty="0" err="1"/>
                <a:t>incididunt</a:t>
              </a:r>
              <a:endParaRPr lang="en-GB" altLang="zh-CN" sz="1476" dirty="0"/>
            </a:p>
          </p:txBody>
        </p:sp>
        <p:sp>
          <p:nvSpPr>
            <p:cNvPr id="19483" name="TextBox 15"/>
            <p:cNvSpPr txBox="1">
              <a:spLocks noChangeArrowheads="1"/>
            </p:cNvSpPr>
            <p:nvPr/>
          </p:nvSpPr>
          <p:spPr bwMode="auto">
            <a:xfrm>
              <a:off x="2096990" y="1602565"/>
              <a:ext cx="1716379" cy="394908"/>
            </a:xfrm>
            <a:prstGeom prst="rect">
              <a:avLst/>
            </a:prstGeom>
            <a:noFill/>
            <a:ln w="9525">
              <a:noFill/>
              <a:miter lim="800000"/>
              <a:headEnd/>
              <a:tailEnd/>
            </a:ln>
          </p:spPr>
          <p:txBody>
            <a:bodyPr wrap="none">
              <a:spAutoFit/>
            </a:bodyPr>
            <a:lstStyle/>
            <a:p>
              <a:pPr fontAlgn="auto">
                <a:spcBef>
                  <a:spcPts val="0"/>
                </a:spcBef>
                <a:spcAft>
                  <a:spcPts val="0"/>
                </a:spcAft>
                <a:defRPr/>
              </a:pPr>
              <a:r>
                <a:rPr lang="zh-CN" altLang="en-US" sz="2109" b="1" dirty="0">
                  <a:solidFill>
                    <a:schemeClr val="accent4"/>
                  </a:solidFill>
                </a:rPr>
                <a:t>点此替换文本</a:t>
              </a:r>
              <a:endParaRPr lang="en-GB" altLang="zh-CN" sz="2109" b="1" dirty="0">
                <a:solidFill>
                  <a:schemeClr val="accent4"/>
                </a:solidFill>
              </a:endParaRPr>
            </a:p>
          </p:txBody>
        </p:sp>
      </p:grpSp>
      <p:grpSp>
        <p:nvGrpSpPr>
          <p:cNvPr id="18" name="Group 17"/>
          <p:cNvGrpSpPr/>
          <p:nvPr/>
        </p:nvGrpSpPr>
        <p:grpSpPr>
          <a:xfrm>
            <a:off x="1288538" y="4754199"/>
            <a:ext cx="544352" cy="544352"/>
            <a:chOff x="1123642" y="1900296"/>
            <a:chExt cx="687003" cy="687003"/>
          </a:xfrm>
          <a:effectLst>
            <a:outerShdw blurRad="76200" dir="13500000" sy="23000" kx="1200000" algn="br" rotWithShape="0">
              <a:prstClr val="black">
                <a:alpha val="20000"/>
              </a:prstClr>
            </a:outerShdw>
          </a:effectLst>
        </p:grpSpPr>
        <p:sp>
          <p:nvSpPr>
            <p:cNvPr id="19" name="Oval 18"/>
            <p:cNvSpPr/>
            <p:nvPr/>
          </p:nvSpPr>
          <p:spPr>
            <a:xfrm>
              <a:off x="1123642" y="1900296"/>
              <a:ext cx="687003" cy="6870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0" name="Freeform 19"/>
            <p:cNvSpPr>
              <a:spLocks/>
            </p:cNvSpPr>
            <p:nvPr/>
          </p:nvSpPr>
          <p:spPr bwMode="auto">
            <a:xfrm>
              <a:off x="1328245" y="2099747"/>
              <a:ext cx="277795" cy="28810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a:lstStyle/>
            <a:p>
              <a:pPr fontAlgn="auto">
                <a:spcBef>
                  <a:spcPts val="0"/>
                </a:spcBef>
                <a:spcAft>
                  <a:spcPts val="0"/>
                </a:spcAft>
                <a:defRPr/>
              </a:pPr>
              <a:endParaRPr lang="en-US" dirty="0">
                <a:latin typeface="+mn-lt"/>
                <a:ea typeface="+mn-ea"/>
              </a:endParaRPr>
            </a:p>
          </p:txBody>
        </p:sp>
      </p:grpSp>
      <p:grpSp>
        <p:nvGrpSpPr>
          <p:cNvPr id="21" name="Group 20"/>
          <p:cNvGrpSpPr>
            <a:grpSpLocks/>
          </p:cNvGrpSpPr>
          <p:nvPr/>
        </p:nvGrpSpPr>
        <p:grpSpPr bwMode="auto">
          <a:xfrm>
            <a:off x="1917340" y="4588191"/>
            <a:ext cx="3951170" cy="870964"/>
            <a:chOff x="2096990" y="1602565"/>
            <a:chExt cx="3746568" cy="826580"/>
          </a:xfrm>
        </p:grpSpPr>
        <p:sp>
          <p:nvSpPr>
            <p:cNvPr id="19482" name="TextBox 22"/>
            <p:cNvSpPr txBox="1">
              <a:spLocks noChangeArrowheads="1"/>
            </p:cNvSpPr>
            <p:nvPr/>
          </p:nvSpPr>
          <p:spPr bwMode="auto">
            <a:xfrm>
              <a:off x="2096990" y="1694898"/>
              <a:ext cx="3746568" cy="734247"/>
            </a:xfrm>
            <a:prstGeom prst="rect">
              <a:avLst/>
            </a:prstGeom>
            <a:noFill/>
            <a:ln w="9525">
              <a:noFill/>
              <a:miter lim="800000"/>
              <a:headEnd/>
              <a:tailEnd/>
            </a:ln>
          </p:spPr>
          <p:txBody>
            <a:bodyPr>
              <a:spAutoFit/>
            </a:bodyPr>
            <a:lstStyle/>
            <a:p>
              <a:pPr fontAlgn="ctr"/>
              <a:endParaRPr lang="en-GB" altLang="zh-CN" sz="1476" dirty="0"/>
            </a:p>
            <a:p>
              <a:pPr fontAlgn="ctr"/>
              <a:r>
                <a:rPr lang="en-GB" altLang="zh-CN" sz="1476" dirty="0"/>
                <a:t>Lorem ipsum </a:t>
              </a:r>
              <a:r>
                <a:rPr lang="en-GB" altLang="zh-CN" sz="1476" dirty="0" err="1"/>
                <a:t>dolor</a:t>
              </a:r>
              <a:r>
                <a:rPr lang="en-GB" altLang="zh-CN" sz="1476" dirty="0"/>
                <a:t> sit </a:t>
              </a:r>
              <a:r>
                <a:rPr lang="en-GB" altLang="zh-CN" sz="1476" dirty="0" err="1"/>
                <a:t>amet</a:t>
              </a:r>
              <a:r>
                <a:rPr lang="en-GB" altLang="zh-CN" sz="1476" dirty="0"/>
                <a:t>, </a:t>
              </a:r>
              <a:r>
                <a:rPr lang="en-GB" altLang="zh-CN" sz="1476" dirty="0" err="1"/>
                <a:t>consectetur</a:t>
              </a:r>
              <a:r>
                <a:rPr lang="en-GB" altLang="zh-CN" sz="1476" dirty="0"/>
                <a:t> </a:t>
              </a:r>
              <a:r>
                <a:rPr lang="en-GB" altLang="zh-CN" sz="1476" dirty="0" err="1"/>
                <a:t>adipiscing</a:t>
              </a:r>
              <a:r>
                <a:rPr lang="en-GB" altLang="zh-CN" sz="1476" dirty="0"/>
                <a:t> </a:t>
              </a:r>
              <a:r>
                <a:rPr lang="en-GB" altLang="zh-CN" sz="1476" dirty="0" err="1"/>
                <a:t>elit</a:t>
              </a:r>
              <a:r>
                <a:rPr lang="en-GB" altLang="zh-CN" sz="1476" dirty="0"/>
                <a:t>, </a:t>
              </a:r>
              <a:r>
                <a:rPr lang="en-GB" altLang="zh-CN" sz="1476" dirty="0" err="1"/>
                <a:t>sed</a:t>
              </a:r>
              <a:r>
                <a:rPr lang="en-GB" altLang="zh-CN" sz="1476" dirty="0"/>
                <a:t> do </a:t>
              </a:r>
              <a:r>
                <a:rPr lang="en-GB" altLang="zh-CN" sz="1476" dirty="0" err="1"/>
                <a:t>eiusmod</a:t>
              </a:r>
              <a:r>
                <a:rPr lang="en-GB" altLang="zh-CN" sz="1476" dirty="0"/>
                <a:t> </a:t>
              </a:r>
              <a:r>
                <a:rPr lang="en-GB" altLang="zh-CN" sz="1476" dirty="0" err="1"/>
                <a:t>tempor</a:t>
              </a:r>
              <a:r>
                <a:rPr lang="en-GB" altLang="zh-CN" sz="1476" dirty="0"/>
                <a:t> </a:t>
              </a:r>
              <a:r>
                <a:rPr lang="en-GB" altLang="zh-CN" sz="1476" dirty="0" err="1"/>
                <a:t>incididunt</a:t>
              </a:r>
              <a:endParaRPr lang="en-GB" altLang="zh-CN" sz="1476" dirty="0"/>
            </a:p>
          </p:txBody>
        </p:sp>
        <p:sp>
          <p:nvSpPr>
            <p:cNvPr id="22" name="TextBox 21"/>
            <p:cNvSpPr txBox="1"/>
            <p:nvPr/>
          </p:nvSpPr>
          <p:spPr>
            <a:xfrm>
              <a:off x="2096990" y="1602565"/>
              <a:ext cx="1719602" cy="395663"/>
            </a:xfrm>
            <a:prstGeom prst="rect">
              <a:avLst/>
            </a:prstGeom>
            <a:noFill/>
          </p:spPr>
          <p:txBody>
            <a:bodyPr wrap="none">
              <a:spAutoFit/>
            </a:bodyPr>
            <a:lstStyle/>
            <a:p>
              <a:r>
                <a:rPr lang="zh-CN" altLang="en-US" sz="2109" b="1" dirty="0">
                  <a:solidFill>
                    <a:schemeClr val="accent1"/>
                  </a:solidFill>
                </a:rPr>
                <a:t>点此替换文本</a:t>
              </a:r>
              <a:endParaRPr lang="en-GB" altLang="zh-CN" sz="2109" b="1" dirty="0">
                <a:solidFill>
                  <a:schemeClr val="accent1"/>
                </a:solidFill>
              </a:endParaRPr>
            </a:p>
          </p:txBody>
        </p:sp>
      </p:grpSp>
      <p:grpSp>
        <p:nvGrpSpPr>
          <p:cNvPr id="24" name="Group 23"/>
          <p:cNvGrpSpPr/>
          <p:nvPr/>
        </p:nvGrpSpPr>
        <p:grpSpPr>
          <a:xfrm>
            <a:off x="6989675" y="2410606"/>
            <a:ext cx="544352" cy="544352"/>
            <a:chOff x="1123642" y="1900296"/>
            <a:chExt cx="687003" cy="687003"/>
          </a:xfrm>
          <a:effectLst>
            <a:outerShdw blurRad="76200" dir="13500000" sy="23000" kx="1200000" algn="br" rotWithShape="0">
              <a:prstClr val="black">
                <a:alpha val="20000"/>
              </a:prstClr>
            </a:outerShdw>
          </a:effectLst>
        </p:grpSpPr>
        <p:sp>
          <p:nvSpPr>
            <p:cNvPr id="25" name="Oval 24"/>
            <p:cNvSpPr/>
            <p:nvPr/>
          </p:nvSpPr>
          <p:spPr>
            <a:xfrm>
              <a:off x="1123642" y="1900296"/>
              <a:ext cx="687003" cy="6870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 name="Freeform 25"/>
            <p:cNvSpPr>
              <a:spLocks/>
            </p:cNvSpPr>
            <p:nvPr/>
          </p:nvSpPr>
          <p:spPr bwMode="auto">
            <a:xfrm>
              <a:off x="1328245" y="2099747"/>
              <a:ext cx="277795" cy="28810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a:lstStyle/>
            <a:p>
              <a:pPr fontAlgn="auto">
                <a:spcBef>
                  <a:spcPts val="0"/>
                </a:spcBef>
                <a:spcAft>
                  <a:spcPts val="0"/>
                </a:spcAft>
                <a:defRPr/>
              </a:pPr>
              <a:endParaRPr lang="en-US" dirty="0">
                <a:latin typeface="+mn-lt"/>
                <a:ea typeface="+mn-ea"/>
              </a:endParaRPr>
            </a:p>
          </p:txBody>
        </p:sp>
      </p:grpSp>
      <p:grpSp>
        <p:nvGrpSpPr>
          <p:cNvPr id="27" name="Group 26"/>
          <p:cNvGrpSpPr>
            <a:grpSpLocks/>
          </p:cNvGrpSpPr>
          <p:nvPr/>
        </p:nvGrpSpPr>
        <p:grpSpPr bwMode="auto">
          <a:xfrm>
            <a:off x="7619749" y="2244279"/>
            <a:ext cx="3951170" cy="871151"/>
            <a:chOff x="2096990" y="1602565"/>
            <a:chExt cx="3746568" cy="825178"/>
          </a:xfrm>
        </p:grpSpPr>
        <p:sp>
          <p:nvSpPr>
            <p:cNvPr id="19480" name="TextBox 28"/>
            <p:cNvSpPr txBox="1">
              <a:spLocks noChangeArrowheads="1"/>
            </p:cNvSpPr>
            <p:nvPr/>
          </p:nvSpPr>
          <p:spPr bwMode="auto">
            <a:xfrm>
              <a:off x="2096990" y="1694898"/>
              <a:ext cx="3746568" cy="732845"/>
            </a:xfrm>
            <a:prstGeom prst="rect">
              <a:avLst/>
            </a:prstGeom>
            <a:noFill/>
            <a:ln w="9525">
              <a:noFill/>
              <a:miter lim="800000"/>
              <a:headEnd/>
              <a:tailEnd/>
            </a:ln>
          </p:spPr>
          <p:txBody>
            <a:bodyPr>
              <a:spAutoFit/>
            </a:bodyPr>
            <a:lstStyle/>
            <a:p>
              <a:pPr fontAlgn="ctr"/>
              <a:endParaRPr lang="en-GB" altLang="zh-CN" sz="1476" dirty="0"/>
            </a:p>
            <a:p>
              <a:pPr fontAlgn="ctr"/>
              <a:r>
                <a:rPr lang="en-GB" altLang="zh-CN" sz="1476" dirty="0"/>
                <a:t>Lorem ipsum </a:t>
              </a:r>
              <a:r>
                <a:rPr lang="en-GB" altLang="zh-CN" sz="1476" dirty="0" err="1"/>
                <a:t>dolor</a:t>
              </a:r>
              <a:r>
                <a:rPr lang="en-GB" altLang="zh-CN" sz="1476" dirty="0"/>
                <a:t> sit </a:t>
              </a:r>
              <a:r>
                <a:rPr lang="en-GB" altLang="zh-CN" sz="1476" dirty="0" err="1"/>
                <a:t>amet</a:t>
              </a:r>
              <a:r>
                <a:rPr lang="en-GB" altLang="zh-CN" sz="1476" dirty="0"/>
                <a:t>, </a:t>
              </a:r>
              <a:r>
                <a:rPr lang="en-GB" altLang="zh-CN" sz="1476" dirty="0" err="1"/>
                <a:t>consectetur</a:t>
              </a:r>
              <a:r>
                <a:rPr lang="en-GB" altLang="zh-CN" sz="1476" dirty="0"/>
                <a:t> </a:t>
              </a:r>
              <a:r>
                <a:rPr lang="en-GB" altLang="zh-CN" sz="1476" dirty="0" err="1"/>
                <a:t>adipiscing</a:t>
              </a:r>
              <a:r>
                <a:rPr lang="en-GB" altLang="zh-CN" sz="1476" dirty="0"/>
                <a:t> </a:t>
              </a:r>
              <a:r>
                <a:rPr lang="en-GB" altLang="zh-CN" sz="1476" dirty="0" err="1"/>
                <a:t>elit</a:t>
              </a:r>
              <a:r>
                <a:rPr lang="en-GB" altLang="zh-CN" sz="1476" dirty="0"/>
                <a:t>, </a:t>
              </a:r>
              <a:r>
                <a:rPr lang="en-GB" altLang="zh-CN" sz="1476" dirty="0" err="1"/>
                <a:t>sed</a:t>
              </a:r>
              <a:r>
                <a:rPr lang="en-GB" altLang="zh-CN" sz="1476" dirty="0"/>
                <a:t> do </a:t>
              </a:r>
              <a:r>
                <a:rPr lang="en-GB" altLang="zh-CN" sz="1476" dirty="0" err="1"/>
                <a:t>eiusmod</a:t>
              </a:r>
              <a:r>
                <a:rPr lang="en-GB" altLang="zh-CN" sz="1476" dirty="0"/>
                <a:t> </a:t>
              </a:r>
              <a:r>
                <a:rPr lang="en-GB" altLang="zh-CN" sz="1476" dirty="0" err="1"/>
                <a:t>tempor</a:t>
              </a:r>
              <a:r>
                <a:rPr lang="en-GB" altLang="zh-CN" sz="1476" dirty="0"/>
                <a:t> </a:t>
              </a:r>
              <a:r>
                <a:rPr lang="en-GB" altLang="zh-CN" sz="1476" dirty="0" err="1"/>
                <a:t>incididunt</a:t>
              </a:r>
              <a:endParaRPr lang="en-GB" altLang="zh-CN" sz="1476" dirty="0"/>
            </a:p>
          </p:txBody>
        </p:sp>
        <p:sp>
          <p:nvSpPr>
            <p:cNvPr id="28" name="TextBox 27"/>
            <p:cNvSpPr txBox="1"/>
            <p:nvPr/>
          </p:nvSpPr>
          <p:spPr>
            <a:xfrm>
              <a:off x="2096990" y="1602565"/>
              <a:ext cx="1716379" cy="394908"/>
            </a:xfrm>
            <a:prstGeom prst="rect">
              <a:avLst/>
            </a:prstGeom>
            <a:noFill/>
          </p:spPr>
          <p:txBody>
            <a:bodyPr wrap="none">
              <a:spAutoFit/>
            </a:bodyPr>
            <a:lstStyle/>
            <a:p>
              <a:pPr fontAlgn="auto">
                <a:spcBef>
                  <a:spcPts val="0"/>
                </a:spcBef>
                <a:spcAft>
                  <a:spcPts val="0"/>
                </a:spcAft>
                <a:defRPr/>
              </a:pPr>
              <a:r>
                <a:rPr lang="zh-CN" altLang="en-US" sz="2109" b="1" dirty="0" smtClean="0">
                  <a:solidFill>
                    <a:schemeClr val="accent4"/>
                  </a:solidFill>
                  <a:latin typeface="+mn-lt"/>
                  <a:ea typeface="+mn-ea"/>
                </a:rPr>
                <a:t>点此替换文本</a:t>
              </a:r>
              <a:endParaRPr lang="en-GB" sz="2109" b="1" dirty="0">
                <a:solidFill>
                  <a:schemeClr val="accent4"/>
                </a:solidFill>
                <a:latin typeface="+mn-lt"/>
                <a:ea typeface="+mn-ea"/>
              </a:endParaRPr>
            </a:p>
          </p:txBody>
        </p:sp>
      </p:grpSp>
      <p:grpSp>
        <p:nvGrpSpPr>
          <p:cNvPr id="30" name="Group 29"/>
          <p:cNvGrpSpPr/>
          <p:nvPr/>
        </p:nvGrpSpPr>
        <p:grpSpPr>
          <a:xfrm>
            <a:off x="6989675" y="3579585"/>
            <a:ext cx="544352" cy="544352"/>
            <a:chOff x="1123642" y="1900296"/>
            <a:chExt cx="687003" cy="687003"/>
          </a:xfrm>
          <a:effectLst>
            <a:outerShdw blurRad="76200" dir="13500000" sy="23000" kx="1200000" algn="br" rotWithShape="0">
              <a:prstClr val="black">
                <a:alpha val="20000"/>
              </a:prstClr>
            </a:outerShdw>
          </a:effectLst>
        </p:grpSpPr>
        <p:sp>
          <p:nvSpPr>
            <p:cNvPr id="31" name="Oval 30"/>
            <p:cNvSpPr/>
            <p:nvPr/>
          </p:nvSpPr>
          <p:spPr>
            <a:xfrm>
              <a:off x="1123642" y="1900296"/>
              <a:ext cx="687003" cy="68700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32" name="Freeform 31"/>
            <p:cNvSpPr>
              <a:spLocks/>
            </p:cNvSpPr>
            <p:nvPr/>
          </p:nvSpPr>
          <p:spPr bwMode="auto">
            <a:xfrm>
              <a:off x="1328245" y="2099747"/>
              <a:ext cx="277795" cy="28810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a:lstStyle/>
            <a:p>
              <a:pPr fontAlgn="auto">
                <a:spcBef>
                  <a:spcPts val="0"/>
                </a:spcBef>
                <a:spcAft>
                  <a:spcPts val="0"/>
                </a:spcAft>
                <a:defRPr/>
              </a:pPr>
              <a:endParaRPr lang="en-US" dirty="0">
                <a:latin typeface="+mn-lt"/>
                <a:ea typeface="+mn-ea"/>
              </a:endParaRPr>
            </a:p>
          </p:txBody>
        </p:sp>
      </p:grpSp>
      <p:grpSp>
        <p:nvGrpSpPr>
          <p:cNvPr id="33" name="Group 32"/>
          <p:cNvGrpSpPr>
            <a:grpSpLocks/>
          </p:cNvGrpSpPr>
          <p:nvPr/>
        </p:nvGrpSpPr>
        <p:grpSpPr bwMode="auto">
          <a:xfrm>
            <a:off x="7619749" y="3412887"/>
            <a:ext cx="3951170" cy="871151"/>
            <a:chOff x="2096990" y="1602565"/>
            <a:chExt cx="3746568" cy="825178"/>
          </a:xfrm>
        </p:grpSpPr>
        <p:sp>
          <p:nvSpPr>
            <p:cNvPr id="19478" name="TextBox 34"/>
            <p:cNvSpPr txBox="1">
              <a:spLocks noChangeArrowheads="1"/>
            </p:cNvSpPr>
            <p:nvPr/>
          </p:nvSpPr>
          <p:spPr bwMode="auto">
            <a:xfrm>
              <a:off x="2096990" y="1694898"/>
              <a:ext cx="3746568" cy="732845"/>
            </a:xfrm>
            <a:prstGeom prst="rect">
              <a:avLst/>
            </a:prstGeom>
            <a:noFill/>
            <a:ln w="9525">
              <a:noFill/>
              <a:miter lim="800000"/>
              <a:headEnd/>
              <a:tailEnd/>
            </a:ln>
          </p:spPr>
          <p:txBody>
            <a:bodyPr>
              <a:spAutoFit/>
            </a:bodyPr>
            <a:lstStyle/>
            <a:p>
              <a:pPr fontAlgn="ctr"/>
              <a:endParaRPr lang="en-GB" altLang="zh-CN" sz="1476" dirty="0"/>
            </a:p>
            <a:p>
              <a:pPr fontAlgn="ctr"/>
              <a:r>
                <a:rPr lang="en-GB" altLang="zh-CN" sz="1476" dirty="0"/>
                <a:t>Lorem ipsum </a:t>
              </a:r>
              <a:r>
                <a:rPr lang="en-GB" altLang="zh-CN" sz="1476" dirty="0" err="1"/>
                <a:t>dolor</a:t>
              </a:r>
              <a:r>
                <a:rPr lang="en-GB" altLang="zh-CN" sz="1476" dirty="0"/>
                <a:t> sit </a:t>
              </a:r>
              <a:r>
                <a:rPr lang="en-GB" altLang="zh-CN" sz="1476" dirty="0" err="1"/>
                <a:t>amet</a:t>
              </a:r>
              <a:r>
                <a:rPr lang="en-GB" altLang="zh-CN" sz="1476" dirty="0"/>
                <a:t>, </a:t>
              </a:r>
              <a:r>
                <a:rPr lang="en-GB" altLang="zh-CN" sz="1476" dirty="0" err="1"/>
                <a:t>consectetur</a:t>
              </a:r>
              <a:r>
                <a:rPr lang="en-GB" altLang="zh-CN" sz="1476" dirty="0"/>
                <a:t> </a:t>
              </a:r>
              <a:r>
                <a:rPr lang="en-GB" altLang="zh-CN" sz="1476" dirty="0" err="1"/>
                <a:t>adipiscing</a:t>
              </a:r>
              <a:r>
                <a:rPr lang="en-GB" altLang="zh-CN" sz="1476" dirty="0"/>
                <a:t> </a:t>
              </a:r>
              <a:r>
                <a:rPr lang="en-GB" altLang="zh-CN" sz="1476" dirty="0" err="1"/>
                <a:t>elit</a:t>
              </a:r>
              <a:r>
                <a:rPr lang="en-GB" altLang="zh-CN" sz="1476" dirty="0"/>
                <a:t>, </a:t>
              </a:r>
              <a:r>
                <a:rPr lang="en-GB" altLang="zh-CN" sz="1476" dirty="0" err="1"/>
                <a:t>sed</a:t>
              </a:r>
              <a:r>
                <a:rPr lang="en-GB" altLang="zh-CN" sz="1476" dirty="0"/>
                <a:t> do </a:t>
              </a:r>
              <a:r>
                <a:rPr lang="en-GB" altLang="zh-CN" sz="1476" dirty="0" err="1"/>
                <a:t>eiusmod</a:t>
              </a:r>
              <a:r>
                <a:rPr lang="en-GB" altLang="zh-CN" sz="1476" dirty="0"/>
                <a:t> </a:t>
              </a:r>
              <a:r>
                <a:rPr lang="en-GB" altLang="zh-CN" sz="1476" dirty="0" err="1"/>
                <a:t>tempor</a:t>
              </a:r>
              <a:r>
                <a:rPr lang="en-GB" altLang="zh-CN" sz="1476" dirty="0"/>
                <a:t> </a:t>
              </a:r>
              <a:r>
                <a:rPr lang="en-GB" altLang="zh-CN" sz="1476" dirty="0" err="1"/>
                <a:t>incididunt</a:t>
              </a:r>
              <a:endParaRPr lang="en-GB" altLang="zh-CN" sz="1476" dirty="0"/>
            </a:p>
          </p:txBody>
        </p:sp>
        <p:sp>
          <p:nvSpPr>
            <p:cNvPr id="34" name="TextBox 33"/>
            <p:cNvSpPr txBox="1"/>
            <p:nvPr/>
          </p:nvSpPr>
          <p:spPr>
            <a:xfrm>
              <a:off x="2096990" y="1602565"/>
              <a:ext cx="1716379" cy="394908"/>
            </a:xfrm>
            <a:prstGeom prst="rect">
              <a:avLst/>
            </a:prstGeom>
            <a:noFill/>
          </p:spPr>
          <p:txBody>
            <a:bodyPr wrap="none">
              <a:spAutoFit/>
            </a:bodyPr>
            <a:lstStyle/>
            <a:p>
              <a:r>
                <a:rPr lang="zh-CN" altLang="en-US" sz="2109" b="1" dirty="0">
                  <a:solidFill>
                    <a:schemeClr val="accent1"/>
                  </a:solidFill>
                </a:rPr>
                <a:t>点此替换文本</a:t>
              </a:r>
              <a:endParaRPr lang="en-GB" altLang="zh-CN" sz="2109" b="1" dirty="0">
                <a:solidFill>
                  <a:schemeClr val="accent1"/>
                </a:solidFill>
              </a:endParaRPr>
            </a:p>
          </p:txBody>
        </p:sp>
      </p:grpSp>
      <p:grpSp>
        <p:nvGrpSpPr>
          <p:cNvPr id="36" name="Group 35"/>
          <p:cNvGrpSpPr/>
          <p:nvPr/>
        </p:nvGrpSpPr>
        <p:grpSpPr>
          <a:xfrm>
            <a:off x="6989675" y="4754199"/>
            <a:ext cx="544352" cy="544352"/>
            <a:chOff x="1123642" y="1900296"/>
            <a:chExt cx="687003" cy="687003"/>
          </a:xfrm>
          <a:effectLst>
            <a:outerShdw blurRad="76200" dir="13500000" sy="23000" kx="1200000" algn="br" rotWithShape="0">
              <a:prstClr val="black">
                <a:alpha val="20000"/>
              </a:prstClr>
            </a:outerShdw>
          </a:effectLst>
        </p:grpSpPr>
        <p:sp>
          <p:nvSpPr>
            <p:cNvPr id="37" name="Oval 36"/>
            <p:cNvSpPr/>
            <p:nvPr/>
          </p:nvSpPr>
          <p:spPr>
            <a:xfrm>
              <a:off x="1123642" y="1900296"/>
              <a:ext cx="687003" cy="68700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38" name="Freeform 37"/>
            <p:cNvSpPr>
              <a:spLocks/>
            </p:cNvSpPr>
            <p:nvPr/>
          </p:nvSpPr>
          <p:spPr bwMode="auto">
            <a:xfrm>
              <a:off x="1328245" y="2099747"/>
              <a:ext cx="277795" cy="28810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a:lstStyle/>
            <a:p>
              <a:pPr fontAlgn="auto">
                <a:spcBef>
                  <a:spcPts val="0"/>
                </a:spcBef>
                <a:spcAft>
                  <a:spcPts val="0"/>
                </a:spcAft>
                <a:defRPr/>
              </a:pPr>
              <a:endParaRPr lang="en-US" dirty="0">
                <a:latin typeface="+mn-lt"/>
                <a:ea typeface="+mn-ea"/>
              </a:endParaRPr>
            </a:p>
          </p:txBody>
        </p:sp>
      </p:grpSp>
      <p:grpSp>
        <p:nvGrpSpPr>
          <p:cNvPr id="39" name="Group 38"/>
          <p:cNvGrpSpPr>
            <a:grpSpLocks/>
          </p:cNvGrpSpPr>
          <p:nvPr/>
        </p:nvGrpSpPr>
        <p:grpSpPr bwMode="auto">
          <a:xfrm>
            <a:off x="7619749" y="4588191"/>
            <a:ext cx="3951170" cy="870964"/>
            <a:chOff x="2096990" y="1602565"/>
            <a:chExt cx="3746568" cy="826580"/>
          </a:xfrm>
        </p:grpSpPr>
        <p:sp>
          <p:nvSpPr>
            <p:cNvPr id="19476" name="TextBox 40"/>
            <p:cNvSpPr txBox="1">
              <a:spLocks noChangeArrowheads="1"/>
            </p:cNvSpPr>
            <p:nvPr/>
          </p:nvSpPr>
          <p:spPr bwMode="auto">
            <a:xfrm>
              <a:off x="2096990" y="1694898"/>
              <a:ext cx="3746568" cy="734247"/>
            </a:xfrm>
            <a:prstGeom prst="rect">
              <a:avLst/>
            </a:prstGeom>
            <a:noFill/>
            <a:ln w="9525">
              <a:noFill/>
              <a:miter lim="800000"/>
              <a:headEnd/>
              <a:tailEnd/>
            </a:ln>
          </p:spPr>
          <p:txBody>
            <a:bodyPr>
              <a:spAutoFit/>
            </a:bodyPr>
            <a:lstStyle/>
            <a:p>
              <a:pPr fontAlgn="ctr"/>
              <a:endParaRPr lang="en-GB" altLang="zh-CN" sz="1476" dirty="0"/>
            </a:p>
            <a:p>
              <a:pPr fontAlgn="ctr"/>
              <a:r>
                <a:rPr lang="en-GB" altLang="zh-CN" sz="1476" dirty="0"/>
                <a:t>Lorem ipsum </a:t>
              </a:r>
              <a:r>
                <a:rPr lang="en-GB" altLang="zh-CN" sz="1476" dirty="0" err="1"/>
                <a:t>dolor</a:t>
              </a:r>
              <a:r>
                <a:rPr lang="en-GB" altLang="zh-CN" sz="1476" dirty="0"/>
                <a:t> sit </a:t>
              </a:r>
              <a:r>
                <a:rPr lang="en-GB" altLang="zh-CN" sz="1476" dirty="0" err="1"/>
                <a:t>amet</a:t>
              </a:r>
              <a:r>
                <a:rPr lang="en-GB" altLang="zh-CN" sz="1476" dirty="0"/>
                <a:t>, </a:t>
              </a:r>
              <a:r>
                <a:rPr lang="en-GB" altLang="zh-CN" sz="1476" dirty="0" err="1"/>
                <a:t>consectetur</a:t>
              </a:r>
              <a:r>
                <a:rPr lang="en-GB" altLang="zh-CN" sz="1476" dirty="0"/>
                <a:t> </a:t>
              </a:r>
              <a:r>
                <a:rPr lang="en-GB" altLang="zh-CN" sz="1476" dirty="0" err="1"/>
                <a:t>adipiscing</a:t>
              </a:r>
              <a:r>
                <a:rPr lang="en-GB" altLang="zh-CN" sz="1476" dirty="0"/>
                <a:t> </a:t>
              </a:r>
              <a:r>
                <a:rPr lang="en-GB" altLang="zh-CN" sz="1476" dirty="0" err="1"/>
                <a:t>elit</a:t>
              </a:r>
              <a:r>
                <a:rPr lang="en-GB" altLang="zh-CN" sz="1476" dirty="0"/>
                <a:t>, </a:t>
              </a:r>
              <a:r>
                <a:rPr lang="en-GB" altLang="zh-CN" sz="1476" dirty="0" err="1"/>
                <a:t>sed</a:t>
              </a:r>
              <a:r>
                <a:rPr lang="en-GB" altLang="zh-CN" sz="1476" dirty="0"/>
                <a:t> do </a:t>
              </a:r>
              <a:r>
                <a:rPr lang="en-GB" altLang="zh-CN" sz="1476" dirty="0" err="1"/>
                <a:t>eiusmod</a:t>
              </a:r>
              <a:r>
                <a:rPr lang="en-GB" altLang="zh-CN" sz="1476" dirty="0"/>
                <a:t> </a:t>
              </a:r>
              <a:r>
                <a:rPr lang="en-GB" altLang="zh-CN" sz="1476" dirty="0" err="1"/>
                <a:t>tempor</a:t>
              </a:r>
              <a:r>
                <a:rPr lang="en-GB" altLang="zh-CN" sz="1476" dirty="0"/>
                <a:t> </a:t>
              </a:r>
              <a:r>
                <a:rPr lang="en-GB" altLang="zh-CN" sz="1476" dirty="0" err="1"/>
                <a:t>incididunt</a:t>
              </a:r>
              <a:endParaRPr lang="en-GB" altLang="zh-CN" sz="1476" dirty="0"/>
            </a:p>
          </p:txBody>
        </p:sp>
        <p:sp>
          <p:nvSpPr>
            <p:cNvPr id="40" name="TextBox 39"/>
            <p:cNvSpPr txBox="1"/>
            <p:nvPr/>
          </p:nvSpPr>
          <p:spPr>
            <a:xfrm>
              <a:off x="2096990" y="1602565"/>
              <a:ext cx="1716379" cy="395663"/>
            </a:xfrm>
            <a:prstGeom prst="rect">
              <a:avLst/>
            </a:prstGeom>
            <a:noFill/>
          </p:spPr>
          <p:txBody>
            <a:bodyPr wrap="none">
              <a:spAutoFit/>
            </a:bodyPr>
            <a:lstStyle/>
            <a:p>
              <a:pPr fontAlgn="auto">
                <a:spcBef>
                  <a:spcPts val="0"/>
                </a:spcBef>
                <a:spcAft>
                  <a:spcPts val="0"/>
                </a:spcAft>
                <a:defRPr/>
              </a:pPr>
              <a:r>
                <a:rPr lang="zh-CN" altLang="en-US" sz="2109" b="1" dirty="0">
                  <a:solidFill>
                    <a:schemeClr val="accent4"/>
                  </a:solidFill>
                </a:rPr>
                <a:t>点此替换文本</a:t>
              </a:r>
              <a:endParaRPr lang="en-GB" altLang="zh-CN" sz="2109" b="1" dirty="0">
                <a:solidFill>
                  <a:schemeClr val="accent4"/>
                </a:solidFill>
              </a:endParaRPr>
            </a:p>
          </p:txBody>
        </p:sp>
      </p:grpSp>
      <p:sp>
        <p:nvSpPr>
          <p:cNvPr id="41" name="矩形 40"/>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42" name="矩形 41"/>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43" name="文本框 42"/>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4" name="文本框 43"/>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51939629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 calcmode="lin" valueType="num">
                                      <p:cBhvr>
                                        <p:cTn id="20" dur="500" fill="hold"/>
                                        <p:tgtEl>
                                          <p:spTgt spid="12"/>
                                        </p:tgtEl>
                                        <p:attrNameLst>
                                          <p:attrName>style.rotation</p:attrName>
                                        </p:attrNameLst>
                                      </p:cBhvr>
                                      <p:tavLst>
                                        <p:tav tm="0">
                                          <p:val>
                                            <p:fltVal val="360"/>
                                          </p:val>
                                        </p:tav>
                                        <p:tav tm="100000">
                                          <p:val>
                                            <p:fltVal val="0"/>
                                          </p:val>
                                        </p:tav>
                                      </p:tavLst>
                                    </p:anim>
                                    <p:animEffect transition="in" filter="fade">
                                      <p:cBhvr>
                                        <p:cTn id="21" dur="500"/>
                                        <p:tgtEl>
                                          <p:spTgt spid="12"/>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 calcmode="lin" valueType="num">
                                      <p:cBhvr>
                                        <p:cTn id="31" dur="500" fill="hold"/>
                                        <p:tgtEl>
                                          <p:spTgt spid="18"/>
                                        </p:tgtEl>
                                        <p:attrNameLst>
                                          <p:attrName>style.rotation</p:attrName>
                                        </p:attrNameLst>
                                      </p:cBhvr>
                                      <p:tavLst>
                                        <p:tav tm="0">
                                          <p:val>
                                            <p:fltVal val="360"/>
                                          </p:val>
                                        </p:tav>
                                        <p:tav tm="100000">
                                          <p:val>
                                            <p:fltVal val="0"/>
                                          </p:val>
                                        </p:tav>
                                      </p:tavLst>
                                    </p:anim>
                                    <p:animEffect transition="in" filter="fade">
                                      <p:cBhvr>
                                        <p:cTn id="32" dur="500"/>
                                        <p:tgtEl>
                                          <p:spTgt spid="1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 calcmode="lin" valueType="num">
                                      <p:cBhvr>
                                        <p:cTn id="42" dur="500" fill="hold"/>
                                        <p:tgtEl>
                                          <p:spTgt spid="24"/>
                                        </p:tgtEl>
                                        <p:attrNameLst>
                                          <p:attrName>style.rotation</p:attrName>
                                        </p:attrNameLst>
                                      </p:cBhvr>
                                      <p:tavLst>
                                        <p:tav tm="0">
                                          <p:val>
                                            <p:fltVal val="360"/>
                                          </p:val>
                                        </p:tav>
                                        <p:tav tm="100000">
                                          <p:val>
                                            <p:fltVal val="0"/>
                                          </p:val>
                                        </p:tav>
                                      </p:tavLst>
                                    </p:anim>
                                    <p:animEffect transition="in" filter="fade">
                                      <p:cBhvr>
                                        <p:cTn id="43" dur="500"/>
                                        <p:tgtEl>
                                          <p:spTgt spid="24"/>
                                        </p:tgtEl>
                                      </p:cBhvr>
                                    </p:animEffect>
                                  </p:childTnLst>
                                </p:cTn>
                              </p:par>
                            </p:childTnLst>
                          </p:cTn>
                        </p:par>
                        <p:par>
                          <p:cTn id="44" fill="hold">
                            <p:stCondLst>
                              <p:cond delay="3500"/>
                            </p:stCondLst>
                            <p:childTnLst>
                              <p:par>
                                <p:cTn id="45" presetID="10" presetClass="entr" presetSubtype="0"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par>
                          <p:cTn id="48" fill="hold">
                            <p:stCondLst>
                              <p:cond delay="4000"/>
                            </p:stCondLst>
                            <p:childTnLst>
                              <p:par>
                                <p:cTn id="49" presetID="49" presetClass="entr" presetSubtype="0" decel="100000"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anim calcmode="lin" valueType="num">
                                      <p:cBhvr>
                                        <p:cTn id="53" dur="500" fill="hold"/>
                                        <p:tgtEl>
                                          <p:spTgt spid="30"/>
                                        </p:tgtEl>
                                        <p:attrNameLst>
                                          <p:attrName>style.rotation</p:attrName>
                                        </p:attrNameLst>
                                      </p:cBhvr>
                                      <p:tavLst>
                                        <p:tav tm="0">
                                          <p:val>
                                            <p:fltVal val="360"/>
                                          </p:val>
                                        </p:tav>
                                        <p:tav tm="100000">
                                          <p:val>
                                            <p:fltVal val="0"/>
                                          </p:val>
                                        </p:tav>
                                      </p:tavLst>
                                    </p:anim>
                                    <p:animEffect transition="in" filter="fade">
                                      <p:cBhvr>
                                        <p:cTn id="54" dur="500"/>
                                        <p:tgtEl>
                                          <p:spTgt spid="30"/>
                                        </p:tgtEl>
                                      </p:cBhvr>
                                    </p:animEffect>
                                  </p:childTnLst>
                                </p:cTn>
                              </p:par>
                            </p:childTnLst>
                          </p:cTn>
                        </p:par>
                        <p:par>
                          <p:cTn id="55" fill="hold">
                            <p:stCondLst>
                              <p:cond delay="4500"/>
                            </p:stCondLst>
                            <p:childTnLst>
                              <p:par>
                                <p:cTn id="56" presetID="10" presetClass="entr" presetSubtype="0" fill="hold"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500"/>
                                        <p:tgtEl>
                                          <p:spTgt spid="33"/>
                                        </p:tgtEl>
                                      </p:cBhvr>
                                    </p:animEffect>
                                  </p:childTnLst>
                                </p:cTn>
                              </p:par>
                            </p:childTnLst>
                          </p:cTn>
                        </p:par>
                        <p:par>
                          <p:cTn id="59" fill="hold">
                            <p:stCondLst>
                              <p:cond delay="5000"/>
                            </p:stCondLst>
                            <p:childTnLst>
                              <p:par>
                                <p:cTn id="60" presetID="49" presetClass="entr" presetSubtype="0" decel="100000" fill="hold" nodeType="after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p:cTn id="62" dur="500" fill="hold"/>
                                        <p:tgtEl>
                                          <p:spTgt spid="36"/>
                                        </p:tgtEl>
                                        <p:attrNameLst>
                                          <p:attrName>ppt_w</p:attrName>
                                        </p:attrNameLst>
                                      </p:cBhvr>
                                      <p:tavLst>
                                        <p:tav tm="0">
                                          <p:val>
                                            <p:fltVal val="0"/>
                                          </p:val>
                                        </p:tav>
                                        <p:tav tm="100000">
                                          <p:val>
                                            <p:strVal val="#ppt_w"/>
                                          </p:val>
                                        </p:tav>
                                      </p:tavLst>
                                    </p:anim>
                                    <p:anim calcmode="lin" valueType="num">
                                      <p:cBhvr>
                                        <p:cTn id="63" dur="500" fill="hold"/>
                                        <p:tgtEl>
                                          <p:spTgt spid="36"/>
                                        </p:tgtEl>
                                        <p:attrNameLst>
                                          <p:attrName>ppt_h</p:attrName>
                                        </p:attrNameLst>
                                      </p:cBhvr>
                                      <p:tavLst>
                                        <p:tav tm="0">
                                          <p:val>
                                            <p:fltVal val="0"/>
                                          </p:val>
                                        </p:tav>
                                        <p:tav tm="100000">
                                          <p:val>
                                            <p:strVal val="#ppt_h"/>
                                          </p:val>
                                        </p:tav>
                                      </p:tavLst>
                                    </p:anim>
                                    <p:anim calcmode="lin" valueType="num">
                                      <p:cBhvr>
                                        <p:cTn id="64" dur="500" fill="hold"/>
                                        <p:tgtEl>
                                          <p:spTgt spid="36"/>
                                        </p:tgtEl>
                                        <p:attrNameLst>
                                          <p:attrName>style.rotation</p:attrName>
                                        </p:attrNameLst>
                                      </p:cBhvr>
                                      <p:tavLst>
                                        <p:tav tm="0">
                                          <p:val>
                                            <p:fltVal val="360"/>
                                          </p:val>
                                        </p:tav>
                                        <p:tav tm="100000">
                                          <p:val>
                                            <p:fltVal val="0"/>
                                          </p:val>
                                        </p:tav>
                                      </p:tavLst>
                                    </p:anim>
                                    <p:animEffect transition="in" filter="fade">
                                      <p:cBhvr>
                                        <p:cTn id="65" dur="500"/>
                                        <p:tgtEl>
                                          <p:spTgt spid="36"/>
                                        </p:tgtEl>
                                      </p:cBhvr>
                                    </p:animEffect>
                                  </p:childTnLst>
                                </p:cTn>
                              </p:par>
                            </p:childTnLst>
                          </p:cTn>
                        </p:par>
                        <p:par>
                          <p:cTn id="66" fill="hold">
                            <p:stCondLst>
                              <p:cond delay="5500"/>
                            </p:stCondLst>
                            <p:childTnLst>
                              <p:par>
                                <p:cTn id="67" presetID="10" presetClass="entr" presetSubtype="0" fill="hold"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51"/>
          <p:cNvGrpSpPr>
            <a:grpSpLocks/>
          </p:cNvGrpSpPr>
          <p:nvPr/>
        </p:nvGrpSpPr>
        <p:grpSpPr bwMode="auto">
          <a:xfrm>
            <a:off x="964707" y="2047578"/>
            <a:ext cx="8034604" cy="3584514"/>
            <a:chOff x="179512" y="2060848"/>
            <a:chExt cx="7617691" cy="3399096"/>
          </a:xfrm>
        </p:grpSpPr>
        <p:sp>
          <p:nvSpPr>
            <p:cNvPr id="5" name="Oval 65"/>
            <p:cNvSpPr>
              <a:spLocks noChangeArrowheads="1"/>
            </p:cNvSpPr>
            <p:nvPr/>
          </p:nvSpPr>
          <p:spPr bwMode="auto">
            <a:xfrm>
              <a:off x="990648" y="4559763"/>
              <a:ext cx="595256" cy="76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宋体"/>
              </a:endParaRPr>
            </a:p>
          </p:txBody>
        </p:sp>
        <p:grpSp>
          <p:nvGrpSpPr>
            <p:cNvPr id="60435" name="组合 53"/>
            <p:cNvGrpSpPr>
              <a:grpSpLocks/>
            </p:cNvGrpSpPr>
            <p:nvPr/>
          </p:nvGrpSpPr>
          <p:grpSpPr bwMode="auto">
            <a:xfrm>
              <a:off x="179512" y="2060848"/>
              <a:ext cx="7617691" cy="3322592"/>
              <a:chOff x="683568" y="2266648"/>
              <a:chExt cx="7617691" cy="3322592"/>
            </a:xfrm>
          </p:grpSpPr>
          <p:sp>
            <p:nvSpPr>
              <p:cNvPr id="60441" name="Freeform 6"/>
              <p:cNvSpPr>
                <a:spLocks/>
              </p:cNvSpPr>
              <p:nvPr/>
            </p:nvSpPr>
            <p:spPr bwMode="auto">
              <a:xfrm>
                <a:off x="2628510" y="2428726"/>
                <a:ext cx="5186513" cy="2674281"/>
              </a:xfrm>
              <a:custGeom>
                <a:avLst/>
                <a:gdLst>
                  <a:gd name="T0" fmla="*/ 0 w 4608"/>
                  <a:gd name="T1" fmla="*/ 81039 h 2376"/>
                  <a:gd name="T2" fmla="*/ 5186513 w 4608"/>
                  <a:gd name="T3" fmla="*/ 2674281 h 2376"/>
                  <a:gd name="T4" fmla="*/ 5186513 w 4608"/>
                  <a:gd name="T5" fmla="*/ 2593242 h 2376"/>
                  <a:gd name="T6" fmla="*/ 0 w 4608"/>
                  <a:gd name="T7" fmla="*/ 0 h 2376"/>
                  <a:gd name="T8" fmla="*/ 0 w 4608"/>
                  <a:gd name="T9" fmla="*/ 81039 h 2376"/>
                  <a:gd name="T10" fmla="*/ 0 60000 65536"/>
                  <a:gd name="T11" fmla="*/ 0 60000 65536"/>
                  <a:gd name="T12" fmla="*/ 0 60000 65536"/>
                  <a:gd name="T13" fmla="*/ 0 60000 65536"/>
                  <a:gd name="T14" fmla="*/ 0 60000 65536"/>
                  <a:gd name="T15" fmla="*/ 0 w 4608"/>
                  <a:gd name="T16" fmla="*/ 0 h 2376"/>
                  <a:gd name="T17" fmla="*/ 4608 w 4608"/>
                  <a:gd name="T18" fmla="*/ 2376 h 2376"/>
                </a:gdLst>
                <a:ahLst/>
                <a:cxnLst>
                  <a:cxn ang="T10">
                    <a:pos x="T0" y="T1"/>
                  </a:cxn>
                  <a:cxn ang="T11">
                    <a:pos x="T2" y="T3"/>
                  </a:cxn>
                  <a:cxn ang="T12">
                    <a:pos x="T4" y="T5"/>
                  </a:cxn>
                  <a:cxn ang="T13">
                    <a:pos x="T6" y="T7"/>
                  </a:cxn>
                  <a:cxn ang="T14">
                    <a:pos x="T8" y="T9"/>
                  </a:cxn>
                </a:cxnLst>
                <a:rect l="T15" t="T16" r="T17" b="T18"/>
                <a:pathLst>
                  <a:path w="4608" h="2376">
                    <a:moveTo>
                      <a:pt x="0" y="72"/>
                    </a:moveTo>
                    <a:lnTo>
                      <a:pt x="4608" y="2376"/>
                    </a:lnTo>
                    <a:lnTo>
                      <a:pt x="4608" y="2304"/>
                    </a:lnTo>
                    <a:lnTo>
                      <a:pt x="0" y="0"/>
                    </a:lnTo>
                    <a:lnTo>
                      <a:pt x="0" y="72"/>
                    </a:lnTo>
                    <a:close/>
                  </a:path>
                </a:pathLst>
              </a:custGeom>
              <a:solidFill>
                <a:schemeClr val="accent1"/>
              </a:solidFill>
              <a:ln w="9525">
                <a:noFill/>
                <a:miter lim="800000"/>
                <a:headEnd/>
                <a:tailEnd/>
              </a:ln>
            </p:spPr>
            <p:txBody>
              <a:bodyPr wrap="none" anchor="ctr"/>
              <a:lstStyle/>
              <a:p>
                <a:pPr latinLnBrk="1"/>
                <a:endParaRPr kumimoji="1" lang="zh-CN" altLang="en-US">
                  <a:solidFill>
                    <a:srgbClr val="000000"/>
                  </a:solidFill>
                  <a:latin typeface="Gulim" pitchFamily="34" charset="-127"/>
                  <a:ea typeface="Gulim" pitchFamily="34" charset="-127"/>
                </a:endParaRPr>
              </a:p>
            </p:txBody>
          </p:sp>
          <p:sp>
            <p:nvSpPr>
              <p:cNvPr id="60442" name="Rectangle 7"/>
              <p:cNvSpPr>
                <a:spLocks noChangeArrowheads="1"/>
              </p:cNvSpPr>
              <p:nvPr/>
            </p:nvSpPr>
            <p:spPr bwMode="auto">
              <a:xfrm>
                <a:off x="7652945" y="5103007"/>
                <a:ext cx="648314" cy="81039"/>
              </a:xfrm>
              <a:prstGeom prst="rect">
                <a:avLst/>
              </a:prstGeom>
              <a:solidFill>
                <a:schemeClr val="accent1"/>
              </a:solidFill>
              <a:ln w="9525">
                <a:noFill/>
                <a:miter lim="800000"/>
                <a:headEnd/>
                <a:tailEnd/>
              </a:ln>
            </p:spPr>
            <p:txBody>
              <a:bodyPr wrap="none" anchor="ctr"/>
              <a:lstStyle/>
              <a:p>
                <a:pPr latinLnBrk="1"/>
                <a:endParaRPr kumimoji="1" lang="zh-CN" altLang="en-US">
                  <a:solidFill>
                    <a:srgbClr val="000000"/>
                  </a:solidFill>
                  <a:latin typeface="Gulim" pitchFamily="34" charset="-127"/>
                  <a:ea typeface="Gulim" pitchFamily="34" charset="-127"/>
                </a:endParaRPr>
              </a:p>
            </p:txBody>
          </p:sp>
          <p:sp>
            <p:nvSpPr>
              <p:cNvPr id="14" name="Freeform 8"/>
              <p:cNvSpPr>
                <a:spLocks/>
              </p:cNvSpPr>
              <p:nvPr/>
            </p:nvSpPr>
            <p:spPr bwMode="auto">
              <a:xfrm>
                <a:off x="2628072" y="2266648"/>
                <a:ext cx="5673187" cy="2837078"/>
              </a:xfrm>
              <a:custGeom>
                <a:avLst/>
                <a:gdLst>
                  <a:gd name="T0" fmla="*/ 288 w 5040"/>
                  <a:gd name="T1" fmla="*/ 0 h 2520"/>
                  <a:gd name="T2" fmla="*/ 4896 w 5040"/>
                  <a:gd name="T3" fmla="*/ 2304 h 2520"/>
                  <a:gd name="T4" fmla="*/ 5040 w 5040"/>
                  <a:gd name="T5" fmla="*/ 2232 h 2520"/>
                  <a:gd name="T6" fmla="*/ 5040 w 5040"/>
                  <a:gd name="T7" fmla="*/ 2520 h 2520"/>
                  <a:gd name="T8" fmla="*/ 4464 w 5040"/>
                  <a:gd name="T9" fmla="*/ 2520 h 2520"/>
                  <a:gd name="T10" fmla="*/ 4608 w 5040"/>
                  <a:gd name="T11" fmla="*/ 2448 h 2520"/>
                  <a:gd name="T12" fmla="*/ 0 w 5040"/>
                  <a:gd name="T13" fmla="*/ 144 h 2520"/>
                  <a:gd name="T14" fmla="*/ 288 w 5040"/>
                  <a:gd name="T15" fmla="*/ 0 h 2520"/>
                  <a:gd name="T16" fmla="*/ 0 60000 65536"/>
                  <a:gd name="T17" fmla="*/ 0 60000 65536"/>
                  <a:gd name="T18" fmla="*/ 0 60000 65536"/>
                  <a:gd name="T19" fmla="*/ 0 60000 65536"/>
                  <a:gd name="T20" fmla="*/ 0 60000 65536"/>
                  <a:gd name="T21" fmla="*/ 0 60000 65536"/>
                  <a:gd name="T22" fmla="*/ 0 60000 65536"/>
                  <a:gd name="T23" fmla="*/ 0 60000 65536"/>
                  <a:gd name="T24" fmla="*/ 0 w 5040"/>
                  <a:gd name="T25" fmla="*/ 0 h 2520"/>
                  <a:gd name="T26" fmla="*/ 5040 w 5040"/>
                  <a:gd name="T27" fmla="*/ 2520 h 25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40" h="2520">
                    <a:moveTo>
                      <a:pt x="288" y="0"/>
                    </a:moveTo>
                    <a:lnTo>
                      <a:pt x="4896" y="2304"/>
                    </a:lnTo>
                    <a:lnTo>
                      <a:pt x="5040" y="2232"/>
                    </a:lnTo>
                    <a:lnTo>
                      <a:pt x="5040" y="2520"/>
                    </a:lnTo>
                    <a:lnTo>
                      <a:pt x="4464" y="2520"/>
                    </a:lnTo>
                    <a:lnTo>
                      <a:pt x="4608" y="2448"/>
                    </a:lnTo>
                    <a:lnTo>
                      <a:pt x="0" y="144"/>
                    </a:lnTo>
                    <a:lnTo>
                      <a:pt x="288" y="0"/>
                    </a:lnTo>
                    <a:close/>
                  </a:path>
                </a:pathLst>
              </a:custGeom>
              <a:gradFill flip="none" rotWithShape="1">
                <a:gsLst>
                  <a:gs pos="0">
                    <a:schemeClr val="accent1">
                      <a:lumMod val="75000"/>
                    </a:schemeClr>
                  </a:gs>
                  <a:gs pos="100000">
                    <a:schemeClr val="accent1"/>
                  </a:gs>
                </a:gsLst>
                <a:lin ang="5400000" scaled="1"/>
                <a:tileRect/>
              </a:gradFill>
              <a:ln>
                <a:solidFill>
                  <a:srgbClr val="00B0F0"/>
                </a:solid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15" name="Freeform 9"/>
              <p:cNvSpPr>
                <a:spLocks/>
              </p:cNvSpPr>
              <p:nvPr/>
            </p:nvSpPr>
            <p:spPr bwMode="auto">
              <a:xfrm>
                <a:off x="2304252" y="2428585"/>
                <a:ext cx="4538232" cy="2268710"/>
              </a:xfrm>
              <a:custGeom>
                <a:avLst/>
                <a:gdLst>
                  <a:gd name="T0" fmla="*/ 3744 w 4032"/>
                  <a:gd name="T1" fmla="*/ 2016 h 2016"/>
                  <a:gd name="T2" fmla="*/ 0 w 4032"/>
                  <a:gd name="T3" fmla="*/ 144 h 2016"/>
                  <a:gd name="T4" fmla="*/ 288 w 4032"/>
                  <a:gd name="T5" fmla="*/ 0 h 2016"/>
                  <a:gd name="T6" fmla="*/ 4032 w 4032"/>
                  <a:gd name="T7" fmla="*/ 1872 h 2016"/>
                  <a:gd name="T8" fmla="*/ 3744 w 4032"/>
                  <a:gd name="T9" fmla="*/ 2016 h 2016"/>
                  <a:gd name="T10" fmla="*/ 0 60000 65536"/>
                  <a:gd name="T11" fmla="*/ 0 60000 65536"/>
                  <a:gd name="T12" fmla="*/ 0 60000 65536"/>
                  <a:gd name="T13" fmla="*/ 0 60000 65536"/>
                  <a:gd name="T14" fmla="*/ 0 60000 65536"/>
                  <a:gd name="T15" fmla="*/ 0 w 4032"/>
                  <a:gd name="T16" fmla="*/ 0 h 2016"/>
                  <a:gd name="T17" fmla="*/ 4032 w 4032"/>
                  <a:gd name="T18" fmla="*/ 2016 h 2016"/>
                </a:gdLst>
                <a:ahLst/>
                <a:cxnLst>
                  <a:cxn ang="T10">
                    <a:pos x="T0" y="T1"/>
                  </a:cxn>
                  <a:cxn ang="T11">
                    <a:pos x="T2" y="T3"/>
                  </a:cxn>
                  <a:cxn ang="T12">
                    <a:pos x="T4" y="T5"/>
                  </a:cxn>
                  <a:cxn ang="T13">
                    <a:pos x="T6" y="T7"/>
                  </a:cxn>
                  <a:cxn ang="T14">
                    <a:pos x="T8" y="T9"/>
                  </a:cxn>
                </a:cxnLst>
                <a:rect l="T15" t="T16" r="T17" b="T18"/>
                <a:pathLst>
                  <a:path w="4032" h="2016">
                    <a:moveTo>
                      <a:pt x="3744" y="2016"/>
                    </a:moveTo>
                    <a:lnTo>
                      <a:pt x="0" y="144"/>
                    </a:lnTo>
                    <a:lnTo>
                      <a:pt x="288" y="0"/>
                    </a:lnTo>
                    <a:lnTo>
                      <a:pt x="4032" y="1872"/>
                    </a:lnTo>
                    <a:lnTo>
                      <a:pt x="3744" y="2016"/>
                    </a:lnTo>
                    <a:close/>
                  </a:path>
                </a:pathLst>
              </a:custGeom>
              <a:solidFill>
                <a:schemeClr val="accent6"/>
              </a:solidFill>
              <a:ln>
                <a:solidFill>
                  <a:srgbClr val="9BBB59">
                    <a:lumMod val="40000"/>
                    <a:lumOff val="60000"/>
                  </a:srgbClr>
                </a:solid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16" name="Freeform 10"/>
              <p:cNvSpPr>
                <a:spLocks/>
              </p:cNvSpPr>
              <p:nvPr/>
            </p:nvSpPr>
            <p:spPr bwMode="auto">
              <a:xfrm>
                <a:off x="2304252" y="2590523"/>
                <a:ext cx="4214413" cy="2756110"/>
              </a:xfrm>
              <a:custGeom>
                <a:avLst/>
                <a:gdLst>
                  <a:gd name="T0" fmla="*/ 0 w 3744"/>
                  <a:gd name="T1" fmla="*/ 0 h 2448"/>
                  <a:gd name="T2" fmla="*/ 0 w 3744"/>
                  <a:gd name="T3" fmla="*/ 72 h 2448"/>
                  <a:gd name="T4" fmla="*/ 3672 w 3744"/>
                  <a:gd name="T5" fmla="*/ 1908 h 2448"/>
                  <a:gd name="T6" fmla="*/ 3672 w 3744"/>
                  <a:gd name="T7" fmla="*/ 2412 h 2448"/>
                  <a:gd name="T8" fmla="*/ 3744 w 3744"/>
                  <a:gd name="T9" fmla="*/ 2448 h 2448"/>
                  <a:gd name="T10" fmla="*/ 3744 w 3744"/>
                  <a:gd name="T11" fmla="*/ 1872 h 2448"/>
                  <a:gd name="T12" fmla="*/ 0 w 3744"/>
                  <a:gd name="T13" fmla="*/ 0 h 2448"/>
                  <a:gd name="T14" fmla="*/ 0 60000 65536"/>
                  <a:gd name="T15" fmla="*/ 0 60000 65536"/>
                  <a:gd name="T16" fmla="*/ 0 60000 65536"/>
                  <a:gd name="T17" fmla="*/ 0 60000 65536"/>
                  <a:gd name="T18" fmla="*/ 0 60000 65536"/>
                  <a:gd name="T19" fmla="*/ 0 60000 65536"/>
                  <a:gd name="T20" fmla="*/ 0 60000 65536"/>
                  <a:gd name="T21" fmla="*/ 0 w 3744"/>
                  <a:gd name="T22" fmla="*/ 0 h 2448"/>
                  <a:gd name="T23" fmla="*/ 3744 w 3744"/>
                  <a:gd name="T24" fmla="*/ 2448 h 24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44" h="2448">
                    <a:moveTo>
                      <a:pt x="0" y="0"/>
                    </a:moveTo>
                    <a:lnTo>
                      <a:pt x="0" y="72"/>
                    </a:lnTo>
                    <a:lnTo>
                      <a:pt x="3672" y="1908"/>
                    </a:lnTo>
                    <a:lnTo>
                      <a:pt x="3672" y="2412"/>
                    </a:lnTo>
                    <a:lnTo>
                      <a:pt x="3744" y="2448"/>
                    </a:lnTo>
                    <a:lnTo>
                      <a:pt x="3744" y="1872"/>
                    </a:lnTo>
                    <a:lnTo>
                      <a:pt x="0" y="0"/>
                    </a:lnTo>
                    <a:close/>
                  </a:path>
                </a:pathLst>
              </a:custGeom>
              <a:solidFill>
                <a:schemeClr val="accent6"/>
              </a:solidFill>
              <a:ln>
                <a:noFill/>
              </a:ln>
              <a:extLst/>
            </p:spPr>
            <p:txBody>
              <a:bodyPr wrap="none" anchor="ctr"/>
              <a:lstStyle/>
              <a:p>
                <a:pPr latinLnBrk="1"/>
                <a:endParaRPr kumimoji="1" lang="zh-CN" altLang="en-US">
                  <a:solidFill>
                    <a:srgbClr val="000000"/>
                  </a:solidFill>
                  <a:latin typeface="Gulim" pitchFamily="34" charset="-127"/>
                  <a:ea typeface="Gulim" pitchFamily="34" charset="-127"/>
                </a:endParaRPr>
              </a:p>
            </p:txBody>
          </p:sp>
          <p:sp>
            <p:nvSpPr>
              <p:cNvPr id="17" name="Freeform 11"/>
              <p:cNvSpPr>
                <a:spLocks/>
              </p:cNvSpPr>
              <p:nvPr/>
            </p:nvSpPr>
            <p:spPr bwMode="auto">
              <a:xfrm>
                <a:off x="6275801" y="5305354"/>
                <a:ext cx="242864" cy="122246"/>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6"/>
              </a:solidFill>
              <a:ln>
                <a:no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18" name="Freeform 12"/>
              <p:cNvSpPr>
                <a:spLocks/>
              </p:cNvSpPr>
              <p:nvPr/>
            </p:nvSpPr>
            <p:spPr bwMode="auto">
              <a:xfrm>
                <a:off x="6761530" y="5062448"/>
                <a:ext cx="242864" cy="122247"/>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6"/>
              </a:solidFill>
              <a:ln>
                <a:no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19" name="Freeform 13"/>
              <p:cNvSpPr>
                <a:spLocks/>
              </p:cNvSpPr>
              <p:nvPr/>
            </p:nvSpPr>
            <p:spPr bwMode="auto">
              <a:xfrm>
                <a:off x="6356755" y="4535358"/>
                <a:ext cx="647639" cy="1054180"/>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gradFill flip="none" rotWithShape="1">
                <a:gsLst>
                  <a:gs pos="0">
                    <a:schemeClr val="accent6">
                      <a:lumMod val="75000"/>
                    </a:schemeClr>
                  </a:gs>
                  <a:gs pos="100000">
                    <a:schemeClr val="accent6"/>
                  </a:gs>
                </a:gsLst>
                <a:lin ang="16200000" scaled="1"/>
                <a:tileRect/>
              </a:gradFill>
              <a:ln>
                <a:no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20" name="Freeform 14"/>
              <p:cNvSpPr>
                <a:spLocks/>
              </p:cNvSpPr>
              <p:nvPr/>
            </p:nvSpPr>
            <p:spPr bwMode="auto">
              <a:xfrm>
                <a:off x="1980433" y="2590523"/>
                <a:ext cx="3889006" cy="1944835"/>
              </a:xfrm>
              <a:custGeom>
                <a:avLst/>
                <a:gdLst>
                  <a:gd name="T0" fmla="*/ 3168 w 3456"/>
                  <a:gd name="T1" fmla="*/ 1728 h 1728"/>
                  <a:gd name="T2" fmla="*/ 0 w 3456"/>
                  <a:gd name="T3" fmla="*/ 144 h 1728"/>
                  <a:gd name="T4" fmla="*/ 288 w 3456"/>
                  <a:gd name="T5" fmla="*/ 0 h 1728"/>
                  <a:gd name="T6" fmla="*/ 3456 w 3456"/>
                  <a:gd name="T7" fmla="*/ 1584 h 1728"/>
                  <a:gd name="T8" fmla="*/ 3168 w 3456"/>
                  <a:gd name="T9" fmla="*/ 1728 h 1728"/>
                  <a:gd name="T10" fmla="*/ 0 60000 65536"/>
                  <a:gd name="T11" fmla="*/ 0 60000 65536"/>
                  <a:gd name="T12" fmla="*/ 0 60000 65536"/>
                  <a:gd name="T13" fmla="*/ 0 60000 65536"/>
                  <a:gd name="T14" fmla="*/ 0 60000 65536"/>
                  <a:gd name="T15" fmla="*/ 0 w 3456"/>
                  <a:gd name="T16" fmla="*/ 0 h 1728"/>
                  <a:gd name="T17" fmla="*/ 3456 w 3456"/>
                  <a:gd name="T18" fmla="*/ 1728 h 1728"/>
                </a:gdLst>
                <a:ahLst/>
                <a:cxnLst>
                  <a:cxn ang="T10">
                    <a:pos x="T0" y="T1"/>
                  </a:cxn>
                  <a:cxn ang="T11">
                    <a:pos x="T2" y="T3"/>
                  </a:cxn>
                  <a:cxn ang="T12">
                    <a:pos x="T4" y="T5"/>
                  </a:cxn>
                  <a:cxn ang="T13">
                    <a:pos x="T6" y="T7"/>
                  </a:cxn>
                  <a:cxn ang="T14">
                    <a:pos x="T8" y="T9"/>
                  </a:cxn>
                </a:cxnLst>
                <a:rect l="T15" t="T16" r="T17" b="T18"/>
                <a:pathLst>
                  <a:path w="3456" h="1728">
                    <a:moveTo>
                      <a:pt x="3168" y="1728"/>
                    </a:moveTo>
                    <a:lnTo>
                      <a:pt x="0" y="144"/>
                    </a:lnTo>
                    <a:lnTo>
                      <a:pt x="288" y="0"/>
                    </a:lnTo>
                    <a:lnTo>
                      <a:pt x="3456" y="1584"/>
                    </a:lnTo>
                    <a:lnTo>
                      <a:pt x="3168" y="1728"/>
                    </a:lnTo>
                    <a:close/>
                  </a:path>
                </a:pathLst>
              </a:custGeom>
              <a:solidFill>
                <a:schemeClr val="accent5"/>
              </a:solidFill>
              <a:ln>
                <a:solidFill>
                  <a:sysClr val="window" lastClr="FFFFFF">
                    <a:lumMod val="95000"/>
                  </a:sysClr>
                </a:solid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21" name="Freeform 15"/>
              <p:cNvSpPr>
                <a:spLocks/>
              </p:cNvSpPr>
              <p:nvPr/>
            </p:nvSpPr>
            <p:spPr bwMode="auto">
              <a:xfrm>
                <a:off x="1980433" y="2752460"/>
                <a:ext cx="3565187" cy="2432235"/>
              </a:xfrm>
              <a:custGeom>
                <a:avLst/>
                <a:gdLst>
                  <a:gd name="T0" fmla="*/ 0 w 3168"/>
                  <a:gd name="T1" fmla="*/ 0 h 2160"/>
                  <a:gd name="T2" fmla="*/ 0 w 3168"/>
                  <a:gd name="T3" fmla="*/ 72 h 2160"/>
                  <a:gd name="T4" fmla="*/ 3096 w 3168"/>
                  <a:gd name="T5" fmla="*/ 1620 h 2160"/>
                  <a:gd name="T6" fmla="*/ 3096 w 3168"/>
                  <a:gd name="T7" fmla="*/ 2124 h 2160"/>
                  <a:gd name="T8" fmla="*/ 3168 w 3168"/>
                  <a:gd name="T9" fmla="*/ 2160 h 2160"/>
                  <a:gd name="T10" fmla="*/ 3168 w 3168"/>
                  <a:gd name="T11" fmla="*/ 1584 h 2160"/>
                  <a:gd name="T12" fmla="*/ 0 w 3168"/>
                  <a:gd name="T13" fmla="*/ 0 h 2160"/>
                  <a:gd name="T14" fmla="*/ 0 60000 65536"/>
                  <a:gd name="T15" fmla="*/ 0 60000 65536"/>
                  <a:gd name="T16" fmla="*/ 0 60000 65536"/>
                  <a:gd name="T17" fmla="*/ 0 60000 65536"/>
                  <a:gd name="T18" fmla="*/ 0 60000 65536"/>
                  <a:gd name="T19" fmla="*/ 0 60000 65536"/>
                  <a:gd name="T20" fmla="*/ 0 60000 65536"/>
                  <a:gd name="T21" fmla="*/ 0 w 3168"/>
                  <a:gd name="T22" fmla="*/ 0 h 2160"/>
                  <a:gd name="T23" fmla="*/ 3168 w 3168"/>
                  <a:gd name="T24" fmla="*/ 2160 h 2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68" h="2160">
                    <a:moveTo>
                      <a:pt x="0" y="0"/>
                    </a:moveTo>
                    <a:lnTo>
                      <a:pt x="0" y="72"/>
                    </a:lnTo>
                    <a:lnTo>
                      <a:pt x="3096" y="1620"/>
                    </a:lnTo>
                    <a:lnTo>
                      <a:pt x="3096" y="2124"/>
                    </a:lnTo>
                    <a:lnTo>
                      <a:pt x="3168" y="2160"/>
                    </a:lnTo>
                    <a:lnTo>
                      <a:pt x="3168" y="1584"/>
                    </a:lnTo>
                    <a:lnTo>
                      <a:pt x="0" y="0"/>
                    </a:lnTo>
                    <a:close/>
                  </a:path>
                </a:pathLst>
              </a:custGeom>
              <a:solidFill>
                <a:schemeClr val="accent5"/>
              </a:solidFill>
              <a:ln>
                <a:noFill/>
              </a:ln>
              <a:extLst/>
            </p:spPr>
            <p:txBody>
              <a:bodyPr wrap="none" anchor="ctr"/>
              <a:lstStyle/>
              <a:p>
                <a:pPr latinLnBrk="1"/>
                <a:endParaRPr kumimoji="1" lang="zh-CN" altLang="en-US">
                  <a:solidFill>
                    <a:srgbClr val="000000"/>
                  </a:solidFill>
                  <a:latin typeface="Gulim" pitchFamily="34" charset="-127"/>
                  <a:ea typeface="Gulim" pitchFamily="34" charset="-127"/>
                </a:endParaRPr>
              </a:p>
            </p:txBody>
          </p:sp>
          <p:sp>
            <p:nvSpPr>
              <p:cNvPr id="22" name="Freeform 16"/>
              <p:cNvSpPr>
                <a:spLocks/>
              </p:cNvSpPr>
              <p:nvPr/>
            </p:nvSpPr>
            <p:spPr bwMode="auto">
              <a:xfrm>
                <a:off x="5302755" y="5143417"/>
                <a:ext cx="242865" cy="122246"/>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5"/>
              </a:solidFill>
              <a:ln>
                <a:no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23" name="Freeform 17"/>
              <p:cNvSpPr>
                <a:spLocks/>
              </p:cNvSpPr>
              <p:nvPr/>
            </p:nvSpPr>
            <p:spPr bwMode="auto">
              <a:xfrm>
                <a:off x="5788484" y="4900511"/>
                <a:ext cx="244452" cy="122247"/>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5"/>
              </a:solidFill>
              <a:ln>
                <a:no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24" name="Freeform 18"/>
              <p:cNvSpPr>
                <a:spLocks/>
              </p:cNvSpPr>
              <p:nvPr/>
            </p:nvSpPr>
            <p:spPr bwMode="auto">
              <a:xfrm>
                <a:off x="5383711" y="4373420"/>
                <a:ext cx="649225" cy="1054180"/>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gradFill rotWithShape="1">
                <a:gsLst>
                  <a:gs pos="0">
                    <a:schemeClr val="accent5">
                      <a:lumMod val="75000"/>
                    </a:schemeClr>
                  </a:gs>
                  <a:gs pos="100000">
                    <a:schemeClr val="accent5"/>
                  </a:gs>
                </a:gsLst>
                <a:lin ang="5400000" scaled="1"/>
              </a:gradFill>
              <a:ln>
                <a:no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25" name="Freeform 19"/>
              <p:cNvSpPr>
                <a:spLocks/>
              </p:cNvSpPr>
              <p:nvPr/>
            </p:nvSpPr>
            <p:spPr bwMode="auto">
              <a:xfrm>
                <a:off x="1656614" y="2752460"/>
                <a:ext cx="3241368" cy="1620960"/>
              </a:xfrm>
              <a:custGeom>
                <a:avLst/>
                <a:gdLst>
                  <a:gd name="T0" fmla="*/ 2592 w 2880"/>
                  <a:gd name="T1" fmla="*/ 1440 h 1440"/>
                  <a:gd name="T2" fmla="*/ 0 w 2880"/>
                  <a:gd name="T3" fmla="*/ 144 h 1440"/>
                  <a:gd name="T4" fmla="*/ 288 w 2880"/>
                  <a:gd name="T5" fmla="*/ 0 h 1440"/>
                  <a:gd name="T6" fmla="*/ 2880 w 2880"/>
                  <a:gd name="T7" fmla="*/ 1296 h 1440"/>
                  <a:gd name="T8" fmla="*/ 2592 w 2880"/>
                  <a:gd name="T9" fmla="*/ 1440 h 1440"/>
                  <a:gd name="T10" fmla="*/ 0 60000 65536"/>
                  <a:gd name="T11" fmla="*/ 0 60000 65536"/>
                  <a:gd name="T12" fmla="*/ 0 60000 65536"/>
                  <a:gd name="T13" fmla="*/ 0 60000 65536"/>
                  <a:gd name="T14" fmla="*/ 0 60000 65536"/>
                  <a:gd name="T15" fmla="*/ 0 w 2880"/>
                  <a:gd name="T16" fmla="*/ 0 h 1440"/>
                  <a:gd name="T17" fmla="*/ 2880 w 2880"/>
                  <a:gd name="T18" fmla="*/ 1440 h 1440"/>
                </a:gdLst>
                <a:ahLst/>
                <a:cxnLst>
                  <a:cxn ang="T10">
                    <a:pos x="T0" y="T1"/>
                  </a:cxn>
                  <a:cxn ang="T11">
                    <a:pos x="T2" y="T3"/>
                  </a:cxn>
                  <a:cxn ang="T12">
                    <a:pos x="T4" y="T5"/>
                  </a:cxn>
                  <a:cxn ang="T13">
                    <a:pos x="T6" y="T7"/>
                  </a:cxn>
                  <a:cxn ang="T14">
                    <a:pos x="T8" y="T9"/>
                  </a:cxn>
                </a:cxnLst>
                <a:rect l="T15" t="T16" r="T17" b="T18"/>
                <a:pathLst>
                  <a:path w="2880" h="1440">
                    <a:moveTo>
                      <a:pt x="2592" y="1440"/>
                    </a:moveTo>
                    <a:lnTo>
                      <a:pt x="0" y="144"/>
                    </a:lnTo>
                    <a:lnTo>
                      <a:pt x="288" y="0"/>
                    </a:lnTo>
                    <a:lnTo>
                      <a:pt x="2880" y="1296"/>
                    </a:lnTo>
                    <a:lnTo>
                      <a:pt x="2592" y="1440"/>
                    </a:lnTo>
                    <a:close/>
                  </a:path>
                </a:pathLst>
              </a:custGeom>
              <a:solidFill>
                <a:schemeClr val="accent4"/>
              </a:solidFill>
              <a:ln>
                <a:solidFill>
                  <a:sysClr val="window" lastClr="FFFFFF">
                    <a:lumMod val="95000"/>
                  </a:sysClr>
                </a:solid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26" name="Freeform 20"/>
              <p:cNvSpPr>
                <a:spLocks/>
              </p:cNvSpPr>
              <p:nvPr/>
            </p:nvSpPr>
            <p:spPr bwMode="auto">
              <a:xfrm>
                <a:off x="1656614" y="2914397"/>
                <a:ext cx="2917548" cy="2108361"/>
              </a:xfrm>
              <a:custGeom>
                <a:avLst/>
                <a:gdLst>
                  <a:gd name="T0" fmla="*/ 0 w 2592"/>
                  <a:gd name="T1" fmla="*/ 0 h 1872"/>
                  <a:gd name="T2" fmla="*/ 0 w 2592"/>
                  <a:gd name="T3" fmla="*/ 72 h 1872"/>
                  <a:gd name="T4" fmla="*/ 2520 w 2592"/>
                  <a:gd name="T5" fmla="*/ 1332 h 1872"/>
                  <a:gd name="T6" fmla="*/ 2520 w 2592"/>
                  <a:gd name="T7" fmla="*/ 1836 h 1872"/>
                  <a:gd name="T8" fmla="*/ 2592 w 2592"/>
                  <a:gd name="T9" fmla="*/ 1872 h 1872"/>
                  <a:gd name="T10" fmla="*/ 2592 w 2592"/>
                  <a:gd name="T11" fmla="*/ 1296 h 1872"/>
                  <a:gd name="T12" fmla="*/ 0 w 2592"/>
                  <a:gd name="T13" fmla="*/ 0 h 1872"/>
                  <a:gd name="T14" fmla="*/ 0 60000 65536"/>
                  <a:gd name="T15" fmla="*/ 0 60000 65536"/>
                  <a:gd name="T16" fmla="*/ 0 60000 65536"/>
                  <a:gd name="T17" fmla="*/ 0 60000 65536"/>
                  <a:gd name="T18" fmla="*/ 0 60000 65536"/>
                  <a:gd name="T19" fmla="*/ 0 60000 65536"/>
                  <a:gd name="T20" fmla="*/ 0 60000 65536"/>
                  <a:gd name="T21" fmla="*/ 0 w 2592"/>
                  <a:gd name="T22" fmla="*/ 0 h 1872"/>
                  <a:gd name="T23" fmla="*/ 2592 w 2592"/>
                  <a:gd name="T24" fmla="*/ 1872 h 18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92" h="1872">
                    <a:moveTo>
                      <a:pt x="0" y="0"/>
                    </a:moveTo>
                    <a:lnTo>
                      <a:pt x="0" y="72"/>
                    </a:lnTo>
                    <a:lnTo>
                      <a:pt x="2520" y="1332"/>
                    </a:lnTo>
                    <a:lnTo>
                      <a:pt x="2520" y="1836"/>
                    </a:lnTo>
                    <a:lnTo>
                      <a:pt x="2592" y="1872"/>
                    </a:lnTo>
                    <a:lnTo>
                      <a:pt x="2592" y="1296"/>
                    </a:lnTo>
                    <a:lnTo>
                      <a:pt x="0" y="0"/>
                    </a:lnTo>
                    <a:close/>
                  </a:path>
                </a:pathLst>
              </a:custGeom>
              <a:solidFill>
                <a:schemeClr val="accent4"/>
              </a:solidFill>
              <a:ln>
                <a:noFill/>
              </a:ln>
              <a:extLst/>
            </p:spPr>
            <p:txBody>
              <a:bodyPr wrap="none" anchor="ctr"/>
              <a:lstStyle/>
              <a:p>
                <a:pPr latinLnBrk="1"/>
                <a:endParaRPr kumimoji="1" lang="zh-CN" altLang="en-US">
                  <a:solidFill>
                    <a:srgbClr val="000000"/>
                  </a:solidFill>
                  <a:latin typeface="Gulim" pitchFamily="34" charset="-127"/>
                  <a:ea typeface="Gulim" pitchFamily="34" charset="-127"/>
                </a:endParaRPr>
              </a:p>
            </p:txBody>
          </p:sp>
          <p:sp>
            <p:nvSpPr>
              <p:cNvPr id="27" name="Freeform 21"/>
              <p:cNvSpPr>
                <a:spLocks/>
              </p:cNvSpPr>
              <p:nvPr/>
            </p:nvSpPr>
            <p:spPr bwMode="auto">
              <a:xfrm>
                <a:off x="4329710" y="4981480"/>
                <a:ext cx="244452" cy="122246"/>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4"/>
              </a:solidFill>
              <a:ln>
                <a:no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28" name="Freeform 22"/>
              <p:cNvSpPr>
                <a:spLocks/>
              </p:cNvSpPr>
              <p:nvPr/>
            </p:nvSpPr>
            <p:spPr bwMode="auto">
              <a:xfrm>
                <a:off x="4817026" y="4738573"/>
                <a:ext cx="242865" cy="122247"/>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4"/>
              </a:solidFill>
              <a:ln>
                <a:no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29" name="Freeform 23"/>
              <p:cNvSpPr>
                <a:spLocks/>
              </p:cNvSpPr>
              <p:nvPr/>
            </p:nvSpPr>
            <p:spPr bwMode="auto">
              <a:xfrm>
                <a:off x="4410665" y="4211483"/>
                <a:ext cx="649226" cy="1054180"/>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gradFill rotWithShape="1">
                <a:gsLst>
                  <a:gs pos="0">
                    <a:schemeClr val="accent4">
                      <a:lumMod val="75000"/>
                    </a:schemeClr>
                  </a:gs>
                  <a:gs pos="100000">
                    <a:schemeClr val="accent4"/>
                  </a:gs>
                </a:gsLst>
                <a:lin ang="5400000" scaled="1"/>
              </a:gradFill>
              <a:ln>
                <a:no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30" name="Freeform 24"/>
              <p:cNvSpPr>
                <a:spLocks/>
              </p:cNvSpPr>
              <p:nvPr/>
            </p:nvSpPr>
            <p:spPr bwMode="auto">
              <a:xfrm>
                <a:off x="1331207" y="2914397"/>
                <a:ext cx="2593729" cy="1297086"/>
              </a:xfrm>
              <a:custGeom>
                <a:avLst/>
                <a:gdLst>
                  <a:gd name="T0" fmla="*/ 2016 w 2304"/>
                  <a:gd name="T1" fmla="*/ 1152 h 1152"/>
                  <a:gd name="T2" fmla="*/ 0 w 2304"/>
                  <a:gd name="T3" fmla="*/ 144 h 1152"/>
                  <a:gd name="T4" fmla="*/ 288 w 2304"/>
                  <a:gd name="T5" fmla="*/ 0 h 1152"/>
                  <a:gd name="T6" fmla="*/ 2304 w 2304"/>
                  <a:gd name="T7" fmla="*/ 1008 h 1152"/>
                  <a:gd name="T8" fmla="*/ 2016 w 2304"/>
                  <a:gd name="T9" fmla="*/ 1152 h 1152"/>
                  <a:gd name="T10" fmla="*/ 0 60000 65536"/>
                  <a:gd name="T11" fmla="*/ 0 60000 65536"/>
                  <a:gd name="T12" fmla="*/ 0 60000 65536"/>
                  <a:gd name="T13" fmla="*/ 0 60000 65536"/>
                  <a:gd name="T14" fmla="*/ 0 60000 65536"/>
                  <a:gd name="T15" fmla="*/ 0 w 2304"/>
                  <a:gd name="T16" fmla="*/ 0 h 1152"/>
                  <a:gd name="T17" fmla="*/ 2304 w 2304"/>
                  <a:gd name="T18" fmla="*/ 1152 h 1152"/>
                </a:gdLst>
                <a:ahLst/>
                <a:cxnLst>
                  <a:cxn ang="T10">
                    <a:pos x="T0" y="T1"/>
                  </a:cxn>
                  <a:cxn ang="T11">
                    <a:pos x="T2" y="T3"/>
                  </a:cxn>
                  <a:cxn ang="T12">
                    <a:pos x="T4" y="T5"/>
                  </a:cxn>
                  <a:cxn ang="T13">
                    <a:pos x="T6" y="T7"/>
                  </a:cxn>
                  <a:cxn ang="T14">
                    <a:pos x="T8" y="T9"/>
                  </a:cxn>
                </a:cxnLst>
                <a:rect l="T15" t="T16" r="T17" b="T18"/>
                <a:pathLst>
                  <a:path w="2304" h="1152">
                    <a:moveTo>
                      <a:pt x="2016" y="1152"/>
                    </a:moveTo>
                    <a:lnTo>
                      <a:pt x="0" y="144"/>
                    </a:lnTo>
                    <a:lnTo>
                      <a:pt x="288" y="0"/>
                    </a:lnTo>
                    <a:lnTo>
                      <a:pt x="2304" y="1008"/>
                    </a:lnTo>
                    <a:lnTo>
                      <a:pt x="2016" y="1152"/>
                    </a:lnTo>
                    <a:close/>
                  </a:path>
                </a:pathLst>
              </a:custGeom>
              <a:solidFill>
                <a:schemeClr val="accent3"/>
              </a:solidFill>
              <a:ln>
                <a:solidFill>
                  <a:schemeClr val="bg1">
                    <a:lumMod val="95000"/>
                  </a:schemeClr>
                </a:solid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31" name="Freeform 25"/>
              <p:cNvSpPr>
                <a:spLocks/>
              </p:cNvSpPr>
              <p:nvPr/>
            </p:nvSpPr>
            <p:spPr bwMode="auto">
              <a:xfrm>
                <a:off x="1343905" y="3076335"/>
                <a:ext cx="2269910" cy="1784486"/>
              </a:xfrm>
              <a:custGeom>
                <a:avLst/>
                <a:gdLst>
                  <a:gd name="T0" fmla="*/ 0 w 2016"/>
                  <a:gd name="T1" fmla="*/ 0 h 1584"/>
                  <a:gd name="T2" fmla="*/ 0 w 2016"/>
                  <a:gd name="T3" fmla="*/ 72 h 1584"/>
                  <a:gd name="T4" fmla="*/ 1944 w 2016"/>
                  <a:gd name="T5" fmla="*/ 1044 h 1584"/>
                  <a:gd name="T6" fmla="*/ 1944 w 2016"/>
                  <a:gd name="T7" fmla="*/ 1548 h 1584"/>
                  <a:gd name="T8" fmla="*/ 2016 w 2016"/>
                  <a:gd name="T9" fmla="*/ 1584 h 1584"/>
                  <a:gd name="T10" fmla="*/ 2016 w 2016"/>
                  <a:gd name="T11" fmla="*/ 1008 h 1584"/>
                  <a:gd name="T12" fmla="*/ 0 w 2016"/>
                  <a:gd name="T13" fmla="*/ 0 h 1584"/>
                  <a:gd name="T14" fmla="*/ 0 60000 65536"/>
                  <a:gd name="T15" fmla="*/ 0 60000 65536"/>
                  <a:gd name="T16" fmla="*/ 0 60000 65536"/>
                  <a:gd name="T17" fmla="*/ 0 60000 65536"/>
                  <a:gd name="T18" fmla="*/ 0 60000 65536"/>
                  <a:gd name="T19" fmla="*/ 0 60000 65536"/>
                  <a:gd name="T20" fmla="*/ 0 60000 65536"/>
                  <a:gd name="T21" fmla="*/ 0 w 2016"/>
                  <a:gd name="T22" fmla="*/ 0 h 1584"/>
                  <a:gd name="T23" fmla="*/ 2016 w 2016"/>
                  <a:gd name="T24" fmla="*/ 1584 h 15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16" h="1584">
                    <a:moveTo>
                      <a:pt x="0" y="0"/>
                    </a:moveTo>
                    <a:lnTo>
                      <a:pt x="0" y="72"/>
                    </a:lnTo>
                    <a:lnTo>
                      <a:pt x="1944" y="1044"/>
                    </a:lnTo>
                    <a:lnTo>
                      <a:pt x="1944" y="1548"/>
                    </a:lnTo>
                    <a:lnTo>
                      <a:pt x="2016" y="1584"/>
                    </a:lnTo>
                    <a:lnTo>
                      <a:pt x="2016" y="1008"/>
                    </a:lnTo>
                    <a:lnTo>
                      <a:pt x="0" y="0"/>
                    </a:lnTo>
                    <a:close/>
                  </a:path>
                </a:pathLst>
              </a:custGeom>
              <a:solidFill>
                <a:schemeClr val="accent3"/>
              </a:solidFill>
              <a:ln>
                <a:noFill/>
              </a:ln>
              <a:extLst/>
            </p:spPr>
            <p:txBody>
              <a:bodyPr wrap="none" anchor="ctr"/>
              <a:lstStyle/>
              <a:p>
                <a:pPr latinLnBrk="1"/>
                <a:endParaRPr kumimoji="1" lang="zh-CN" altLang="en-US">
                  <a:solidFill>
                    <a:srgbClr val="000000"/>
                  </a:solidFill>
                  <a:latin typeface="Gulim" pitchFamily="34" charset="-127"/>
                  <a:ea typeface="Gulim" pitchFamily="34" charset="-127"/>
                </a:endParaRPr>
              </a:p>
            </p:txBody>
          </p:sp>
          <p:sp>
            <p:nvSpPr>
              <p:cNvPr id="32" name="Freeform 26"/>
              <p:cNvSpPr>
                <a:spLocks/>
              </p:cNvSpPr>
              <p:nvPr/>
            </p:nvSpPr>
            <p:spPr bwMode="auto">
              <a:xfrm>
                <a:off x="3370951" y="4819542"/>
                <a:ext cx="242864" cy="122246"/>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3"/>
              </a:solidFill>
              <a:ln>
                <a:no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33" name="Freeform 27"/>
              <p:cNvSpPr>
                <a:spLocks/>
              </p:cNvSpPr>
              <p:nvPr/>
            </p:nvSpPr>
            <p:spPr bwMode="auto">
              <a:xfrm>
                <a:off x="3843981" y="4576636"/>
                <a:ext cx="242864" cy="120659"/>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3"/>
              </a:solidFill>
              <a:ln>
                <a:no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34" name="Freeform 28"/>
              <p:cNvSpPr>
                <a:spLocks/>
              </p:cNvSpPr>
              <p:nvPr/>
            </p:nvSpPr>
            <p:spPr bwMode="auto">
              <a:xfrm>
                <a:off x="3439207" y="4049546"/>
                <a:ext cx="647639" cy="1054180"/>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gradFill flip="none" rotWithShape="1">
                <a:gsLst>
                  <a:gs pos="0">
                    <a:schemeClr val="accent3">
                      <a:lumMod val="75000"/>
                    </a:schemeClr>
                  </a:gs>
                  <a:gs pos="100000">
                    <a:schemeClr val="accent3"/>
                  </a:gs>
                </a:gsLst>
                <a:lin ang="5400000" scaled="1"/>
                <a:tileRect/>
              </a:gradFill>
              <a:ln>
                <a:no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60464" name="Freeform 29"/>
              <p:cNvSpPr>
                <a:spLocks/>
              </p:cNvSpPr>
              <p:nvPr/>
            </p:nvSpPr>
            <p:spPr bwMode="auto">
              <a:xfrm>
                <a:off x="1007725" y="3077036"/>
                <a:ext cx="1944942" cy="972466"/>
              </a:xfrm>
              <a:custGeom>
                <a:avLst/>
                <a:gdLst>
                  <a:gd name="T0" fmla="*/ 1620785 w 1728"/>
                  <a:gd name="T1" fmla="*/ 972466 h 864"/>
                  <a:gd name="T2" fmla="*/ 0 w 1728"/>
                  <a:gd name="T3" fmla="*/ 162078 h 864"/>
                  <a:gd name="T4" fmla="*/ 324157 w 1728"/>
                  <a:gd name="T5" fmla="*/ 0 h 864"/>
                  <a:gd name="T6" fmla="*/ 1944942 w 1728"/>
                  <a:gd name="T7" fmla="*/ 810388 h 864"/>
                  <a:gd name="T8" fmla="*/ 1620785 w 1728"/>
                  <a:gd name="T9" fmla="*/ 972466 h 864"/>
                  <a:gd name="T10" fmla="*/ 0 60000 65536"/>
                  <a:gd name="T11" fmla="*/ 0 60000 65536"/>
                  <a:gd name="T12" fmla="*/ 0 60000 65536"/>
                  <a:gd name="T13" fmla="*/ 0 60000 65536"/>
                  <a:gd name="T14" fmla="*/ 0 60000 65536"/>
                  <a:gd name="T15" fmla="*/ 0 w 1728"/>
                  <a:gd name="T16" fmla="*/ 0 h 864"/>
                  <a:gd name="T17" fmla="*/ 1728 w 1728"/>
                  <a:gd name="T18" fmla="*/ 864 h 864"/>
                </a:gdLst>
                <a:ahLst/>
                <a:cxnLst>
                  <a:cxn ang="T10">
                    <a:pos x="T0" y="T1"/>
                  </a:cxn>
                  <a:cxn ang="T11">
                    <a:pos x="T2" y="T3"/>
                  </a:cxn>
                  <a:cxn ang="T12">
                    <a:pos x="T4" y="T5"/>
                  </a:cxn>
                  <a:cxn ang="T13">
                    <a:pos x="T6" y="T7"/>
                  </a:cxn>
                  <a:cxn ang="T14">
                    <a:pos x="T8" y="T9"/>
                  </a:cxn>
                </a:cxnLst>
                <a:rect l="T15" t="T16" r="T17" b="T18"/>
                <a:pathLst>
                  <a:path w="1728" h="864">
                    <a:moveTo>
                      <a:pt x="1440" y="864"/>
                    </a:moveTo>
                    <a:lnTo>
                      <a:pt x="0" y="144"/>
                    </a:lnTo>
                    <a:lnTo>
                      <a:pt x="288" y="0"/>
                    </a:lnTo>
                    <a:lnTo>
                      <a:pt x="1728" y="720"/>
                    </a:lnTo>
                    <a:lnTo>
                      <a:pt x="1440" y="864"/>
                    </a:lnTo>
                    <a:close/>
                  </a:path>
                </a:pathLst>
              </a:custGeom>
              <a:solidFill>
                <a:schemeClr val="accent2"/>
              </a:solidFill>
              <a:ln w="9525">
                <a:solidFill>
                  <a:srgbClr val="D9D9D9"/>
                </a:solidFill>
                <a:miter lim="800000"/>
                <a:headEnd/>
                <a:tailEnd/>
              </a:ln>
            </p:spPr>
            <p:txBody>
              <a:bodyPr/>
              <a:lstStyle/>
              <a:p>
                <a:pPr latinLnBrk="1"/>
                <a:endParaRPr kumimoji="1" lang="zh-CN" altLang="en-US">
                  <a:solidFill>
                    <a:srgbClr val="000000"/>
                  </a:solidFill>
                  <a:latin typeface="Gulim" pitchFamily="34" charset="-127"/>
                  <a:ea typeface="Gulim" pitchFamily="34" charset="-127"/>
                </a:endParaRPr>
              </a:p>
            </p:txBody>
          </p:sp>
          <p:sp>
            <p:nvSpPr>
              <p:cNvPr id="60465" name="Freeform 30"/>
              <p:cNvSpPr>
                <a:spLocks/>
              </p:cNvSpPr>
              <p:nvPr/>
            </p:nvSpPr>
            <p:spPr bwMode="auto">
              <a:xfrm>
                <a:off x="1007725" y="3239114"/>
                <a:ext cx="1620785" cy="1458699"/>
              </a:xfrm>
              <a:custGeom>
                <a:avLst/>
                <a:gdLst>
                  <a:gd name="T0" fmla="*/ 0 w 1440"/>
                  <a:gd name="T1" fmla="*/ 0 h 1296"/>
                  <a:gd name="T2" fmla="*/ 0 w 1440"/>
                  <a:gd name="T3" fmla="*/ 81039 h 1296"/>
                  <a:gd name="T4" fmla="*/ 1539746 w 1440"/>
                  <a:gd name="T5" fmla="*/ 850908 h 1296"/>
                  <a:gd name="T6" fmla="*/ 1539746 w 1440"/>
                  <a:gd name="T7" fmla="*/ 1418180 h 1296"/>
                  <a:gd name="T8" fmla="*/ 1620785 w 1440"/>
                  <a:gd name="T9" fmla="*/ 1458699 h 1296"/>
                  <a:gd name="T10" fmla="*/ 1620785 w 1440"/>
                  <a:gd name="T11" fmla="*/ 810388 h 1296"/>
                  <a:gd name="T12" fmla="*/ 0 w 1440"/>
                  <a:gd name="T13" fmla="*/ 0 h 1296"/>
                  <a:gd name="T14" fmla="*/ 0 60000 65536"/>
                  <a:gd name="T15" fmla="*/ 0 60000 65536"/>
                  <a:gd name="T16" fmla="*/ 0 60000 65536"/>
                  <a:gd name="T17" fmla="*/ 0 60000 65536"/>
                  <a:gd name="T18" fmla="*/ 0 60000 65536"/>
                  <a:gd name="T19" fmla="*/ 0 60000 65536"/>
                  <a:gd name="T20" fmla="*/ 0 60000 65536"/>
                  <a:gd name="T21" fmla="*/ 0 w 1440"/>
                  <a:gd name="T22" fmla="*/ 0 h 1296"/>
                  <a:gd name="T23" fmla="*/ 1440 w 1440"/>
                  <a:gd name="T24" fmla="*/ 1296 h 12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0" h="1296">
                    <a:moveTo>
                      <a:pt x="0" y="0"/>
                    </a:moveTo>
                    <a:lnTo>
                      <a:pt x="0" y="72"/>
                    </a:lnTo>
                    <a:lnTo>
                      <a:pt x="1368" y="756"/>
                    </a:lnTo>
                    <a:lnTo>
                      <a:pt x="1368" y="1260"/>
                    </a:lnTo>
                    <a:lnTo>
                      <a:pt x="1440" y="1296"/>
                    </a:lnTo>
                    <a:lnTo>
                      <a:pt x="1440" y="720"/>
                    </a:lnTo>
                    <a:lnTo>
                      <a:pt x="0" y="0"/>
                    </a:lnTo>
                    <a:close/>
                  </a:path>
                </a:pathLst>
              </a:custGeom>
              <a:solidFill>
                <a:schemeClr val="accent2"/>
              </a:solidFill>
              <a:ln w="9525">
                <a:noFill/>
                <a:miter lim="800000"/>
                <a:headEnd/>
                <a:tailEnd/>
              </a:ln>
            </p:spPr>
            <p:txBody>
              <a:bodyPr wrap="none" anchor="ctr"/>
              <a:lstStyle/>
              <a:p>
                <a:pPr latinLnBrk="1"/>
                <a:endParaRPr kumimoji="1" lang="zh-CN" altLang="en-US">
                  <a:solidFill>
                    <a:srgbClr val="000000"/>
                  </a:solidFill>
                  <a:latin typeface="Gulim" pitchFamily="34" charset="-127"/>
                  <a:ea typeface="Gulim" pitchFamily="34" charset="-127"/>
                </a:endParaRPr>
              </a:p>
            </p:txBody>
          </p:sp>
          <p:sp>
            <p:nvSpPr>
              <p:cNvPr id="60466" name="Freeform 31"/>
              <p:cNvSpPr>
                <a:spLocks/>
              </p:cNvSpPr>
              <p:nvPr/>
            </p:nvSpPr>
            <p:spPr bwMode="auto">
              <a:xfrm>
                <a:off x="2385393" y="4657293"/>
                <a:ext cx="243118" cy="121558"/>
              </a:xfrm>
              <a:custGeom>
                <a:avLst/>
                <a:gdLst>
                  <a:gd name="T0" fmla="*/ 243118 w 216"/>
                  <a:gd name="T1" fmla="*/ 40519 h 108"/>
                  <a:gd name="T2" fmla="*/ 162079 w 216"/>
                  <a:gd name="T3" fmla="*/ 0 h 108"/>
                  <a:gd name="T4" fmla="*/ 0 w 216"/>
                  <a:gd name="T5" fmla="*/ 81039 h 108"/>
                  <a:gd name="T6" fmla="*/ 81039 w 216"/>
                  <a:gd name="T7" fmla="*/ 121558 h 108"/>
                  <a:gd name="T8" fmla="*/ 243118 w 216"/>
                  <a:gd name="T9" fmla="*/ 40519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2"/>
              </a:solidFill>
              <a:ln w="9525">
                <a:noFill/>
                <a:miter lim="800000"/>
                <a:headEnd/>
                <a:tailEnd/>
              </a:ln>
            </p:spPr>
            <p:txBody>
              <a:bodyPr/>
              <a:lstStyle/>
              <a:p>
                <a:pPr latinLnBrk="1"/>
                <a:endParaRPr kumimoji="1" lang="zh-CN" altLang="en-US">
                  <a:solidFill>
                    <a:srgbClr val="000000"/>
                  </a:solidFill>
                  <a:latin typeface="Gulim" pitchFamily="34" charset="-127"/>
                  <a:ea typeface="Gulim" pitchFamily="34" charset="-127"/>
                </a:endParaRPr>
              </a:p>
            </p:txBody>
          </p:sp>
          <p:sp>
            <p:nvSpPr>
              <p:cNvPr id="60467" name="Freeform 32"/>
              <p:cNvSpPr>
                <a:spLocks/>
              </p:cNvSpPr>
              <p:nvPr/>
            </p:nvSpPr>
            <p:spPr bwMode="auto">
              <a:xfrm>
                <a:off x="2871628" y="4414177"/>
                <a:ext cx="243118" cy="121558"/>
              </a:xfrm>
              <a:custGeom>
                <a:avLst/>
                <a:gdLst>
                  <a:gd name="T0" fmla="*/ 243118 w 216"/>
                  <a:gd name="T1" fmla="*/ 40519 h 108"/>
                  <a:gd name="T2" fmla="*/ 162079 w 216"/>
                  <a:gd name="T3" fmla="*/ 0 h 108"/>
                  <a:gd name="T4" fmla="*/ 0 w 216"/>
                  <a:gd name="T5" fmla="*/ 81039 h 108"/>
                  <a:gd name="T6" fmla="*/ 81039 w 216"/>
                  <a:gd name="T7" fmla="*/ 121558 h 108"/>
                  <a:gd name="T8" fmla="*/ 243118 w 216"/>
                  <a:gd name="T9" fmla="*/ 40519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2"/>
              </a:solidFill>
              <a:ln w="9525">
                <a:noFill/>
                <a:miter lim="800000"/>
                <a:headEnd/>
                <a:tailEnd/>
              </a:ln>
            </p:spPr>
            <p:txBody>
              <a:bodyPr/>
              <a:lstStyle/>
              <a:p>
                <a:pPr latinLnBrk="1"/>
                <a:endParaRPr kumimoji="1" lang="zh-CN" altLang="en-US">
                  <a:solidFill>
                    <a:srgbClr val="000000"/>
                  </a:solidFill>
                  <a:latin typeface="Gulim" pitchFamily="34" charset="-127"/>
                  <a:ea typeface="Gulim" pitchFamily="34" charset="-127"/>
                </a:endParaRPr>
              </a:p>
            </p:txBody>
          </p:sp>
          <p:sp>
            <p:nvSpPr>
              <p:cNvPr id="39" name="Freeform 33"/>
              <p:cNvSpPr>
                <a:spLocks/>
              </p:cNvSpPr>
              <p:nvPr/>
            </p:nvSpPr>
            <p:spPr bwMode="auto">
              <a:xfrm>
                <a:off x="2466162" y="3887608"/>
                <a:ext cx="649225" cy="1054180"/>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gradFill flip="none" rotWithShape="1">
                <a:gsLst>
                  <a:gs pos="0">
                    <a:schemeClr val="accent2">
                      <a:lumMod val="75000"/>
                    </a:schemeClr>
                  </a:gs>
                  <a:gs pos="100000">
                    <a:schemeClr val="accent2"/>
                  </a:gs>
                </a:gsLst>
                <a:lin ang="16200000" scaled="1"/>
                <a:tileRect/>
              </a:gradFill>
              <a:ln>
                <a:noFill/>
              </a:ln>
              <a:extLst/>
            </p:spPr>
            <p:txBody>
              <a:bodyPr/>
              <a:lstStyle/>
              <a:p>
                <a:pPr latinLnBrk="1"/>
                <a:endParaRPr kumimoji="1" lang="zh-CN" altLang="en-US">
                  <a:solidFill>
                    <a:srgbClr val="000000"/>
                  </a:solidFill>
                  <a:latin typeface="Gulim" pitchFamily="34" charset="-127"/>
                  <a:ea typeface="Gulim" pitchFamily="34" charset="-127"/>
                </a:endParaRPr>
              </a:p>
            </p:txBody>
          </p:sp>
          <p:sp>
            <p:nvSpPr>
              <p:cNvPr id="60469" name="Freeform 34"/>
              <p:cNvSpPr>
                <a:spLocks/>
              </p:cNvSpPr>
              <p:nvPr/>
            </p:nvSpPr>
            <p:spPr bwMode="auto">
              <a:xfrm>
                <a:off x="683568" y="3239114"/>
                <a:ext cx="1296628" cy="648311"/>
              </a:xfrm>
              <a:custGeom>
                <a:avLst/>
                <a:gdLst>
                  <a:gd name="T0" fmla="*/ 972471 w 1152"/>
                  <a:gd name="T1" fmla="*/ 648311 h 576"/>
                  <a:gd name="T2" fmla="*/ 0 w 1152"/>
                  <a:gd name="T3" fmla="*/ 162078 h 576"/>
                  <a:gd name="T4" fmla="*/ 324157 w 1152"/>
                  <a:gd name="T5" fmla="*/ 0 h 576"/>
                  <a:gd name="T6" fmla="*/ 1296628 w 1152"/>
                  <a:gd name="T7" fmla="*/ 486233 h 576"/>
                  <a:gd name="T8" fmla="*/ 972471 w 1152"/>
                  <a:gd name="T9" fmla="*/ 648311 h 576"/>
                  <a:gd name="T10" fmla="*/ 0 60000 65536"/>
                  <a:gd name="T11" fmla="*/ 0 60000 65536"/>
                  <a:gd name="T12" fmla="*/ 0 60000 65536"/>
                  <a:gd name="T13" fmla="*/ 0 60000 65536"/>
                  <a:gd name="T14" fmla="*/ 0 60000 65536"/>
                  <a:gd name="T15" fmla="*/ 0 w 1152"/>
                  <a:gd name="T16" fmla="*/ 0 h 576"/>
                  <a:gd name="T17" fmla="*/ 1152 w 1152"/>
                  <a:gd name="T18" fmla="*/ 576 h 576"/>
                </a:gdLst>
                <a:ahLst/>
                <a:cxnLst>
                  <a:cxn ang="T10">
                    <a:pos x="T0" y="T1"/>
                  </a:cxn>
                  <a:cxn ang="T11">
                    <a:pos x="T2" y="T3"/>
                  </a:cxn>
                  <a:cxn ang="T12">
                    <a:pos x="T4" y="T5"/>
                  </a:cxn>
                  <a:cxn ang="T13">
                    <a:pos x="T6" y="T7"/>
                  </a:cxn>
                  <a:cxn ang="T14">
                    <a:pos x="T8" y="T9"/>
                  </a:cxn>
                </a:cxnLst>
                <a:rect l="T15" t="T16" r="T17" b="T18"/>
                <a:pathLst>
                  <a:path w="1152" h="576">
                    <a:moveTo>
                      <a:pt x="864" y="576"/>
                    </a:moveTo>
                    <a:lnTo>
                      <a:pt x="0" y="144"/>
                    </a:lnTo>
                    <a:lnTo>
                      <a:pt x="288" y="0"/>
                    </a:lnTo>
                    <a:lnTo>
                      <a:pt x="1152" y="432"/>
                    </a:lnTo>
                    <a:lnTo>
                      <a:pt x="864" y="576"/>
                    </a:lnTo>
                    <a:close/>
                  </a:path>
                </a:pathLst>
              </a:custGeom>
              <a:solidFill>
                <a:schemeClr val="accent1"/>
              </a:solidFill>
              <a:ln w="9525">
                <a:solidFill>
                  <a:srgbClr val="F2F2F2"/>
                </a:solidFill>
                <a:miter lim="800000"/>
                <a:headEnd/>
                <a:tailEnd/>
              </a:ln>
            </p:spPr>
            <p:txBody>
              <a:bodyPr/>
              <a:lstStyle/>
              <a:p>
                <a:pPr latinLnBrk="1"/>
                <a:endParaRPr kumimoji="1" lang="zh-CN" altLang="en-US">
                  <a:solidFill>
                    <a:srgbClr val="000000"/>
                  </a:solidFill>
                  <a:latin typeface="Gulim" pitchFamily="34" charset="-127"/>
                  <a:ea typeface="Gulim" pitchFamily="34" charset="-127"/>
                </a:endParaRPr>
              </a:p>
            </p:txBody>
          </p:sp>
          <p:sp>
            <p:nvSpPr>
              <p:cNvPr id="60470" name="Freeform 35"/>
              <p:cNvSpPr>
                <a:spLocks/>
              </p:cNvSpPr>
              <p:nvPr/>
            </p:nvSpPr>
            <p:spPr bwMode="auto">
              <a:xfrm>
                <a:off x="683568" y="3401192"/>
                <a:ext cx="972471" cy="1134544"/>
              </a:xfrm>
              <a:custGeom>
                <a:avLst/>
                <a:gdLst>
                  <a:gd name="T0" fmla="*/ 0 w 864"/>
                  <a:gd name="T1" fmla="*/ 0 h 1008"/>
                  <a:gd name="T2" fmla="*/ 0 w 864"/>
                  <a:gd name="T3" fmla="*/ 81039 h 1008"/>
                  <a:gd name="T4" fmla="*/ 891432 w 864"/>
                  <a:gd name="T5" fmla="*/ 526753 h 1008"/>
                  <a:gd name="T6" fmla="*/ 891432 w 864"/>
                  <a:gd name="T7" fmla="*/ 1094025 h 1008"/>
                  <a:gd name="T8" fmla="*/ 972471 w 864"/>
                  <a:gd name="T9" fmla="*/ 1134544 h 1008"/>
                  <a:gd name="T10" fmla="*/ 972471 w 864"/>
                  <a:gd name="T11" fmla="*/ 486233 h 1008"/>
                  <a:gd name="T12" fmla="*/ 0 w 864"/>
                  <a:gd name="T13" fmla="*/ 0 h 1008"/>
                  <a:gd name="T14" fmla="*/ 0 60000 65536"/>
                  <a:gd name="T15" fmla="*/ 0 60000 65536"/>
                  <a:gd name="T16" fmla="*/ 0 60000 65536"/>
                  <a:gd name="T17" fmla="*/ 0 60000 65536"/>
                  <a:gd name="T18" fmla="*/ 0 60000 65536"/>
                  <a:gd name="T19" fmla="*/ 0 60000 65536"/>
                  <a:gd name="T20" fmla="*/ 0 60000 65536"/>
                  <a:gd name="T21" fmla="*/ 0 w 864"/>
                  <a:gd name="T22" fmla="*/ 0 h 1008"/>
                  <a:gd name="T23" fmla="*/ 864 w 864"/>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4" h="1008">
                    <a:moveTo>
                      <a:pt x="0" y="0"/>
                    </a:moveTo>
                    <a:lnTo>
                      <a:pt x="0" y="72"/>
                    </a:lnTo>
                    <a:lnTo>
                      <a:pt x="792" y="468"/>
                    </a:lnTo>
                    <a:lnTo>
                      <a:pt x="792" y="972"/>
                    </a:lnTo>
                    <a:lnTo>
                      <a:pt x="864" y="1008"/>
                    </a:lnTo>
                    <a:lnTo>
                      <a:pt x="864" y="432"/>
                    </a:lnTo>
                    <a:lnTo>
                      <a:pt x="0" y="0"/>
                    </a:lnTo>
                    <a:close/>
                  </a:path>
                </a:pathLst>
              </a:custGeom>
              <a:solidFill>
                <a:schemeClr val="accent1"/>
              </a:solidFill>
              <a:ln w="9525">
                <a:noFill/>
                <a:miter lim="800000"/>
                <a:headEnd/>
                <a:tailEnd/>
              </a:ln>
            </p:spPr>
            <p:txBody>
              <a:bodyPr wrap="none" anchor="ctr"/>
              <a:lstStyle/>
              <a:p>
                <a:pPr latinLnBrk="1"/>
                <a:endParaRPr kumimoji="1" lang="zh-CN" altLang="en-US">
                  <a:solidFill>
                    <a:srgbClr val="000000"/>
                  </a:solidFill>
                  <a:latin typeface="Gulim" pitchFamily="34" charset="-127"/>
                  <a:ea typeface="Gulim" pitchFamily="34" charset="-127"/>
                </a:endParaRPr>
              </a:p>
            </p:txBody>
          </p:sp>
          <p:sp>
            <p:nvSpPr>
              <p:cNvPr id="60471" name="Freeform 36"/>
              <p:cNvSpPr>
                <a:spLocks/>
              </p:cNvSpPr>
              <p:nvPr/>
            </p:nvSpPr>
            <p:spPr bwMode="auto">
              <a:xfrm>
                <a:off x="1412921" y="4495216"/>
                <a:ext cx="243118" cy="121558"/>
              </a:xfrm>
              <a:custGeom>
                <a:avLst/>
                <a:gdLst>
                  <a:gd name="T0" fmla="*/ 243118 w 216"/>
                  <a:gd name="T1" fmla="*/ 40519 h 108"/>
                  <a:gd name="T2" fmla="*/ 162079 w 216"/>
                  <a:gd name="T3" fmla="*/ 0 h 108"/>
                  <a:gd name="T4" fmla="*/ 0 w 216"/>
                  <a:gd name="T5" fmla="*/ 81039 h 108"/>
                  <a:gd name="T6" fmla="*/ 81039 w 216"/>
                  <a:gd name="T7" fmla="*/ 121558 h 108"/>
                  <a:gd name="T8" fmla="*/ 243118 w 216"/>
                  <a:gd name="T9" fmla="*/ 40519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1"/>
              </a:solidFill>
              <a:ln w="9525">
                <a:noFill/>
                <a:miter lim="800000"/>
                <a:headEnd/>
                <a:tailEnd/>
              </a:ln>
            </p:spPr>
            <p:txBody>
              <a:bodyPr/>
              <a:lstStyle/>
              <a:p>
                <a:pPr latinLnBrk="1"/>
                <a:endParaRPr kumimoji="1" lang="zh-CN" altLang="en-US">
                  <a:solidFill>
                    <a:srgbClr val="000000"/>
                  </a:solidFill>
                  <a:latin typeface="Gulim" pitchFamily="34" charset="-127"/>
                  <a:ea typeface="Gulim" pitchFamily="34" charset="-127"/>
                </a:endParaRPr>
              </a:p>
            </p:txBody>
          </p:sp>
          <p:sp>
            <p:nvSpPr>
              <p:cNvPr id="60472" name="Freeform 37"/>
              <p:cNvSpPr>
                <a:spLocks/>
              </p:cNvSpPr>
              <p:nvPr/>
            </p:nvSpPr>
            <p:spPr bwMode="auto">
              <a:xfrm>
                <a:off x="1899157" y="4252099"/>
                <a:ext cx="243118" cy="121558"/>
              </a:xfrm>
              <a:custGeom>
                <a:avLst/>
                <a:gdLst>
                  <a:gd name="T0" fmla="*/ 243118 w 216"/>
                  <a:gd name="T1" fmla="*/ 40519 h 108"/>
                  <a:gd name="T2" fmla="*/ 162079 w 216"/>
                  <a:gd name="T3" fmla="*/ 0 h 108"/>
                  <a:gd name="T4" fmla="*/ 0 w 216"/>
                  <a:gd name="T5" fmla="*/ 81039 h 108"/>
                  <a:gd name="T6" fmla="*/ 81039 w 216"/>
                  <a:gd name="T7" fmla="*/ 121558 h 108"/>
                  <a:gd name="T8" fmla="*/ 243118 w 216"/>
                  <a:gd name="T9" fmla="*/ 40519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accent1"/>
              </a:solidFill>
              <a:ln w="9525">
                <a:noFill/>
                <a:miter lim="800000"/>
                <a:headEnd/>
                <a:tailEnd/>
              </a:ln>
            </p:spPr>
            <p:txBody>
              <a:bodyPr/>
              <a:lstStyle/>
              <a:p>
                <a:pPr latinLnBrk="1"/>
                <a:endParaRPr kumimoji="1" lang="zh-CN" altLang="en-US">
                  <a:solidFill>
                    <a:srgbClr val="000000"/>
                  </a:solidFill>
                  <a:latin typeface="Gulim" pitchFamily="34" charset="-127"/>
                  <a:ea typeface="Gulim" pitchFamily="34" charset="-127"/>
                </a:endParaRPr>
              </a:p>
            </p:txBody>
          </p:sp>
          <p:sp>
            <p:nvSpPr>
              <p:cNvPr id="44" name="Freeform 38"/>
              <p:cNvSpPr>
                <a:spLocks/>
              </p:cNvSpPr>
              <p:nvPr/>
            </p:nvSpPr>
            <p:spPr bwMode="auto">
              <a:xfrm>
                <a:off x="1494704" y="3725671"/>
                <a:ext cx="647639" cy="1054180"/>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gradFill rotWithShape="1">
                <a:gsLst>
                  <a:gs pos="0">
                    <a:schemeClr val="accent1">
                      <a:lumMod val="75000"/>
                    </a:schemeClr>
                  </a:gs>
                  <a:gs pos="100000">
                    <a:schemeClr val="accent1"/>
                  </a:gs>
                </a:gsLst>
                <a:lin ang="5400000" scaled="1"/>
              </a:gradFill>
              <a:ln>
                <a:noFill/>
              </a:ln>
              <a:extLst/>
            </p:spPr>
            <p:txBody>
              <a:bodyPr/>
              <a:lstStyle/>
              <a:p>
                <a:pPr latinLnBrk="1"/>
                <a:endParaRPr kumimoji="1" lang="zh-CN" altLang="en-US">
                  <a:solidFill>
                    <a:srgbClr val="000000"/>
                  </a:solidFill>
                  <a:latin typeface="Gulim" pitchFamily="34" charset="-127"/>
                  <a:ea typeface="Gulim" pitchFamily="34" charset="-127"/>
                </a:endParaRPr>
              </a:p>
            </p:txBody>
          </p:sp>
        </p:grpSp>
        <p:sp>
          <p:nvSpPr>
            <p:cNvPr id="7" name="Oval 65"/>
            <p:cNvSpPr>
              <a:spLocks noChangeArrowheads="1"/>
            </p:cNvSpPr>
            <p:nvPr/>
          </p:nvSpPr>
          <p:spPr bwMode="auto">
            <a:xfrm>
              <a:off x="1970042" y="4688360"/>
              <a:ext cx="596843" cy="76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宋体"/>
              </a:endParaRPr>
            </a:p>
          </p:txBody>
        </p:sp>
        <p:sp>
          <p:nvSpPr>
            <p:cNvPr id="8" name="Oval 65"/>
            <p:cNvSpPr>
              <a:spLocks noChangeArrowheads="1"/>
            </p:cNvSpPr>
            <p:nvPr/>
          </p:nvSpPr>
          <p:spPr bwMode="auto">
            <a:xfrm>
              <a:off x="2925627" y="4866174"/>
              <a:ext cx="596843" cy="76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宋体"/>
              </a:endParaRPr>
            </a:p>
          </p:txBody>
        </p:sp>
        <p:sp>
          <p:nvSpPr>
            <p:cNvPr id="9" name="Oval 65"/>
            <p:cNvSpPr>
              <a:spLocks noChangeArrowheads="1"/>
            </p:cNvSpPr>
            <p:nvPr/>
          </p:nvSpPr>
          <p:spPr bwMode="auto">
            <a:xfrm>
              <a:off x="3906609" y="5045575"/>
              <a:ext cx="595257" cy="76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宋体"/>
              </a:endParaRPr>
            </a:p>
          </p:txBody>
        </p:sp>
        <p:sp>
          <p:nvSpPr>
            <p:cNvPr id="10" name="Oval 65"/>
            <p:cNvSpPr>
              <a:spLocks noChangeArrowheads="1"/>
            </p:cNvSpPr>
            <p:nvPr/>
          </p:nvSpPr>
          <p:spPr bwMode="auto">
            <a:xfrm>
              <a:off x="4886004" y="5221801"/>
              <a:ext cx="596843" cy="76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宋体"/>
              </a:endParaRPr>
            </a:p>
          </p:txBody>
        </p:sp>
        <p:sp>
          <p:nvSpPr>
            <p:cNvPr id="11" name="Oval 65"/>
            <p:cNvSpPr>
              <a:spLocks noChangeArrowheads="1"/>
            </p:cNvSpPr>
            <p:nvPr/>
          </p:nvSpPr>
          <p:spPr bwMode="auto">
            <a:xfrm>
              <a:off x="5871747" y="5383738"/>
              <a:ext cx="596843" cy="76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宋体"/>
              </a:endParaRPr>
            </a:p>
          </p:txBody>
        </p:sp>
      </p:grpSp>
      <p:sp>
        <p:nvSpPr>
          <p:cNvPr id="47" name="TextBox 46"/>
          <p:cNvSpPr txBox="1"/>
          <p:nvPr/>
        </p:nvSpPr>
        <p:spPr>
          <a:xfrm>
            <a:off x="6852955" y="5677296"/>
            <a:ext cx="845103" cy="481799"/>
          </a:xfrm>
          <a:prstGeom prst="rect">
            <a:avLst/>
          </a:prstGeom>
          <a:noFill/>
        </p:spPr>
        <p:txBody>
          <a:bodyPr wrap="none">
            <a:spAutoFit/>
          </a:bodyPr>
          <a:lstStyle/>
          <a:p>
            <a:pPr fontAlgn="auto">
              <a:spcBef>
                <a:spcPts val="0"/>
              </a:spcBef>
              <a:spcAft>
                <a:spcPts val="0"/>
              </a:spcAft>
              <a:defRPr/>
            </a:pPr>
            <a:r>
              <a:rPr lang="en-US" sz="2531" b="1" dirty="0" smtClean="0">
                <a:solidFill>
                  <a:schemeClr val="accent6"/>
                </a:solidFill>
                <a:latin typeface="+mn-lt"/>
                <a:ea typeface="+mn-ea"/>
              </a:rPr>
              <a:t>2018</a:t>
            </a:r>
            <a:endParaRPr lang="en-GB" sz="2531" b="1" dirty="0">
              <a:solidFill>
                <a:schemeClr val="accent6"/>
              </a:solidFill>
              <a:latin typeface="+mn-lt"/>
              <a:ea typeface="+mn-ea"/>
            </a:endParaRPr>
          </a:p>
        </p:txBody>
      </p:sp>
      <p:sp>
        <p:nvSpPr>
          <p:cNvPr id="49" name="TextBox 48"/>
          <p:cNvSpPr txBox="1"/>
          <p:nvPr/>
        </p:nvSpPr>
        <p:spPr>
          <a:xfrm>
            <a:off x="5818284" y="5509874"/>
            <a:ext cx="845103" cy="481799"/>
          </a:xfrm>
          <a:prstGeom prst="rect">
            <a:avLst/>
          </a:prstGeom>
          <a:noFill/>
        </p:spPr>
        <p:txBody>
          <a:bodyPr wrap="none">
            <a:spAutoFit/>
          </a:bodyPr>
          <a:lstStyle/>
          <a:p>
            <a:pPr fontAlgn="auto">
              <a:spcBef>
                <a:spcPts val="0"/>
              </a:spcBef>
              <a:spcAft>
                <a:spcPts val="0"/>
              </a:spcAft>
              <a:defRPr/>
            </a:pPr>
            <a:r>
              <a:rPr lang="en-US" sz="2531" b="1" dirty="0" smtClean="0">
                <a:solidFill>
                  <a:schemeClr val="accent5"/>
                </a:solidFill>
                <a:latin typeface="+mn-lt"/>
                <a:ea typeface="+mn-ea"/>
              </a:rPr>
              <a:t>2017</a:t>
            </a:r>
            <a:endParaRPr lang="en-GB" sz="2531" b="1" dirty="0">
              <a:solidFill>
                <a:schemeClr val="accent5"/>
              </a:solidFill>
              <a:latin typeface="+mn-lt"/>
              <a:ea typeface="+mn-ea"/>
            </a:endParaRPr>
          </a:p>
        </p:txBody>
      </p:sp>
      <p:sp>
        <p:nvSpPr>
          <p:cNvPr id="50" name="TextBox 49"/>
          <p:cNvSpPr txBox="1"/>
          <p:nvPr/>
        </p:nvSpPr>
        <p:spPr>
          <a:xfrm>
            <a:off x="4783613" y="5258740"/>
            <a:ext cx="845103" cy="481799"/>
          </a:xfrm>
          <a:prstGeom prst="rect">
            <a:avLst/>
          </a:prstGeom>
          <a:noFill/>
        </p:spPr>
        <p:txBody>
          <a:bodyPr wrap="none">
            <a:spAutoFit/>
          </a:bodyPr>
          <a:lstStyle/>
          <a:p>
            <a:pPr fontAlgn="auto">
              <a:spcBef>
                <a:spcPts val="0"/>
              </a:spcBef>
              <a:spcAft>
                <a:spcPts val="0"/>
              </a:spcAft>
              <a:defRPr/>
            </a:pPr>
            <a:r>
              <a:rPr lang="en-US" sz="2531" b="1" dirty="0" smtClean="0">
                <a:solidFill>
                  <a:schemeClr val="accent4"/>
                </a:solidFill>
                <a:latin typeface="+mn-lt"/>
                <a:ea typeface="+mn-ea"/>
              </a:rPr>
              <a:t>2016</a:t>
            </a:r>
            <a:endParaRPr lang="en-GB" sz="2531" b="1" dirty="0">
              <a:solidFill>
                <a:schemeClr val="accent4"/>
              </a:solidFill>
              <a:latin typeface="+mn-lt"/>
              <a:ea typeface="+mn-ea"/>
            </a:endParaRPr>
          </a:p>
        </p:txBody>
      </p:sp>
      <p:sp>
        <p:nvSpPr>
          <p:cNvPr id="51" name="TextBox 50"/>
          <p:cNvSpPr txBox="1"/>
          <p:nvPr/>
        </p:nvSpPr>
        <p:spPr>
          <a:xfrm>
            <a:off x="3745594" y="5077924"/>
            <a:ext cx="845103" cy="481799"/>
          </a:xfrm>
          <a:prstGeom prst="rect">
            <a:avLst/>
          </a:prstGeom>
          <a:noFill/>
        </p:spPr>
        <p:txBody>
          <a:bodyPr wrap="none">
            <a:spAutoFit/>
          </a:bodyPr>
          <a:lstStyle/>
          <a:p>
            <a:pPr fontAlgn="auto">
              <a:spcBef>
                <a:spcPts val="0"/>
              </a:spcBef>
              <a:spcAft>
                <a:spcPts val="0"/>
              </a:spcAft>
              <a:defRPr/>
            </a:pPr>
            <a:r>
              <a:rPr lang="en-US" sz="2531" b="1" dirty="0" smtClean="0">
                <a:solidFill>
                  <a:schemeClr val="accent3"/>
                </a:solidFill>
                <a:latin typeface="+mn-lt"/>
                <a:ea typeface="+mn-ea"/>
              </a:rPr>
              <a:t>2015</a:t>
            </a:r>
            <a:endParaRPr lang="en-GB" sz="2531" b="1" dirty="0">
              <a:solidFill>
                <a:schemeClr val="accent3"/>
              </a:solidFill>
              <a:latin typeface="+mn-lt"/>
              <a:ea typeface="+mn-ea"/>
            </a:endParaRPr>
          </a:p>
        </p:txBody>
      </p:sp>
      <p:sp>
        <p:nvSpPr>
          <p:cNvPr id="52" name="TextBox 51"/>
          <p:cNvSpPr txBox="1">
            <a:spLocks noChangeArrowheads="1"/>
          </p:cNvSpPr>
          <p:nvPr/>
        </p:nvSpPr>
        <p:spPr bwMode="auto">
          <a:xfrm>
            <a:off x="2737711" y="4851903"/>
            <a:ext cx="845103" cy="481799"/>
          </a:xfrm>
          <a:prstGeom prst="rect">
            <a:avLst/>
          </a:prstGeom>
          <a:noFill/>
          <a:ln w="9525">
            <a:noFill/>
            <a:miter lim="800000"/>
            <a:headEnd/>
            <a:tailEnd/>
          </a:ln>
        </p:spPr>
        <p:txBody>
          <a:bodyPr wrap="none">
            <a:spAutoFit/>
          </a:bodyPr>
          <a:lstStyle/>
          <a:p>
            <a:r>
              <a:rPr lang="en-US" altLang="zh-CN" sz="2531" b="1" dirty="0" smtClean="0">
                <a:solidFill>
                  <a:schemeClr val="accent2"/>
                </a:solidFill>
              </a:rPr>
              <a:t>2014</a:t>
            </a:r>
            <a:endParaRPr lang="en-GB" altLang="zh-CN" sz="2531" b="1" dirty="0">
              <a:solidFill>
                <a:schemeClr val="accent2"/>
              </a:solidFill>
            </a:endParaRPr>
          </a:p>
        </p:txBody>
      </p:sp>
      <p:sp>
        <p:nvSpPr>
          <p:cNvPr id="53" name="TextBox 52"/>
          <p:cNvSpPr txBox="1">
            <a:spLocks noChangeArrowheads="1"/>
          </p:cNvSpPr>
          <p:nvPr/>
        </p:nvSpPr>
        <p:spPr bwMode="auto">
          <a:xfrm>
            <a:off x="1703040" y="4694526"/>
            <a:ext cx="845103" cy="481799"/>
          </a:xfrm>
          <a:prstGeom prst="rect">
            <a:avLst/>
          </a:prstGeom>
          <a:noFill/>
          <a:ln w="9525">
            <a:noFill/>
            <a:miter lim="800000"/>
            <a:headEnd/>
            <a:tailEnd/>
          </a:ln>
        </p:spPr>
        <p:txBody>
          <a:bodyPr wrap="none">
            <a:spAutoFit/>
          </a:bodyPr>
          <a:lstStyle/>
          <a:p>
            <a:r>
              <a:rPr lang="en-US" altLang="zh-CN" sz="2531" b="1" dirty="0" smtClean="0">
                <a:solidFill>
                  <a:schemeClr val="accent1"/>
                </a:solidFill>
              </a:rPr>
              <a:t>2013</a:t>
            </a:r>
            <a:endParaRPr lang="en-GB" altLang="zh-CN" sz="2531" b="1" dirty="0">
              <a:solidFill>
                <a:schemeClr val="accent1"/>
              </a:solidFill>
            </a:endParaRPr>
          </a:p>
        </p:txBody>
      </p:sp>
      <p:sp>
        <p:nvSpPr>
          <p:cNvPr id="54" name="TextBox 53"/>
          <p:cNvSpPr txBox="1">
            <a:spLocks noChangeArrowheads="1"/>
          </p:cNvSpPr>
          <p:nvPr/>
        </p:nvSpPr>
        <p:spPr bwMode="auto">
          <a:xfrm>
            <a:off x="8994288" y="2042554"/>
            <a:ext cx="1810111" cy="416909"/>
          </a:xfrm>
          <a:prstGeom prst="rect">
            <a:avLst/>
          </a:prstGeom>
          <a:noFill/>
          <a:ln w="9525">
            <a:noFill/>
            <a:miter lim="800000"/>
            <a:headEnd/>
            <a:tailEnd/>
          </a:ln>
        </p:spPr>
        <p:txBody>
          <a:bodyPr wrap="none">
            <a:spAutoFit/>
          </a:bodyPr>
          <a:lstStyle/>
          <a:p>
            <a:r>
              <a:rPr lang="zh-CN" altLang="en-US" sz="2109" b="1" dirty="0" smtClean="0"/>
              <a:t>点此替换文本</a:t>
            </a:r>
            <a:endParaRPr lang="en-GB" altLang="zh-CN" sz="2109" b="1" dirty="0"/>
          </a:p>
        </p:txBody>
      </p:sp>
      <p:sp>
        <p:nvSpPr>
          <p:cNvPr id="56" name="TextBox 55"/>
          <p:cNvSpPr txBox="1"/>
          <p:nvPr/>
        </p:nvSpPr>
        <p:spPr>
          <a:xfrm>
            <a:off x="7455675" y="1632370"/>
            <a:ext cx="1418978" cy="968727"/>
          </a:xfrm>
          <a:prstGeom prst="rect">
            <a:avLst/>
          </a:prstGeom>
          <a:noFill/>
        </p:spPr>
        <p:txBody>
          <a:bodyPr wrap="none">
            <a:spAutoFit/>
          </a:bodyPr>
          <a:lstStyle/>
          <a:p>
            <a:pPr fontAlgn="auto">
              <a:spcBef>
                <a:spcPts val="0"/>
              </a:spcBef>
              <a:spcAft>
                <a:spcPts val="0"/>
              </a:spcAft>
              <a:defRPr/>
            </a:pPr>
            <a:r>
              <a:rPr lang="en-US" sz="5695" b="1">
                <a:latin typeface="+mj-lt"/>
                <a:ea typeface="+mn-ea"/>
              </a:rPr>
              <a:t>99%</a:t>
            </a:r>
            <a:endParaRPr lang="en-GB" sz="5695" b="1">
              <a:latin typeface="+mj-lt"/>
              <a:ea typeface="+mn-ea"/>
            </a:endParaRPr>
          </a:p>
        </p:txBody>
      </p:sp>
      <p:sp>
        <p:nvSpPr>
          <p:cNvPr id="57" name="Rectangle 56"/>
          <p:cNvSpPr>
            <a:spLocks noChangeArrowheads="1"/>
          </p:cNvSpPr>
          <p:nvPr/>
        </p:nvSpPr>
        <p:spPr bwMode="auto">
          <a:xfrm>
            <a:off x="7455676" y="2415906"/>
            <a:ext cx="5012628" cy="1227900"/>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 tincidunt ut laoreet dolore magna aliquam erat volutpat. Ut wisi enim ad minim veniam, quis nostrud exerci tation ullamcorper suscipit lobortis nisl ut aliquip ex ea commodo consequat. a</a:t>
            </a:r>
          </a:p>
        </p:txBody>
      </p:sp>
      <p:sp>
        <p:nvSpPr>
          <p:cNvPr id="60" name="Freeform 59"/>
          <p:cNvSpPr>
            <a:spLocks noEditPoints="1"/>
          </p:cNvSpPr>
          <p:nvPr/>
        </p:nvSpPr>
        <p:spPr bwMode="auto">
          <a:xfrm>
            <a:off x="9016052" y="5260414"/>
            <a:ext cx="822044" cy="840461"/>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5"/>
          </a:solidFill>
          <a:ln>
            <a:noFill/>
          </a:ln>
        </p:spPr>
        <p:txBody>
          <a:bodyPr/>
          <a:lstStyle/>
          <a:p>
            <a:pPr fontAlgn="auto">
              <a:spcBef>
                <a:spcPts val="0"/>
              </a:spcBef>
              <a:spcAft>
                <a:spcPts val="0"/>
              </a:spcAft>
              <a:defRPr/>
            </a:pPr>
            <a:endParaRPr lang="en-US" dirty="0">
              <a:latin typeface="+mn-lt"/>
              <a:ea typeface="+mn-ea"/>
            </a:endParaRPr>
          </a:p>
        </p:txBody>
      </p:sp>
      <p:sp>
        <p:nvSpPr>
          <p:cNvPr id="61" name="TextBox 60"/>
          <p:cNvSpPr txBox="1">
            <a:spLocks noChangeArrowheads="1"/>
          </p:cNvSpPr>
          <p:nvPr/>
        </p:nvSpPr>
        <p:spPr bwMode="auto">
          <a:xfrm>
            <a:off x="8478626" y="6228116"/>
            <a:ext cx="1810111" cy="416909"/>
          </a:xfrm>
          <a:prstGeom prst="rect">
            <a:avLst/>
          </a:prstGeom>
          <a:noFill/>
          <a:ln w="9525">
            <a:noFill/>
            <a:miter lim="800000"/>
            <a:headEnd/>
            <a:tailEnd/>
          </a:ln>
        </p:spPr>
        <p:txBody>
          <a:bodyPr wrap="none">
            <a:spAutoFit/>
          </a:bodyPr>
          <a:lstStyle/>
          <a:p>
            <a:r>
              <a:rPr lang="zh-CN" altLang="en-US" sz="2109" b="1" dirty="0" smtClean="0"/>
              <a:t>点此替换文本</a:t>
            </a:r>
            <a:endParaRPr lang="en-GB" altLang="zh-CN" sz="2109" b="1" dirty="0"/>
          </a:p>
        </p:txBody>
      </p:sp>
      <p:sp>
        <p:nvSpPr>
          <p:cNvPr id="48" name="TextBox 47"/>
          <p:cNvSpPr txBox="1">
            <a:spLocks noChangeArrowheads="1"/>
          </p:cNvSpPr>
          <p:nvPr/>
        </p:nvSpPr>
        <p:spPr bwMode="auto">
          <a:xfrm>
            <a:off x="626513" y="1878480"/>
            <a:ext cx="1417696" cy="676660"/>
          </a:xfrm>
          <a:prstGeom prst="rect">
            <a:avLst/>
          </a:prstGeom>
          <a:noFill/>
          <a:ln w="9525">
            <a:noFill/>
            <a:miter lim="800000"/>
            <a:headEnd/>
            <a:tailEnd/>
          </a:ln>
        </p:spPr>
        <p:txBody>
          <a:bodyPr wrap="none">
            <a:spAutoFit/>
          </a:bodyPr>
          <a:lstStyle/>
          <a:p>
            <a:r>
              <a:rPr lang="en-US" altLang="zh-CN" sz="3797" b="1">
                <a:solidFill>
                  <a:schemeClr val="accent1"/>
                </a:solidFill>
              </a:rPr>
              <a:t>START</a:t>
            </a:r>
            <a:endParaRPr lang="en-GB" altLang="zh-CN" sz="3797" b="1">
              <a:solidFill>
                <a:schemeClr val="accent1"/>
              </a:solidFill>
            </a:endParaRPr>
          </a:p>
        </p:txBody>
      </p:sp>
      <p:sp>
        <p:nvSpPr>
          <p:cNvPr id="55" name="矩形 54"/>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58" name="矩形 57"/>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59" name="文本框 58"/>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62" name="文本框 61"/>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74480348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par>
                          <p:cTn id="10" fill="hold">
                            <p:stCondLst>
                              <p:cond delay="500"/>
                            </p:stCondLst>
                            <p:childTnLst>
                              <p:par>
                                <p:cTn id="11" presetID="2" presetClass="entr" presetSubtype="9"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p:cTn id="18" dur="500" fill="hold"/>
                                        <p:tgtEl>
                                          <p:spTgt spid="53"/>
                                        </p:tgtEl>
                                        <p:attrNameLst>
                                          <p:attrName>ppt_w</p:attrName>
                                        </p:attrNameLst>
                                      </p:cBhvr>
                                      <p:tavLst>
                                        <p:tav tm="0">
                                          <p:val>
                                            <p:fltVal val="0"/>
                                          </p:val>
                                        </p:tav>
                                        <p:tav tm="100000">
                                          <p:val>
                                            <p:strVal val="#ppt_w"/>
                                          </p:val>
                                        </p:tav>
                                      </p:tavLst>
                                    </p:anim>
                                    <p:anim calcmode="lin" valueType="num">
                                      <p:cBhvr>
                                        <p:cTn id="19" dur="500" fill="hold"/>
                                        <p:tgtEl>
                                          <p:spTgt spid="53"/>
                                        </p:tgtEl>
                                        <p:attrNameLst>
                                          <p:attrName>ppt_h</p:attrName>
                                        </p:attrNameLst>
                                      </p:cBhvr>
                                      <p:tavLst>
                                        <p:tav tm="0">
                                          <p:val>
                                            <p:fltVal val="0"/>
                                          </p:val>
                                        </p:tav>
                                        <p:tav tm="100000">
                                          <p:val>
                                            <p:strVal val="#ppt_h"/>
                                          </p:val>
                                        </p:tav>
                                      </p:tavLst>
                                    </p:anim>
                                    <p:animEffect transition="in" filter="fade">
                                      <p:cBhvr>
                                        <p:cTn id="20" dur="500"/>
                                        <p:tgtEl>
                                          <p:spTgt spid="53"/>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p:cTn id="24" dur="500" fill="hold"/>
                                        <p:tgtEl>
                                          <p:spTgt spid="52"/>
                                        </p:tgtEl>
                                        <p:attrNameLst>
                                          <p:attrName>ppt_w</p:attrName>
                                        </p:attrNameLst>
                                      </p:cBhvr>
                                      <p:tavLst>
                                        <p:tav tm="0">
                                          <p:val>
                                            <p:fltVal val="0"/>
                                          </p:val>
                                        </p:tav>
                                        <p:tav tm="100000">
                                          <p:val>
                                            <p:strVal val="#ppt_w"/>
                                          </p:val>
                                        </p:tav>
                                      </p:tavLst>
                                    </p:anim>
                                    <p:anim calcmode="lin" valueType="num">
                                      <p:cBhvr>
                                        <p:cTn id="25" dur="500" fill="hold"/>
                                        <p:tgtEl>
                                          <p:spTgt spid="52"/>
                                        </p:tgtEl>
                                        <p:attrNameLst>
                                          <p:attrName>ppt_h</p:attrName>
                                        </p:attrNameLst>
                                      </p:cBhvr>
                                      <p:tavLst>
                                        <p:tav tm="0">
                                          <p:val>
                                            <p:fltVal val="0"/>
                                          </p:val>
                                        </p:tav>
                                        <p:tav tm="100000">
                                          <p:val>
                                            <p:strVal val="#ppt_h"/>
                                          </p:val>
                                        </p:tav>
                                      </p:tavLst>
                                    </p:anim>
                                    <p:animEffect transition="in" filter="fade">
                                      <p:cBhvr>
                                        <p:cTn id="26" dur="500"/>
                                        <p:tgtEl>
                                          <p:spTgt spid="52"/>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p:cTn id="30" dur="500" fill="hold"/>
                                        <p:tgtEl>
                                          <p:spTgt spid="51"/>
                                        </p:tgtEl>
                                        <p:attrNameLst>
                                          <p:attrName>ppt_w</p:attrName>
                                        </p:attrNameLst>
                                      </p:cBhvr>
                                      <p:tavLst>
                                        <p:tav tm="0">
                                          <p:val>
                                            <p:fltVal val="0"/>
                                          </p:val>
                                        </p:tav>
                                        <p:tav tm="100000">
                                          <p:val>
                                            <p:strVal val="#ppt_w"/>
                                          </p:val>
                                        </p:tav>
                                      </p:tavLst>
                                    </p:anim>
                                    <p:anim calcmode="lin" valueType="num">
                                      <p:cBhvr>
                                        <p:cTn id="31" dur="500" fill="hold"/>
                                        <p:tgtEl>
                                          <p:spTgt spid="51"/>
                                        </p:tgtEl>
                                        <p:attrNameLst>
                                          <p:attrName>ppt_h</p:attrName>
                                        </p:attrNameLst>
                                      </p:cBhvr>
                                      <p:tavLst>
                                        <p:tav tm="0">
                                          <p:val>
                                            <p:fltVal val="0"/>
                                          </p:val>
                                        </p:tav>
                                        <p:tav tm="100000">
                                          <p:val>
                                            <p:strVal val="#ppt_h"/>
                                          </p:val>
                                        </p:tav>
                                      </p:tavLst>
                                    </p:anim>
                                    <p:animEffect transition="in" filter="fade">
                                      <p:cBhvr>
                                        <p:cTn id="32" dur="500"/>
                                        <p:tgtEl>
                                          <p:spTgt spid="51"/>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animEffect transition="in" filter="fade">
                                      <p:cBhvr>
                                        <p:cTn id="38" dur="500"/>
                                        <p:tgtEl>
                                          <p:spTgt spid="50"/>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fade">
                                      <p:cBhvr>
                                        <p:cTn id="54" dur="500"/>
                                        <p:tgtEl>
                                          <p:spTgt spid="56"/>
                                        </p:tgtEl>
                                      </p:cBhvr>
                                    </p:animEffect>
                                  </p:childTnLst>
                                </p:cTn>
                              </p:par>
                            </p:childTnLst>
                          </p:cTn>
                        </p:par>
                        <p:par>
                          <p:cTn id="55" fill="hold">
                            <p:stCondLst>
                              <p:cond delay="4500"/>
                            </p:stCondLst>
                            <p:childTnLst>
                              <p:par>
                                <p:cTn id="56" presetID="10" presetClass="entr" presetSubtype="0" fill="hold" grpId="0" nodeType="after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500"/>
                                        <p:tgtEl>
                                          <p:spTgt spid="54"/>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fade">
                                      <p:cBhvr>
                                        <p:cTn id="62" dur="500"/>
                                        <p:tgtEl>
                                          <p:spTgt spid="57"/>
                                        </p:tgtEl>
                                      </p:cBhvr>
                                    </p:animEffect>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fade">
                                      <p:cBhvr>
                                        <p:cTn id="66" dur="500"/>
                                        <p:tgtEl>
                                          <p:spTgt spid="60"/>
                                        </p:tgtEl>
                                      </p:cBhvr>
                                    </p:animEffect>
                                  </p:childTnLst>
                                </p:cTn>
                              </p:par>
                            </p:childTnLst>
                          </p:cTn>
                        </p:par>
                        <p:par>
                          <p:cTn id="67" fill="hold">
                            <p:stCondLst>
                              <p:cond delay="6000"/>
                            </p:stCondLst>
                            <p:childTnLst>
                              <p:par>
                                <p:cTn id="68" presetID="10" presetClass="entr" presetSubtype="0" fill="hold" grpId="0" nodeType="afterEffect">
                                  <p:stCondLst>
                                    <p:cond delay="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9" grpId="0"/>
      <p:bldP spid="50" grpId="0"/>
      <p:bldP spid="51" grpId="0"/>
      <p:bldP spid="52" grpId="0"/>
      <p:bldP spid="53" grpId="0"/>
      <p:bldP spid="54" grpId="0"/>
      <p:bldP spid="56" grpId="0"/>
      <p:bldP spid="57" grpId="0"/>
      <p:bldP spid="60" grpId="0" animBg="1"/>
      <p:bldP spid="61" grpId="0"/>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a:grpSpLocks/>
          </p:cNvGrpSpPr>
          <p:nvPr/>
        </p:nvGrpSpPr>
        <p:grpSpPr bwMode="auto">
          <a:xfrm>
            <a:off x="5212215" y="1838299"/>
            <a:ext cx="7242695" cy="6251554"/>
            <a:chOff x="4941520" y="1742390"/>
            <a:chExt cx="6868502" cy="5928391"/>
          </a:xfrm>
        </p:grpSpPr>
        <p:grpSp>
          <p:nvGrpSpPr>
            <p:cNvPr id="4" name="组合 18"/>
            <p:cNvGrpSpPr/>
            <p:nvPr/>
          </p:nvGrpSpPr>
          <p:grpSpPr>
            <a:xfrm>
              <a:off x="4941520" y="3600557"/>
              <a:ext cx="6868502" cy="4070224"/>
              <a:chOff x="2555776" y="2204864"/>
              <a:chExt cx="3456384" cy="3456384"/>
            </a:xfrm>
            <a:scene3d>
              <a:camera prst="isometricOffAxis1Top">
                <a:rot lat="17411170" lon="18596411" rev="2947935"/>
              </a:camera>
              <a:lightRig rig="threePt" dir="t"/>
            </a:scene3d>
          </p:grpSpPr>
          <p:sp>
            <p:nvSpPr>
              <p:cNvPr id="5" name="椭圆 19"/>
              <p:cNvSpPr/>
              <p:nvPr/>
            </p:nvSpPr>
            <p:spPr>
              <a:xfrm>
                <a:off x="2555776" y="2204864"/>
                <a:ext cx="3456384" cy="3456384"/>
              </a:xfrm>
              <a:prstGeom prst="ellipse">
                <a:avLst/>
              </a:prstGeom>
              <a:solidFill>
                <a:schemeClr val="accent5"/>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6" name="椭圆 20"/>
              <p:cNvSpPr/>
              <p:nvPr/>
            </p:nvSpPr>
            <p:spPr>
              <a:xfrm>
                <a:off x="2652028" y="2302296"/>
                <a:ext cx="3263879" cy="3263879"/>
              </a:xfrm>
              <a:prstGeom prst="ellipse">
                <a:avLst/>
              </a:prstGeom>
              <a:solidFill>
                <a:sysClr val="window" lastClr="FFFFFF"/>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7" name="椭圆 21"/>
              <p:cNvSpPr/>
              <p:nvPr/>
            </p:nvSpPr>
            <p:spPr>
              <a:xfrm>
                <a:off x="2927938" y="2598598"/>
                <a:ext cx="2712060" cy="2712060"/>
              </a:xfrm>
              <a:prstGeom prst="ellipse">
                <a:avLst/>
              </a:prstGeom>
              <a:solidFill>
                <a:schemeClr val="accent5"/>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8" name="椭圆 22"/>
              <p:cNvSpPr/>
              <p:nvPr/>
            </p:nvSpPr>
            <p:spPr>
              <a:xfrm>
                <a:off x="3298562" y="2948830"/>
                <a:ext cx="1970812" cy="1970812"/>
              </a:xfrm>
              <a:prstGeom prst="ellipse">
                <a:avLst/>
              </a:prstGeom>
              <a:solidFill>
                <a:sysClr val="window" lastClr="FFFFFF"/>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9" name="椭圆 23"/>
              <p:cNvSpPr/>
              <p:nvPr/>
            </p:nvSpPr>
            <p:spPr>
              <a:xfrm>
                <a:off x="3743908" y="3392996"/>
                <a:ext cx="1080120" cy="1080120"/>
              </a:xfrm>
              <a:prstGeom prst="ellipse">
                <a:avLst/>
              </a:prstGeom>
              <a:solidFill>
                <a:sysClr val="window" lastClr="FFFFFF"/>
              </a:solidFill>
              <a:ln w="25400" cap="flat" cmpd="sng" algn="ctr">
                <a:solidFill>
                  <a:schemeClr val="accent5"/>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0" name="椭圆 24"/>
              <p:cNvSpPr/>
              <p:nvPr/>
            </p:nvSpPr>
            <p:spPr>
              <a:xfrm>
                <a:off x="3851672" y="3500760"/>
                <a:ext cx="864592" cy="864592"/>
              </a:xfrm>
              <a:prstGeom prst="ellipse">
                <a:avLst/>
              </a:prstGeom>
              <a:solidFill>
                <a:schemeClr val="accent5"/>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sp>
          <p:nvSpPr>
            <p:cNvPr id="11" name="等腰三角形 25"/>
            <p:cNvSpPr/>
            <p:nvPr/>
          </p:nvSpPr>
          <p:spPr>
            <a:xfrm flipV="1">
              <a:off x="7410433" y="4392226"/>
              <a:ext cx="1930675" cy="1271730"/>
            </a:xfrm>
            <a:prstGeom prst="triangle">
              <a:avLst/>
            </a:prstGeom>
            <a:solidFill>
              <a:schemeClr val="accent4"/>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2" name="矩形 14"/>
            <p:cNvSpPr/>
            <p:nvPr/>
          </p:nvSpPr>
          <p:spPr>
            <a:xfrm>
              <a:off x="7424723" y="4228694"/>
              <a:ext cx="1932262" cy="163531"/>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4">
                <a:lumMod val="75000"/>
              </a:schemeClr>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3" name="矩形 15"/>
            <p:cNvSpPr/>
            <p:nvPr/>
          </p:nvSpPr>
          <p:spPr>
            <a:xfrm>
              <a:off x="6564176" y="3176064"/>
              <a:ext cx="3605725" cy="1105024"/>
            </a:xfrm>
            <a:custGeom>
              <a:avLst/>
              <a:gdLst/>
              <a:ahLst/>
              <a:cxnLst/>
              <a:rect l="l" t="t" r="r" b="b"/>
              <a:pathLst>
                <a:path w="3061735" h="937284">
                  <a:moveTo>
                    <a:pt x="0" y="0"/>
                  </a:moveTo>
                  <a:lnTo>
                    <a:pt x="3061735" y="0"/>
                  </a:lnTo>
                  <a:lnTo>
                    <a:pt x="2493758" y="937284"/>
                  </a:lnTo>
                  <a:lnTo>
                    <a:pt x="567977" y="937284"/>
                  </a:lnTo>
                  <a:close/>
                </a:path>
              </a:pathLst>
            </a:custGeom>
            <a:solidFill>
              <a:schemeClr val="accent2"/>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4" name="矩形 17"/>
            <p:cNvSpPr/>
            <p:nvPr/>
          </p:nvSpPr>
          <p:spPr>
            <a:xfrm>
              <a:off x="5789366" y="1904333"/>
              <a:ext cx="5145819" cy="1103437"/>
            </a:xfrm>
            <a:custGeom>
              <a:avLst/>
              <a:gdLst/>
              <a:ahLst/>
              <a:cxnLst/>
              <a:rect l="l" t="t" r="r" b="b"/>
              <a:pathLst>
                <a:path w="4370803" h="937284">
                  <a:moveTo>
                    <a:pt x="0" y="0"/>
                  </a:moveTo>
                  <a:lnTo>
                    <a:pt x="4370803" y="0"/>
                  </a:lnTo>
                  <a:lnTo>
                    <a:pt x="3802825" y="937284"/>
                  </a:lnTo>
                  <a:lnTo>
                    <a:pt x="567978" y="937284"/>
                  </a:lnTo>
                  <a:close/>
                </a:path>
              </a:pathLst>
            </a:custGeom>
            <a:solidFill>
              <a:schemeClr val="accent1"/>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5" name="矩形 14"/>
            <p:cNvSpPr/>
            <p:nvPr/>
          </p:nvSpPr>
          <p:spPr>
            <a:xfrm>
              <a:off x="6567351" y="3014121"/>
              <a:ext cx="3605725" cy="161943"/>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2">
                <a:lumMod val="75000"/>
              </a:schemeClr>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6" name="矩形 14"/>
            <p:cNvSpPr/>
            <p:nvPr/>
          </p:nvSpPr>
          <p:spPr>
            <a:xfrm>
              <a:off x="5789366" y="1742390"/>
              <a:ext cx="5145819" cy="161943"/>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solidFill>
              <a:schemeClr val="accent1">
                <a:lumMod val="75000"/>
              </a:schemeClr>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64546" name="Rectangle 21"/>
            <p:cNvSpPr>
              <a:spLocks noChangeArrowheads="1"/>
            </p:cNvSpPr>
            <p:nvPr/>
          </p:nvSpPr>
          <p:spPr bwMode="auto">
            <a:xfrm>
              <a:off x="6550857" y="1975213"/>
              <a:ext cx="3704492" cy="949053"/>
            </a:xfrm>
            <a:prstGeom prst="rect">
              <a:avLst/>
            </a:prstGeom>
            <a:noFill/>
            <a:ln w="9525">
              <a:noFill/>
              <a:miter lim="800000"/>
              <a:headEnd/>
              <a:tailEnd/>
            </a:ln>
          </p:spPr>
          <p:txBody>
            <a:bodyPr>
              <a:spAutoFit/>
            </a:bodyPr>
            <a:lstStyle/>
            <a:p>
              <a:pPr algn="ctr"/>
              <a:r>
                <a:rPr lang="en-GB" altLang="zh-CN" sz="1476">
                  <a:solidFill>
                    <a:schemeClr val="bg2"/>
                  </a:solidFill>
                </a:rPr>
                <a:t>Lorem ipsum dolor sit amet, consectetuer adipiscing elit, sed diam nonummy nibh euismod tincidunt ut laoreet dolore magna aliquam erat volutpat. </a:t>
              </a:r>
            </a:p>
          </p:txBody>
        </p:sp>
        <p:sp>
          <p:nvSpPr>
            <p:cNvPr id="64547" name="Rectangle 22"/>
            <p:cNvSpPr>
              <a:spLocks noChangeArrowheads="1"/>
            </p:cNvSpPr>
            <p:nvPr/>
          </p:nvSpPr>
          <p:spPr bwMode="auto">
            <a:xfrm>
              <a:off x="6983610" y="3363826"/>
              <a:ext cx="2838983" cy="733679"/>
            </a:xfrm>
            <a:prstGeom prst="rect">
              <a:avLst/>
            </a:prstGeom>
            <a:noFill/>
            <a:ln w="9525">
              <a:noFill/>
              <a:miter lim="800000"/>
              <a:headEnd/>
              <a:tailEnd/>
            </a:ln>
          </p:spPr>
          <p:txBody>
            <a:bodyPr>
              <a:spAutoFit/>
            </a:bodyPr>
            <a:lstStyle/>
            <a:p>
              <a:pPr algn="ctr"/>
              <a:r>
                <a:rPr lang="en-GB" altLang="zh-CN" sz="1476">
                  <a:solidFill>
                    <a:schemeClr val="bg2"/>
                  </a:solidFill>
                </a:rPr>
                <a:t>Lorem ipsum dolor sit amet, consectetuer adipiscing elit, sed diam nonummy</a:t>
              </a:r>
            </a:p>
          </p:txBody>
        </p:sp>
        <p:sp>
          <p:nvSpPr>
            <p:cNvPr id="64548" name="TextBox 24"/>
            <p:cNvSpPr txBox="1">
              <a:spLocks noChangeArrowheads="1"/>
            </p:cNvSpPr>
            <p:nvPr/>
          </p:nvSpPr>
          <p:spPr bwMode="auto">
            <a:xfrm>
              <a:off x="7852760" y="4580725"/>
              <a:ext cx="1090823" cy="395358"/>
            </a:xfrm>
            <a:prstGeom prst="rect">
              <a:avLst/>
            </a:prstGeom>
            <a:noFill/>
            <a:ln w="9525">
              <a:noFill/>
              <a:miter lim="800000"/>
              <a:headEnd/>
              <a:tailEnd/>
            </a:ln>
          </p:spPr>
          <p:txBody>
            <a:bodyPr wrap="none">
              <a:spAutoFit/>
            </a:bodyPr>
            <a:lstStyle/>
            <a:p>
              <a:r>
                <a:rPr lang="en-US" altLang="zh-CN" sz="2109">
                  <a:solidFill>
                    <a:schemeClr val="bg2"/>
                  </a:solidFill>
                </a:rPr>
                <a:t>SUCCESS</a:t>
              </a:r>
              <a:endParaRPr lang="en-GB" altLang="zh-CN" sz="2109">
                <a:solidFill>
                  <a:schemeClr val="bg2"/>
                </a:solidFill>
              </a:endParaRPr>
            </a:p>
          </p:txBody>
        </p:sp>
      </p:grpSp>
      <p:cxnSp>
        <p:nvCxnSpPr>
          <p:cNvPr id="33" name="Straight Connector 32"/>
          <p:cNvCxnSpPr/>
          <p:nvPr/>
        </p:nvCxnSpPr>
        <p:spPr>
          <a:xfrm>
            <a:off x="5212214" y="2640253"/>
            <a:ext cx="1049738" cy="0"/>
          </a:xfrm>
          <a:prstGeom prst="line">
            <a:avLst/>
          </a:prstGeom>
          <a:ln w="222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212215" y="3962890"/>
            <a:ext cx="1910290" cy="0"/>
          </a:xfrm>
          <a:prstGeom prst="line">
            <a:avLst/>
          </a:prstGeom>
          <a:ln w="222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150268" y="5208513"/>
            <a:ext cx="2777539" cy="0"/>
          </a:xfrm>
          <a:prstGeom prst="line">
            <a:avLst/>
          </a:prstGeom>
          <a:ln w="222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9" name="Group 18"/>
          <p:cNvGrpSpPr>
            <a:grpSpLocks/>
          </p:cNvGrpSpPr>
          <p:nvPr/>
        </p:nvGrpSpPr>
        <p:grpSpPr bwMode="auto">
          <a:xfrm>
            <a:off x="4256231" y="3564425"/>
            <a:ext cx="796931" cy="796931"/>
            <a:chOff x="4035292" y="3379040"/>
            <a:chExt cx="755703" cy="755703"/>
          </a:xfrm>
        </p:grpSpPr>
        <p:sp>
          <p:nvSpPr>
            <p:cNvPr id="55" name="Oval 54"/>
            <p:cNvSpPr/>
            <p:nvPr/>
          </p:nvSpPr>
          <p:spPr>
            <a:xfrm>
              <a:off x="4035292" y="3379040"/>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57" name="Group 56"/>
            <p:cNvGrpSpPr/>
            <p:nvPr/>
          </p:nvGrpSpPr>
          <p:grpSpPr>
            <a:xfrm>
              <a:off x="4217239" y="3566835"/>
              <a:ext cx="383755" cy="384412"/>
              <a:chOff x="9145588" y="4435475"/>
              <a:chExt cx="464344" cy="465138"/>
            </a:xfrm>
            <a:solidFill>
              <a:schemeClr val="bg2"/>
            </a:solidFill>
          </p:grpSpPr>
          <p:sp>
            <p:nvSpPr>
              <p:cNvPr id="58"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59"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60"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61"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62"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63"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64"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65"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66"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grpSp>
      </p:grpSp>
      <p:grpSp>
        <p:nvGrpSpPr>
          <p:cNvPr id="24" name="Group 23"/>
          <p:cNvGrpSpPr>
            <a:grpSpLocks/>
          </p:cNvGrpSpPr>
          <p:nvPr/>
        </p:nvGrpSpPr>
        <p:grpSpPr bwMode="auto">
          <a:xfrm>
            <a:off x="4256231" y="4810048"/>
            <a:ext cx="796931" cy="796931"/>
            <a:chOff x="4035292" y="4561598"/>
            <a:chExt cx="755703" cy="755703"/>
          </a:xfrm>
        </p:grpSpPr>
        <p:sp>
          <p:nvSpPr>
            <p:cNvPr id="56" name="Oval 55"/>
            <p:cNvSpPr/>
            <p:nvPr/>
          </p:nvSpPr>
          <p:spPr>
            <a:xfrm>
              <a:off x="4035292" y="4561598"/>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67" name="Group 66"/>
            <p:cNvGrpSpPr/>
            <p:nvPr/>
          </p:nvGrpSpPr>
          <p:grpSpPr>
            <a:xfrm>
              <a:off x="4290009" y="4747243"/>
              <a:ext cx="263709" cy="384412"/>
              <a:chOff x="3582988" y="3510757"/>
              <a:chExt cx="319088" cy="465138"/>
            </a:xfrm>
            <a:solidFill>
              <a:schemeClr val="bg2"/>
            </a:solidFill>
          </p:grpSpPr>
          <p:sp>
            <p:nvSpPr>
              <p:cNvPr id="68"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69"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grpSp>
      </p:grpSp>
      <p:grpSp>
        <p:nvGrpSpPr>
          <p:cNvPr id="18" name="Group 17"/>
          <p:cNvGrpSpPr>
            <a:grpSpLocks/>
          </p:cNvGrpSpPr>
          <p:nvPr/>
        </p:nvGrpSpPr>
        <p:grpSpPr bwMode="auto">
          <a:xfrm>
            <a:off x="4256231" y="2241787"/>
            <a:ext cx="796931" cy="796931"/>
            <a:chOff x="4035292" y="2125593"/>
            <a:chExt cx="755703" cy="755703"/>
          </a:xfrm>
        </p:grpSpPr>
        <p:sp>
          <p:nvSpPr>
            <p:cNvPr id="40" name="Oval 39"/>
            <p:cNvSpPr/>
            <p:nvPr/>
          </p:nvSpPr>
          <p:spPr>
            <a:xfrm>
              <a:off x="4035292" y="2125593"/>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70" name="Group 69"/>
            <p:cNvGrpSpPr/>
            <p:nvPr/>
          </p:nvGrpSpPr>
          <p:grpSpPr>
            <a:xfrm>
              <a:off x="4221265" y="2311566"/>
              <a:ext cx="383755" cy="383755"/>
              <a:chOff x="4439444" y="1652588"/>
              <a:chExt cx="464344" cy="464344"/>
            </a:xfrm>
            <a:solidFill>
              <a:schemeClr val="bg2"/>
            </a:solidFill>
          </p:grpSpPr>
          <p:sp>
            <p:nvSpPr>
              <p:cNvPr id="71"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72"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73"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grpSp>
      </p:grpSp>
      <p:grpSp>
        <p:nvGrpSpPr>
          <p:cNvPr id="77" name="Group 76"/>
          <p:cNvGrpSpPr>
            <a:grpSpLocks/>
          </p:cNvGrpSpPr>
          <p:nvPr/>
        </p:nvGrpSpPr>
        <p:grpSpPr bwMode="auto">
          <a:xfrm>
            <a:off x="207957" y="2094456"/>
            <a:ext cx="3907640" cy="1094452"/>
            <a:chOff x="195396" y="2043090"/>
            <a:chExt cx="3704492" cy="1037534"/>
          </a:xfrm>
        </p:grpSpPr>
        <p:sp>
          <p:nvSpPr>
            <p:cNvPr id="64531" name="TextBox 74"/>
            <p:cNvSpPr txBox="1">
              <a:spLocks noChangeArrowheads="1"/>
            </p:cNvSpPr>
            <p:nvPr/>
          </p:nvSpPr>
          <p:spPr bwMode="auto">
            <a:xfrm>
              <a:off x="2180798" y="2043090"/>
              <a:ext cx="1716008" cy="395227"/>
            </a:xfrm>
            <a:prstGeom prst="rect">
              <a:avLst/>
            </a:prstGeom>
            <a:noFill/>
            <a:ln w="9525">
              <a:noFill/>
              <a:miter lim="800000"/>
              <a:headEnd/>
              <a:tailEnd/>
            </a:ln>
          </p:spPr>
          <p:txBody>
            <a:bodyPr wrap="none">
              <a:spAutoFit/>
            </a:bodyPr>
            <a:lstStyle/>
            <a:p>
              <a:pPr algn="r"/>
              <a:r>
                <a:rPr lang="zh-CN" altLang="en-US" sz="2109" b="1" dirty="0" smtClean="0">
                  <a:solidFill>
                    <a:schemeClr val="accent1"/>
                  </a:solidFill>
                </a:rPr>
                <a:t>点此替换文本</a:t>
              </a:r>
              <a:endParaRPr lang="en-GB" altLang="zh-CN" sz="2109" b="1" dirty="0">
                <a:solidFill>
                  <a:schemeClr val="accent1"/>
                </a:solidFill>
              </a:endParaRPr>
            </a:p>
          </p:txBody>
        </p:sp>
        <p:sp>
          <p:nvSpPr>
            <p:cNvPr id="64532" name="Rectangle 75"/>
            <p:cNvSpPr>
              <a:spLocks noChangeArrowheads="1"/>
            </p:cNvSpPr>
            <p:nvPr/>
          </p:nvSpPr>
          <p:spPr bwMode="auto">
            <a:xfrm>
              <a:off x="195396" y="2347187"/>
              <a:ext cx="3704492" cy="733437"/>
            </a:xfrm>
            <a:prstGeom prst="rect">
              <a:avLst/>
            </a:prstGeom>
            <a:noFill/>
            <a:ln w="9525">
              <a:noFill/>
              <a:miter lim="800000"/>
              <a:headEnd/>
              <a:tailEnd/>
            </a:ln>
          </p:spPr>
          <p:txBody>
            <a:bodyPr>
              <a:spAutoFit/>
            </a:bodyPr>
            <a:lstStyle/>
            <a:p>
              <a:pPr algn="r"/>
              <a:r>
                <a:rPr lang="en-GB" altLang="zh-CN" sz="1476"/>
                <a:t>Lorem ipsum dolor sit amet, consectetuer adipiscing elit, sed diam nonummy nibh euismod tincidunt ut laoreet</a:t>
              </a:r>
            </a:p>
          </p:txBody>
        </p:sp>
      </p:grpSp>
      <p:grpSp>
        <p:nvGrpSpPr>
          <p:cNvPr id="78" name="Group 77"/>
          <p:cNvGrpSpPr>
            <a:grpSpLocks/>
          </p:cNvGrpSpPr>
          <p:nvPr/>
        </p:nvGrpSpPr>
        <p:grpSpPr bwMode="auto">
          <a:xfrm>
            <a:off x="206283" y="3386958"/>
            <a:ext cx="3907640" cy="1094452"/>
            <a:chOff x="195396" y="2043090"/>
            <a:chExt cx="3704492" cy="1037534"/>
          </a:xfrm>
        </p:grpSpPr>
        <p:sp>
          <p:nvSpPr>
            <p:cNvPr id="64529" name="TextBox 78"/>
            <p:cNvSpPr txBox="1">
              <a:spLocks noChangeArrowheads="1"/>
            </p:cNvSpPr>
            <p:nvPr/>
          </p:nvSpPr>
          <p:spPr bwMode="auto">
            <a:xfrm>
              <a:off x="2180797" y="2043090"/>
              <a:ext cx="1716009" cy="395227"/>
            </a:xfrm>
            <a:prstGeom prst="rect">
              <a:avLst/>
            </a:prstGeom>
            <a:noFill/>
            <a:ln w="9525">
              <a:noFill/>
              <a:miter lim="800000"/>
              <a:headEnd/>
              <a:tailEnd/>
            </a:ln>
          </p:spPr>
          <p:txBody>
            <a:bodyPr wrap="none">
              <a:spAutoFit/>
            </a:bodyPr>
            <a:lstStyle/>
            <a:p>
              <a:pPr algn="r"/>
              <a:r>
                <a:rPr lang="zh-CN" altLang="en-US" sz="2109" b="1" dirty="0" smtClean="0">
                  <a:solidFill>
                    <a:schemeClr val="accent2"/>
                  </a:solidFill>
                </a:rPr>
                <a:t>点此替换文本</a:t>
              </a:r>
              <a:endParaRPr lang="en-GB" altLang="zh-CN" sz="2109" b="1" dirty="0">
                <a:solidFill>
                  <a:schemeClr val="accent2"/>
                </a:solidFill>
              </a:endParaRPr>
            </a:p>
          </p:txBody>
        </p:sp>
        <p:sp>
          <p:nvSpPr>
            <p:cNvPr id="64530" name="Rectangle 79"/>
            <p:cNvSpPr>
              <a:spLocks noChangeArrowheads="1"/>
            </p:cNvSpPr>
            <p:nvPr/>
          </p:nvSpPr>
          <p:spPr bwMode="auto">
            <a:xfrm>
              <a:off x="195396" y="2347187"/>
              <a:ext cx="3704492" cy="733437"/>
            </a:xfrm>
            <a:prstGeom prst="rect">
              <a:avLst/>
            </a:prstGeom>
            <a:noFill/>
            <a:ln w="9525">
              <a:noFill/>
              <a:miter lim="800000"/>
              <a:headEnd/>
              <a:tailEnd/>
            </a:ln>
          </p:spPr>
          <p:txBody>
            <a:bodyPr>
              <a:spAutoFit/>
            </a:bodyPr>
            <a:lstStyle/>
            <a:p>
              <a:pPr algn="r"/>
              <a:r>
                <a:rPr lang="en-GB" altLang="zh-CN" sz="1476"/>
                <a:t>Lorem ipsum dolor sit amet, consectetuer adipiscing elit, sed diam nonummy nibh euismod tincidunt ut laoreet</a:t>
              </a:r>
            </a:p>
          </p:txBody>
        </p:sp>
      </p:grpSp>
      <p:grpSp>
        <p:nvGrpSpPr>
          <p:cNvPr id="81" name="Group 80"/>
          <p:cNvGrpSpPr>
            <a:grpSpLocks/>
          </p:cNvGrpSpPr>
          <p:nvPr/>
        </p:nvGrpSpPr>
        <p:grpSpPr bwMode="auto">
          <a:xfrm>
            <a:off x="206283" y="4659368"/>
            <a:ext cx="3907640" cy="1094452"/>
            <a:chOff x="195396" y="2043090"/>
            <a:chExt cx="3704492" cy="1037534"/>
          </a:xfrm>
        </p:grpSpPr>
        <p:sp>
          <p:nvSpPr>
            <p:cNvPr id="82" name="TextBox 81"/>
            <p:cNvSpPr txBox="1"/>
            <p:nvPr/>
          </p:nvSpPr>
          <p:spPr>
            <a:xfrm>
              <a:off x="2180704" y="2043090"/>
              <a:ext cx="1716008" cy="395227"/>
            </a:xfrm>
            <a:prstGeom prst="rect">
              <a:avLst/>
            </a:prstGeom>
            <a:noFill/>
          </p:spPr>
          <p:txBody>
            <a:bodyPr wrap="none">
              <a:spAutoFit/>
            </a:bodyPr>
            <a:lstStyle/>
            <a:p>
              <a:pPr algn="r" fontAlgn="auto">
                <a:spcBef>
                  <a:spcPts val="0"/>
                </a:spcBef>
                <a:spcAft>
                  <a:spcPts val="0"/>
                </a:spcAft>
                <a:defRPr/>
              </a:pPr>
              <a:r>
                <a:rPr lang="zh-CN" altLang="en-US" sz="2109" b="1" dirty="0" smtClean="0">
                  <a:solidFill>
                    <a:schemeClr val="accent4"/>
                  </a:solidFill>
                  <a:latin typeface="+mn-lt"/>
                  <a:ea typeface="+mn-ea"/>
                </a:rPr>
                <a:t>点此替换文本</a:t>
              </a:r>
              <a:endParaRPr lang="en-GB" sz="2109" b="1" dirty="0">
                <a:solidFill>
                  <a:schemeClr val="accent4"/>
                </a:solidFill>
                <a:latin typeface="+mn-lt"/>
                <a:ea typeface="+mn-ea"/>
              </a:endParaRPr>
            </a:p>
          </p:txBody>
        </p:sp>
        <p:sp>
          <p:nvSpPr>
            <p:cNvPr id="64528" name="Rectangle 82"/>
            <p:cNvSpPr>
              <a:spLocks noChangeArrowheads="1"/>
            </p:cNvSpPr>
            <p:nvPr/>
          </p:nvSpPr>
          <p:spPr bwMode="auto">
            <a:xfrm>
              <a:off x="195396" y="2347187"/>
              <a:ext cx="3704492" cy="733437"/>
            </a:xfrm>
            <a:prstGeom prst="rect">
              <a:avLst/>
            </a:prstGeom>
            <a:noFill/>
            <a:ln w="9525">
              <a:noFill/>
              <a:miter lim="800000"/>
              <a:headEnd/>
              <a:tailEnd/>
            </a:ln>
          </p:spPr>
          <p:txBody>
            <a:bodyPr>
              <a:spAutoFit/>
            </a:bodyPr>
            <a:lstStyle/>
            <a:p>
              <a:pPr algn="r"/>
              <a:r>
                <a:rPr lang="en-GB" altLang="zh-CN" sz="1476"/>
                <a:t>Lorem ipsum dolor sit amet, consectetuer adipiscing elit, sed diam nonummy nibh euismod tincidunt ut laoreet</a:t>
              </a:r>
            </a:p>
          </p:txBody>
        </p:sp>
      </p:grpSp>
      <p:sp>
        <p:nvSpPr>
          <p:cNvPr id="54" name="矩形 53"/>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74" name="矩形 73"/>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75" name="文本框 74"/>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76" name="文本框 75"/>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94217523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right)">
                                      <p:cBhvr>
                                        <p:cTn id="12" dur="500"/>
                                        <p:tgtEl>
                                          <p:spTgt spid="3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fade">
                                      <p:cBhvr>
                                        <p:cTn id="22" dur="500"/>
                                        <p:tgtEl>
                                          <p:spTgt spid="77"/>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right)">
                                      <p:cBhvr>
                                        <p:cTn id="26" dur="500"/>
                                        <p:tgtEl>
                                          <p:spTgt spid="51"/>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500"/>
                                        <p:tgtEl>
                                          <p:spTgt spid="78"/>
                                        </p:tgtEl>
                                      </p:cBhvr>
                                    </p:animEffect>
                                  </p:childTnLst>
                                </p:cTn>
                              </p:par>
                            </p:childTnLst>
                          </p:cTn>
                        </p:par>
                        <p:par>
                          <p:cTn id="37" fill="hold">
                            <p:stCondLst>
                              <p:cond delay="3500"/>
                            </p:stCondLst>
                            <p:childTnLst>
                              <p:par>
                                <p:cTn id="38" presetID="22" presetClass="entr" presetSubtype="2"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right)">
                                      <p:cBhvr>
                                        <p:cTn id="40" dur="500"/>
                                        <p:tgtEl>
                                          <p:spTgt spid="53"/>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childTnLst>
                                </p:cTn>
                              </p:par>
                            </p:childTnLst>
                          </p:cTn>
                        </p:par>
                        <p:par>
                          <p:cTn id="47" fill="hold">
                            <p:stCondLst>
                              <p:cond delay="4500"/>
                            </p:stCondLst>
                            <p:childTnLst>
                              <p:par>
                                <p:cTn id="48" presetID="10" presetClass="entr" presetSubtype="0" fill="hold" nodeType="afterEffect">
                                  <p:stCondLst>
                                    <p:cond delay="0"/>
                                  </p:stCondLst>
                                  <p:childTnLst>
                                    <p:set>
                                      <p:cBhvr>
                                        <p:cTn id="49" dur="1" fill="hold">
                                          <p:stCondLst>
                                            <p:cond delay="0"/>
                                          </p:stCondLst>
                                        </p:cTn>
                                        <p:tgtEl>
                                          <p:spTgt spid="81"/>
                                        </p:tgtEl>
                                        <p:attrNameLst>
                                          <p:attrName>style.visibility</p:attrName>
                                        </p:attrNameLst>
                                      </p:cBhvr>
                                      <p:to>
                                        <p:strVal val="visible"/>
                                      </p:to>
                                    </p:set>
                                    <p:animEffect transition="in" filter="fade">
                                      <p:cBhvr>
                                        <p:cTn id="50"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5478416" y="4649322"/>
            <a:ext cx="875620" cy="877294"/>
            <a:chOff x="5193547" y="4408417"/>
            <a:chExt cx="831273" cy="831273"/>
          </a:xfrm>
        </p:grpSpPr>
        <p:sp>
          <p:nvSpPr>
            <p:cNvPr id="5" name="Oval 4"/>
            <p:cNvSpPr/>
            <p:nvPr/>
          </p:nvSpPr>
          <p:spPr>
            <a:xfrm>
              <a:off x="5193547" y="4408417"/>
              <a:ext cx="831273" cy="83127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6" name="Group 5"/>
            <p:cNvGrpSpPr/>
            <p:nvPr/>
          </p:nvGrpSpPr>
          <p:grpSpPr>
            <a:xfrm>
              <a:off x="5389057" y="4600732"/>
              <a:ext cx="464344" cy="465138"/>
              <a:chOff x="9145588" y="4435475"/>
              <a:chExt cx="464344" cy="465138"/>
            </a:xfrm>
            <a:solidFill>
              <a:schemeClr val="bg1"/>
            </a:solidFill>
          </p:grpSpPr>
          <p:sp>
            <p:nvSpPr>
              <p:cNvPr id="7"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8"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9"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10"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11"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12"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13"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14"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15"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grpSp>
        <p:nvGrpSpPr>
          <p:cNvPr id="16" name="Group 15"/>
          <p:cNvGrpSpPr>
            <a:grpSpLocks/>
          </p:cNvGrpSpPr>
          <p:nvPr/>
        </p:nvGrpSpPr>
        <p:grpSpPr bwMode="auto">
          <a:xfrm>
            <a:off x="6595124" y="2653646"/>
            <a:ext cx="877294" cy="877294"/>
            <a:chOff x="6253939" y="2516220"/>
            <a:chExt cx="831273" cy="831273"/>
          </a:xfrm>
        </p:grpSpPr>
        <p:sp>
          <p:nvSpPr>
            <p:cNvPr id="17" name="Oval 16"/>
            <p:cNvSpPr/>
            <p:nvPr/>
          </p:nvSpPr>
          <p:spPr>
            <a:xfrm>
              <a:off x="6253939" y="2516220"/>
              <a:ext cx="831273" cy="8312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8" name="AutoShape 117"/>
            <p:cNvSpPr>
              <a:spLocks/>
            </p:cNvSpPr>
            <p:nvPr/>
          </p:nvSpPr>
          <p:spPr bwMode="auto">
            <a:xfrm>
              <a:off x="6437961" y="2771630"/>
              <a:ext cx="463228" cy="349008"/>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nvGrpSpPr>
          <p:cNvPr id="19" name="Group 18"/>
          <p:cNvGrpSpPr>
            <a:grpSpLocks/>
          </p:cNvGrpSpPr>
          <p:nvPr/>
        </p:nvGrpSpPr>
        <p:grpSpPr bwMode="auto">
          <a:xfrm>
            <a:off x="6029236" y="3653158"/>
            <a:ext cx="877294" cy="877294"/>
            <a:chOff x="5716910" y="3464598"/>
            <a:chExt cx="831273" cy="831273"/>
          </a:xfrm>
        </p:grpSpPr>
        <p:sp>
          <p:nvSpPr>
            <p:cNvPr id="20" name="Oval 19"/>
            <p:cNvSpPr/>
            <p:nvPr/>
          </p:nvSpPr>
          <p:spPr>
            <a:xfrm>
              <a:off x="5716910" y="3464598"/>
              <a:ext cx="831273" cy="83127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21" name="Group 20"/>
            <p:cNvGrpSpPr/>
            <p:nvPr/>
          </p:nvGrpSpPr>
          <p:grpSpPr>
            <a:xfrm>
              <a:off x="5900374" y="3655628"/>
              <a:ext cx="464344" cy="464344"/>
              <a:chOff x="4439444" y="2582069"/>
              <a:chExt cx="464344" cy="464344"/>
            </a:xfrm>
            <a:solidFill>
              <a:schemeClr val="bg1"/>
            </a:solidFill>
          </p:grpSpPr>
          <p:sp>
            <p:nvSpPr>
              <p:cNvPr id="22"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23"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24"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grpSp>
        <p:nvGrpSpPr>
          <p:cNvPr id="25" name="Group 24"/>
          <p:cNvGrpSpPr>
            <a:grpSpLocks/>
          </p:cNvGrpSpPr>
          <p:nvPr/>
        </p:nvGrpSpPr>
        <p:grpSpPr bwMode="auto">
          <a:xfrm>
            <a:off x="7043816" y="1664179"/>
            <a:ext cx="877294" cy="877294"/>
            <a:chOff x="6678551" y="1578185"/>
            <a:chExt cx="831273" cy="831273"/>
          </a:xfrm>
        </p:grpSpPr>
        <p:sp>
          <p:nvSpPr>
            <p:cNvPr id="26" name="Oval 25"/>
            <p:cNvSpPr/>
            <p:nvPr/>
          </p:nvSpPr>
          <p:spPr>
            <a:xfrm>
              <a:off x="6678551" y="1578185"/>
              <a:ext cx="831273" cy="8312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7" name="AutoShape 139"/>
            <p:cNvSpPr>
              <a:spLocks/>
            </p:cNvSpPr>
            <p:nvPr/>
          </p:nvSpPr>
          <p:spPr bwMode="auto">
            <a:xfrm>
              <a:off x="6862573" y="1768553"/>
              <a:ext cx="463228" cy="45053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nvGrpSpPr>
          <p:cNvPr id="28" name="Group 27"/>
          <p:cNvGrpSpPr>
            <a:grpSpLocks/>
          </p:cNvGrpSpPr>
          <p:nvPr/>
        </p:nvGrpSpPr>
        <p:grpSpPr bwMode="auto">
          <a:xfrm>
            <a:off x="7921110" y="1679249"/>
            <a:ext cx="4086782" cy="851137"/>
            <a:chOff x="7693287" y="1521219"/>
            <a:chExt cx="3875315" cy="805847"/>
          </a:xfrm>
        </p:grpSpPr>
        <p:sp>
          <p:nvSpPr>
            <p:cNvPr id="106539" name="TextBox 28"/>
            <p:cNvSpPr txBox="1">
              <a:spLocks noChangeArrowheads="1"/>
            </p:cNvSpPr>
            <p:nvPr/>
          </p:nvSpPr>
          <p:spPr bwMode="auto">
            <a:xfrm>
              <a:off x="7693288" y="1521219"/>
              <a:ext cx="1716448" cy="394725"/>
            </a:xfrm>
            <a:prstGeom prst="rect">
              <a:avLst/>
            </a:prstGeom>
            <a:noFill/>
            <a:ln w="9525">
              <a:noFill/>
              <a:miter lim="800000"/>
              <a:headEnd/>
              <a:tailEnd/>
            </a:ln>
          </p:spPr>
          <p:txBody>
            <a:bodyPr wrap="none">
              <a:spAutoFit/>
            </a:bodyPr>
            <a:lstStyle/>
            <a:p>
              <a:r>
                <a:rPr lang="zh-CN" altLang="en-US" sz="2109" b="1" dirty="0" smtClean="0">
                  <a:solidFill>
                    <a:schemeClr val="accent1"/>
                  </a:solidFill>
                </a:rPr>
                <a:t>点此替换文本</a:t>
              </a:r>
              <a:endParaRPr lang="en-GB" altLang="zh-CN" sz="2109" b="1" dirty="0">
                <a:solidFill>
                  <a:schemeClr val="accent1"/>
                </a:solidFill>
              </a:endParaRPr>
            </a:p>
          </p:txBody>
        </p:sp>
        <p:sp>
          <p:nvSpPr>
            <p:cNvPr id="106540" name="Rectangle 29"/>
            <p:cNvSpPr>
              <a:spLocks noChangeArrowheads="1"/>
            </p:cNvSpPr>
            <p:nvPr/>
          </p:nvSpPr>
          <p:spPr bwMode="auto">
            <a:xfrm>
              <a:off x="7693287" y="1809589"/>
              <a:ext cx="3875315" cy="517477"/>
            </a:xfrm>
            <a:prstGeom prst="rect">
              <a:avLst/>
            </a:prstGeom>
            <a:noFill/>
            <a:ln w="9525">
              <a:noFill/>
              <a:miter lim="800000"/>
              <a:headEnd/>
              <a:tailEnd/>
            </a:ln>
          </p:spPr>
          <p:txBody>
            <a:bodyPr>
              <a:spAutoFit/>
            </a:bodyPr>
            <a:lstStyle/>
            <a:p>
              <a:r>
                <a:rPr lang="en-GB" altLang="zh-CN" sz="1476"/>
                <a:t>Lorem ipsum dolor sit amet, consectetur adipiscing, sed do</a:t>
              </a:r>
            </a:p>
          </p:txBody>
        </p:sp>
      </p:grpSp>
      <p:grpSp>
        <p:nvGrpSpPr>
          <p:cNvPr id="31" name="Group 30"/>
          <p:cNvGrpSpPr>
            <a:grpSpLocks/>
          </p:cNvGrpSpPr>
          <p:nvPr/>
        </p:nvGrpSpPr>
        <p:grpSpPr bwMode="auto">
          <a:xfrm>
            <a:off x="7472418" y="2678761"/>
            <a:ext cx="4086782" cy="851137"/>
            <a:chOff x="7693287" y="1521219"/>
            <a:chExt cx="3875315" cy="805847"/>
          </a:xfrm>
        </p:grpSpPr>
        <p:sp>
          <p:nvSpPr>
            <p:cNvPr id="106537" name="TextBox 31"/>
            <p:cNvSpPr txBox="1">
              <a:spLocks noChangeArrowheads="1"/>
            </p:cNvSpPr>
            <p:nvPr/>
          </p:nvSpPr>
          <p:spPr bwMode="auto">
            <a:xfrm>
              <a:off x="7693288" y="1521219"/>
              <a:ext cx="1770076" cy="394725"/>
            </a:xfrm>
            <a:prstGeom prst="rect">
              <a:avLst/>
            </a:prstGeom>
            <a:noFill/>
            <a:ln w="9525">
              <a:noFill/>
              <a:miter lim="800000"/>
              <a:headEnd/>
              <a:tailEnd/>
            </a:ln>
          </p:spPr>
          <p:txBody>
            <a:bodyPr wrap="none">
              <a:spAutoFit/>
            </a:bodyPr>
            <a:lstStyle/>
            <a:p>
              <a:r>
                <a:rPr lang="zh-CN" altLang="en-US" sz="2109" b="1" dirty="0" smtClean="0">
                  <a:solidFill>
                    <a:schemeClr val="accent2"/>
                  </a:solidFill>
                </a:rPr>
                <a:t>点此替换文本</a:t>
              </a:r>
              <a:endParaRPr lang="en-GB" altLang="zh-CN" sz="2109" b="1" dirty="0">
                <a:solidFill>
                  <a:schemeClr val="accent2"/>
                </a:solidFill>
              </a:endParaRPr>
            </a:p>
          </p:txBody>
        </p:sp>
        <p:sp>
          <p:nvSpPr>
            <p:cNvPr id="106538" name="Rectangle 32"/>
            <p:cNvSpPr>
              <a:spLocks noChangeArrowheads="1"/>
            </p:cNvSpPr>
            <p:nvPr/>
          </p:nvSpPr>
          <p:spPr bwMode="auto">
            <a:xfrm>
              <a:off x="7693287" y="1809589"/>
              <a:ext cx="3875315" cy="517477"/>
            </a:xfrm>
            <a:prstGeom prst="rect">
              <a:avLst/>
            </a:prstGeom>
            <a:noFill/>
            <a:ln w="9525">
              <a:noFill/>
              <a:miter lim="800000"/>
              <a:headEnd/>
              <a:tailEnd/>
            </a:ln>
          </p:spPr>
          <p:txBody>
            <a:bodyPr>
              <a:spAutoFit/>
            </a:bodyPr>
            <a:lstStyle/>
            <a:p>
              <a:r>
                <a:rPr lang="en-GB" altLang="zh-CN" sz="1476"/>
                <a:t>Lorem ipsum dolor sit amet, consectetur adipiscing, sed do</a:t>
              </a:r>
            </a:p>
          </p:txBody>
        </p:sp>
      </p:grpSp>
      <p:grpSp>
        <p:nvGrpSpPr>
          <p:cNvPr id="34" name="Group 33"/>
          <p:cNvGrpSpPr>
            <a:grpSpLocks/>
          </p:cNvGrpSpPr>
          <p:nvPr/>
        </p:nvGrpSpPr>
        <p:grpSpPr bwMode="auto">
          <a:xfrm>
            <a:off x="6906530" y="3728499"/>
            <a:ext cx="4086782" cy="850543"/>
            <a:chOff x="7693287" y="1521219"/>
            <a:chExt cx="3875315" cy="806860"/>
          </a:xfrm>
        </p:grpSpPr>
        <p:sp>
          <p:nvSpPr>
            <p:cNvPr id="106535" name="TextBox 34"/>
            <p:cNvSpPr txBox="1">
              <a:spLocks noChangeArrowheads="1"/>
            </p:cNvSpPr>
            <p:nvPr/>
          </p:nvSpPr>
          <p:spPr bwMode="auto">
            <a:xfrm>
              <a:off x="7693288" y="1521219"/>
              <a:ext cx="1716448" cy="395497"/>
            </a:xfrm>
            <a:prstGeom prst="rect">
              <a:avLst/>
            </a:prstGeom>
            <a:noFill/>
            <a:ln w="9525">
              <a:noFill/>
              <a:miter lim="800000"/>
              <a:headEnd/>
              <a:tailEnd/>
            </a:ln>
          </p:spPr>
          <p:txBody>
            <a:bodyPr wrap="none">
              <a:spAutoFit/>
            </a:bodyPr>
            <a:lstStyle/>
            <a:p>
              <a:r>
                <a:rPr lang="zh-CN" altLang="en-US" sz="2109" b="1" dirty="0" smtClean="0">
                  <a:solidFill>
                    <a:schemeClr val="accent4"/>
                  </a:solidFill>
                </a:rPr>
                <a:t>点此替换文本</a:t>
              </a:r>
              <a:endParaRPr lang="en-GB" altLang="zh-CN" sz="2109" b="1" dirty="0">
                <a:solidFill>
                  <a:schemeClr val="accent4"/>
                </a:solidFill>
              </a:endParaRPr>
            </a:p>
          </p:txBody>
        </p:sp>
        <p:sp>
          <p:nvSpPr>
            <p:cNvPr id="106536" name="Rectangle 35"/>
            <p:cNvSpPr>
              <a:spLocks noChangeArrowheads="1"/>
            </p:cNvSpPr>
            <p:nvPr/>
          </p:nvSpPr>
          <p:spPr bwMode="auto">
            <a:xfrm>
              <a:off x="7693287" y="1809589"/>
              <a:ext cx="3875315" cy="518490"/>
            </a:xfrm>
            <a:prstGeom prst="rect">
              <a:avLst/>
            </a:prstGeom>
            <a:noFill/>
            <a:ln w="9525">
              <a:noFill/>
              <a:miter lim="800000"/>
              <a:headEnd/>
              <a:tailEnd/>
            </a:ln>
          </p:spPr>
          <p:txBody>
            <a:bodyPr>
              <a:spAutoFit/>
            </a:bodyPr>
            <a:lstStyle/>
            <a:p>
              <a:r>
                <a:rPr lang="en-GB" altLang="zh-CN" sz="1476"/>
                <a:t>Lorem ipsum dolor sit amet, consectetur adipiscing, sed do</a:t>
              </a:r>
            </a:p>
          </p:txBody>
        </p:sp>
      </p:grpSp>
      <p:grpSp>
        <p:nvGrpSpPr>
          <p:cNvPr id="37" name="Group 36"/>
          <p:cNvGrpSpPr>
            <a:grpSpLocks/>
          </p:cNvGrpSpPr>
          <p:nvPr/>
        </p:nvGrpSpPr>
        <p:grpSpPr bwMode="auto">
          <a:xfrm>
            <a:off x="6354036" y="4669414"/>
            <a:ext cx="4086782" cy="851137"/>
            <a:chOff x="7693287" y="1521219"/>
            <a:chExt cx="3875315" cy="805847"/>
          </a:xfrm>
        </p:grpSpPr>
        <p:sp>
          <p:nvSpPr>
            <p:cNvPr id="106533" name="TextBox 37"/>
            <p:cNvSpPr txBox="1">
              <a:spLocks noChangeArrowheads="1"/>
            </p:cNvSpPr>
            <p:nvPr/>
          </p:nvSpPr>
          <p:spPr bwMode="auto">
            <a:xfrm>
              <a:off x="7693288" y="1521219"/>
              <a:ext cx="1716448" cy="394725"/>
            </a:xfrm>
            <a:prstGeom prst="rect">
              <a:avLst/>
            </a:prstGeom>
            <a:noFill/>
            <a:ln w="9525">
              <a:noFill/>
              <a:miter lim="800000"/>
              <a:headEnd/>
              <a:tailEnd/>
            </a:ln>
          </p:spPr>
          <p:txBody>
            <a:bodyPr wrap="none">
              <a:spAutoFit/>
            </a:bodyPr>
            <a:lstStyle/>
            <a:p>
              <a:r>
                <a:rPr lang="zh-CN" altLang="en-US" sz="2109" b="1" dirty="0" smtClean="0">
                  <a:solidFill>
                    <a:schemeClr val="accent5"/>
                  </a:solidFill>
                </a:rPr>
                <a:t>点此替换文本</a:t>
              </a:r>
              <a:endParaRPr lang="en-GB" altLang="zh-CN" sz="2109" b="1" dirty="0">
                <a:solidFill>
                  <a:schemeClr val="accent5"/>
                </a:solidFill>
              </a:endParaRPr>
            </a:p>
          </p:txBody>
        </p:sp>
        <p:sp>
          <p:nvSpPr>
            <p:cNvPr id="106534" name="Rectangle 38"/>
            <p:cNvSpPr>
              <a:spLocks noChangeArrowheads="1"/>
            </p:cNvSpPr>
            <p:nvPr/>
          </p:nvSpPr>
          <p:spPr bwMode="auto">
            <a:xfrm>
              <a:off x="7693287" y="1809589"/>
              <a:ext cx="3875315" cy="517477"/>
            </a:xfrm>
            <a:prstGeom prst="rect">
              <a:avLst/>
            </a:prstGeom>
            <a:noFill/>
            <a:ln w="9525">
              <a:noFill/>
              <a:miter lim="800000"/>
              <a:headEnd/>
              <a:tailEnd/>
            </a:ln>
          </p:spPr>
          <p:txBody>
            <a:bodyPr>
              <a:spAutoFit/>
            </a:bodyPr>
            <a:lstStyle/>
            <a:p>
              <a:r>
                <a:rPr lang="en-GB" altLang="zh-CN" sz="1476"/>
                <a:t>Lorem ipsum dolor sit amet, consectetur adipiscing, sed do</a:t>
              </a:r>
            </a:p>
          </p:txBody>
        </p:sp>
      </p:grpSp>
      <p:grpSp>
        <p:nvGrpSpPr>
          <p:cNvPr id="42" name="Group 41"/>
          <p:cNvGrpSpPr>
            <a:grpSpLocks/>
          </p:cNvGrpSpPr>
          <p:nvPr/>
        </p:nvGrpSpPr>
        <p:grpSpPr bwMode="auto">
          <a:xfrm>
            <a:off x="353" y="1603907"/>
            <a:ext cx="6705272" cy="3986329"/>
            <a:chOff x="0" y="1521220"/>
            <a:chExt cx="6357257" cy="3779631"/>
          </a:xfrm>
        </p:grpSpPr>
        <p:sp>
          <p:nvSpPr>
            <p:cNvPr id="43" name="矩形 3"/>
            <p:cNvSpPr/>
            <p:nvPr/>
          </p:nvSpPr>
          <p:spPr>
            <a:xfrm rot="5400000" flipV="1">
              <a:off x="978573" y="2268166"/>
              <a:ext cx="631790" cy="25889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4" name="梯形 10"/>
            <p:cNvSpPr/>
            <p:nvPr/>
          </p:nvSpPr>
          <p:spPr>
            <a:xfrm rot="5400000" flipV="1">
              <a:off x="2180161" y="4280954"/>
              <a:ext cx="1428672" cy="611122"/>
            </a:xfrm>
            <a:custGeom>
              <a:avLst/>
              <a:gdLst>
                <a:gd name="connsiteX0" fmla="*/ 0 w 872098"/>
                <a:gd name="connsiteY0" fmla="*/ 0 h 368608"/>
                <a:gd name="connsiteX1" fmla="*/ 386770 w 872098"/>
                <a:gd name="connsiteY1" fmla="*/ 0 h 368608"/>
                <a:gd name="connsiteX2" fmla="*/ 866850 w 872098"/>
                <a:gd name="connsiteY2" fmla="*/ 365224 h 368608"/>
                <a:gd name="connsiteX3" fmla="*/ 872098 w 872098"/>
                <a:gd name="connsiteY3" fmla="*/ 368608 h 368608"/>
                <a:gd name="connsiteX4" fmla="*/ 290477 w 872098"/>
                <a:gd name="connsiteY4" fmla="*/ 368608 h 368608"/>
                <a:gd name="connsiteX5" fmla="*/ 0 w 872098"/>
                <a:gd name="connsiteY5" fmla="*/ 0 h 36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2098" h="368608">
                  <a:moveTo>
                    <a:pt x="0" y="0"/>
                  </a:moveTo>
                  <a:lnTo>
                    <a:pt x="386770" y="0"/>
                  </a:lnTo>
                  <a:lnTo>
                    <a:pt x="866850" y="365224"/>
                  </a:lnTo>
                  <a:lnTo>
                    <a:pt x="872098" y="368608"/>
                  </a:lnTo>
                  <a:lnTo>
                    <a:pt x="290477" y="368608"/>
                  </a:lnTo>
                  <a:lnTo>
                    <a:pt x="0"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5" name="矩形 5"/>
            <p:cNvSpPr/>
            <p:nvPr/>
          </p:nvSpPr>
          <p:spPr>
            <a:xfrm rot="5400000" flipV="1">
              <a:off x="979367" y="1637168"/>
              <a:ext cx="630203" cy="2588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 name="矩形 6"/>
            <p:cNvSpPr/>
            <p:nvPr/>
          </p:nvSpPr>
          <p:spPr>
            <a:xfrm rot="5400000" flipV="1">
              <a:off x="978573" y="1006172"/>
              <a:ext cx="631790" cy="25889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7" name="矩形 7"/>
            <p:cNvSpPr/>
            <p:nvPr/>
          </p:nvSpPr>
          <p:spPr>
            <a:xfrm rot="5400000" flipV="1">
              <a:off x="979367" y="2899162"/>
              <a:ext cx="630202" cy="258893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8" name="矩形 8"/>
            <p:cNvSpPr/>
            <p:nvPr/>
          </p:nvSpPr>
          <p:spPr>
            <a:xfrm rot="5400000" flipV="1">
              <a:off x="3502407" y="2014129"/>
              <a:ext cx="1415972" cy="6492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9" name="梯形 10"/>
            <p:cNvSpPr/>
            <p:nvPr/>
          </p:nvSpPr>
          <p:spPr>
            <a:xfrm rot="5400000" flipV="1">
              <a:off x="1773783" y="3507883"/>
              <a:ext cx="2241427" cy="611122"/>
            </a:xfrm>
            <a:custGeom>
              <a:avLst/>
              <a:gdLst/>
              <a:ahLst/>
              <a:cxnLst/>
              <a:rect l="l" t="t" r="r" b="b"/>
              <a:pathLst>
                <a:path w="1368152" h="368908">
                  <a:moveTo>
                    <a:pt x="0" y="0"/>
                  </a:moveTo>
                  <a:lnTo>
                    <a:pt x="722527" y="1"/>
                  </a:lnTo>
                  <a:lnTo>
                    <a:pt x="1012968" y="368564"/>
                  </a:lnTo>
                  <a:lnTo>
                    <a:pt x="1356379" y="368564"/>
                  </a:lnTo>
                  <a:lnTo>
                    <a:pt x="1368152" y="368908"/>
                  </a:lnTo>
                  <a:lnTo>
                    <a:pt x="434260" y="368670"/>
                  </a:lnTo>
                  <a:lnTo>
                    <a:pt x="434260" y="366402"/>
                  </a:lnTo>
                  <a:lnTo>
                    <a:pt x="336977" y="2"/>
                  </a:lnTo>
                  <a:lnTo>
                    <a:pt x="1" y="1"/>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50" name="梯形 10"/>
            <p:cNvSpPr/>
            <p:nvPr/>
          </p:nvSpPr>
          <p:spPr>
            <a:xfrm rot="5400000" flipV="1">
              <a:off x="2423829" y="2630838"/>
              <a:ext cx="941335" cy="611122"/>
            </a:xfrm>
            <a:custGeom>
              <a:avLst/>
              <a:gdLst>
                <a:gd name="connsiteX0" fmla="*/ 86591 w 573078"/>
                <a:gd name="connsiteY0" fmla="*/ 0 h 368773"/>
                <a:gd name="connsiteX1" fmla="*/ 475795 w 573078"/>
                <a:gd name="connsiteY1" fmla="*/ 1 h 368773"/>
                <a:gd name="connsiteX2" fmla="*/ 573078 w 573078"/>
                <a:gd name="connsiteY2" fmla="*/ 366401 h 368773"/>
                <a:gd name="connsiteX3" fmla="*/ 573078 w 573078"/>
                <a:gd name="connsiteY3" fmla="*/ 368773 h 368773"/>
                <a:gd name="connsiteX4" fmla="*/ 0 w 573078"/>
                <a:gd name="connsiteY4" fmla="*/ 368618 h 368773"/>
                <a:gd name="connsiteX5" fmla="*/ 86591 w 573078"/>
                <a:gd name="connsiteY5" fmla="*/ 0 h 368773"/>
                <a:gd name="connsiteX0" fmla="*/ 88693 w 575180"/>
                <a:gd name="connsiteY0" fmla="*/ 0 h 368773"/>
                <a:gd name="connsiteX1" fmla="*/ 477897 w 575180"/>
                <a:gd name="connsiteY1" fmla="*/ 1 h 368773"/>
                <a:gd name="connsiteX2" fmla="*/ 575180 w 575180"/>
                <a:gd name="connsiteY2" fmla="*/ 366401 h 368773"/>
                <a:gd name="connsiteX3" fmla="*/ 575180 w 575180"/>
                <a:gd name="connsiteY3" fmla="*/ 368773 h 368773"/>
                <a:gd name="connsiteX4" fmla="*/ 0 w 575180"/>
                <a:gd name="connsiteY4" fmla="*/ 368618 h 368773"/>
                <a:gd name="connsiteX5" fmla="*/ 88693 w 575180"/>
                <a:gd name="connsiteY5" fmla="*/ 0 h 36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5180" h="368773">
                  <a:moveTo>
                    <a:pt x="88693" y="0"/>
                  </a:moveTo>
                  <a:lnTo>
                    <a:pt x="477897" y="1"/>
                  </a:lnTo>
                  <a:lnTo>
                    <a:pt x="575180" y="366401"/>
                  </a:lnTo>
                  <a:lnTo>
                    <a:pt x="575180" y="368773"/>
                  </a:lnTo>
                  <a:lnTo>
                    <a:pt x="0" y="368618"/>
                  </a:lnTo>
                  <a:cubicBezTo>
                    <a:pt x="30966" y="245745"/>
                    <a:pt x="57727" y="122873"/>
                    <a:pt x="88693"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51" name="矩形 7"/>
            <p:cNvSpPr/>
            <p:nvPr/>
          </p:nvSpPr>
          <p:spPr>
            <a:xfrm rot="5400000" flipV="1">
              <a:off x="4307195" y="415670"/>
              <a:ext cx="942923" cy="3157200"/>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2" name="梯形 10"/>
            <p:cNvSpPr/>
            <p:nvPr/>
          </p:nvSpPr>
          <p:spPr>
            <a:xfrm rot="5400000" flipV="1">
              <a:off x="2344458" y="1765698"/>
              <a:ext cx="1100078" cy="611122"/>
            </a:xfrm>
            <a:custGeom>
              <a:avLst/>
              <a:gdLst/>
              <a:ahLst/>
              <a:cxnLst/>
              <a:rect l="l" t="t" r="r" b="b"/>
              <a:pathLst>
                <a:path w="671564" h="368563">
                  <a:moveTo>
                    <a:pt x="284875" y="0"/>
                  </a:moveTo>
                  <a:lnTo>
                    <a:pt x="311844" y="0"/>
                  </a:lnTo>
                  <a:lnTo>
                    <a:pt x="311844" y="2"/>
                  </a:lnTo>
                  <a:lnTo>
                    <a:pt x="671564" y="2"/>
                  </a:lnTo>
                  <a:lnTo>
                    <a:pt x="671564" y="904"/>
                  </a:lnTo>
                  <a:lnTo>
                    <a:pt x="669469" y="904"/>
                  </a:lnTo>
                  <a:lnTo>
                    <a:pt x="576814" y="368563"/>
                  </a:lnTo>
                  <a:lnTo>
                    <a:pt x="0" y="368468"/>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53" name="矩形 7"/>
            <p:cNvSpPr/>
            <p:nvPr/>
          </p:nvSpPr>
          <p:spPr>
            <a:xfrm rot="5400000" flipV="1">
              <a:off x="4042904" y="1621296"/>
              <a:ext cx="944511" cy="2630206"/>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4" name="矩形 7"/>
            <p:cNvSpPr/>
            <p:nvPr/>
          </p:nvSpPr>
          <p:spPr>
            <a:xfrm rot="5400000" flipV="1">
              <a:off x="3780995" y="2827717"/>
              <a:ext cx="942923" cy="2104800"/>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5" name="矩形 7"/>
            <p:cNvSpPr/>
            <p:nvPr/>
          </p:nvSpPr>
          <p:spPr>
            <a:xfrm rot="5400000" flipV="1">
              <a:off x="3516706" y="4034930"/>
              <a:ext cx="944510" cy="1577806"/>
            </a:xfrm>
            <a:custGeom>
              <a:avLst/>
              <a:gdLst/>
              <a:ahLst/>
              <a:cxnLst/>
              <a:rect l="l" t="t" r="r" b="b"/>
              <a:pathLst>
                <a:path w="576064" h="2304193">
                  <a:moveTo>
                    <a:pt x="0" y="0"/>
                  </a:moveTo>
                  <a:lnTo>
                    <a:pt x="576064" y="0"/>
                  </a:lnTo>
                  <a:lnTo>
                    <a:pt x="576064" y="2016193"/>
                  </a:lnTo>
                  <a:lnTo>
                    <a:pt x="576064" y="2016224"/>
                  </a:lnTo>
                  <a:lnTo>
                    <a:pt x="576033" y="2016224"/>
                  </a:lnTo>
                  <a:lnTo>
                    <a:pt x="288064" y="2304193"/>
                  </a:lnTo>
                  <a:lnTo>
                    <a:pt x="95" y="2016224"/>
                  </a:lnTo>
                  <a:lnTo>
                    <a:pt x="0" y="2016224"/>
                  </a:lnTo>
                  <a:close/>
                </a:path>
              </a:pathLst>
            </a:cu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6525" name="TextBox 55"/>
            <p:cNvSpPr txBox="1">
              <a:spLocks noChangeArrowheads="1"/>
            </p:cNvSpPr>
            <p:nvPr/>
          </p:nvSpPr>
          <p:spPr bwMode="auto">
            <a:xfrm>
              <a:off x="4596754" y="1799277"/>
              <a:ext cx="1362049" cy="306408"/>
            </a:xfrm>
            <a:prstGeom prst="rect">
              <a:avLst/>
            </a:prstGeom>
            <a:noFill/>
            <a:ln w="9525">
              <a:noFill/>
              <a:miter lim="800000"/>
              <a:headEnd/>
              <a:tailEnd/>
            </a:ln>
          </p:spPr>
          <p:txBody>
            <a:bodyPr wrap="none">
              <a:spAutoFit/>
            </a:bodyPr>
            <a:lstStyle/>
            <a:p>
              <a:r>
                <a:rPr lang="zh-CN" altLang="en-US" sz="1500" b="1" dirty="0" smtClean="0">
                  <a:solidFill>
                    <a:schemeClr val="bg1"/>
                  </a:solidFill>
                </a:rPr>
                <a:t>点此替换文本</a:t>
              </a:r>
              <a:r>
                <a:rPr lang="en-US" altLang="zh-CN" sz="1500" b="1" dirty="0" smtClean="0">
                  <a:solidFill>
                    <a:schemeClr val="bg1"/>
                  </a:solidFill>
                </a:rPr>
                <a:t>1</a:t>
              </a:r>
              <a:endParaRPr lang="en-GB" altLang="zh-CN" sz="1500" b="1" dirty="0">
                <a:solidFill>
                  <a:schemeClr val="bg1"/>
                </a:solidFill>
              </a:endParaRPr>
            </a:p>
          </p:txBody>
        </p:sp>
        <p:sp>
          <p:nvSpPr>
            <p:cNvPr id="106526" name="TextBox 56"/>
            <p:cNvSpPr txBox="1">
              <a:spLocks noChangeArrowheads="1"/>
            </p:cNvSpPr>
            <p:nvPr/>
          </p:nvSpPr>
          <p:spPr bwMode="auto">
            <a:xfrm>
              <a:off x="4212862" y="2736583"/>
              <a:ext cx="1362049" cy="306408"/>
            </a:xfrm>
            <a:prstGeom prst="rect">
              <a:avLst/>
            </a:prstGeom>
            <a:noFill/>
            <a:ln w="9525">
              <a:noFill/>
              <a:miter lim="800000"/>
              <a:headEnd/>
              <a:tailEnd/>
            </a:ln>
          </p:spPr>
          <p:txBody>
            <a:bodyPr wrap="none">
              <a:spAutoFit/>
            </a:bodyPr>
            <a:lstStyle/>
            <a:p>
              <a:r>
                <a:rPr lang="zh-CN" altLang="en-US" sz="1500" b="1" dirty="0" smtClean="0">
                  <a:solidFill>
                    <a:schemeClr val="bg1"/>
                  </a:solidFill>
                </a:rPr>
                <a:t>点此替换文本</a:t>
              </a:r>
              <a:r>
                <a:rPr lang="en-US" altLang="zh-CN" sz="1500" b="1" dirty="0" smtClean="0">
                  <a:solidFill>
                    <a:schemeClr val="bg1"/>
                  </a:solidFill>
                </a:rPr>
                <a:t>2</a:t>
              </a:r>
              <a:endParaRPr lang="en-GB" altLang="zh-CN" sz="1500" b="1" dirty="0">
                <a:solidFill>
                  <a:schemeClr val="bg1"/>
                </a:solidFill>
              </a:endParaRPr>
            </a:p>
          </p:txBody>
        </p:sp>
        <p:sp>
          <p:nvSpPr>
            <p:cNvPr id="106527" name="TextBox 57"/>
            <p:cNvSpPr txBox="1">
              <a:spLocks noChangeArrowheads="1"/>
            </p:cNvSpPr>
            <p:nvPr/>
          </p:nvSpPr>
          <p:spPr bwMode="auto">
            <a:xfrm>
              <a:off x="3758225" y="3680179"/>
              <a:ext cx="1362049" cy="306408"/>
            </a:xfrm>
            <a:prstGeom prst="rect">
              <a:avLst/>
            </a:prstGeom>
            <a:noFill/>
            <a:ln w="9525">
              <a:noFill/>
              <a:miter lim="800000"/>
              <a:headEnd/>
              <a:tailEnd/>
            </a:ln>
          </p:spPr>
          <p:txBody>
            <a:bodyPr wrap="none">
              <a:spAutoFit/>
            </a:bodyPr>
            <a:lstStyle/>
            <a:p>
              <a:r>
                <a:rPr lang="zh-CN" altLang="en-US" sz="1500" b="1" dirty="0" smtClean="0">
                  <a:solidFill>
                    <a:schemeClr val="bg1"/>
                  </a:solidFill>
                </a:rPr>
                <a:t>点此替换文本</a:t>
              </a:r>
              <a:r>
                <a:rPr lang="en-US" altLang="zh-CN" sz="1500" b="1" dirty="0" smtClean="0">
                  <a:solidFill>
                    <a:schemeClr val="bg1"/>
                  </a:solidFill>
                </a:rPr>
                <a:t>3</a:t>
              </a:r>
              <a:endParaRPr lang="en-GB" altLang="zh-CN" sz="1500" b="1" dirty="0">
                <a:solidFill>
                  <a:schemeClr val="bg1"/>
                </a:solidFill>
              </a:endParaRPr>
            </a:p>
          </p:txBody>
        </p:sp>
        <p:sp>
          <p:nvSpPr>
            <p:cNvPr id="106528" name="TextBox 58"/>
            <p:cNvSpPr txBox="1">
              <a:spLocks noChangeArrowheads="1"/>
            </p:cNvSpPr>
            <p:nvPr/>
          </p:nvSpPr>
          <p:spPr bwMode="auto">
            <a:xfrm>
              <a:off x="3217890" y="4623668"/>
              <a:ext cx="1362049" cy="306408"/>
            </a:xfrm>
            <a:prstGeom prst="rect">
              <a:avLst/>
            </a:prstGeom>
            <a:noFill/>
            <a:ln w="9525">
              <a:noFill/>
              <a:miter lim="800000"/>
              <a:headEnd/>
              <a:tailEnd/>
            </a:ln>
          </p:spPr>
          <p:txBody>
            <a:bodyPr wrap="none">
              <a:spAutoFit/>
            </a:bodyPr>
            <a:lstStyle/>
            <a:p>
              <a:r>
                <a:rPr lang="zh-CN" altLang="en-US" sz="1500" b="1" dirty="0" smtClean="0">
                  <a:solidFill>
                    <a:schemeClr val="bg1"/>
                  </a:solidFill>
                </a:rPr>
                <a:t>点此替换文本</a:t>
              </a:r>
              <a:r>
                <a:rPr lang="en-US" altLang="zh-CN" sz="1500" b="1" dirty="0" smtClean="0">
                  <a:solidFill>
                    <a:schemeClr val="bg1"/>
                  </a:solidFill>
                </a:rPr>
                <a:t>4</a:t>
              </a:r>
              <a:endParaRPr lang="en-GB" altLang="zh-CN" sz="1500" b="1" dirty="0">
                <a:solidFill>
                  <a:schemeClr val="bg1"/>
                </a:solidFill>
              </a:endParaRPr>
            </a:p>
          </p:txBody>
        </p:sp>
        <p:sp>
          <p:nvSpPr>
            <p:cNvPr id="106529" name="TextBox 59"/>
            <p:cNvSpPr txBox="1">
              <a:spLocks noChangeArrowheads="1"/>
            </p:cNvSpPr>
            <p:nvPr/>
          </p:nvSpPr>
          <p:spPr bwMode="auto">
            <a:xfrm>
              <a:off x="393546" y="2111866"/>
              <a:ext cx="1488192" cy="350182"/>
            </a:xfrm>
            <a:prstGeom prst="rect">
              <a:avLst/>
            </a:prstGeom>
            <a:noFill/>
            <a:ln w="9525">
              <a:noFill/>
              <a:miter lim="800000"/>
              <a:headEnd/>
              <a:tailEnd/>
            </a:ln>
          </p:spPr>
          <p:txBody>
            <a:bodyPr wrap="none">
              <a:spAutoFit/>
            </a:bodyPr>
            <a:lstStyle/>
            <a:p>
              <a:r>
                <a:rPr lang="zh-CN" altLang="en-US" dirty="0" smtClean="0">
                  <a:solidFill>
                    <a:schemeClr val="bg1"/>
                  </a:solidFill>
                  <a:latin typeface="Calibri" pitchFamily="34" charset="0"/>
                </a:rPr>
                <a:t>点此替换文本</a:t>
              </a:r>
              <a:endParaRPr lang="en-GB" altLang="zh-CN" dirty="0">
                <a:solidFill>
                  <a:schemeClr val="bg1"/>
                </a:solidFill>
                <a:latin typeface="Calibri" pitchFamily="34" charset="0"/>
              </a:endParaRPr>
            </a:p>
          </p:txBody>
        </p:sp>
        <p:sp>
          <p:nvSpPr>
            <p:cNvPr id="106530" name="TextBox 60"/>
            <p:cNvSpPr txBox="1">
              <a:spLocks noChangeArrowheads="1"/>
            </p:cNvSpPr>
            <p:nvPr/>
          </p:nvSpPr>
          <p:spPr bwMode="auto">
            <a:xfrm>
              <a:off x="368126" y="2744205"/>
              <a:ext cx="1488192" cy="350182"/>
            </a:xfrm>
            <a:prstGeom prst="rect">
              <a:avLst/>
            </a:prstGeom>
            <a:noFill/>
            <a:ln w="9525">
              <a:noFill/>
              <a:miter lim="800000"/>
              <a:headEnd/>
              <a:tailEnd/>
            </a:ln>
          </p:spPr>
          <p:txBody>
            <a:bodyPr wrap="none">
              <a:spAutoFit/>
            </a:bodyPr>
            <a:lstStyle/>
            <a:p>
              <a:r>
                <a:rPr lang="zh-CN" altLang="en-US" dirty="0" smtClean="0">
                  <a:solidFill>
                    <a:schemeClr val="bg1"/>
                  </a:solidFill>
                  <a:latin typeface="Calibri" pitchFamily="34" charset="0"/>
                </a:rPr>
                <a:t>点此替换文本</a:t>
              </a:r>
              <a:endParaRPr lang="en-GB" altLang="zh-CN" dirty="0">
                <a:solidFill>
                  <a:schemeClr val="bg1"/>
                </a:solidFill>
                <a:latin typeface="Calibri" pitchFamily="34" charset="0"/>
              </a:endParaRPr>
            </a:p>
          </p:txBody>
        </p:sp>
        <p:sp>
          <p:nvSpPr>
            <p:cNvPr id="106531" name="TextBox 61"/>
            <p:cNvSpPr txBox="1">
              <a:spLocks noChangeArrowheads="1"/>
            </p:cNvSpPr>
            <p:nvPr/>
          </p:nvSpPr>
          <p:spPr bwMode="auto">
            <a:xfrm>
              <a:off x="368126" y="3378223"/>
              <a:ext cx="1488192" cy="350182"/>
            </a:xfrm>
            <a:prstGeom prst="rect">
              <a:avLst/>
            </a:prstGeom>
            <a:noFill/>
            <a:ln w="9525">
              <a:noFill/>
              <a:miter lim="800000"/>
              <a:headEnd/>
              <a:tailEnd/>
            </a:ln>
          </p:spPr>
          <p:txBody>
            <a:bodyPr wrap="none">
              <a:spAutoFit/>
            </a:bodyPr>
            <a:lstStyle/>
            <a:p>
              <a:r>
                <a:rPr lang="zh-CN" altLang="en-US" dirty="0" smtClean="0">
                  <a:solidFill>
                    <a:schemeClr val="bg1"/>
                  </a:solidFill>
                  <a:latin typeface="Calibri" pitchFamily="34" charset="0"/>
                </a:rPr>
                <a:t>点此替换文本</a:t>
              </a:r>
              <a:endParaRPr lang="en-GB" altLang="zh-CN" dirty="0">
                <a:solidFill>
                  <a:schemeClr val="bg1"/>
                </a:solidFill>
                <a:latin typeface="Calibri" pitchFamily="34" charset="0"/>
              </a:endParaRPr>
            </a:p>
          </p:txBody>
        </p:sp>
        <p:sp>
          <p:nvSpPr>
            <p:cNvPr id="106532" name="TextBox 62"/>
            <p:cNvSpPr txBox="1">
              <a:spLocks noChangeArrowheads="1"/>
            </p:cNvSpPr>
            <p:nvPr/>
          </p:nvSpPr>
          <p:spPr bwMode="auto">
            <a:xfrm>
              <a:off x="368126" y="4019480"/>
              <a:ext cx="1488192" cy="350182"/>
            </a:xfrm>
            <a:prstGeom prst="rect">
              <a:avLst/>
            </a:prstGeom>
            <a:noFill/>
            <a:ln w="9525">
              <a:noFill/>
              <a:miter lim="800000"/>
              <a:headEnd/>
              <a:tailEnd/>
            </a:ln>
          </p:spPr>
          <p:txBody>
            <a:bodyPr wrap="none">
              <a:spAutoFit/>
            </a:bodyPr>
            <a:lstStyle/>
            <a:p>
              <a:r>
                <a:rPr lang="zh-CN" altLang="en-US" dirty="0" smtClean="0">
                  <a:solidFill>
                    <a:schemeClr val="bg1"/>
                  </a:solidFill>
                  <a:latin typeface="Calibri" pitchFamily="34" charset="0"/>
                </a:rPr>
                <a:t>点此替换文本</a:t>
              </a:r>
              <a:endParaRPr lang="en-GB" altLang="zh-CN" dirty="0">
                <a:solidFill>
                  <a:schemeClr val="bg1"/>
                </a:solidFill>
                <a:latin typeface="Calibri" pitchFamily="34" charset="0"/>
              </a:endParaRPr>
            </a:p>
          </p:txBody>
        </p:sp>
      </p:grpSp>
      <p:sp>
        <p:nvSpPr>
          <p:cNvPr id="60" name="矩形 59"/>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61" name="矩形 60"/>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62" name="文本框 61"/>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63" name="文本框 62"/>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69093053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p:tgtEl>
                                          <p:spTgt spid="28"/>
                                        </p:tgtEl>
                                        <p:attrNameLst>
                                          <p:attrName>ppt_x</p:attrName>
                                        </p:attrNameLst>
                                      </p:cBhvr>
                                      <p:tavLst>
                                        <p:tav tm="0">
                                          <p:val>
                                            <p:strVal val="#ppt_x-#ppt_w*1.125000"/>
                                          </p:val>
                                        </p:tav>
                                        <p:tav tm="100000">
                                          <p:val>
                                            <p:strVal val="#ppt_x"/>
                                          </p:val>
                                        </p:tav>
                                      </p:tavLst>
                                    </p:anim>
                                    <p:animEffect transition="in" filter="wipe(right)">
                                      <p:cBhvr>
                                        <p:cTn id="19" dur="500"/>
                                        <p:tgtEl>
                                          <p:spTgt spid="28"/>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p:tgtEl>
                                          <p:spTgt spid="31"/>
                                        </p:tgtEl>
                                        <p:attrNameLst>
                                          <p:attrName>ppt_x</p:attrName>
                                        </p:attrNameLst>
                                      </p:cBhvr>
                                      <p:tavLst>
                                        <p:tav tm="0">
                                          <p:val>
                                            <p:strVal val="#ppt_x-#ppt_w*1.125000"/>
                                          </p:val>
                                        </p:tav>
                                        <p:tav tm="100000">
                                          <p:val>
                                            <p:strVal val="#ppt_x"/>
                                          </p:val>
                                        </p:tav>
                                      </p:tavLst>
                                    </p:anim>
                                    <p:animEffect transition="in" filter="wipe(right)">
                                      <p:cBhvr>
                                        <p:cTn id="30" dur="500"/>
                                        <p:tgtEl>
                                          <p:spTgt spid="31"/>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3000"/>
                            </p:stCondLst>
                            <p:childTnLst>
                              <p:par>
                                <p:cTn id="38" presetID="12" presetClass="entr" presetSubtype="8"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right)">
                                      <p:cBhvr>
                                        <p:cTn id="41" dur="500"/>
                                        <p:tgtEl>
                                          <p:spTgt spid="34"/>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childTnLst>
                                </p:cTn>
                              </p:par>
                            </p:childTnLst>
                          </p:cTn>
                        </p:par>
                        <p:par>
                          <p:cTn id="48" fill="hold">
                            <p:stCondLst>
                              <p:cond delay="4000"/>
                            </p:stCondLst>
                            <p:childTnLst>
                              <p:par>
                                <p:cTn id="49" presetID="12" presetClass="entr" presetSubtype="8"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p:tgtEl>
                                          <p:spTgt spid="37"/>
                                        </p:tgtEl>
                                        <p:attrNameLst>
                                          <p:attrName>ppt_x</p:attrName>
                                        </p:attrNameLst>
                                      </p:cBhvr>
                                      <p:tavLst>
                                        <p:tav tm="0">
                                          <p:val>
                                            <p:strVal val="#ppt_x-#ppt_w*1.125000"/>
                                          </p:val>
                                        </p:tav>
                                        <p:tav tm="100000">
                                          <p:val>
                                            <p:strVal val="#ppt_x"/>
                                          </p:val>
                                        </p:tav>
                                      </p:tavLst>
                                    </p:anim>
                                    <p:animEffect transition="in" filter="wipe(right)">
                                      <p:cBhvr>
                                        <p:cTn id="5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advClick="0" advTm="0">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733959" y="882723"/>
            <a:ext cx="3341071" cy="39485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8">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2296097" y="4288464"/>
            <a:ext cx="22167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3"/>
          <p:cNvSpPr txBox="1">
            <a:spLocks/>
          </p:cNvSpPr>
          <p:nvPr/>
        </p:nvSpPr>
        <p:spPr>
          <a:xfrm>
            <a:off x="2179645" y="3503709"/>
            <a:ext cx="2449704" cy="519373"/>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a:t>
            </a:r>
          </a:p>
        </p:txBody>
      </p:sp>
      <p:cxnSp>
        <p:nvCxnSpPr>
          <p:cNvPr id="3" name="直接连接符 2"/>
          <p:cNvCxnSpPr/>
          <p:nvPr/>
        </p:nvCxnSpPr>
        <p:spPr>
          <a:xfrm>
            <a:off x="6360653" y="3687364"/>
            <a:ext cx="0" cy="35260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Box 48"/>
          <p:cNvSpPr txBox="1"/>
          <p:nvPr/>
        </p:nvSpPr>
        <p:spPr>
          <a:xfrm>
            <a:off x="7424600" y="3687362"/>
            <a:ext cx="4320006" cy="738344"/>
          </a:xfrm>
          <a:prstGeom prst="rect">
            <a:avLst/>
          </a:prstGeom>
          <a:noFill/>
        </p:spPr>
        <p:txBody>
          <a:bodyPr wrap="square" lIns="0" tIns="0" rIns="0" bIns="0" rtlCol="0">
            <a:spAutoFit/>
          </a:bodyPr>
          <a:lstStyle/>
          <a:p>
            <a:r>
              <a:rPr lang="zh-CN" altLang="en-US" sz="4798"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工作完成情况</a:t>
            </a:r>
            <a:endParaRPr lang="en-GB" altLang="zh-CN" sz="4798"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259"/>
          <p:cNvSpPr>
            <a:spLocks noChangeArrowheads="1"/>
          </p:cNvSpPr>
          <p:nvPr/>
        </p:nvSpPr>
        <p:spPr bwMode="auto">
          <a:xfrm>
            <a:off x="2179644" y="1294334"/>
            <a:ext cx="2449704" cy="22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rPr>
              <a:t>02</a:t>
            </a:r>
            <a:endParaRPr lang="zh-CN" altLang="en-US"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endParaRPr>
          </a:p>
        </p:txBody>
      </p:sp>
      <p:sp>
        <p:nvSpPr>
          <p:cNvPr id="13" name="TextBox 11"/>
          <p:cNvSpPr txBox="1"/>
          <p:nvPr/>
        </p:nvSpPr>
        <p:spPr>
          <a:xfrm>
            <a:off x="7370653"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9430790"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7370653"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9430790"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1411286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childTnLst>
                          </p:cTn>
                        </p:par>
                        <p:par>
                          <p:cTn id="16" fill="hold">
                            <p:stCondLst>
                              <p:cond delay="10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11"/>
                                        </p:tgtEl>
                                        <p:attrNameLst>
                                          <p:attrName>style.visibility</p:attrName>
                                        </p:attrNameLst>
                                      </p:cBhvr>
                                      <p:to>
                                        <p:strVal val="visible"/>
                                      </p:to>
                                    </p:set>
                                    <p:animEffect transition="in" filter="wipe(left)">
                                      <p:cBhvr>
                                        <p:cTn id="39" dur="200"/>
                                        <p:tgtEl>
                                          <p:spTgt spid="11"/>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11"/>
                                        </p:tgtEl>
                                      </p:cBhvr>
                                      <p:to x="80000" y="100000"/>
                                    </p:animScale>
                                    <p:anim by="(#ppt_w*0.10)" calcmode="lin" valueType="num">
                                      <p:cBhvr>
                                        <p:cTn id="42" dur="50" autoRev="1" fill="hold">
                                          <p:stCondLst>
                                            <p:cond delay="0"/>
                                          </p:stCondLst>
                                        </p:cTn>
                                        <p:tgtEl>
                                          <p:spTgt spid="11"/>
                                        </p:tgtEl>
                                        <p:attrNameLst>
                                          <p:attrName>ppt_x</p:attrName>
                                        </p:attrNameLst>
                                      </p:cBhvr>
                                    </p:anim>
                                    <p:anim by="(-#ppt_w*0.10)" calcmode="lin" valueType="num">
                                      <p:cBhvr>
                                        <p:cTn id="43" dur="50" autoRev="1" fill="hold">
                                          <p:stCondLst>
                                            <p:cond delay="0"/>
                                          </p:stCondLst>
                                        </p:cTn>
                                        <p:tgtEl>
                                          <p:spTgt spid="11"/>
                                        </p:tgtEl>
                                        <p:attrNameLst>
                                          <p:attrName>ppt_y</p:attrName>
                                        </p:attrNameLst>
                                      </p:cBhvr>
                                    </p:anim>
                                    <p:animRot by="-480000">
                                      <p:cBhvr>
                                        <p:cTn id="44" dur="50" autoRev="1" fill="hold">
                                          <p:stCondLst>
                                            <p:cond delay="0"/>
                                          </p:stCondLst>
                                        </p:cTn>
                                        <p:tgtEl>
                                          <p:spTgt spid="11"/>
                                        </p:tgtEl>
                                        <p:attrNameLst>
                                          <p:attrName>r</p:attrName>
                                        </p:attrNameLst>
                                      </p:cBhvr>
                                    </p:animRot>
                                  </p:childTnLst>
                                </p:cTn>
                              </p:par>
                            </p:childTnLst>
                          </p:cTn>
                        </p:par>
                        <p:par>
                          <p:cTn id="45" fill="hold">
                            <p:stCondLst>
                              <p:cond delay="1000"/>
                            </p:stCondLst>
                            <p:childTnLst>
                              <p:par>
                                <p:cTn id="46" presetID="1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right)">
                                      <p:cBhvr>
                                        <p:cTn id="49" dur="500"/>
                                        <p:tgtEl>
                                          <p:spTgt spid="13"/>
                                        </p:tgtEl>
                                      </p:cBhvr>
                                    </p:animEffect>
                                  </p:childTnLst>
                                </p:cTn>
                              </p:par>
                            </p:childTnLst>
                          </p:cTn>
                        </p:par>
                        <p:par>
                          <p:cTn id="50" fill="hold">
                            <p:stCondLst>
                              <p:cond delay="1500"/>
                            </p:stCondLst>
                            <p:childTnLst>
                              <p:par>
                                <p:cTn id="51" presetID="1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p:tgtEl>
                                          <p:spTgt spid="14"/>
                                        </p:tgtEl>
                                        <p:attrNameLst>
                                          <p:attrName>ppt_x</p:attrName>
                                        </p:attrNameLst>
                                      </p:cBhvr>
                                      <p:tavLst>
                                        <p:tav tm="0">
                                          <p:val>
                                            <p:strVal val="#ppt_x-#ppt_w*1.125000"/>
                                          </p:val>
                                        </p:tav>
                                        <p:tav tm="100000">
                                          <p:val>
                                            <p:strVal val="#ppt_x"/>
                                          </p:val>
                                        </p:tav>
                                      </p:tavLst>
                                    </p:anim>
                                    <p:animEffect transition="in" filter="wipe(right)">
                                      <p:cBhvr>
                                        <p:cTn id="54" dur="500"/>
                                        <p:tgtEl>
                                          <p:spTgt spid="14"/>
                                        </p:tgtEl>
                                      </p:cBhvr>
                                    </p:animEffect>
                                  </p:childTnLst>
                                </p:cTn>
                              </p:par>
                            </p:childTnLst>
                          </p:cTn>
                        </p:par>
                        <p:par>
                          <p:cTn id="55" fill="hold">
                            <p:stCondLst>
                              <p:cond delay="2000"/>
                            </p:stCondLst>
                            <p:childTnLst>
                              <p:par>
                                <p:cTn id="56" presetID="12" presetClass="entr" presetSubtype="8"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p:tgtEl>
                                          <p:spTgt spid="15"/>
                                        </p:tgtEl>
                                        <p:attrNameLst>
                                          <p:attrName>ppt_x</p:attrName>
                                        </p:attrNameLst>
                                      </p:cBhvr>
                                      <p:tavLst>
                                        <p:tav tm="0">
                                          <p:val>
                                            <p:strVal val="#ppt_x-#ppt_w*1.125000"/>
                                          </p:val>
                                        </p:tav>
                                        <p:tav tm="100000">
                                          <p:val>
                                            <p:strVal val="#ppt_x"/>
                                          </p:val>
                                        </p:tav>
                                      </p:tavLst>
                                    </p:anim>
                                    <p:animEffect transition="in" filter="wipe(right)">
                                      <p:cBhvr>
                                        <p:cTn id="59" dur="500"/>
                                        <p:tgtEl>
                                          <p:spTgt spid="15"/>
                                        </p:tgtEl>
                                      </p:cBhvr>
                                    </p:animEffect>
                                  </p:childTnLst>
                                </p:cTn>
                              </p:par>
                            </p:childTnLst>
                          </p:cTn>
                        </p:par>
                        <p:par>
                          <p:cTn id="60" fill="hold">
                            <p:stCondLst>
                              <p:cond delay="2500"/>
                            </p:stCondLst>
                            <p:childTnLst>
                              <p:par>
                                <p:cTn id="61" presetID="1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p:tgtEl>
                                          <p:spTgt spid="16"/>
                                        </p:tgtEl>
                                        <p:attrNameLst>
                                          <p:attrName>ppt_x</p:attrName>
                                        </p:attrNameLst>
                                      </p:cBhvr>
                                      <p:tavLst>
                                        <p:tav tm="0">
                                          <p:val>
                                            <p:strVal val="#ppt_x-#ppt_w*1.125000"/>
                                          </p:val>
                                        </p:tav>
                                        <p:tav tm="100000">
                                          <p:val>
                                            <p:strVal val="#ppt_x"/>
                                          </p:val>
                                        </p:tav>
                                      </p:tavLst>
                                    </p:anim>
                                    <p:animEffect transition="in" filter="wipe(right)">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1" grpId="0"/>
      <p:bldP spid="11" grpId="1"/>
      <p:bldP spid="12" grpId="0"/>
      <p:bldP spid="12" grpId="1"/>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advClick="0" advTm="0">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71"/>
          <p:cNvSpPr/>
          <p:nvPr/>
        </p:nvSpPr>
        <p:spPr>
          <a:xfrm rot="18914838">
            <a:off x="3164637" y="2831115"/>
            <a:ext cx="1520196" cy="48552"/>
          </a:xfrm>
          <a:prstGeom prst="rect">
            <a:avLst/>
          </a:prstGeom>
          <a:solidFill>
            <a:sysClr val="window" lastClr="FFFFFF"/>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5" name="矩形 72"/>
          <p:cNvSpPr/>
          <p:nvPr/>
        </p:nvSpPr>
        <p:spPr>
          <a:xfrm rot="11906377">
            <a:off x="3447582" y="4157101"/>
            <a:ext cx="1518521" cy="48552"/>
          </a:xfrm>
          <a:prstGeom prst="rect">
            <a:avLst/>
          </a:prstGeom>
          <a:solidFill>
            <a:sysClr val="window" lastClr="FFFFFF"/>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6" name="矩形 73"/>
          <p:cNvSpPr/>
          <p:nvPr/>
        </p:nvSpPr>
        <p:spPr>
          <a:xfrm rot="8485059">
            <a:off x="3777404" y="5568471"/>
            <a:ext cx="1518522" cy="48553"/>
          </a:xfrm>
          <a:prstGeom prst="rect">
            <a:avLst/>
          </a:prstGeom>
          <a:solidFill>
            <a:sysClr val="window" lastClr="FFFFFF"/>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7" name="矩形 74"/>
          <p:cNvSpPr/>
          <p:nvPr/>
        </p:nvSpPr>
        <p:spPr>
          <a:xfrm rot="3988834">
            <a:off x="2506667" y="5041091"/>
            <a:ext cx="1518522" cy="48553"/>
          </a:xfrm>
          <a:prstGeom prst="rect">
            <a:avLst/>
          </a:prstGeom>
          <a:solidFill>
            <a:sysClr val="window" lastClr="FFFFFF"/>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8" name="矩形 75"/>
          <p:cNvSpPr/>
          <p:nvPr/>
        </p:nvSpPr>
        <p:spPr>
          <a:xfrm rot="8205281">
            <a:off x="1413399" y="4386468"/>
            <a:ext cx="982770" cy="48553"/>
          </a:xfrm>
          <a:prstGeom prst="rect">
            <a:avLst/>
          </a:prstGeom>
          <a:solidFill>
            <a:sysClr val="window" lastClr="FFFFFF"/>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9" name="矩形 76"/>
          <p:cNvSpPr/>
          <p:nvPr/>
        </p:nvSpPr>
        <p:spPr>
          <a:xfrm rot="11844564">
            <a:off x="1498784" y="3360170"/>
            <a:ext cx="982769" cy="48552"/>
          </a:xfrm>
          <a:prstGeom prst="rect">
            <a:avLst/>
          </a:prstGeom>
          <a:solidFill>
            <a:sysClr val="window" lastClr="FFFFFF"/>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0" name="矩形 77"/>
          <p:cNvSpPr/>
          <p:nvPr/>
        </p:nvSpPr>
        <p:spPr>
          <a:xfrm rot="15558037">
            <a:off x="2134990" y="2432649"/>
            <a:ext cx="984444" cy="46878"/>
          </a:xfrm>
          <a:prstGeom prst="rect">
            <a:avLst/>
          </a:prstGeom>
          <a:solidFill>
            <a:sysClr val="window" lastClr="FFFFFF"/>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1" name="矩形 78"/>
          <p:cNvSpPr/>
          <p:nvPr/>
        </p:nvSpPr>
        <p:spPr>
          <a:xfrm rot="14116530">
            <a:off x="5950547" y="5540010"/>
            <a:ext cx="984444" cy="46878"/>
          </a:xfrm>
          <a:prstGeom prst="rect">
            <a:avLst/>
          </a:prstGeom>
          <a:solidFill>
            <a:sysClr val="window" lastClr="FFFFFF"/>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2" name="矩形 79"/>
          <p:cNvSpPr/>
          <p:nvPr/>
        </p:nvSpPr>
        <p:spPr>
          <a:xfrm rot="14763572">
            <a:off x="4354174" y="3004396"/>
            <a:ext cx="984444" cy="48553"/>
          </a:xfrm>
          <a:prstGeom prst="rect">
            <a:avLst/>
          </a:prstGeom>
          <a:solidFill>
            <a:sysClr val="window" lastClr="FFFFFF"/>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3" name="矩形 80"/>
          <p:cNvSpPr/>
          <p:nvPr/>
        </p:nvSpPr>
        <p:spPr>
          <a:xfrm rot="19111680">
            <a:off x="5987380" y="3191072"/>
            <a:ext cx="982770" cy="46878"/>
          </a:xfrm>
          <a:prstGeom prst="rect">
            <a:avLst/>
          </a:prstGeom>
          <a:solidFill>
            <a:sysClr val="window" lastClr="FFFFFF"/>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4" name="矩形 81"/>
          <p:cNvSpPr/>
          <p:nvPr/>
        </p:nvSpPr>
        <p:spPr>
          <a:xfrm rot="352746">
            <a:off x="6421004" y="4309454"/>
            <a:ext cx="984444" cy="48553"/>
          </a:xfrm>
          <a:prstGeom prst="rect">
            <a:avLst/>
          </a:prstGeom>
          <a:solidFill>
            <a:sysClr val="window" lastClr="FFFFFF"/>
          </a:solidFill>
          <a:ln w="25400" cap="flat" cmpd="sng" algn="ctr">
            <a:noFill/>
            <a:prstDash val="solid"/>
          </a:ln>
          <a:effectLst>
            <a:outerShdw blurRad="63500" sx="102000" sy="102000" algn="ctr"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grpSp>
        <p:nvGrpSpPr>
          <p:cNvPr id="78862" name="组合 82"/>
          <p:cNvGrpSpPr>
            <a:grpSpLocks/>
          </p:cNvGrpSpPr>
          <p:nvPr/>
        </p:nvGrpSpPr>
        <p:grpSpPr bwMode="auto">
          <a:xfrm>
            <a:off x="4550896" y="3360170"/>
            <a:ext cx="2121243" cy="1870108"/>
            <a:chOff x="4725636" y="2942531"/>
            <a:chExt cx="2012251" cy="1772698"/>
          </a:xfrm>
        </p:grpSpPr>
        <p:sp>
          <p:nvSpPr>
            <p:cNvPr id="16" name="六边形 83"/>
            <p:cNvSpPr/>
            <p:nvPr/>
          </p:nvSpPr>
          <p:spPr>
            <a:xfrm>
              <a:off x="4725636" y="2942531"/>
              <a:ext cx="2012251" cy="1772698"/>
            </a:xfrm>
            <a:prstGeom prst="hexagon">
              <a:avLst/>
            </a:prstGeom>
            <a:solidFill>
              <a:sysClr val="window" lastClr="FFFFFF">
                <a:lumMod val="95000"/>
              </a:sysClr>
            </a:solidFill>
            <a:ln w="38100" cap="flat" cmpd="sng" algn="ctr">
              <a:solidFill>
                <a:sysClr val="window" lastClr="FFFFFF">
                  <a:lumMod val="95000"/>
                </a:sysClr>
              </a:solidFill>
              <a:prstDash val="solid"/>
            </a:ln>
            <a:effectLst>
              <a:outerShdw blurRad="711200" dist="368300" dir="42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7" name="六边形 84"/>
            <p:cNvSpPr/>
            <p:nvPr/>
          </p:nvSpPr>
          <p:spPr>
            <a:xfrm>
              <a:off x="4793617" y="3002420"/>
              <a:ext cx="1876288" cy="1652921"/>
            </a:xfrm>
            <a:prstGeom prst="hexagon">
              <a:avLst/>
            </a:prstGeom>
            <a:solidFill>
              <a:sysClr val="windowText" lastClr="000000">
                <a:lumMod val="50000"/>
                <a:lumOff val="50000"/>
              </a:sysClr>
            </a:solidFill>
            <a:ln w="19050" cap="flat" cmpd="sng" algn="ctr">
              <a:solidFill>
                <a:sysClr val="window" lastClr="FFFFFF"/>
              </a:solidFill>
              <a:prstDash val="solid"/>
            </a:ln>
            <a:effectLst>
              <a:innerShdw blurRad="114300">
                <a:prstClr val="black"/>
              </a:inn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8" name="六边形 85"/>
            <p:cNvSpPr/>
            <p:nvPr/>
          </p:nvSpPr>
          <p:spPr>
            <a:xfrm>
              <a:off x="4903514" y="3099645"/>
              <a:ext cx="1656494" cy="1458470"/>
            </a:xfrm>
            <a:prstGeom prst="hexagon">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63500" sx="103000" sy="103000" algn="ctr" rotWithShape="0">
                <a:prstClr val="black">
                  <a:alpha val="44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grpSp>
      <p:sp>
        <p:nvSpPr>
          <p:cNvPr id="20" name="椭圆 87"/>
          <p:cNvSpPr/>
          <p:nvPr/>
        </p:nvSpPr>
        <p:spPr>
          <a:xfrm>
            <a:off x="6759198" y="2367354"/>
            <a:ext cx="661318" cy="66131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21" name="椭圆 88"/>
          <p:cNvSpPr/>
          <p:nvPr/>
        </p:nvSpPr>
        <p:spPr>
          <a:xfrm>
            <a:off x="6798130" y="2405842"/>
            <a:ext cx="584617" cy="584617"/>
          </a:xfrm>
          <a:prstGeom prst="ellipse">
            <a:avLst/>
          </a:prstGeom>
          <a:solidFill>
            <a:schemeClr val="accent1"/>
          </a:solidFill>
          <a:ln w="25400" cap="flat" cmpd="sng" algn="ctr">
            <a:noFill/>
            <a:prstDash val="solid"/>
          </a:ln>
          <a:effectLst>
            <a:innerShdw blurRad="114300">
              <a:prstClr val="black">
                <a:alpha val="75000"/>
              </a:prstClr>
            </a:inn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22" name="椭圆 89"/>
          <p:cNvSpPr/>
          <p:nvPr/>
        </p:nvSpPr>
        <p:spPr>
          <a:xfrm>
            <a:off x="6863000" y="2471155"/>
            <a:ext cx="455389" cy="455389"/>
          </a:xfrm>
          <a:prstGeom prst="ellipse">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24" name="椭圆 91"/>
          <p:cNvSpPr/>
          <p:nvPr/>
        </p:nvSpPr>
        <p:spPr>
          <a:xfrm>
            <a:off x="7144269" y="4080086"/>
            <a:ext cx="661318" cy="661318"/>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25" name="椭圆 92"/>
          <p:cNvSpPr/>
          <p:nvPr/>
        </p:nvSpPr>
        <p:spPr>
          <a:xfrm>
            <a:off x="7182928" y="4118581"/>
            <a:ext cx="584617" cy="584617"/>
          </a:xfrm>
          <a:prstGeom prst="ellipse">
            <a:avLst/>
          </a:prstGeom>
          <a:solidFill>
            <a:schemeClr val="accent4"/>
          </a:solidFill>
          <a:ln w="25400" cap="flat" cmpd="sng" algn="ctr">
            <a:noFill/>
            <a:prstDash val="solid"/>
          </a:ln>
          <a:effectLst>
            <a:innerShdw blurRad="114300">
              <a:prstClr val="black">
                <a:alpha val="75000"/>
              </a:prstClr>
            </a:inn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26" name="椭圆 93"/>
          <p:cNvSpPr/>
          <p:nvPr/>
        </p:nvSpPr>
        <p:spPr>
          <a:xfrm>
            <a:off x="7248071" y="4183888"/>
            <a:ext cx="455389" cy="455389"/>
          </a:xfrm>
          <a:prstGeom prst="ellipse">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28" name="椭圆 95"/>
          <p:cNvSpPr/>
          <p:nvPr/>
        </p:nvSpPr>
        <p:spPr>
          <a:xfrm>
            <a:off x="6342316" y="5643812"/>
            <a:ext cx="661319" cy="659644"/>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29" name="椭圆 96"/>
          <p:cNvSpPr/>
          <p:nvPr/>
        </p:nvSpPr>
        <p:spPr>
          <a:xfrm>
            <a:off x="6380192" y="5681214"/>
            <a:ext cx="584617" cy="584617"/>
          </a:xfrm>
          <a:prstGeom prst="ellipse">
            <a:avLst/>
          </a:prstGeom>
          <a:solidFill>
            <a:schemeClr val="accent5"/>
          </a:solidFill>
          <a:ln w="25400" cap="flat" cmpd="sng" algn="ctr">
            <a:noFill/>
            <a:prstDash val="solid"/>
          </a:ln>
          <a:effectLst>
            <a:innerShdw blurRad="114300">
              <a:prstClr val="black">
                <a:alpha val="75000"/>
              </a:prstClr>
            </a:inn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30" name="椭圆 97"/>
          <p:cNvSpPr/>
          <p:nvPr/>
        </p:nvSpPr>
        <p:spPr>
          <a:xfrm>
            <a:off x="6444444" y="5745939"/>
            <a:ext cx="455389" cy="455389"/>
          </a:xfrm>
          <a:prstGeom prst="ellipse">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grpSp>
        <p:nvGrpSpPr>
          <p:cNvPr id="78878" name="组合 98"/>
          <p:cNvGrpSpPr>
            <a:grpSpLocks/>
          </p:cNvGrpSpPr>
          <p:nvPr/>
        </p:nvGrpSpPr>
        <p:grpSpPr bwMode="auto">
          <a:xfrm>
            <a:off x="3415772" y="5699061"/>
            <a:ext cx="659644" cy="659644"/>
            <a:chOff x="6963436" y="1392791"/>
            <a:chExt cx="626639" cy="626639"/>
          </a:xfrm>
        </p:grpSpPr>
        <p:sp>
          <p:nvSpPr>
            <p:cNvPr id="32" name="椭圆 99"/>
            <p:cNvSpPr/>
            <p:nvPr/>
          </p:nvSpPr>
          <p:spPr>
            <a:xfrm>
              <a:off x="6963436" y="1392791"/>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33" name="椭圆 100"/>
            <p:cNvSpPr/>
            <p:nvPr/>
          </p:nvSpPr>
          <p:spPr>
            <a:xfrm>
              <a:off x="6999588" y="1428943"/>
              <a:ext cx="554334" cy="554334"/>
            </a:xfrm>
            <a:prstGeom prst="ellipse">
              <a:avLst/>
            </a:prstGeom>
            <a:solidFill>
              <a:schemeClr val="accent2"/>
            </a:solidFill>
            <a:ln w="25400" cap="flat" cmpd="sng" algn="ctr">
              <a:noFill/>
              <a:prstDash val="solid"/>
            </a:ln>
            <a:effectLst>
              <a:innerShdw blurRad="114300">
                <a:prstClr val="black">
                  <a:alpha val="75000"/>
                </a:prstClr>
              </a:inn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34" name="椭圆 101"/>
            <p:cNvSpPr/>
            <p:nvPr/>
          </p:nvSpPr>
          <p:spPr>
            <a:xfrm>
              <a:off x="7060454" y="1489809"/>
              <a:ext cx="432604" cy="432604"/>
            </a:xfrm>
            <a:prstGeom prst="ellipse">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grpSp>
      <p:grpSp>
        <p:nvGrpSpPr>
          <p:cNvPr id="78879" name="组合 102"/>
          <p:cNvGrpSpPr>
            <a:grpSpLocks/>
          </p:cNvGrpSpPr>
          <p:nvPr/>
        </p:nvGrpSpPr>
        <p:grpSpPr bwMode="auto">
          <a:xfrm>
            <a:off x="4169173" y="2024138"/>
            <a:ext cx="661319" cy="661318"/>
            <a:chOff x="6963436" y="1392791"/>
            <a:chExt cx="626639" cy="626639"/>
          </a:xfrm>
        </p:grpSpPr>
        <p:sp>
          <p:nvSpPr>
            <p:cNvPr id="36" name="椭圆 103"/>
            <p:cNvSpPr/>
            <p:nvPr/>
          </p:nvSpPr>
          <p:spPr>
            <a:xfrm>
              <a:off x="6963436" y="1392791"/>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37" name="椭圆 104"/>
            <p:cNvSpPr/>
            <p:nvPr/>
          </p:nvSpPr>
          <p:spPr>
            <a:xfrm>
              <a:off x="6999588" y="1428943"/>
              <a:ext cx="554334" cy="554334"/>
            </a:xfrm>
            <a:prstGeom prst="ellipse">
              <a:avLst/>
            </a:prstGeom>
            <a:solidFill>
              <a:schemeClr val="accent2"/>
            </a:solidFill>
            <a:ln w="25400" cap="flat" cmpd="sng" algn="ctr">
              <a:noFill/>
              <a:prstDash val="solid"/>
            </a:ln>
            <a:effectLst>
              <a:innerShdw blurRad="114300">
                <a:prstClr val="black">
                  <a:alpha val="75000"/>
                </a:prstClr>
              </a:inn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38" name="椭圆 105"/>
            <p:cNvSpPr/>
            <p:nvPr/>
          </p:nvSpPr>
          <p:spPr>
            <a:xfrm>
              <a:off x="7060209" y="1489563"/>
              <a:ext cx="433094" cy="433096"/>
            </a:xfrm>
            <a:prstGeom prst="ellipse">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grpSp>
      <p:grpSp>
        <p:nvGrpSpPr>
          <p:cNvPr id="78880" name="组合 106"/>
          <p:cNvGrpSpPr>
            <a:grpSpLocks/>
          </p:cNvGrpSpPr>
          <p:nvPr/>
        </p:nvGrpSpPr>
        <p:grpSpPr bwMode="auto">
          <a:xfrm rot="438409">
            <a:off x="2059649" y="2971749"/>
            <a:ext cx="1617301" cy="1426439"/>
            <a:chOff x="1884432" y="1808081"/>
            <a:chExt cx="2012251" cy="1772698"/>
          </a:xfrm>
        </p:grpSpPr>
        <p:sp>
          <p:nvSpPr>
            <p:cNvPr id="40" name="六边形 107"/>
            <p:cNvSpPr/>
            <p:nvPr/>
          </p:nvSpPr>
          <p:spPr>
            <a:xfrm rot="905676" flipH="1" flipV="1">
              <a:off x="1884432" y="1808081"/>
              <a:ext cx="2012251" cy="1772698"/>
            </a:xfrm>
            <a:prstGeom prst="hexagon">
              <a:avLst/>
            </a:prstGeom>
            <a:solidFill>
              <a:sysClr val="window" lastClr="FFFFFF">
                <a:lumMod val="95000"/>
              </a:sysClr>
            </a:solidFill>
            <a:ln w="38100" cap="flat" cmpd="sng" algn="ctr">
              <a:solidFill>
                <a:sysClr val="window" lastClr="FFFFFF">
                  <a:lumMod val="95000"/>
                </a:sysClr>
              </a:solidFill>
              <a:prstDash val="solid"/>
            </a:ln>
            <a:effectLst>
              <a:outerShdw blurRad="711200" dist="368300" dir="42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41" name="六边形 108"/>
            <p:cNvSpPr/>
            <p:nvPr/>
          </p:nvSpPr>
          <p:spPr>
            <a:xfrm rot="905676" flipH="1" flipV="1">
              <a:off x="1952414" y="1867969"/>
              <a:ext cx="1876288" cy="1652921"/>
            </a:xfrm>
            <a:prstGeom prst="hexagon">
              <a:avLst/>
            </a:prstGeom>
            <a:solidFill>
              <a:sysClr val="windowText" lastClr="000000">
                <a:lumMod val="50000"/>
                <a:lumOff val="50000"/>
              </a:sysClr>
            </a:solidFill>
            <a:ln w="19050" cap="flat" cmpd="sng" algn="ctr">
              <a:solidFill>
                <a:sysClr val="window" lastClr="FFFFFF"/>
              </a:solidFill>
              <a:prstDash val="solid"/>
            </a:ln>
            <a:effectLst>
              <a:innerShdw blurRad="114300">
                <a:prstClr val="black"/>
              </a:inn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42" name="六边形 109"/>
            <p:cNvSpPr/>
            <p:nvPr/>
          </p:nvSpPr>
          <p:spPr>
            <a:xfrm rot="905676" flipH="1" flipV="1">
              <a:off x="2061494" y="1964128"/>
              <a:ext cx="1658128" cy="1460603"/>
            </a:xfrm>
            <a:prstGeom prst="hexagon">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63500" sx="103000" sy="103000" algn="ctr" rotWithShape="0">
                <a:prstClr val="black">
                  <a:alpha val="44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grpSp>
      <p:grpSp>
        <p:nvGrpSpPr>
          <p:cNvPr id="78881" name="组合 110"/>
          <p:cNvGrpSpPr>
            <a:grpSpLocks/>
          </p:cNvGrpSpPr>
          <p:nvPr/>
        </p:nvGrpSpPr>
        <p:grpSpPr bwMode="auto">
          <a:xfrm rot="905676" flipH="1" flipV="1">
            <a:off x="1006562" y="4500316"/>
            <a:ext cx="661318" cy="659644"/>
            <a:chOff x="6963436" y="1392791"/>
            <a:chExt cx="626639" cy="626639"/>
          </a:xfrm>
        </p:grpSpPr>
        <p:sp>
          <p:nvSpPr>
            <p:cNvPr id="44" name="椭圆 111"/>
            <p:cNvSpPr/>
            <p:nvPr/>
          </p:nvSpPr>
          <p:spPr>
            <a:xfrm>
              <a:off x="6963436" y="1392791"/>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45" name="椭圆 112"/>
            <p:cNvSpPr/>
            <p:nvPr/>
          </p:nvSpPr>
          <p:spPr>
            <a:xfrm>
              <a:off x="6999588" y="1428943"/>
              <a:ext cx="554334" cy="554334"/>
            </a:xfrm>
            <a:prstGeom prst="ellipse">
              <a:avLst/>
            </a:prstGeom>
            <a:solidFill>
              <a:schemeClr val="accent6"/>
            </a:solidFill>
            <a:ln w="25400" cap="flat" cmpd="sng" algn="ctr">
              <a:noFill/>
              <a:prstDash val="solid"/>
            </a:ln>
            <a:effectLst>
              <a:innerShdw blurRad="114300">
                <a:prstClr val="black">
                  <a:alpha val="75000"/>
                </a:prstClr>
              </a:inn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46" name="椭圆 113"/>
            <p:cNvSpPr/>
            <p:nvPr/>
          </p:nvSpPr>
          <p:spPr>
            <a:xfrm>
              <a:off x="7060208" y="1489808"/>
              <a:ext cx="433096" cy="432604"/>
            </a:xfrm>
            <a:prstGeom prst="ellipse">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grpSp>
      <p:grpSp>
        <p:nvGrpSpPr>
          <p:cNvPr id="78882" name="组合 114"/>
          <p:cNvGrpSpPr>
            <a:grpSpLocks/>
          </p:cNvGrpSpPr>
          <p:nvPr/>
        </p:nvGrpSpPr>
        <p:grpSpPr bwMode="auto">
          <a:xfrm rot="905676" flipH="1" flipV="1">
            <a:off x="1053441" y="2822743"/>
            <a:ext cx="661318" cy="661319"/>
            <a:chOff x="6963436" y="1392791"/>
            <a:chExt cx="626639" cy="626639"/>
          </a:xfrm>
        </p:grpSpPr>
        <p:sp>
          <p:nvSpPr>
            <p:cNvPr id="48" name="椭圆 115"/>
            <p:cNvSpPr/>
            <p:nvPr/>
          </p:nvSpPr>
          <p:spPr>
            <a:xfrm>
              <a:off x="6963436" y="1392791"/>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49" name="椭圆 116"/>
            <p:cNvSpPr/>
            <p:nvPr/>
          </p:nvSpPr>
          <p:spPr>
            <a:xfrm>
              <a:off x="6999588" y="1428943"/>
              <a:ext cx="554334" cy="554334"/>
            </a:xfrm>
            <a:prstGeom prst="ellipse">
              <a:avLst/>
            </a:prstGeom>
            <a:solidFill>
              <a:schemeClr val="accent3"/>
            </a:solidFill>
            <a:ln w="25400" cap="flat" cmpd="sng" algn="ctr">
              <a:noFill/>
              <a:prstDash val="solid"/>
            </a:ln>
            <a:effectLst>
              <a:innerShdw blurRad="114300">
                <a:prstClr val="black">
                  <a:alpha val="75000"/>
                </a:prstClr>
              </a:inn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50" name="椭圆 117"/>
            <p:cNvSpPr/>
            <p:nvPr/>
          </p:nvSpPr>
          <p:spPr>
            <a:xfrm>
              <a:off x="7060208" y="1489564"/>
              <a:ext cx="433096" cy="433094"/>
            </a:xfrm>
            <a:prstGeom prst="ellipse">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grpSp>
      <p:grpSp>
        <p:nvGrpSpPr>
          <p:cNvPr id="78883" name="组合 118"/>
          <p:cNvGrpSpPr>
            <a:grpSpLocks/>
          </p:cNvGrpSpPr>
          <p:nvPr/>
        </p:nvGrpSpPr>
        <p:grpSpPr bwMode="auto">
          <a:xfrm rot="905676" flipH="1" flipV="1">
            <a:off x="2124944" y="1357797"/>
            <a:ext cx="661318" cy="659644"/>
            <a:chOff x="6963436" y="1392791"/>
            <a:chExt cx="626639" cy="626639"/>
          </a:xfrm>
        </p:grpSpPr>
        <p:sp>
          <p:nvSpPr>
            <p:cNvPr id="52" name="椭圆 119"/>
            <p:cNvSpPr/>
            <p:nvPr/>
          </p:nvSpPr>
          <p:spPr>
            <a:xfrm>
              <a:off x="6963436" y="1392791"/>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53" name="椭圆 120"/>
            <p:cNvSpPr/>
            <p:nvPr/>
          </p:nvSpPr>
          <p:spPr>
            <a:xfrm>
              <a:off x="6999588" y="1428943"/>
              <a:ext cx="554334" cy="554334"/>
            </a:xfrm>
            <a:prstGeom prst="ellipse">
              <a:avLst/>
            </a:prstGeom>
            <a:solidFill>
              <a:schemeClr val="accent5"/>
            </a:solidFill>
            <a:ln w="25400" cap="flat" cmpd="sng" algn="ctr">
              <a:noFill/>
              <a:prstDash val="solid"/>
            </a:ln>
            <a:effectLst>
              <a:innerShdw blurRad="114300">
                <a:prstClr val="black">
                  <a:alpha val="75000"/>
                </a:prstClr>
              </a:inn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54" name="椭圆 121"/>
            <p:cNvSpPr/>
            <p:nvPr/>
          </p:nvSpPr>
          <p:spPr>
            <a:xfrm>
              <a:off x="7060208" y="1489809"/>
              <a:ext cx="433096" cy="432604"/>
            </a:xfrm>
            <a:prstGeom prst="ellipse">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grpSp>
      <p:sp>
        <p:nvSpPr>
          <p:cNvPr id="55" name="TextBox 54"/>
          <p:cNvSpPr txBox="1"/>
          <p:nvPr/>
        </p:nvSpPr>
        <p:spPr>
          <a:xfrm flipH="1">
            <a:off x="6846258" y="2521382"/>
            <a:ext cx="580955" cy="403893"/>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2531" dirty="0">
                <a:solidFill>
                  <a:schemeClr val="accent1"/>
                </a:solidFill>
                <a:latin typeface="+mn-lt"/>
                <a:cs typeface="Times New Roman" pitchFamily="18" charset="0"/>
              </a:rPr>
              <a:t>02</a:t>
            </a:r>
            <a:endParaRPr lang="zh-CN" altLang="en-US" sz="2531" dirty="0">
              <a:solidFill>
                <a:schemeClr val="accent1"/>
              </a:solidFill>
              <a:latin typeface="+mn-lt"/>
              <a:cs typeface="Times New Roman" pitchFamily="18" charset="0"/>
            </a:endParaRPr>
          </a:p>
        </p:txBody>
      </p:sp>
      <p:sp>
        <p:nvSpPr>
          <p:cNvPr id="58" name="TextBox 57"/>
          <p:cNvSpPr txBox="1"/>
          <p:nvPr/>
        </p:nvSpPr>
        <p:spPr>
          <a:xfrm flipH="1">
            <a:off x="7222958" y="4242485"/>
            <a:ext cx="582630" cy="403893"/>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2531" dirty="0">
                <a:solidFill>
                  <a:schemeClr val="accent4"/>
                </a:solidFill>
                <a:latin typeface="+mn-lt"/>
                <a:cs typeface="Times New Roman" pitchFamily="18" charset="0"/>
              </a:rPr>
              <a:t>03</a:t>
            </a:r>
            <a:endParaRPr lang="zh-CN" altLang="en-US" sz="2531" dirty="0">
              <a:solidFill>
                <a:schemeClr val="accent4"/>
              </a:solidFill>
              <a:latin typeface="+mn-lt"/>
              <a:cs typeface="Times New Roman" pitchFamily="18" charset="0"/>
            </a:endParaRPr>
          </a:p>
        </p:txBody>
      </p:sp>
      <p:sp>
        <p:nvSpPr>
          <p:cNvPr id="59" name="TextBox 58"/>
          <p:cNvSpPr txBox="1"/>
          <p:nvPr/>
        </p:nvSpPr>
        <p:spPr>
          <a:xfrm flipH="1">
            <a:off x="6415982" y="5797840"/>
            <a:ext cx="580956" cy="403893"/>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2531" dirty="0">
                <a:solidFill>
                  <a:schemeClr val="accent5"/>
                </a:solidFill>
                <a:latin typeface="+mn-lt"/>
                <a:cs typeface="Times New Roman" pitchFamily="18" charset="0"/>
              </a:rPr>
              <a:t>04</a:t>
            </a:r>
            <a:endParaRPr lang="zh-CN" altLang="en-US" sz="2531" dirty="0">
              <a:solidFill>
                <a:schemeClr val="accent5"/>
              </a:solidFill>
              <a:latin typeface="+mn-lt"/>
              <a:cs typeface="Times New Roman" pitchFamily="18" charset="0"/>
            </a:endParaRPr>
          </a:p>
        </p:txBody>
      </p:sp>
      <p:sp>
        <p:nvSpPr>
          <p:cNvPr id="60" name="TextBox 59"/>
          <p:cNvSpPr txBox="1"/>
          <p:nvPr/>
        </p:nvSpPr>
        <p:spPr>
          <a:xfrm flipH="1">
            <a:off x="3477718" y="5859786"/>
            <a:ext cx="580955" cy="403893"/>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2531" dirty="0">
                <a:solidFill>
                  <a:schemeClr val="accent2"/>
                </a:solidFill>
                <a:latin typeface="+mn-lt"/>
                <a:cs typeface="Times New Roman" pitchFamily="18" charset="0"/>
              </a:rPr>
              <a:t>05</a:t>
            </a:r>
            <a:endParaRPr lang="zh-CN" altLang="en-US" sz="2531" dirty="0">
              <a:solidFill>
                <a:schemeClr val="accent2"/>
              </a:solidFill>
              <a:latin typeface="+mn-lt"/>
              <a:cs typeface="Times New Roman" pitchFamily="18" charset="0"/>
            </a:endParaRPr>
          </a:p>
        </p:txBody>
      </p:sp>
      <p:sp>
        <p:nvSpPr>
          <p:cNvPr id="61" name="TextBox 60"/>
          <p:cNvSpPr txBox="1"/>
          <p:nvPr/>
        </p:nvSpPr>
        <p:spPr>
          <a:xfrm flipH="1">
            <a:off x="1133804" y="2971749"/>
            <a:ext cx="580955" cy="403893"/>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2531" dirty="0">
                <a:solidFill>
                  <a:schemeClr val="accent3"/>
                </a:solidFill>
                <a:latin typeface="+mn-lt"/>
                <a:cs typeface="Times New Roman" pitchFamily="18" charset="0"/>
              </a:rPr>
              <a:t>07</a:t>
            </a:r>
            <a:endParaRPr lang="zh-CN" altLang="en-US" sz="2531" dirty="0">
              <a:solidFill>
                <a:schemeClr val="accent3"/>
              </a:solidFill>
              <a:latin typeface="+mn-lt"/>
              <a:cs typeface="Times New Roman" pitchFamily="18" charset="0"/>
            </a:endParaRPr>
          </a:p>
        </p:txBody>
      </p:sp>
      <p:sp>
        <p:nvSpPr>
          <p:cNvPr id="62" name="TextBox 61"/>
          <p:cNvSpPr txBox="1"/>
          <p:nvPr/>
        </p:nvSpPr>
        <p:spPr>
          <a:xfrm flipH="1">
            <a:off x="2196936" y="1503454"/>
            <a:ext cx="580956" cy="403893"/>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2531" dirty="0">
                <a:solidFill>
                  <a:schemeClr val="accent5"/>
                </a:solidFill>
                <a:latin typeface="+mn-lt"/>
                <a:cs typeface="Times New Roman" pitchFamily="18" charset="0"/>
              </a:rPr>
              <a:t>08</a:t>
            </a:r>
            <a:endParaRPr lang="zh-CN" altLang="en-US" sz="2531" dirty="0">
              <a:solidFill>
                <a:schemeClr val="accent5"/>
              </a:solidFill>
              <a:latin typeface="+mn-lt"/>
              <a:cs typeface="Times New Roman" pitchFamily="18" charset="0"/>
            </a:endParaRPr>
          </a:p>
        </p:txBody>
      </p:sp>
      <p:sp>
        <p:nvSpPr>
          <p:cNvPr id="63" name="TextBox 62"/>
          <p:cNvSpPr txBox="1"/>
          <p:nvPr/>
        </p:nvSpPr>
        <p:spPr>
          <a:xfrm flipH="1">
            <a:off x="4242839" y="2173144"/>
            <a:ext cx="580956" cy="403893"/>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2531" dirty="0">
                <a:solidFill>
                  <a:schemeClr val="accent2"/>
                </a:solidFill>
                <a:latin typeface="+mn-lt"/>
                <a:cs typeface="Times New Roman" pitchFamily="18" charset="0"/>
              </a:rPr>
              <a:t>01</a:t>
            </a:r>
            <a:endParaRPr lang="zh-CN" altLang="en-US" sz="2531" dirty="0">
              <a:solidFill>
                <a:schemeClr val="accent2"/>
              </a:solidFill>
              <a:latin typeface="+mn-lt"/>
              <a:cs typeface="Times New Roman" pitchFamily="18" charset="0"/>
            </a:endParaRPr>
          </a:p>
        </p:txBody>
      </p:sp>
      <p:sp>
        <p:nvSpPr>
          <p:cNvPr id="64" name="TextBox 63"/>
          <p:cNvSpPr txBox="1"/>
          <p:nvPr/>
        </p:nvSpPr>
        <p:spPr>
          <a:xfrm flipH="1">
            <a:off x="1081903" y="4637602"/>
            <a:ext cx="580956" cy="403893"/>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2531" dirty="0">
                <a:solidFill>
                  <a:schemeClr val="accent6"/>
                </a:solidFill>
                <a:latin typeface="+mn-lt"/>
                <a:cs typeface="Times New Roman" pitchFamily="18" charset="0"/>
              </a:rPr>
              <a:t>06</a:t>
            </a:r>
            <a:endParaRPr lang="zh-CN" altLang="en-US" sz="2531" dirty="0">
              <a:solidFill>
                <a:schemeClr val="accent6"/>
              </a:solidFill>
              <a:latin typeface="+mn-lt"/>
              <a:cs typeface="Times New Roman" pitchFamily="18" charset="0"/>
            </a:endParaRPr>
          </a:p>
        </p:txBody>
      </p:sp>
      <p:grpSp>
        <p:nvGrpSpPr>
          <p:cNvPr id="69" name="Group 68"/>
          <p:cNvGrpSpPr/>
          <p:nvPr/>
        </p:nvGrpSpPr>
        <p:grpSpPr>
          <a:xfrm>
            <a:off x="2619138" y="3418035"/>
            <a:ext cx="447909" cy="652920"/>
            <a:chOff x="3582988" y="3510757"/>
            <a:chExt cx="319088" cy="465138"/>
          </a:xfrm>
          <a:solidFill>
            <a:schemeClr val="accent4"/>
          </a:solidFill>
        </p:grpSpPr>
        <p:sp>
          <p:nvSpPr>
            <p:cNvPr id="70"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71"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grpSp>
      <p:sp>
        <p:nvSpPr>
          <p:cNvPr id="72" name="Freeform 21"/>
          <p:cNvSpPr>
            <a:spLocks noEditPoints="1"/>
          </p:cNvSpPr>
          <p:nvPr/>
        </p:nvSpPr>
        <p:spPr bwMode="auto">
          <a:xfrm>
            <a:off x="5173707" y="3914337"/>
            <a:ext cx="882317" cy="786886"/>
          </a:xfrm>
          <a:custGeom>
            <a:avLst/>
            <a:gdLst>
              <a:gd name="T0" fmla="*/ 129432 w 401"/>
              <a:gd name="T1" fmla="*/ 242137 h 357"/>
              <a:gd name="T2" fmla="*/ 244251 w 401"/>
              <a:gd name="T3" fmla="*/ 281798 h 357"/>
              <a:gd name="T4" fmla="*/ 258864 w 401"/>
              <a:gd name="T5" fmla="*/ 277623 h 357"/>
              <a:gd name="T6" fmla="*/ 323580 w 401"/>
              <a:gd name="T7" fmla="*/ 221263 h 357"/>
              <a:gd name="T8" fmla="*/ 325668 w 401"/>
              <a:gd name="T9" fmla="*/ 208739 h 357"/>
              <a:gd name="T10" fmla="*/ 294354 w 401"/>
              <a:gd name="T11" fmla="*/ 169079 h 357"/>
              <a:gd name="T12" fmla="*/ 457187 w 401"/>
              <a:gd name="T13" fmla="*/ 2087 h 357"/>
              <a:gd name="T14" fmla="*/ 334018 w 401"/>
              <a:gd name="T15" fmla="*/ 2087 h 357"/>
              <a:gd name="T16" fmla="*/ 179535 w 401"/>
              <a:gd name="T17" fmla="*/ 81408 h 357"/>
              <a:gd name="T18" fmla="*/ 114819 w 401"/>
              <a:gd name="T19" fmla="*/ 131506 h 357"/>
              <a:gd name="T20" fmla="*/ 89767 w 401"/>
              <a:gd name="T21" fmla="*/ 187865 h 357"/>
              <a:gd name="T22" fmla="*/ 37577 w 401"/>
              <a:gd name="T23" fmla="*/ 204564 h 357"/>
              <a:gd name="T24" fmla="*/ 6263 w 401"/>
              <a:gd name="T25" fmla="*/ 229613 h 357"/>
              <a:gd name="T26" fmla="*/ 4175 w 401"/>
              <a:gd name="T27" fmla="*/ 250487 h 357"/>
              <a:gd name="T28" fmla="*/ 62628 w 401"/>
              <a:gd name="T29" fmla="*/ 313108 h 357"/>
              <a:gd name="T30" fmla="*/ 85592 w 401"/>
              <a:gd name="T31" fmla="*/ 317283 h 357"/>
              <a:gd name="T32" fmla="*/ 114819 w 401"/>
              <a:gd name="T33" fmla="*/ 290147 h 357"/>
              <a:gd name="T34" fmla="*/ 129432 w 401"/>
              <a:gd name="T35" fmla="*/ 242137 h 357"/>
              <a:gd name="T36" fmla="*/ 369508 w 401"/>
              <a:gd name="T37" fmla="*/ 263011 h 357"/>
              <a:gd name="T38" fmla="*/ 352807 w 401"/>
              <a:gd name="T39" fmla="*/ 260924 h 357"/>
              <a:gd name="T40" fmla="*/ 292266 w 401"/>
              <a:gd name="T41" fmla="*/ 313108 h 357"/>
              <a:gd name="T42" fmla="*/ 290178 w 401"/>
              <a:gd name="T43" fmla="*/ 329808 h 357"/>
              <a:gd name="T44" fmla="*/ 636722 w 401"/>
              <a:gd name="T45" fmla="*/ 724324 h 357"/>
              <a:gd name="T46" fmla="*/ 668036 w 401"/>
              <a:gd name="T47" fmla="*/ 726412 h 357"/>
              <a:gd name="T48" fmla="*/ 709789 w 401"/>
              <a:gd name="T49" fmla="*/ 693013 h 357"/>
              <a:gd name="T50" fmla="*/ 711876 w 401"/>
              <a:gd name="T51" fmla="*/ 661702 h 357"/>
              <a:gd name="T52" fmla="*/ 369508 w 401"/>
              <a:gd name="T53" fmla="*/ 263011 h 357"/>
              <a:gd name="T54" fmla="*/ 830870 w 401"/>
              <a:gd name="T55" fmla="*/ 96020 h 357"/>
              <a:gd name="T56" fmla="*/ 812082 w 401"/>
              <a:gd name="T57" fmla="*/ 87670 h 357"/>
              <a:gd name="T58" fmla="*/ 770329 w 401"/>
              <a:gd name="T59" fmla="*/ 150292 h 357"/>
              <a:gd name="T60" fmla="*/ 691000 w 401"/>
              <a:gd name="T61" fmla="*/ 166991 h 357"/>
              <a:gd name="T62" fmla="*/ 668036 w 401"/>
              <a:gd name="T63" fmla="*/ 93933 h 357"/>
              <a:gd name="T64" fmla="*/ 705613 w 401"/>
              <a:gd name="T65" fmla="*/ 27136 h 357"/>
              <a:gd name="T66" fmla="*/ 688912 w 401"/>
              <a:gd name="T67" fmla="*/ 12524 h 357"/>
              <a:gd name="T68" fmla="*/ 572006 w 401"/>
              <a:gd name="T69" fmla="*/ 106457 h 357"/>
              <a:gd name="T70" fmla="*/ 536517 w 401"/>
              <a:gd name="T71" fmla="*/ 252574 h 357"/>
              <a:gd name="T72" fmla="*/ 480151 w 401"/>
              <a:gd name="T73" fmla="*/ 311021 h 357"/>
              <a:gd name="T74" fmla="*/ 536517 w 401"/>
              <a:gd name="T75" fmla="*/ 377817 h 357"/>
              <a:gd name="T76" fmla="*/ 605408 w 401"/>
              <a:gd name="T77" fmla="*/ 311021 h 357"/>
              <a:gd name="T78" fmla="*/ 688912 w 401"/>
              <a:gd name="T79" fmla="*/ 285972 h 357"/>
              <a:gd name="T80" fmla="*/ 816257 w 401"/>
              <a:gd name="T81" fmla="*/ 233788 h 357"/>
              <a:gd name="T82" fmla="*/ 830870 w 401"/>
              <a:gd name="T83" fmla="*/ 96020 h 357"/>
              <a:gd name="T84" fmla="*/ 114819 w 401"/>
              <a:gd name="T85" fmla="*/ 665877 h 357"/>
              <a:gd name="T86" fmla="*/ 114819 w 401"/>
              <a:gd name="T87" fmla="*/ 697188 h 357"/>
              <a:gd name="T88" fmla="*/ 154483 w 401"/>
              <a:gd name="T89" fmla="*/ 736848 h 357"/>
              <a:gd name="T90" fmla="*/ 185798 w 401"/>
              <a:gd name="T91" fmla="*/ 732674 h 357"/>
              <a:gd name="T92" fmla="*/ 390384 w 401"/>
              <a:gd name="T93" fmla="*/ 530197 h 357"/>
              <a:gd name="T94" fmla="*/ 327755 w 401"/>
              <a:gd name="T95" fmla="*/ 459226 h 357"/>
              <a:gd name="T96" fmla="*/ 114819 w 401"/>
              <a:gd name="T97" fmla="*/ 66587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1"/>
              <a:gd name="T148" fmla="*/ 0 h 357"/>
              <a:gd name="T149" fmla="*/ 401 w 401"/>
              <a:gd name="T150" fmla="*/ 357 h 3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accent1"/>
          </a:solidFill>
          <a:ln w="9525">
            <a:noFill/>
            <a:miter lim="800000"/>
            <a:headEnd/>
            <a:tailEnd/>
          </a:ln>
        </p:spPr>
        <p:txBody>
          <a:bodyPr/>
          <a:lstStyle/>
          <a:p>
            <a:endParaRPr lang="en-US" altLang="zh-CN">
              <a:latin typeface="Calibri" pitchFamily="34" charset="0"/>
            </a:endParaRPr>
          </a:p>
        </p:txBody>
      </p:sp>
      <p:sp>
        <p:nvSpPr>
          <p:cNvPr id="23" name="TextBox 22"/>
          <p:cNvSpPr txBox="1"/>
          <p:nvPr/>
        </p:nvSpPr>
        <p:spPr>
          <a:xfrm>
            <a:off x="8627633" y="2635230"/>
            <a:ext cx="1810111" cy="416909"/>
          </a:xfrm>
          <a:prstGeom prst="rect">
            <a:avLst/>
          </a:prstGeom>
          <a:noFill/>
        </p:spPr>
        <p:txBody>
          <a:bodyPr wrap="none">
            <a:spAutoFit/>
          </a:bodyPr>
          <a:lstStyle/>
          <a:p>
            <a:pPr fontAlgn="auto">
              <a:spcBef>
                <a:spcPts val="0"/>
              </a:spcBef>
              <a:spcAft>
                <a:spcPts val="0"/>
              </a:spcAft>
              <a:defRPr/>
            </a:pPr>
            <a:r>
              <a:rPr lang="zh-CN" altLang="en-US" sz="2109" b="1" dirty="0" smtClean="0">
                <a:latin typeface="+mj-lt"/>
                <a:ea typeface="+mn-ea"/>
              </a:rPr>
              <a:t>点此替换文本</a:t>
            </a:r>
            <a:endParaRPr lang="en-GB" sz="2109" b="1" dirty="0">
              <a:latin typeface="+mj-lt"/>
              <a:ea typeface="+mn-ea"/>
            </a:endParaRPr>
          </a:p>
        </p:txBody>
      </p:sp>
      <p:cxnSp>
        <p:nvCxnSpPr>
          <p:cNvPr id="56" name="Straight Connector 55"/>
          <p:cNvCxnSpPr/>
          <p:nvPr/>
        </p:nvCxnSpPr>
        <p:spPr>
          <a:xfrm>
            <a:off x="8383196" y="1850019"/>
            <a:ext cx="0" cy="446850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Rectangle 56"/>
          <p:cNvSpPr>
            <a:spLocks noChangeArrowheads="1"/>
          </p:cNvSpPr>
          <p:nvPr/>
        </p:nvSpPr>
        <p:spPr bwMode="auto">
          <a:xfrm>
            <a:off x="8620935" y="3705060"/>
            <a:ext cx="3643113" cy="1682127"/>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 tincidunt ut laoreet dolore magna aliquam erat volutpat. Ut wisi enim ad minim veniam, quis nostrud exerci tation ullamcorper suscipit lobortis nisl ut aliquip ex ea commodo consequat. </a:t>
            </a:r>
          </a:p>
        </p:txBody>
      </p:sp>
      <p:sp>
        <p:nvSpPr>
          <p:cNvPr id="65" name="Rectangle 64"/>
          <p:cNvSpPr>
            <a:spLocks noChangeArrowheads="1"/>
          </p:cNvSpPr>
          <p:nvPr/>
        </p:nvSpPr>
        <p:spPr bwMode="auto">
          <a:xfrm>
            <a:off x="8632655" y="3105688"/>
            <a:ext cx="3482387" cy="546560"/>
          </a:xfrm>
          <a:prstGeom prst="rect">
            <a:avLst/>
          </a:prstGeom>
          <a:noFill/>
          <a:ln w="9525">
            <a:noFill/>
            <a:miter lim="800000"/>
            <a:headEnd/>
            <a:tailEnd/>
          </a:ln>
        </p:spPr>
        <p:txBody>
          <a:bodyPr>
            <a:spAutoFit/>
          </a:bodyPr>
          <a:lstStyle/>
          <a:p>
            <a:r>
              <a:rPr lang="en-GB" altLang="zh-CN" sz="1476"/>
              <a:t>Lorem ipsum dolor sit amet, </a:t>
            </a:r>
            <a:r>
              <a:rPr lang="en-GB" altLang="zh-CN" sz="1476" b="1"/>
              <a:t>consectetuer </a:t>
            </a:r>
          </a:p>
          <a:p>
            <a:r>
              <a:rPr lang="en-GB" altLang="zh-CN" sz="1476" b="1"/>
              <a:t>adipiscing elit, sed diam </a:t>
            </a:r>
          </a:p>
        </p:txBody>
      </p:sp>
      <p:sp>
        <p:nvSpPr>
          <p:cNvPr id="66" name="矩形 65"/>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67" name="矩形 66"/>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68" name="文本框 67"/>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73" name="文本框 72"/>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07102166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down)">
                                      <p:cBhvr>
                                        <p:cTn id="13" dur="500"/>
                                        <p:tgtEl>
                                          <p:spTgt spid="56"/>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wipe(left)">
                                      <p:cBhvr>
                                        <p:cTn id="21" dur="500"/>
                                        <p:tgtEl>
                                          <p:spTgt spid="65"/>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23" grpId="0"/>
      <p:bldP spid="57" grpId="0"/>
      <p:bldP spid="6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613119" y="3614651"/>
            <a:ext cx="11632512" cy="2906454"/>
            <a:chOff x="580845" y="3509534"/>
            <a:chExt cx="11030311" cy="2754949"/>
          </a:xfrm>
        </p:grpSpPr>
        <p:sp>
          <p:nvSpPr>
            <p:cNvPr id="5" name="TextBox 4"/>
            <p:cNvSpPr txBox="1"/>
            <p:nvPr/>
          </p:nvSpPr>
          <p:spPr>
            <a:xfrm>
              <a:off x="1284117" y="3509534"/>
              <a:ext cx="1011298" cy="350080"/>
            </a:xfrm>
            <a:prstGeom prst="rect">
              <a:avLst/>
            </a:prstGeom>
            <a:noFill/>
          </p:spPr>
          <p:txBody>
            <a:bodyPr wrap="none">
              <a:spAutoFit/>
            </a:bodyPr>
            <a:lstStyle/>
            <a:p>
              <a:pPr algn="ctr" fontAlgn="auto">
                <a:spcBef>
                  <a:spcPts val="0"/>
                </a:spcBef>
                <a:spcAft>
                  <a:spcPts val="0"/>
                </a:spcAft>
                <a:defRPr/>
              </a:pPr>
              <a:r>
                <a:rPr lang="en-US" dirty="0">
                  <a:latin typeface="+mj-lt"/>
                  <a:ea typeface="+mn-ea"/>
                </a:rPr>
                <a:t>Facebook</a:t>
              </a:r>
              <a:endParaRPr lang="en-GB" dirty="0">
                <a:latin typeface="+mj-lt"/>
                <a:ea typeface="+mn-ea"/>
              </a:endParaRPr>
            </a:p>
          </p:txBody>
        </p:sp>
        <p:sp>
          <p:nvSpPr>
            <p:cNvPr id="90134" name="Rectangle 5"/>
            <p:cNvSpPr>
              <a:spLocks noChangeArrowheads="1"/>
            </p:cNvSpPr>
            <p:nvPr/>
          </p:nvSpPr>
          <p:spPr bwMode="auto">
            <a:xfrm>
              <a:off x="580845" y="4490588"/>
              <a:ext cx="2418617" cy="1163893"/>
            </a:xfrm>
            <a:prstGeom prst="rect">
              <a:avLst/>
            </a:prstGeom>
            <a:noFill/>
            <a:ln w="9525">
              <a:noFill/>
              <a:miter lim="800000"/>
              <a:headEnd/>
              <a:tailEnd/>
            </a:ln>
          </p:spPr>
          <p:txBody>
            <a:bodyPr>
              <a:spAutoFit/>
            </a:bodyPr>
            <a:lstStyle/>
            <a:p>
              <a:pPr algn="ctr"/>
              <a:r>
                <a:rPr lang="en-GB" altLang="zh-CN" sz="1476"/>
                <a:t>Lorem ipsum dolor sit amet, consectetuer adipiscing elit, sed diam nonummy nibh euismod tincidunt ut laoreet dolore</a:t>
              </a:r>
            </a:p>
          </p:txBody>
        </p:sp>
        <p:sp>
          <p:nvSpPr>
            <p:cNvPr id="7" name="AutoShape 130"/>
            <p:cNvSpPr>
              <a:spLocks/>
            </p:cNvSpPr>
            <p:nvPr/>
          </p:nvSpPr>
          <p:spPr bwMode="auto">
            <a:xfrm>
              <a:off x="1231741" y="3949119"/>
              <a:ext cx="384188" cy="384042"/>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tx1"/>
            </a:solid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90136" name="TextBox 7"/>
            <p:cNvSpPr txBox="1">
              <a:spLocks noChangeArrowheads="1"/>
            </p:cNvSpPr>
            <p:nvPr/>
          </p:nvSpPr>
          <p:spPr bwMode="auto">
            <a:xfrm>
              <a:off x="1616273" y="3968598"/>
              <a:ext cx="913834" cy="456684"/>
            </a:xfrm>
            <a:prstGeom prst="rect">
              <a:avLst/>
            </a:prstGeom>
            <a:noFill/>
            <a:ln w="9525">
              <a:noFill/>
              <a:miter lim="800000"/>
              <a:headEnd/>
              <a:tailEnd/>
            </a:ln>
          </p:spPr>
          <p:txBody>
            <a:bodyPr wrap="none">
              <a:spAutoFit/>
            </a:bodyPr>
            <a:lstStyle/>
            <a:p>
              <a:r>
                <a:rPr lang="en-US" altLang="zh-CN" sz="2531" b="1">
                  <a:solidFill>
                    <a:schemeClr val="accent1"/>
                  </a:solidFill>
                </a:rPr>
                <a:t>368M</a:t>
              </a:r>
              <a:endParaRPr lang="en-GB" altLang="zh-CN" sz="2531" b="1">
                <a:solidFill>
                  <a:schemeClr val="accent1"/>
                </a:solidFill>
              </a:endParaRPr>
            </a:p>
          </p:txBody>
        </p:sp>
        <p:sp>
          <p:nvSpPr>
            <p:cNvPr id="9" name="TextBox 8"/>
            <p:cNvSpPr txBox="1"/>
            <p:nvPr/>
          </p:nvSpPr>
          <p:spPr>
            <a:xfrm>
              <a:off x="4263642" y="3509534"/>
              <a:ext cx="794421" cy="350080"/>
            </a:xfrm>
            <a:prstGeom prst="rect">
              <a:avLst/>
            </a:prstGeom>
            <a:noFill/>
          </p:spPr>
          <p:txBody>
            <a:bodyPr wrap="none">
              <a:spAutoFit/>
            </a:bodyPr>
            <a:lstStyle/>
            <a:p>
              <a:pPr algn="ctr" fontAlgn="auto">
                <a:spcBef>
                  <a:spcPts val="0"/>
                </a:spcBef>
                <a:spcAft>
                  <a:spcPts val="0"/>
                </a:spcAft>
                <a:defRPr/>
              </a:pPr>
              <a:r>
                <a:rPr lang="en-US">
                  <a:latin typeface="+mj-lt"/>
                  <a:ea typeface="+mn-ea"/>
                </a:rPr>
                <a:t>Twitter</a:t>
              </a:r>
              <a:endParaRPr lang="en-GB">
                <a:latin typeface="+mj-lt"/>
                <a:ea typeface="+mn-ea"/>
              </a:endParaRPr>
            </a:p>
          </p:txBody>
        </p:sp>
        <p:sp>
          <p:nvSpPr>
            <p:cNvPr id="90138" name="Rectangle 9"/>
            <p:cNvSpPr>
              <a:spLocks noChangeArrowheads="1"/>
            </p:cNvSpPr>
            <p:nvPr/>
          </p:nvSpPr>
          <p:spPr bwMode="auto">
            <a:xfrm>
              <a:off x="3451409" y="4490588"/>
              <a:ext cx="2418617" cy="1163893"/>
            </a:xfrm>
            <a:prstGeom prst="rect">
              <a:avLst/>
            </a:prstGeom>
            <a:noFill/>
            <a:ln w="9525">
              <a:noFill/>
              <a:miter lim="800000"/>
              <a:headEnd/>
              <a:tailEnd/>
            </a:ln>
          </p:spPr>
          <p:txBody>
            <a:bodyPr>
              <a:spAutoFit/>
            </a:bodyPr>
            <a:lstStyle/>
            <a:p>
              <a:pPr algn="ctr"/>
              <a:r>
                <a:rPr lang="en-GB" altLang="zh-CN" sz="1476"/>
                <a:t>Lorem ipsum dolor sit amet, consectetuer adipiscing elit, sed diam nonummy nibh euismod tincidunt ut laoreet dolore</a:t>
              </a:r>
            </a:p>
          </p:txBody>
        </p:sp>
        <p:sp>
          <p:nvSpPr>
            <p:cNvPr id="11" name="AutoShape 130"/>
            <p:cNvSpPr>
              <a:spLocks/>
            </p:cNvSpPr>
            <p:nvPr/>
          </p:nvSpPr>
          <p:spPr bwMode="auto">
            <a:xfrm>
              <a:off x="4103623" y="3949119"/>
              <a:ext cx="382600" cy="384042"/>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tx1"/>
            </a:solid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90140" name="TextBox 11"/>
            <p:cNvSpPr txBox="1">
              <a:spLocks noChangeArrowheads="1"/>
            </p:cNvSpPr>
            <p:nvPr/>
          </p:nvSpPr>
          <p:spPr bwMode="auto">
            <a:xfrm>
              <a:off x="4486837" y="3968596"/>
              <a:ext cx="913834" cy="456684"/>
            </a:xfrm>
            <a:prstGeom prst="rect">
              <a:avLst/>
            </a:prstGeom>
            <a:noFill/>
            <a:ln w="9525">
              <a:noFill/>
              <a:miter lim="800000"/>
              <a:headEnd/>
              <a:tailEnd/>
            </a:ln>
          </p:spPr>
          <p:txBody>
            <a:bodyPr wrap="none">
              <a:spAutoFit/>
            </a:bodyPr>
            <a:lstStyle/>
            <a:p>
              <a:r>
                <a:rPr lang="en-US" altLang="zh-CN" sz="2531" b="1">
                  <a:solidFill>
                    <a:schemeClr val="accent2"/>
                  </a:solidFill>
                </a:rPr>
                <a:t>236M</a:t>
              </a:r>
              <a:endParaRPr lang="en-GB" altLang="zh-CN" sz="2531" b="1">
                <a:solidFill>
                  <a:schemeClr val="accent2"/>
                </a:solidFill>
              </a:endParaRPr>
            </a:p>
          </p:txBody>
        </p:sp>
        <p:sp>
          <p:nvSpPr>
            <p:cNvPr id="13" name="TextBox 12"/>
            <p:cNvSpPr txBox="1"/>
            <p:nvPr/>
          </p:nvSpPr>
          <p:spPr>
            <a:xfrm>
              <a:off x="7051947" y="3509534"/>
              <a:ext cx="958402" cy="350080"/>
            </a:xfrm>
            <a:prstGeom prst="rect">
              <a:avLst/>
            </a:prstGeom>
            <a:noFill/>
          </p:spPr>
          <p:txBody>
            <a:bodyPr wrap="none">
              <a:spAutoFit/>
            </a:bodyPr>
            <a:lstStyle/>
            <a:p>
              <a:pPr algn="ctr" fontAlgn="auto">
                <a:spcBef>
                  <a:spcPts val="0"/>
                </a:spcBef>
                <a:spcAft>
                  <a:spcPts val="0"/>
                </a:spcAft>
                <a:defRPr/>
              </a:pPr>
              <a:r>
                <a:rPr lang="en-US">
                  <a:latin typeface="+mj-lt"/>
                  <a:ea typeface="+mn-ea"/>
                </a:rPr>
                <a:t>Pinterest</a:t>
              </a:r>
              <a:endParaRPr lang="en-GB">
                <a:latin typeface="+mj-lt"/>
                <a:ea typeface="+mn-ea"/>
              </a:endParaRPr>
            </a:p>
          </p:txBody>
        </p:sp>
        <p:sp>
          <p:nvSpPr>
            <p:cNvPr id="90142" name="Rectangle 13"/>
            <p:cNvSpPr>
              <a:spLocks noChangeArrowheads="1"/>
            </p:cNvSpPr>
            <p:nvPr/>
          </p:nvSpPr>
          <p:spPr bwMode="auto">
            <a:xfrm>
              <a:off x="6321974" y="4490588"/>
              <a:ext cx="2418617" cy="1163893"/>
            </a:xfrm>
            <a:prstGeom prst="rect">
              <a:avLst/>
            </a:prstGeom>
            <a:noFill/>
            <a:ln w="9525">
              <a:noFill/>
              <a:miter lim="800000"/>
              <a:headEnd/>
              <a:tailEnd/>
            </a:ln>
          </p:spPr>
          <p:txBody>
            <a:bodyPr>
              <a:spAutoFit/>
            </a:bodyPr>
            <a:lstStyle/>
            <a:p>
              <a:pPr algn="ctr"/>
              <a:r>
                <a:rPr lang="en-GB" altLang="zh-CN" sz="1476"/>
                <a:t>Lorem ipsum dolor sit amet, consectetuer adipiscing elit, sed diam nonummy nibh euismod tincidunt ut laoreet dolore</a:t>
              </a:r>
            </a:p>
          </p:txBody>
        </p:sp>
        <p:sp>
          <p:nvSpPr>
            <p:cNvPr id="15" name="AutoShape 130"/>
            <p:cNvSpPr>
              <a:spLocks/>
            </p:cNvSpPr>
            <p:nvPr/>
          </p:nvSpPr>
          <p:spPr bwMode="auto">
            <a:xfrm>
              <a:off x="6973917" y="3949119"/>
              <a:ext cx="384188" cy="384042"/>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tx1"/>
            </a:solid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16" name="TextBox 15"/>
            <p:cNvSpPr txBox="1"/>
            <p:nvPr/>
          </p:nvSpPr>
          <p:spPr>
            <a:xfrm>
              <a:off x="7358105" y="3968163"/>
              <a:ext cx="913834" cy="456684"/>
            </a:xfrm>
            <a:prstGeom prst="rect">
              <a:avLst/>
            </a:prstGeom>
            <a:noFill/>
          </p:spPr>
          <p:txBody>
            <a:bodyPr wrap="none">
              <a:spAutoFit/>
            </a:bodyPr>
            <a:lstStyle/>
            <a:p>
              <a:pPr fontAlgn="auto">
                <a:spcBef>
                  <a:spcPts val="0"/>
                </a:spcBef>
                <a:spcAft>
                  <a:spcPts val="0"/>
                </a:spcAft>
                <a:defRPr/>
              </a:pPr>
              <a:r>
                <a:rPr lang="en-US" sz="2531" b="1">
                  <a:solidFill>
                    <a:schemeClr val="accent4"/>
                  </a:solidFill>
                  <a:latin typeface="+mn-lt"/>
                  <a:ea typeface="+mn-ea"/>
                </a:rPr>
                <a:t>197M</a:t>
              </a:r>
              <a:endParaRPr lang="en-GB" sz="2531" b="1">
                <a:solidFill>
                  <a:schemeClr val="accent4"/>
                </a:solidFill>
                <a:latin typeface="+mn-lt"/>
                <a:ea typeface="+mn-ea"/>
              </a:endParaRPr>
            </a:p>
          </p:txBody>
        </p:sp>
        <p:sp>
          <p:nvSpPr>
            <p:cNvPr id="17" name="TextBox 16"/>
            <p:cNvSpPr txBox="1"/>
            <p:nvPr/>
          </p:nvSpPr>
          <p:spPr>
            <a:xfrm>
              <a:off x="9853114" y="3509534"/>
              <a:ext cx="1098242" cy="350080"/>
            </a:xfrm>
            <a:prstGeom prst="rect">
              <a:avLst/>
            </a:prstGeom>
            <a:noFill/>
          </p:spPr>
          <p:txBody>
            <a:bodyPr wrap="none">
              <a:spAutoFit/>
            </a:bodyPr>
            <a:lstStyle/>
            <a:p>
              <a:pPr algn="ctr" fontAlgn="auto">
                <a:spcBef>
                  <a:spcPts val="0"/>
                </a:spcBef>
                <a:spcAft>
                  <a:spcPts val="0"/>
                </a:spcAft>
                <a:defRPr/>
              </a:pPr>
              <a:r>
                <a:rPr lang="en-US">
                  <a:latin typeface="+mj-lt"/>
                  <a:ea typeface="+mn-ea"/>
                </a:rPr>
                <a:t>Instagram </a:t>
              </a:r>
              <a:endParaRPr lang="en-GB">
                <a:latin typeface="+mj-lt"/>
                <a:ea typeface="+mn-ea"/>
              </a:endParaRPr>
            </a:p>
          </p:txBody>
        </p:sp>
        <p:sp>
          <p:nvSpPr>
            <p:cNvPr id="90146" name="Rectangle 17"/>
            <p:cNvSpPr>
              <a:spLocks noChangeArrowheads="1"/>
            </p:cNvSpPr>
            <p:nvPr/>
          </p:nvSpPr>
          <p:spPr bwMode="auto">
            <a:xfrm>
              <a:off x="9192539" y="4490588"/>
              <a:ext cx="2418617" cy="1163893"/>
            </a:xfrm>
            <a:prstGeom prst="rect">
              <a:avLst/>
            </a:prstGeom>
            <a:noFill/>
            <a:ln w="9525">
              <a:noFill/>
              <a:miter lim="800000"/>
              <a:headEnd/>
              <a:tailEnd/>
            </a:ln>
          </p:spPr>
          <p:txBody>
            <a:bodyPr>
              <a:spAutoFit/>
            </a:bodyPr>
            <a:lstStyle/>
            <a:p>
              <a:pPr algn="ctr"/>
              <a:r>
                <a:rPr lang="en-GB" altLang="zh-CN" sz="1476"/>
                <a:t>Lorem ipsum dolor sit amet, consectetuer adipiscing elit, sed diam nonummy nibh euismod tincidunt ut laoreet dolore</a:t>
              </a:r>
            </a:p>
          </p:txBody>
        </p:sp>
        <p:sp>
          <p:nvSpPr>
            <p:cNvPr id="19" name="AutoShape 130"/>
            <p:cNvSpPr>
              <a:spLocks/>
            </p:cNvSpPr>
            <p:nvPr/>
          </p:nvSpPr>
          <p:spPr bwMode="auto">
            <a:xfrm>
              <a:off x="9844211" y="3949119"/>
              <a:ext cx="384188" cy="384042"/>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tx1"/>
            </a:solid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20" name="TextBox 19"/>
            <p:cNvSpPr txBox="1"/>
            <p:nvPr/>
          </p:nvSpPr>
          <p:spPr>
            <a:xfrm>
              <a:off x="10228399" y="3968163"/>
              <a:ext cx="913834" cy="456684"/>
            </a:xfrm>
            <a:prstGeom prst="rect">
              <a:avLst/>
            </a:prstGeom>
            <a:noFill/>
          </p:spPr>
          <p:txBody>
            <a:bodyPr wrap="none">
              <a:spAutoFit/>
            </a:bodyPr>
            <a:lstStyle/>
            <a:p>
              <a:pPr fontAlgn="auto">
                <a:spcBef>
                  <a:spcPts val="0"/>
                </a:spcBef>
                <a:spcAft>
                  <a:spcPts val="0"/>
                </a:spcAft>
                <a:defRPr/>
              </a:pPr>
              <a:r>
                <a:rPr lang="en-US" sz="2531" b="1">
                  <a:solidFill>
                    <a:schemeClr val="accent5"/>
                  </a:solidFill>
                  <a:latin typeface="+mn-lt"/>
                  <a:ea typeface="+mn-ea"/>
                </a:rPr>
                <a:t>310M</a:t>
              </a:r>
              <a:endParaRPr lang="en-GB" sz="2531" b="1">
                <a:solidFill>
                  <a:schemeClr val="accent5"/>
                </a:solidFill>
                <a:latin typeface="+mn-lt"/>
                <a:ea typeface="+mn-ea"/>
              </a:endParaRPr>
            </a:p>
          </p:txBody>
        </p:sp>
        <p:grpSp>
          <p:nvGrpSpPr>
            <p:cNvPr id="90149" name="Group 20"/>
            <p:cNvGrpSpPr>
              <a:grpSpLocks/>
            </p:cNvGrpSpPr>
            <p:nvPr/>
          </p:nvGrpSpPr>
          <p:grpSpPr bwMode="auto">
            <a:xfrm>
              <a:off x="1538826" y="5859620"/>
              <a:ext cx="645534" cy="387795"/>
              <a:chOff x="1063489" y="6162734"/>
              <a:chExt cx="645534" cy="387795"/>
            </a:xfrm>
          </p:grpSpPr>
          <p:sp>
            <p:nvSpPr>
              <p:cNvPr id="31" name="Rounded Rectangle 30"/>
              <p:cNvSpPr/>
              <p:nvPr/>
            </p:nvSpPr>
            <p:spPr>
              <a:xfrm>
                <a:off x="1062802" y="6162924"/>
                <a:ext cx="387363" cy="387216"/>
              </a:xfrm>
              <a:prstGeom prst="roundRect">
                <a:avLst/>
              </a:prstGeom>
              <a:noFill/>
              <a:ln w="412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32" name="Right Arrow 31"/>
              <p:cNvSpPr/>
              <p:nvPr/>
            </p:nvSpPr>
            <p:spPr>
              <a:xfrm>
                <a:off x="1358087" y="6196250"/>
                <a:ext cx="350848" cy="353890"/>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grpSp>
          <p:nvGrpSpPr>
            <p:cNvPr id="90150" name="Group 21"/>
            <p:cNvGrpSpPr>
              <a:grpSpLocks/>
            </p:cNvGrpSpPr>
            <p:nvPr/>
          </p:nvGrpSpPr>
          <p:grpSpPr bwMode="auto">
            <a:xfrm>
              <a:off x="4409389" y="5876688"/>
              <a:ext cx="645534" cy="387795"/>
              <a:chOff x="1063489" y="6162734"/>
              <a:chExt cx="645534" cy="387795"/>
            </a:xfrm>
          </p:grpSpPr>
          <p:sp>
            <p:nvSpPr>
              <p:cNvPr id="29" name="Rounded Rectangle 28"/>
              <p:cNvSpPr/>
              <p:nvPr/>
            </p:nvSpPr>
            <p:spPr>
              <a:xfrm>
                <a:off x="1064120" y="6163313"/>
                <a:ext cx="387363" cy="387216"/>
              </a:xfrm>
              <a:prstGeom prst="roundRect">
                <a:avLst/>
              </a:prstGeom>
              <a:noFill/>
              <a:ln w="412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30" name="Right Arrow 29"/>
              <p:cNvSpPr/>
              <p:nvPr/>
            </p:nvSpPr>
            <p:spPr>
              <a:xfrm>
                <a:off x="1359405" y="6196638"/>
                <a:ext cx="349261" cy="353891"/>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grpSp>
          <p:nvGrpSpPr>
            <p:cNvPr id="90151" name="Group 22"/>
            <p:cNvGrpSpPr>
              <a:grpSpLocks/>
            </p:cNvGrpSpPr>
            <p:nvPr/>
          </p:nvGrpSpPr>
          <p:grpSpPr bwMode="auto">
            <a:xfrm>
              <a:off x="10150518" y="5876688"/>
              <a:ext cx="645534" cy="387795"/>
              <a:chOff x="1063489" y="6162734"/>
              <a:chExt cx="645534" cy="387795"/>
            </a:xfrm>
          </p:grpSpPr>
          <p:sp>
            <p:nvSpPr>
              <p:cNvPr id="27" name="Rounded Rectangle 26"/>
              <p:cNvSpPr/>
              <p:nvPr/>
            </p:nvSpPr>
            <p:spPr>
              <a:xfrm>
                <a:off x="1063579" y="6163313"/>
                <a:ext cx="387363" cy="387216"/>
              </a:xfrm>
              <a:prstGeom prst="roundRect">
                <a:avLst/>
              </a:prstGeom>
              <a:noFill/>
              <a:ln w="412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8" name="Right Arrow 27"/>
              <p:cNvSpPr/>
              <p:nvPr/>
            </p:nvSpPr>
            <p:spPr>
              <a:xfrm>
                <a:off x="1358864" y="6196638"/>
                <a:ext cx="350849" cy="353891"/>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grpSp>
          <p:nvGrpSpPr>
            <p:cNvPr id="90152" name="Group 23"/>
            <p:cNvGrpSpPr>
              <a:grpSpLocks/>
            </p:cNvGrpSpPr>
            <p:nvPr/>
          </p:nvGrpSpPr>
          <p:grpSpPr bwMode="auto">
            <a:xfrm>
              <a:off x="7279954" y="5876688"/>
              <a:ext cx="645534" cy="387795"/>
              <a:chOff x="1063489" y="6162734"/>
              <a:chExt cx="645534" cy="387795"/>
            </a:xfrm>
          </p:grpSpPr>
          <p:sp>
            <p:nvSpPr>
              <p:cNvPr id="25" name="Rounded Rectangle 24"/>
              <p:cNvSpPr/>
              <p:nvPr/>
            </p:nvSpPr>
            <p:spPr>
              <a:xfrm>
                <a:off x="1063849" y="6163313"/>
                <a:ext cx="387363" cy="387216"/>
              </a:xfrm>
              <a:prstGeom prst="roundRect">
                <a:avLst/>
              </a:prstGeom>
              <a:noFill/>
              <a:ln w="412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26" name="Right Arrow 25"/>
              <p:cNvSpPr/>
              <p:nvPr/>
            </p:nvSpPr>
            <p:spPr>
              <a:xfrm>
                <a:off x="1359134" y="6196638"/>
                <a:ext cx="349261" cy="353891"/>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grpSp>
      <p:grpSp>
        <p:nvGrpSpPr>
          <p:cNvPr id="33" name="Group 32"/>
          <p:cNvGrpSpPr>
            <a:grpSpLocks/>
          </p:cNvGrpSpPr>
          <p:nvPr/>
        </p:nvGrpSpPr>
        <p:grpSpPr bwMode="auto">
          <a:xfrm>
            <a:off x="3620026" y="1481689"/>
            <a:ext cx="1709384" cy="1707709"/>
            <a:chOff x="3432624" y="1486874"/>
            <a:chExt cx="1619915" cy="1619915"/>
          </a:xfrm>
        </p:grpSpPr>
        <p:sp>
          <p:nvSpPr>
            <p:cNvPr id="34" name="Oval 33"/>
            <p:cNvSpPr/>
            <p:nvPr/>
          </p:nvSpPr>
          <p:spPr>
            <a:xfrm>
              <a:off x="3432624" y="1486874"/>
              <a:ext cx="1619915" cy="1619915"/>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0132" name="AutoShape 15"/>
            <p:cNvSpPr>
              <a:spLocks/>
            </p:cNvSpPr>
            <p:nvPr/>
          </p:nvSpPr>
          <p:spPr bwMode="auto">
            <a:xfrm>
              <a:off x="4072891" y="1965628"/>
              <a:ext cx="339380" cy="662399"/>
            </a:xfrm>
            <a:custGeom>
              <a:avLst/>
              <a:gdLst>
                <a:gd name="T0" fmla="*/ 2147483647 w 21600"/>
                <a:gd name="T1" fmla="*/ 19053775 h 21437"/>
                <a:gd name="T2" fmla="*/ 2147483647 w 21600"/>
                <a:gd name="T3" fmla="*/ 2147483647 h 21437"/>
                <a:gd name="T4" fmla="*/ 2147483647 w 21600"/>
                <a:gd name="T5" fmla="*/ 2147483647 h 21437"/>
                <a:gd name="T6" fmla="*/ 2147483647 w 21600"/>
                <a:gd name="T7" fmla="*/ 2147483647 h 21437"/>
                <a:gd name="T8" fmla="*/ 2147483647 w 21600"/>
                <a:gd name="T9" fmla="*/ 2147483647 h 21437"/>
                <a:gd name="T10" fmla="*/ 2147483647 w 21600"/>
                <a:gd name="T11" fmla="*/ 2147483647 h 21437"/>
                <a:gd name="T12" fmla="*/ 2147483647 w 21600"/>
                <a:gd name="T13" fmla="*/ 2147483647 h 21437"/>
                <a:gd name="T14" fmla="*/ 2147483647 w 21600"/>
                <a:gd name="T15" fmla="*/ 2147483647 h 21437"/>
                <a:gd name="T16" fmla="*/ 900302162 w 21600"/>
                <a:gd name="T17" fmla="*/ 2147483647 h 21437"/>
                <a:gd name="T18" fmla="*/ 900302162 w 21600"/>
                <a:gd name="T19" fmla="*/ 2147483647 h 21437"/>
                <a:gd name="T20" fmla="*/ 0 w 21600"/>
                <a:gd name="T21" fmla="*/ 2147483647 h 21437"/>
                <a:gd name="T22" fmla="*/ 0 w 21600"/>
                <a:gd name="T23" fmla="*/ 2147483647 h 21437"/>
                <a:gd name="T24" fmla="*/ 873903435 w 21600"/>
                <a:gd name="T25" fmla="*/ 2147483647 h 21437"/>
                <a:gd name="T26" fmla="*/ 1377134660 w 21600"/>
                <a:gd name="T27" fmla="*/ 2147483647 h 21437"/>
                <a:gd name="T28" fmla="*/ 2147483647 w 21600"/>
                <a:gd name="T29" fmla="*/ 19053775 h 21437"/>
                <a:gd name="T30" fmla="*/ 2147483647 w 21600"/>
                <a:gd name="T31" fmla="*/ 19053775 h 214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1600"/>
                <a:gd name="T49" fmla="*/ 0 h 21437"/>
                <a:gd name="T50" fmla="*/ 21600 w 21600"/>
                <a:gd name="T51" fmla="*/ 21437 h 214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1600" h="21437">
                  <a:moveTo>
                    <a:pt x="21600" y="5"/>
                  </a:moveTo>
                  <a:cubicBezTo>
                    <a:pt x="21600" y="1241"/>
                    <a:pt x="21600" y="3664"/>
                    <a:pt x="21600" y="3664"/>
                  </a:cubicBezTo>
                  <a:cubicBezTo>
                    <a:pt x="21600" y="3664"/>
                    <a:pt x="15693" y="3516"/>
                    <a:pt x="14816" y="4176"/>
                  </a:cubicBezTo>
                  <a:cubicBezTo>
                    <a:pt x="14095" y="4718"/>
                    <a:pt x="14328" y="5933"/>
                    <a:pt x="14261" y="7053"/>
                  </a:cubicBezTo>
                  <a:cubicBezTo>
                    <a:pt x="16662" y="7053"/>
                    <a:pt x="19200" y="7053"/>
                    <a:pt x="21600" y="7053"/>
                  </a:cubicBezTo>
                  <a:cubicBezTo>
                    <a:pt x="21438" y="8341"/>
                    <a:pt x="21132" y="9564"/>
                    <a:pt x="20769" y="10761"/>
                  </a:cubicBezTo>
                  <a:cubicBezTo>
                    <a:pt x="18692" y="10761"/>
                    <a:pt x="14538" y="10761"/>
                    <a:pt x="14538" y="10761"/>
                  </a:cubicBezTo>
                  <a:lnTo>
                    <a:pt x="14538" y="21437"/>
                  </a:lnTo>
                  <a:cubicBezTo>
                    <a:pt x="14538" y="21437"/>
                    <a:pt x="7938" y="21437"/>
                    <a:pt x="4707" y="21437"/>
                  </a:cubicBezTo>
                  <a:cubicBezTo>
                    <a:pt x="4709" y="18133"/>
                    <a:pt x="4705" y="14278"/>
                    <a:pt x="4707" y="10761"/>
                  </a:cubicBezTo>
                  <a:cubicBezTo>
                    <a:pt x="3137" y="10761"/>
                    <a:pt x="1568" y="10761"/>
                    <a:pt x="0" y="10761"/>
                  </a:cubicBezTo>
                  <a:cubicBezTo>
                    <a:pt x="0" y="9525"/>
                    <a:pt x="0" y="8288"/>
                    <a:pt x="0" y="7053"/>
                  </a:cubicBezTo>
                  <a:cubicBezTo>
                    <a:pt x="1522" y="7053"/>
                    <a:pt x="3046" y="7053"/>
                    <a:pt x="4569" y="7053"/>
                  </a:cubicBezTo>
                  <a:cubicBezTo>
                    <a:pt x="4787" y="4587"/>
                    <a:pt x="4552" y="2480"/>
                    <a:pt x="7200" y="1235"/>
                  </a:cubicBezTo>
                  <a:cubicBezTo>
                    <a:pt x="10176" y="-163"/>
                    <a:pt x="15466" y="8"/>
                    <a:pt x="21600" y="5"/>
                  </a:cubicBezTo>
                  <a:close/>
                  <a:moveTo>
                    <a:pt x="21600" y="5"/>
                  </a:moveTo>
                </a:path>
              </a:pathLst>
            </a:custGeom>
            <a:solidFill>
              <a:schemeClr val="bg2"/>
            </a:solidFill>
            <a:ln w="9525">
              <a:noFill/>
              <a:miter lim="800000"/>
              <a:headEnd/>
              <a:tailEnd/>
            </a:ln>
          </p:spPr>
          <p:txBody>
            <a:bodyPr lIns="0" tIns="0" rIns="0" bIns="0"/>
            <a:lstStyle/>
            <a:p>
              <a:endParaRPr lang="en-GB" altLang="zh-CN">
                <a:latin typeface="Calibri" pitchFamily="34" charset="0"/>
              </a:endParaRPr>
            </a:p>
          </p:txBody>
        </p:sp>
      </p:grpSp>
      <p:grpSp>
        <p:nvGrpSpPr>
          <p:cNvPr id="36" name="Group 35"/>
          <p:cNvGrpSpPr>
            <a:grpSpLocks/>
          </p:cNvGrpSpPr>
          <p:nvPr/>
        </p:nvGrpSpPr>
        <p:grpSpPr bwMode="auto">
          <a:xfrm>
            <a:off x="4924248" y="1481689"/>
            <a:ext cx="1707709" cy="1707709"/>
            <a:chOff x="4668236" y="1486874"/>
            <a:chExt cx="1619915" cy="1619915"/>
          </a:xfrm>
        </p:grpSpPr>
        <p:sp>
          <p:nvSpPr>
            <p:cNvPr id="37" name="Oval 36"/>
            <p:cNvSpPr/>
            <p:nvPr/>
          </p:nvSpPr>
          <p:spPr>
            <a:xfrm>
              <a:off x="4668236" y="1486874"/>
              <a:ext cx="1619915" cy="1619915"/>
            </a:xfrm>
            <a:prstGeom prst="ellips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38" name="Oval 37"/>
            <p:cNvSpPr/>
            <p:nvPr/>
          </p:nvSpPr>
          <p:spPr>
            <a:xfrm>
              <a:off x="4760349" y="2196777"/>
              <a:ext cx="200107" cy="20010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0130" name="AutoShape 14"/>
            <p:cNvSpPr>
              <a:spLocks/>
            </p:cNvSpPr>
            <p:nvPr/>
          </p:nvSpPr>
          <p:spPr bwMode="auto">
            <a:xfrm>
              <a:off x="5177102" y="2022307"/>
              <a:ext cx="602181" cy="549042"/>
            </a:xfrm>
            <a:custGeom>
              <a:avLst/>
              <a:gdLst>
                <a:gd name="T0" fmla="*/ 2147483647 w 21590"/>
                <a:gd name="T1" fmla="*/ 2147483647 h 16690"/>
                <a:gd name="T2" fmla="*/ 2147483647 w 21590"/>
                <a:gd name="T3" fmla="*/ 2147483647 h 16690"/>
                <a:gd name="T4" fmla="*/ 0 w 21590"/>
                <a:gd name="T5" fmla="*/ 2147483647 h 16690"/>
                <a:gd name="T6" fmla="*/ 2147483647 w 21590"/>
                <a:gd name="T7" fmla="*/ 2147483647 h 16690"/>
                <a:gd name="T8" fmla="*/ 2147483647 w 21590"/>
                <a:gd name="T9" fmla="*/ 2147483647 h 16690"/>
                <a:gd name="T10" fmla="*/ 2147483647 w 21590"/>
                <a:gd name="T11" fmla="*/ 2147483647 h 16690"/>
                <a:gd name="T12" fmla="*/ 2147483647 w 21590"/>
                <a:gd name="T13" fmla="*/ 2147483647 h 16690"/>
                <a:gd name="T14" fmla="*/ 2147483647 w 21590"/>
                <a:gd name="T15" fmla="*/ 2147483647 h 16690"/>
                <a:gd name="T16" fmla="*/ 2147483647 w 21590"/>
                <a:gd name="T17" fmla="*/ 2147483647 h 16690"/>
                <a:gd name="T18" fmla="*/ 2147483647 w 21590"/>
                <a:gd name="T19" fmla="*/ 2147483647 h 16690"/>
                <a:gd name="T20" fmla="*/ 2147483647 w 21590"/>
                <a:gd name="T21" fmla="*/ 2147483647 h 16690"/>
                <a:gd name="T22" fmla="*/ 2147483647 w 21590"/>
                <a:gd name="T23" fmla="*/ 2000845750 h 16690"/>
                <a:gd name="T24" fmla="*/ 2147483647 w 21590"/>
                <a:gd name="T25" fmla="*/ 2147483647 h 16690"/>
                <a:gd name="T26" fmla="*/ 2147483647 w 21590"/>
                <a:gd name="T27" fmla="*/ 2147483647 h 16690"/>
                <a:gd name="T28" fmla="*/ 2147483647 w 21590"/>
                <a:gd name="T29" fmla="*/ 2147483647 h 166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590"/>
                <a:gd name="T46" fmla="*/ 0 h 16690"/>
                <a:gd name="T47" fmla="*/ 21590 w 21590"/>
                <a:gd name="T48" fmla="*/ 16690 h 166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590" h="16690">
                  <a:moveTo>
                    <a:pt x="21590" y="2038"/>
                  </a:moveTo>
                  <a:cubicBezTo>
                    <a:pt x="21486" y="2795"/>
                    <a:pt x="20307" y="3555"/>
                    <a:pt x="19593" y="4132"/>
                  </a:cubicBezTo>
                  <a:cubicBezTo>
                    <a:pt x="20298" y="13815"/>
                    <a:pt x="8559" y="19854"/>
                    <a:pt x="0" y="14947"/>
                  </a:cubicBezTo>
                  <a:cubicBezTo>
                    <a:pt x="2400" y="14964"/>
                    <a:pt x="5061" y="14350"/>
                    <a:pt x="6489" y="13087"/>
                  </a:cubicBezTo>
                  <a:cubicBezTo>
                    <a:pt x="4412" y="12774"/>
                    <a:pt x="2942" y="11896"/>
                    <a:pt x="2371" y="10179"/>
                  </a:cubicBezTo>
                  <a:cubicBezTo>
                    <a:pt x="2979" y="10126"/>
                    <a:pt x="3833" y="10301"/>
                    <a:pt x="4243" y="10063"/>
                  </a:cubicBezTo>
                  <a:cubicBezTo>
                    <a:pt x="2343" y="9391"/>
                    <a:pt x="841" y="8348"/>
                    <a:pt x="749" y="5992"/>
                  </a:cubicBezTo>
                  <a:cubicBezTo>
                    <a:pt x="1425" y="6059"/>
                    <a:pt x="1777" y="6430"/>
                    <a:pt x="2621" y="6341"/>
                  </a:cubicBezTo>
                  <a:cubicBezTo>
                    <a:pt x="1392" y="5607"/>
                    <a:pt x="-10" y="2816"/>
                    <a:pt x="1248" y="758"/>
                  </a:cubicBezTo>
                  <a:cubicBezTo>
                    <a:pt x="3477" y="3062"/>
                    <a:pt x="6259" y="4849"/>
                    <a:pt x="10607" y="5178"/>
                  </a:cubicBezTo>
                  <a:cubicBezTo>
                    <a:pt x="9529" y="903"/>
                    <a:pt x="15610" y="-1746"/>
                    <a:pt x="18345" y="1340"/>
                  </a:cubicBezTo>
                  <a:cubicBezTo>
                    <a:pt x="19408" y="1129"/>
                    <a:pt x="20305" y="763"/>
                    <a:pt x="21215" y="409"/>
                  </a:cubicBezTo>
                  <a:cubicBezTo>
                    <a:pt x="20842" y="1380"/>
                    <a:pt x="20085" y="1993"/>
                    <a:pt x="19343" y="2619"/>
                  </a:cubicBezTo>
                  <a:cubicBezTo>
                    <a:pt x="20149" y="2479"/>
                    <a:pt x="21001" y="2381"/>
                    <a:pt x="21590" y="2038"/>
                  </a:cubicBezTo>
                  <a:close/>
                  <a:moveTo>
                    <a:pt x="21590" y="2038"/>
                  </a:moveTo>
                </a:path>
              </a:pathLst>
            </a:custGeom>
            <a:solidFill>
              <a:schemeClr val="bg2"/>
            </a:solidFill>
            <a:ln w="9525">
              <a:noFill/>
              <a:miter lim="800000"/>
              <a:headEnd/>
              <a:tailEnd/>
            </a:ln>
          </p:spPr>
          <p:txBody>
            <a:bodyPr lIns="0" tIns="0" rIns="0" bIns="0"/>
            <a:lstStyle/>
            <a:p>
              <a:endParaRPr lang="en-GB" altLang="zh-CN">
                <a:latin typeface="Calibri" pitchFamily="34" charset="0"/>
              </a:endParaRPr>
            </a:p>
          </p:txBody>
        </p:sp>
      </p:grpSp>
      <p:grpSp>
        <p:nvGrpSpPr>
          <p:cNvPr id="40" name="Group 39"/>
          <p:cNvGrpSpPr>
            <a:grpSpLocks/>
          </p:cNvGrpSpPr>
          <p:nvPr/>
        </p:nvGrpSpPr>
        <p:grpSpPr bwMode="auto">
          <a:xfrm>
            <a:off x="6226794" y="1481689"/>
            <a:ext cx="1707709" cy="1707709"/>
            <a:chOff x="5903848" y="1486873"/>
            <a:chExt cx="1619915" cy="1619915"/>
          </a:xfrm>
        </p:grpSpPr>
        <p:sp>
          <p:nvSpPr>
            <p:cNvPr id="41" name="Oval 40"/>
            <p:cNvSpPr/>
            <p:nvPr/>
          </p:nvSpPr>
          <p:spPr>
            <a:xfrm>
              <a:off x="5903848" y="1486873"/>
              <a:ext cx="1619915" cy="1619915"/>
            </a:xfrm>
            <a:prstGeom prst="ellipse">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90126" name="AutoShape 13"/>
            <p:cNvSpPr>
              <a:spLocks/>
            </p:cNvSpPr>
            <p:nvPr/>
          </p:nvSpPr>
          <p:spPr bwMode="auto">
            <a:xfrm>
              <a:off x="6426470" y="1925459"/>
              <a:ext cx="574670" cy="742735"/>
            </a:xfrm>
            <a:custGeom>
              <a:avLst/>
              <a:gdLst>
                <a:gd name="T0" fmla="*/ 2147483647 w 21545"/>
                <a:gd name="T1" fmla="*/ 2147483647 h 21515"/>
                <a:gd name="T2" fmla="*/ 2147483647 w 21545"/>
                <a:gd name="T3" fmla="*/ 2147483647 h 21515"/>
                <a:gd name="T4" fmla="*/ 2147483647 w 21545"/>
                <a:gd name="T5" fmla="*/ 2147483647 h 21515"/>
                <a:gd name="T6" fmla="*/ 2147483647 w 21545"/>
                <a:gd name="T7" fmla="*/ 2147483647 h 21515"/>
                <a:gd name="T8" fmla="*/ 2147483647 w 21545"/>
                <a:gd name="T9" fmla="*/ 2147483647 h 21515"/>
                <a:gd name="T10" fmla="*/ 2147483647 w 21545"/>
                <a:gd name="T11" fmla="*/ 2147483647 h 21515"/>
                <a:gd name="T12" fmla="*/ 2147483647 w 21545"/>
                <a:gd name="T13" fmla="*/ 2147483647 h 21515"/>
                <a:gd name="T14" fmla="*/ 2147483647 w 21545"/>
                <a:gd name="T15" fmla="*/ 2147483647 h 21515"/>
                <a:gd name="T16" fmla="*/ 2147483647 w 21545"/>
                <a:gd name="T17" fmla="*/ 2147483647 h 21515"/>
                <a:gd name="T18" fmla="*/ 2147483647 w 21545"/>
                <a:gd name="T19" fmla="*/ 2147483647 h 21515"/>
                <a:gd name="T20" fmla="*/ 2147483647 w 21545"/>
                <a:gd name="T21" fmla="*/ 2147483647 h 21515"/>
                <a:gd name="T22" fmla="*/ 2147483647 w 21545"/>
                <a:gd name="T23" fmla="*/ 2147483647 h 21515"/>
                <a:gd name="T24" fmla="*/ 2147483647 w 21545"/>
                <a:gd name="T25" fmla="*/ 2147483647 h 21515"/>
                <a:gd name="T26" fmla="*/ 2147483647 w 21545"/>
                <a:gd name="T27" fmla="*/ 2147483647 h 21515"/>
                <a:gd name="T28" fmla="*/ 2147483647 w 21545"/>
                <a:gd name="T29" fmla="*/ 2147483647 h 21515"/>
                <a:gd name="T30" fmla="*/ 2147483647 w 21545"/>
                <a:gd name="T31" fmla="*/ 2147483647 h 21515"/>
                <a:gd name="T32" fmla="*/ 2147483647 w 21545"/>
                <a:gd name="T33" fmla="*/ 2147483647 h 21515"/>
                <a:gd name="T34" fmla="*/ 2147483647 w 21545"/>
                <a:gd name="T35" fmla="*/ 2147483647 h 21515"/>
                <a:gd name="T36" fmla="*/ 2147483647 w 21545"/>
                <a:gd name="T37" fmla="*/ 2147483647 h 21515"/>
                <a:gd name="T38" fmla="*/ 2147483647 w 21545"/>
                <a:gd name="T39" fmla="*/ 2147483647 h 21515"/>
                <a:gd name="T40" fmla="*/ 2147483647 w 21545"/>
                <a:gd name="T41" fmla="*/ 2147483647 h 21515"/>
                <a:gd name="T42" fmla="*/ 2147483647 w 21545"/>
                <a:gd name="T43" fmla="*/ 2147483647 h 21515"/>
                <a:gd name="T44" fmla="*/ 2147483647 w 21545"/>
                <a:gd name="T45" fmla="*/ 2147483647 h 21515"/>
                <a:gd name="T46" fmla="*/ 2147483647 w 21545"/>
                <a:gd name="T47" fmla="*/ 2147483647 h 21515"/>
                <a:gd name="T48" fmla="*/ 2147483647 w 21545"/>
                <a:gd name="T49" fmla="*/ 2147483647 h 21515"/>
                <a:gd name="T50" fmla="*/ 2147483647 w 21545"/>
                <a:gd name="T51" fmla="*/ 2147483647 h 21515"/>
                <a:gd name="T52" fmla="*/ 2147483647 w 21545"/>
                <a:gd name="T53" fmla="*/ 2147483647 h 21515"/>
                <a:gd name="T54" fmla="*/ 2147483647 w 21545"/>
                <a:gd name="T55" fmla="*/ 2147483647 h 21515"/>
                <a:gd name="T56" fmla="*/ 2147483647 w 21545"/>
                <a:gd name="T57" fmla="*/ 2147483647 h 21515"/>
                <a:gd name="T58" fmla="*/ 2147483647 w 21545"/>
                <a:gd name="T59" fmla="*/ 2147483647 h 21515"/>
                <a:gd name="T60" fmla="*/ 2147483647 w 21545"/>
                <a:gd name="T61" fmla="*/ 2147483647 h 21515"/>
                <a:gd name="T62" fmla="*/ 2147483647 w 21545"/>
                <a:gd name="T63" fmla="*/ 2147483647 h 21515"/>
                <a:gd name="T64" fmla="*/ 2147483647 w 21545"/>
                <a:gd name="T65" fmla="*/ 2147483647 h 21515"/>
                <a:gd name="T66" fmla="*/ 258914707 w 21545"/>
                <a:gd name="T67" fmla="*/ 2147483647 h 21515"/>
                <a:gd name="T68" fmla="*/ 258914707 w 21545"/>
                <a:gd name="T69" fmla="*/ 2147483647 h 21515"/>
                <a:gd name="T70" fmla="*/ 1904659631 w 21545"/>
                <a:gd name="T71" fmla="*/ 2147483647 h 21515"/>
                <a:gd name="T72" fmla="*/ 2147483647 w 21545"/>
                <a:gd name="T73" fmla="*/ 2147483647 h 21515"/>
                <a:gd name="T74" fmla="*/ 2147483647 w 21545"/>
                <a:gd name="T75" fmla="*/ 530462767 h 21515"/>
                <a:gd name="T76" fmla="*/ 2147483647 w 21545"/>
                <a:gd name="T77" fmla="*/ 40126093 h 21515"/>
                <a:gd name="T78" fmla="*/ 2147483647 w 21545"/>
                <a:gd name="T79" fmla="*/ 2147483647 h 21515"/>
                <a:gd name="T80" fmla="*/ 2147483647 w 21545"/>
                <a:gd name="T81" fmla="*/ 2147483647 h 21515"/>
                <a:gd name="T82" fmla="*/ 2147483647 w 21545"/>
                <a:gd name="T83" fmla="*/ 2147483647 h 21515"/>
                <a:gd name="T84" fmla="*/ 2147483647 w 21545"/>
                <a:gd name="T85" fmla="*/ 2147483647 h 21515"/>
                <a:gd name="T86" fmla="*/ 2147483647 w 21545"/>
                <a:gd name="T87" fmla="*/ 2147483647 h 21515"/>
                <a:gd name="T88" fmla="*/ 2147483647 w 21545"/>
                <a:gd name="T89" fmla="*/ 2147483647 h 21515"/>
                <a:gd name="T90" fmla="*/ 2147483647 w 21545"/>
                <a:gd name="T91" fmla="*/ 2147483647 h 21515"/>
                <a:gd name="T92" fmla="*/ 2147483647 w 21545"/>
                <a:gd name="T93" fmla="*/ 2147483647 h 21515"/>
                <a:gd name="T94" fmla="*/ 2147483647 w 21545"/>
                <a:gd name="T95" fmla="*/ 2147483647 h 21515"/>
                <a:gd name="T96" fmla="*/ 2147483647 w 21545"/>
                <a:gd name="T97" fmla="*/ 2147483647 h 21515"/>
                <a:gd name="T98" fmla="*/ 2147483647 w 21545"/>
                <a:gd name="T99" fmla="*/ 2147483647 h 2151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545"/>
                <a:gd name="T151" fmla="*/ 0 h 21515"/>
                <a:gd name="T152" fmla="*/ 21545 w 21545"/>
                <a:gd name="T153" fmla="*/ 21515 h 2151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545" h="21515">
                  <a:moveTo>
                    <a:pt x="9009" y="14012"/>
                  </a:moveTo>
                  <a:cubicBezTo>
                    <a:pt x="8778" y="14713"/>
                    <a:pt x="8545" y="15448"/>
                    <a:pt x="8304" y="16166"/>
                  </a:cubicBezTo>
                  <a:cubicBezTo>
                    <a:pt x="8066" y="16874"/>
                    <a:pt x="7857" y="17593"/>
                    <a:pt x="7511" y="18243"/>
                  </a:cubicBezTo>
                  <a:cubicBezTo>
                    <a:pt x="6937" y="19321"/>
                    <a:pt x="6135" y="20315"/>
                    <a:pt x="5252" y="21206"/>
                  </a:cubicBezTo>
                  <a:cubicBezTo>
                    <a:pt x="5135" y="21325"/>
                    <a:pt x="4970" y="21542"/>
                    <a:pt x="4779" y="21512"/>
                  </a:cubicBezTo>
                  <a:cubicBezTo>
                    <a:pt x="4633" y="21489"/>
                    <a:pt x="4620" y="21380"/>
                    <a:pt x="4592" y="21223"/>
                  </a:cubicBezTo>
                  <a:cubicBezTo>
                    <a:pt x="4436" y="20366"/>
                    <a:pt x="4325" y="19376"/>
                    <a:pt x="4382" y="18413"/>
                  </a:cubicBezTo>
                  <a:cubicBezTo>
                    <a:pt x="4449" y="17316"/>
                    <a:pt x="4751" y="16405"/>
                    <a:pt x="5032" y="15493"/>
                  </a:cubicBezTo>
                  <a:cubicBezTo>
                    <a:pt x="5568" y="13758"/>
                    <a:pt x="6078" y="12056"/>
                    <a:pt x="6618" y="10309"/>
                  </a:cubicBezTo>
                  <a:cubicBezTo>
                    <a:pt x="6654" y="10193"/>
                    <a:pt x="6751" y="10001"/>
                    <a:pt x="6718" y="9934"/>
                  </a:cubicBezTo>
                  <a:cubicBezTo>
                    <a:pt x="6473" y="9449"/>
                    <a:pt x="6314" y="9013"/>
                    <a:pt x="6244" y="8504"/>
                  </a:cubicBezTo>
                  <a:cubicBezTo>
                    <a:pt x="6163" y="7919"/>
                    <a:pt x="6225" y="7373"/>
                    <a:pt x="6399" y="6870"/>
                  </a:cubicBezTo>
                  <a:cubicBezTo>
                    <a:pt x="6703" y="5980"/>
                    <a:pt x="7407" y="5191"/>
                    <a:pt x="8491" y="4903"/>
                  </a:cubicBezTo>
                  <a:cubicBezTo>
                    <a:pt x="9180" y="4721"/>
                    <a:pt x="9945" y="4803"/>
                    <a:pt x="10408" y="5014"/>
                  </a:cubicBezTo>
                  <a:cubicBezTo>
                    <a:pt x="10886" y="5231"/>
                    <a:pt x="11213" y="5575"/>
                    <a:pt x="11367" y="6061"/>
                  </a:cubicBezTo>
                  <a:cubicBezTo>
                    <a:pt x="11530" y="6579"/>
                    <a:pt x="11409" y="7198"/>
                    <a:pt x="11278" y="7653"/>
                  </a:cubicBezTo>
                  <a:cubicBezTo>
                    <a:pt x="10983" y="8677"/>
                    <a:pt x="10596" y="9447"/>
                    <a:pt x="10243" y="10437"/>
                  </a:cubicBezTo>
                  <a:cubicBezTo>
                    <a:pt x="10068" y="10927"/>
                    <a:pt x="9871" y="11431"/>
                    <a:pt x="10033" y="11961"/>
                  </a:cubicBezTo>
                  <a:cubicBezTo>
                    <a:pt x="10183" y="12446"/>
                    <a:pt x="10516" y="12781"/>
                    <a:pt x="10970" y="13033"/>
                  </a:cubicBezTo>
                  <a:cubicBezTo>
                    <a:pt x="11440" y="13293"/>
                    <a:pt x="11996" y="13437"/>
                    <a:pt x="12765" y="13416"/>
                  </a:cubicBezTo>
                  <a:cubicBezTo>
                    <a:pt x="14122" y="13380"/>
                    <a:pt x="15065" y="12719"/>
                    <a:pt x="15696" y="12097"/>
                  </a:cubicBezTo>
                  <a:cubicBezTo>
                    <a:pt x="16703" y="11101"/>
                    <a:pt x="17314" y="9755"/>
                    <a:pt x="17546" y="8155"/>
                  </a:cubicBezTo>
                  <a:cubicBezTo>
                    <a:pt x="17620" y="7639"/>
                    <a:pt x="17676" y="7046"/>
                    <a:pt x="17623" y="6461"/>
                  </a:cubicBezTo>
                  <a:cubicBezTo>
                    <a:pt x="17527" y="5381"/>
                    <a:pt x="17083" y="4513"/>
                    <a:pt x="16379" y="3839"/>
                  </a:cubicBezTo>
                  <a:cubicBezTo>
                    <a:pt x="15708" y="3198"/>
                    <a:pt x="14758" y="2688"/>
                    <a:pt x="13603" y="2401"/>
                  </a:cubicBezTo>
                  <a:cubicBezTo>
                    <a:pt x="12457" y="2116"/>
                    <a:pt x="10870" y="2021"/>
                    <a:pt x="9461" y="2205"/>
                  </a:cubicBezTo>
                  <a:cubicBezTo>
                    <a:pt x="6900" y="2539"/>
                    <a:pt x="5093" y="3646"/>
                    <a:pt x="4030" y="5175"/>
                  </a:cubicBezTo>
                  <a:cubicBezTo>
                    <a:pt x="3472" y="5977"/>
                    <a:pt x="3105" y="6898"/>
                    <a:pt x="3105" y="8045"/>
                  </a:cubicBezTo>
                  <a:cubicBezTo>
                    <a:pt x="3105" y="8928"/>
                    <a:pt x="3392" y="9614"/>
                    <a:pt x="3853" y="10147"/>
                  </a:cubicBezTo>
                  <a:cubicBezTo>
                    <a:pt x="4000" y="10317"/>
                    <a:pt x="4217" y="10456"/>
                    <a:pt x="4360" y="10649"/>
                  </a:cubicBezTo>
                  <a:cubicBezTo>
                    <a:pt x="4564" y="10923"/>
                    <a:pt x="4329" y="11332"/>
                    <a:pt x="4228" y="11628"/>
                  </a:cubicBezTo>
                  <a:cubicBezTo>
                    <a:pt x="4106" y="11986"/>
                    <a:pt x="4094" y="12480"/>
                    <a:pt x="3545" y="12488"/>
                  </a:cubicBezTo>
                  <a:cubicBezTo>
                    <a:pt x="3319" y="12492"/>
                    <a:pt x="3033" y="12365"/>
                    <a:pt x="2840" y="12284"/>
                  </a:cubicBezTo>
                  <a:cubicBezTo>
                    <a:pt x="1399" y="11677"/>
                    <a:pt x="523" y="10574"/>
                    <a:pt x="163" y="9143"/>
                  </a:cubicBezTo>
                  <a:cubicBezTo>
                    <a:pt x="-55" y="8274"/>
                    <a:pt x="-54" y="7259"/>
                    <a:pt x="163" y="6419"/>
                  </a:cubicBezTo>
                  <a:cubicBezTo>
                    <a:pt x="374" y="5606"/>
                    <a:pt x="766" y="4856"/>
                    <a:pt x="1199" y="4247"/>
                  </a:cubicBezTo>
                  <a:cubicBezTo>
                    <a:pt x="2099" y="2984"/>
                    <a:pt x="3417" y="1973"/>
                    <a:pt x="5022" y="1251"/>
                  </a:cubicBezTo>
                  <a:cubicBezTo>
                    <a:pt x="6255" y="696"/>
                    <a:pt x="7647" y="306"/>
                    <a:pt x="9339" y="119"/>
                  </a:cubicBezTo>
                  <a:cubicBezTo>
                    <a:pt x="9901" y="57"/>
                    <a:pt x="10482" y="31"/>
                    <a:pt x="11113" y="9"/>
                  </a:cubicBezTo>
                  <a:cubicBezTo>
                    <a:pt x="12956" y="-58"/>
                    <a:pt x="14632" y="260"/>
                    <a:pt x="15894" y="689"/>
                  </a:cubicBezTo>
                  <a:cubicBezTo>
                    <a:pt x="17226" y="1142"/>
                    <a:pt x="18288" y="1746"/>
                    <a:pt x="19187" y="2494"/>
                  </a:cubicBezTo>
                  <a:cubicBezTo>
                    <a:pt x="20113" y="3264"/>
                    <a:pt x="20787" y="4159"/>
                    <a:pt x="21215" y="5278"/>
                  </a:cubicBezTo>
                  <a:cubicBezTo>
                    <a:pt x="21437" y="5860"/>
                    <a:pt x="21545" y="6483"/>
                    <a:pt x="21545" y="7202"/>
                  </a:cubicBezTo>
                  <a:cubicBezTo>
                    <a:pt x="21545" y="7923"/>
                    <a:pt x="21453" y="8558"/>
                    <a:pt x="21314" y="9193"/>
                  </a:cubicBezTo>
                  <a:cubicBezTo>
                    <a:pt x="20790" y="11573"/>
                    <a:pt x="19303" y="13518"/>
                    <a:pt x="17073" y="14625"/>
                  </a:cubicBezTo>
                  <a:cubicBezTo>
                    <a:pt x="16532" y="14894"/>
                    <a:pt x="15877" y="15141"/>
                    <a:pt x="15134" y="15306"/>
                  </a:cubicBezTo>
                  <a:cubicBezTo>
                    <a:pt x="14397" y="15470"/>
                    <a:pt x="13556" y="15592"/>
                    <a:pt x="12655" y="15544"/>
                  </a:cubicBezTo>
                  <a:cubicBezTo>
                    <a:pt x="11780" y="15499"/>
                    <a:pt x="11065" y="15318"/>
                    <a:pt x="10463" y="15059"/>
                  </a:cubicBezTo>
                  <a:cubicBezTo>
                    <a:pt x="9866" y="14803"/>
                    <a:pt x="9365" y="14488"/>
                    <a:pt x="9009" y="14012"/>
                  </a:cubicBezTo>
                  <a:close/>
                  <a:moveTo>
                    <a:pt x="9009" y="14012"/>
                  </a:moveTo>
                </a:path>
              </a:pathLst>
            </a:custGeom>
            <a:solidFill>
              <a:schemeClr val="bg2"/>
            </a:solidFill>
            <a:ln w="9525">
              <a:noFill/>
              <a:miter lim="800000"/>
              <a:headEnd/>
              <a:tailEnd/>
            </a:ln>
          </p:spPr>
          <p:txBody>
            <a:bodyPr lIns="0" tIns="0" rIns="0" bIns="0"/>
            <a:lstStyle/>
            <a:p>
              <a:endParaRPr lang="en-GB" altLang="zh-CN">
                <a:latin typeface="Calibri" pitchFamily="34" charset="0"/>
              </a:endParaRPr>
            </a:p>
          </p:txBody>
        </p:sp>
        <p:sp>
          <p:nvSpPr>
            <p:cNvPr id="43" name="Oval 42"/>
            <p:cNvSpPr/>
            <p:nvPr/>
          </p:nvSpPr>
          <p:spPr>
            <a:xfrm>
              <a:off x="5995961" y="2196776"/>
              <a:ext cx="200107" cy="20010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grpSp>
        <p:nvGrpSpPr>
          <p:cNvPr id="44" name="Group 43"/>
          <p:cNvGrpSpPr>
            <a:grpSpLocks/>
          </p:cNvGrpSpPr>
          <p:nvPr/>
        </p:nvGrpSpPr>
        <p:grpSpPr bwMode="auto">
          <a:xfrm>
            <a:off x="7529341" y="1481689"/>
            <a:ext cx="1709383" cy="1707709"/>
            <a:chOff x="7139460" y="1486872"/>
            <a:chExt cx="1619915" cy="1619915"/>
          </a:xfrm>
        </p:grpSpPr>
        <p:sp>
          <p:nvSpPr>
            <p:cNvPr id="45" name="Oval 44"/>
            <p:cNvSpPr/>
            <p:nvPr/>
          </p:nvSpPr>
          <p:spPr>
            <a:xfrm>
              <a:off x="7139460" y="1486872"/>
              <a:ext cx="1619915" cy="1619915"/>
            </a:xfrm>
            <a:prstGeom prst="ellipse">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46" name="Group 45"/>
            <p:cNvGrpSpPr/>
            <p:nvPr/>
          </p:nvGrpSpPr>
          <p:grpSpPr>
            <a:xfrm>
              <a:off x="7621074" y="1970064"/>
              <a:ext cx="658456" cy="601285"/>
              <a:chOff x="5289550" y="3940175"/>
              <a:chExt cx="1060450" cy="1065213"/>
            </a:xfrm>
            <a:solidFill>
              <a:schemeClr val="bg2"/>
            </a:solidFill>
          </p:grpSpPr>
          <p:sp>
            <p:nvSpPr>
              <p:cNvPr id="48" name="AutoShape 16"/>
              <p:cNvSpPr>
                <a:spLocks/>
              </p:cNvSpPr>
              <p:nvPr/>
            </p:nvSpPr>
            <p:spPr bwMode="auto">
              <a:xfrm>
                <a:off x="5289550" y="4270375"/>
                <a:ext cx="193675" cy="735013"/>
              </a:xfrm>
              <a:custGeom>
                <a:avLst/>
                <a:gdLst>
                  <a:gd name="T0" fmla="*/ 0 w 21600"/>
                  <a:gd name="T1" fmla="*/ 0 h 21600"/>
                  <a:gd name="T2" fmla="*/ 15570878 w 21600"/>
                  <a:gd name="T3" fmla="*/ 0 h 21600"/>
                  <a:gd name="T4" fmla="*/ 15570878 w 21600"/>
                  <a:gd name="T5" fmla="*/ 851094045 h 21600"/>
                  <a:gd name="T6" fmla="*/ 0 w 21600"/>
                  <a:gd name="T7" fmla="*/ 851094045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21600" y="0"/>
                    </a:lnTo>
                    <a:lnTo>
                      <a:pt x="21600" y="21600"/>
                    </a:lnTo>
                    <a:lnTo>
                      <a:pt x="0" y="21600"/>
                    </a:lnTo>
                    <a:cubicBezTo>
                      <a:pt x="0" y="21600"/>
                      <a:pt x="0" y="0"/>
                      <a:pt x="0" y="0"/>
                    </a:cubicBezTo>
                    <a:close/>
                    <a:moveTo>
                      <a:pt x="0" y="0"/>
                    </a:moveTo>
                  </a:path>
                </a:pathLst>
              </a:custGeom>
              <a:grpFill/>
              <a:ln>
                <a:noFill/>
              </a:ln>
              <a:extLst/>
            </p:spPr>
            <p:txBody>
              <a:bodyPr lIns="0" tIns="0" rIns="0" bIns="0"/>
              <a:lstStyle/>
              <a:p>
                <a:pPr fontAlgn="auto">
                  <a:spcBef>
                    <a:spcPts val="0"/>
                  </a:spcBef>
                  <a:spcAft>
                    <a:spcPts val="0"/>
                  </a:spcAft>
                  <a:defRPr/>
                </a:pPr>
                <a:endParaRPr lang="en-GB">
                  <a:latin typeface="+mn-lt"/>
                  <a:ea typeface="+mn-ea"/>
                </a:endParaRPr>
              </a:p>
            </p:txBody>
          </p:sp>
          <p:sp>
            <p:nvSpPr>
              <p:cNvPr id="49" name="AutoShape 17"/>
              <p:cNvSpPr>
                <a:spLocks/>
              </p:cNvSpPr>
              <p:nvPr/>
            </p:nvSpPr>
            <p:spPr bwMode="auto">
              <a:xfrm>
                <a:off x="5686425" y="4248150"/>
                <a:ext cx="663575" cy="752475"/>
              </a:xfrm>
              <a:custGeom>
                <a:avLst/>
                <a:gdLst>
                  <a:gd name="T0" fmla="*/ 558134868 w 21600"/>
                  <a:gd name="T1" fmla="*/ 72380501 h 21600"/>
                  <a:gd name="T2" fmla="*/ 626271363 w 21600"/>
                  <a:gd name="T3" fmla="*/ 312562229 h 21600"/>
                  <a:gd name="T4" fmla="*/ 626271363 w 21600"/>
                  <a:gd name="T5" fmla="*/ 913205924 h 21600"/>
                  <a:gd name="T6" fmla="*/ 440419551 w 21600"/>
                  <a:gd name="T7" fmla="*/ 913205924 h 21600"/>
                  <a:gd name="T8" fmla="*/ 440419551 w 21600"/>
                  <a:gd name="T9" fmla="*/ 370651349 h 21600"/>
                  <a:gd name="T10" fmla="*/ 425893771 w 21600"/>
                  <a:gd name="T11" fmla="*/ 262673450 h 21600"/>
                  <a:gd name="T12" fmla="*/ 324790931 w 21600"/>
                  <a:gd name="T13" fmla="*/ 193928902 h 21600"/>
                  <a:gd name="T14" fmla="*/ 199073268 w 21600"/>
                  <a:gd name="T15" fmla="*/ 294551148 h 21600"/>
                  <a:gd name="T16" fmla="*/ 181386752 w 21600"/>
                  <a:gd name="T17" fmla="*/ 430433432 h 21600"/>
                  <a:gd name="T18" fmla="*/ 181386752 w 21600"/>
                  <a:gd name="T19" fmla="*/ 913205924 h 21600"/>
                  <a:gd name="T20" fmla="*/ 0 w 21600"/>
                  <a:gd name="T21" fmla="*/ 913205924 h 21600"/>
                  <a:gd name="T22" fmla="*/ 0 w 21600"/>
                  <a:gd name="T23" fmla="*/ 22872767 h 21600"/>
                  <a:gd name="T24" fmla="*/ 175645722 w 21600"/>
                  <a:gd name="T25" fmla="*/ 22872767 h 21600"/>
                  <a:gd name="T26" fmla="*/ 175645722 w 21600"/>
                  <a:gd name="T27" fmla="*/ 152962526 h 21600"/>
                  <a:gd name="T28" fmla="*/ 241578472 w 21600"/>
                  <a:gd name="T29" fmla="*/ 53989559 h 21600"/>
                  <a:gd name="T30" fmla="*/ 382894971 w 21600"/>
                  <a:gd name="T31" fmla="*/ 0 h 21600"/>
                  <a:gd name="T32" fmla="*/ 558134868 w 21600"/>
                  <a:gd name="T33" fmla="*/ 72380501 h 21600"/>
                  <a:gd name="T34" fmla="*/ 558134868 w 21600"/>
                  <a:gd name="T35" fmla="*/ 72380501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9250" y="1712"/>
                    </a:moveTo>
                    <a:cubicBezTo>
                      <a:pt x="20816" y="2855"/>
                      <a:pt x="21600" y="4748"/>
                      <a:pt x="21600" y="7393"/>
                    </a:cubicBezTo>
                    <a:lnTo>
                      <a:pt x="21600" y="21600"/>
                    </a:lnTo>
                    <a:lnTo>
                      <a:pt x="15190" y="21600"/>
                    </a:lnTo>
                    <a:lnTo>
                      <a:pt x="15190" y="8767"/>
                    </a:lnTo>
                    <a:cubicBezTo>
                      <a:pt x="15190" y="7658"/>
                      <a:pt x="15023" y="6806"/>
                      <a:pt x="14689" y="6213"/>
                    </a:cubicBezTo>
                    <a:cubicBezTo>
                      <a:pt x="14078" y="5129"/>
                      <a:pt x="12917" y="4587"/>
                      <a:pt x="11202" y="4587"/>
                    </a:cubicBezTo>
                    <a:cubicBezTo>
                      <a:pt x="9096" y="4587"/>
                      <a:pt x="7651" y="5380"/>
                      <a:pt x="6866" y="6967"/>
                    </a:cubicBezTo>
                    <a:cubicBezTo>
                      <a:pt x="6459" y="7807"/>
                      <a:pt x="6256" y="8877"/>
                      <a:pt x="6256" y="10181"/>
                    </a:cubicBezTo>
                    <a:lnTo>
                      <a:pt x="6256" y="21600"/>
                    </a:lnTo>
                    <a:lnTo>
                      <a:pt x="0" y="21600"/>
                    </a:lnTo>
                    <a:lnTo>
                      <a:pt x="0" y="541"/>
                    </a:lnTo>
                    <a:lnTo>
                      <a:pt x="6058" y="541"/>
                    </a:lnTo>
                    <a:lnTo>
                      <a:pt x="6058" y="3618"/>
                    </a:lnTo>
                    <a:cubicBezTo>
                      <a:pt x="6860" y="2535"/>
                      <a:pt x="7617" y="1754"/>
                      <a:pt x="8332" y="1277"/>
                    </a:cubicBezTo>
                    <a:cubicBezTo>
                      <a:pt x="9614" y="425"/>
                      <a:pt x="11239" y="0"/>
                      <a:pt x="13206" y="0"/>
                    </a:cubicBezTo>
                    <a:cubicBezTo>
                      <a:pt x="15668" y="0"/>
                      <a:pt x="17683" y="570"/>
                      <a:pt x="19250" y="1712"/>
                    </a:cubicBezTo>
                    <a:close/>
                    <a:moveTo>
                      <a:pt x="19250" y="1712"/>
                    </a:moveTo>
                  </a:path>
                </a:pathLst>
              </a:custGeom>
              <a:grpFill/>
              <a:ln>
                <a:noFill/>
              </a:ln>
              <a:extLst/>
            </p:spPr>
            <p:txBody>
              <a:bodyPr lIns="0" tIns="0" rIns="0" bIns="0"/>
              <a:lstStyle/>
              <a:p>
                <a:pPr fontAlgn="auto">
                  <a:spcBef>
                    <a:spcPts val="0"/>
                  </a:spcBef>
                  <a:spcAft>
                    <a:spcPts val="0"/>
                  </a:spcAft>
                  <a:defRPr/>
                </a:pPr>
                <a:endParaRPr lang="en-GB">
                  <a:latin typeface="+mn-lt"/>
                  <a:ea typeface="+mn-ea"/>
                </a:endParaRPr>
              </a:p>
            </p:txBody>
          </p:sp>
          <p:sp>
            <p:nvSpPr>
              <p:cNvPr id="50" name="AutoShape 18"/>
              <p:cNvSpPr>
                <a:spLocks/>
              </p:cNvSpPr>
              <p:nvPr/>
            </p:nvSpPr>
            <p:spPr bwMode="auto">
              <a:xfrm>
                <a:off x="5289550" y="3940175"/>
                <a:ext cx="238125" cy="236538"/>
              </a:xfrm>
              <a:custGeom>
                <a:avLst/>
                <a:gdLst>
                  <a:gd name="T0" fmla="*/ 28940599 w 21600"/>
                  <a:gd name="T1" fmla="*/ 14182906 h 21600"/>
                  <a:gd name="T2" fmla="*/ 14468905 w 21600"/>
                  <a:gd name="T3" fmla="*/ 28365812 h 21600"/>
                  <a:gd name="T4" fmla="*/ 0 w 21600"/>
                  <a:gd name="T5" fmla="*/ 14182906 h 21600"/>
                  <a:gd name="T6" fmla="*/ 14468905 w 21600"/>
                  <a:gd name="T7" fmla="*/ 0 h 21600"/>
                  <a:gd name="T8" fmla="*/ 28940599 w 21600"/>
                  <a:gd name="T9" fmla="*/ 14182906 h 21600"/>
                  <a:gd name="T10" fmla="*/ 28940599 w 21600"/>
                  <a:gd name="T11" fmla="*/ 14182906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10800"/>
                    </a:moveTo>
                    <a:cubicBezTo>
                      <a:pt x="21600" y="16766"/>
                      <a:pt x="16764" y="21600"/>
                      <a:pt x="10799" y="21600"/>
                    </a:cubicBezTo>
                    <a:cubicBezTo>
                      <a:pt x="4835" y="21600"/>
                      <a:pt x="0" y="16766"/>
                      <a:pt x="0" y="10800"/>
                    </a:cubicBezTo>
                    <a:cubicBezTo>
                      <a:pt x="0" y="4834"/>
                      <a:pt x="4835" y="0"/>
                      <a:pt x="10799" y="0"/>
                    </a:cubicBezTo>
                    <a:cubicBezTo>
                      <a:pt x="16764" y="0"/>
                      <a:pt x="21600" y="4834"/>
                      <a:pt x="21600" y="10800"/>
                    </a:cubicBezTo>
                    <a:close/>
                    <a:moveTo>
                      <a:pt x="21600" y="10800"/>
                    </a:moveTo>
                  </a:path>
                </a:pathLst>
              </a:custGeom>
              <a:grpFill/>
              <a:ln>
                <a:noFill/>
              </a:ln>
              <a:extLst/>
            </p:spPr>
            <p:txBody>
              <a:bodyPr lIns="0" tIns="0" rIns="0" bIns="0"/>
              <a:lstStyle/>
              <a:p>
                <a:pPr fontAlgn="auto">
                  <a:spcBef>
                    <a:spcPts val="0"/>
                  </a:spcBef>
                  <a:spcAft>
                    <a:spcPts val="0"/>
                  </a:spcAft>
                  <a:defRPr/>
                </a:pPr>
                <a:endParaRPr lang="en-GB">
                  <a:latin typeface="+mn-lt"/>
                  <a:ea typeface="+mn-ea"/>
                </a:endParaRPr>
              </a:p>
            </p:txBody>
          </p:sp>
        </p:grpSp>
        <p:sp>
          <p:nvSpPr>
            <p:cNvPr id="47" name="Oval 46"/>
            <p:cNvSpPr/>
            <p:nvPr/>
          </p:nvSpPr>
          <p:spPr>
            <a:xfrm>
              <a:off x="7229896" y="2196775"/>
              <a:ext cx="198325" cy="20010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sp>
        <p:nvSpPr>
          <p:cNvPr id="51" name="矩形 50"/>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52" name="矩形 51"/>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53" name="文本框 52"/>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54" name="文本框 53"/>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10220356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Effect transition="in" filter="fade">
                                      <p:cBhvr>
                                        <p:cTn id="27" dur="500"/>
                                        <p:tgtEl>
                                          <p:spTgt spid="44"/>
                                        </p:tgtEl>
                                      </p:cBhvr>
                                    </p:animEffect>
                                  </p:childTnLst>
                                </p:cTn>
                              </p:par>
                            </p:childTnLst>
                          </p:cTn>
                        </p:par>
                        <p:par>
                          <p:cTn id="28" fill="hold">
                            <p:stCondLst>
                              <p:cond delay="2000"/>
                            </p:stCondLst>
                            <p:childTnLst>
                              <p:par>
                                <p:cTn id="29" presetID="12" presetClass="entr" presetSubtype="4"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p:tgtEl>
                                          <p:spTgt spid="4"/>
                                        </p:tgtEl>
                                        <p:attrNameLst>
                                          <p:attrName>ppt_y</p:attrName>
                                        </p:attrNameLst>
                                      </p:cBhvr>
                                      <p:tavLst>
                                        <p:tav tm="0">
                                          <p:val>
                                            <p:strVal val="#ppt_y+#ppt_h*1.125000"/>
                                          </p:val>
                                        </p:tav>
                                        <p:tav tm="100000">
                                          <p:val>
                                            <p:strVal val="#ppt_y"/>
                                          </p:val>
                                        </p:tav>
                                      </p:tavLst>
                                    </p:anim>
                                    <p:animEffect transition="in" filter="wipe(up)">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646604" y="3226231"/>
            <a:ext cx="3104012" cy="2330521"/>
            <a:chOff x="613453" y="3058802"/>
            <a:chExt cx="2942688" cy="2209861"/>
          </a:xfrm>
        </p:grpSpPr>
        <p:grpSp>
          <p:nvGrpSpPr>
            <p:cNvPr id="104476" name="Group 4"/>
            <p:cNvGrpSpPr>
              <a:grpSpLocks/>
            </p:cNvGrpSpPr>
            <p:nvPr/>
          </p:nvGrpSpPr>
          <p:grpSpPr bwMode="auto">
            <a:xfrm>
              <a:off x="613453" y="3058802"/>
              <a:ext cx="2590327" cy="2209861"/>
              <a:chOff x="613453" y="3058802"/>
              <a:chExt cx="2590327" cy="2209861"/>
            </a:xfrm>
          </p:grpSpPr>
          <p:sp>
            <p:nvSpPr>
              <p:cNvPr id="7" name="L-Shape 6"/>
              <p:cNvSpPr/>
              <p:nvPr/>
            </p:nvSpPr>
            <p:spPr>
              <a:xfrm rot="5400000">
                <a:off x="1175166" y="3244810"/>
                <a:ext cx="1519280" cy="2528426"/>
              </a:xfrm>
              <a:prstGeom prst="corner">
                <a:avLst>
                  <a:gd name="adj1" fmla="val 16120"/>
                  <a:gd name="adj2" fmla="val 16110"/>
                </a:avLst>
              </a:prstGeom>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Isosceles Triangle 7"/>
              <p:cNvSpPr/>
              <p:nvPr/>
            </p:nvSpPr>
            <p:spPr>
              <a:xfrm>
                <a:off x="2773647" y="3058802"/>
                <a:ext cx="430133" cy="430224"/>
              </a:xfrm>
              <a:prstGeom prst="triangle">
                <a:avLst>
                  <a:gd name="adj" fmla="val 100000"/>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9" name="Group 8"/>
              <p:cNvGrpSpPr/>
              <p:nvPr/>
            </p:nvGrpSpPr>
            <p:grpSpPr>
              <a:xfrm>
                <a:off x="1053922" y="4432979"/>
                <a:ext cx="464344" cy="464344"/>
                <a:chOff x="4439444" y="2582069"/>
                <a:chExt cx="464344" cy="464344"/>
              </a:xfrm>
              <a:solidFill>
                <a:schemeClr val="accent1"/>
              </a:solidFill>
            </p:grpSpPr>
            <p:sp>
              <p:nvSpPr>
                <p:cNvPr id="11"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12"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13"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sp>
            <p:nvSpPr>
              <p:cNvPr id="10" name="TextBox 9"/>
              <p:cNvSpPr txBox="1"/>
              <p:nvPr/>
            </p:nvSpPr>
            <p:spPr>
              <a:xfrm>
                <a:off x="613453" y="3336622"/>
                <a:ext cx="1497504" cy="350210"/>
              </a:xfrm>
              <a:prstGeom prst="rect">
                <a:avLst/>
              </a:prstGeom>
              <a:noFill/>
            </p:spPr>
            <p:txBody>
              <a:bodyPr wrap="none">
                <a:spAutoFit/>
              </a:bodyPr>
              <a:lstStyle/>
              <a:p>
                <a:pPr fontAlgn="auto">
                  <a:spcBef>
                    <a:spcPts val="0"/>
                  </a:spcBef>
                  <a:spcAft>
                    <a:spcPts val="0"/>
                  </a:spcAft>
                  <a:defRPr/>
                </a:pPr>
                <a:r>
                  <a:rPr lang="zh-CN" altLang="en-US" dirty="0" smtClean="0">
                    <a:solidFill>
                      <a:schemeClr val="accent1"/>
                    </a:solidFill>
                    <a:latin typeface="+mj-lt"/>
                    <a:ea typeface="+mn-ea"/>
                  </a:rPr>
                  <a:t>点此替换文本</a:t>
                </a:r>
                <a:endParaRPr lang="en-GB" dirty="0">
                  <a:solidFill>
                    <a:schemeClr val="accent1"/>
                  </a:solidFill>
                  <a:latin typeface="+mj-lt"/>
                  <a:ea typeface="+mn-ea"/>
                </a:endParaRPr>
              </a:p>
            </p:txBody>
          </p:sp>
        </p:grpSp>
        <p:sp>
          <p:nvSpPr>
            <p:cNvPr id="104477" name="Rectangle 5"/>
            <p:cNvSpPr>
              <a:spLocks noChangeArrowheads="1"/>
            </p:cNvSpPr>
            <p:nvPr/>
          </p:nvSpPr>
          <p:spPr bwMode="auto">
            <a:xfrm>
              <a:off x="1605355" y="4187700"/>
              <a:ext cx="1950786" cy="948972"/>
            </a:xfrm>
            <a:prstGeom prst="rect">
              <a:avLst/>
            </a:prstGeom>
            <a:noFill/>
            <a:ln w="9525">
              <a:noFill/>
              <a:miter lim="800000"/>
              <a:headEnd/>
              <a:tailEnd/>
            </a:ln>
          </p:spPr>
          <p:txBody>
            <a:bodyPr>
              <a:spAutoFit/>
            </a:bodyPr>
            <a:lstStyle/>
            <a:p>
              <a:r>
                <a:rPr lang="en-GB" altLang="zh-CN" sz="1476"/>
                <a:t>Lorem ipsum dolor sit amet, consectetur adipiscing elit, sed do eiusmod tempor</a:t>
              </a:r>
            </a:p>
          </p:txBody>
        </p:sp>
      </p:grpSp>
      <p:grpSp>
        <p:nvGrpSpPr>
          <p:cNvPr id="14" name="Group 13"/>
          <p:cNvGrpSpPr>
            <a:grpSpLocks/>
          </p:cNvGrpSpPr>
          <p:nvPr/>
        </p:nvGrpSpPr>
        <p:grpSpPr bwMode="auto">
          <a:xfrm>
            <a:off x="3655186" y="2496269"/>
            <a:ext cx="2993513" cy="2330521"/>
            <a:chOff x="3465053" y="2367392"/>
            <a:chExt cx="2838573" cy="2209862"/>
          </a:xfrm>
        </p:grpSpPr>
        <p:sp>
          <p:nvSpPr>
            <p:cNvPr id="15" name="L-Shape 14"/>
            <p:cNvSpPr/>
            <p:nvPr/>
          </p:nvSpPr>
          <p:spPr>
            <a:xfrm rot="5400000">
              <a:off x="3969117" y="2553909"/>
              <a:ext cx="1519281" cy="2527410"/>
            </a:xfrm>
            <a:prstGeom prst="corner">
              <a:avLst>
                <a:gd name="adj1" fmla="val 16120"/>
                <a:gd name="adj2" fmla="val 16110"/>
              </a:avLst>
            </a:pr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Isosceles Triangle 15"/>
            <p:cNvSpPr/>
            <p:nvPr/>
          </p:nvSpPr>
          <p:spPr>
            <a:xfrm>
              <a:off x="5566994" y="2367392"/>
              <a:ext cx="431819" cy="430224"/>
            </a:xfrm>
            <a:prstGeom prst="triangle">
              <a:avLst>
                <a:gd name="adj" fmla="val 100000"/>
              </a:avLst>
            </a:pr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17" name="Group 16"/>
            <p:cNvGrpSpPr/>
            <p:nvPr/>
          </p:nvGrpSpPr>
          <p:grpSpPr>
            <a:xfrm>
              <a:off x="3866574" y="3749328"/>
              <a:ext cx="465138" cy="435769"/>
              <a:chOff x="5368132" y="3540125"/>
              <a:chExt cx="465138" cy="435769"/>
            </a:xfrm>
            <a:solidFill>
              <a:schemeClr val="accent2"/>
            </a:solidFill>
          </p:grpSpPr>
          <p:sp>
            <p:nvSpPr>
              <p:cNvPr id="20"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21"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sp>
          <p:nvSpPr>
            <p:cNvPr id="18" name="TextBox 17"/>
            <p:cNvSpPr txBox="1"/>
            <p:nvPr/>
          </p:nvSpPr>
          <p:spPr>
            <a:xfrm>
              <a:off x="3466640" y="2649975"/>
              <a:ext cx="1488417" cy="350210"/>
            </a:xfrm>
            <a:prstGeom prst="rect">
              <a:avLst/>
            </a:prstGeom>
            <a:noFill/>
          </p:spPr>
          <p:txBody>
            <a:bodyPr wrap="none">
              <a:spAutoFit/>
            </a:bodyPr>
            <a:lstStyle/>
            <a:p>
              <a:pPr fontAlgn="auto">
                <a:spcBef>
                  <a:spcPts val="0"/>
                </a:spcBef>
                <a:spcAft>
                  <a:spcPts val="0"/>
                </a:spcAft>
                <a:defRPr/>
              </a:pPr>
              <a:r>
                <a:rPr lang="zh-CN" altLang="en-US" dirty="0" smtClean="0">
                  <a:solidFill>
                    <a:schemeClr val="accent2"/>
                  </a:solidFill>
                  <a:latin typeface="+mj-lt"/>
                  <a:ea typeface="+mn-ea"/>
                </a:rPr>
                <a:t>点此替换文本</a:t>
              </a:r>
              <a:endParaRPr lang="en-GB" dirty="0">
                <a:solidFill>
                  <a:schemeClr val="accent2"/>
                </a:solidFill>
                <a:latin typeface="+mj-lt"/>
                <a:ea typeface="+mn-ea"/>
              </a:endParaRPr>
            </a:p>
          </p:txBody>
        </p:sp>
        <p:sp>
          <p:nvSpPr>
            <p:cNvPr id="104475" name="Rectangle 18"/>
            <p:cNvSpPr>
              <a:spLocks noChangeArrowheads="1"/>
            </p:cNvSpPr>
            <p:nvPr/>
          </p:nvSpPr>
          <p:spPr bwMode="auto">
            <a:xfrm>
              <a:off x="4352840" y="3446502"/>
              <a:ext cx="1950786" cy="948973"/>
            </a:xfrm>
            <a:prstGeom prst="rect">
              <a:avLst/>
            </a:prstGeom>
            <a:noFill/>
            <a:ln w="9525">
              <a:noFill/>
              <a:miter lim="800000"/>
              <a:headEnd/>
              <a:tailEnd/>
            </a:ln>
          </p:spPr>
          <p:txBody>
            <a:bodyPr>
              <a:spAutoFit/>
            </a:bodyPr>
            <a:lstStyle/>
            <a:p>
              <a:r>
                <a:rPr lang="en-GB" altLang="zh-CN" sz="1476"/>
                <a:t>Lorem ipsum dolor sit amet, consectetur adipiscing elit, sed do eiusmod tempor</a:t>
              </a:r>
            </a:p>
          </p:txBody>
        </p:sp>
      </p:grpSp>
      <p:grpSp>
        <p:nvGrpSpPr>
          <p:cNvPr id="22" name="Group 21"/>
          <p:cNvGrpSpPr>
            <a:grpSpLocks/>
          </p:cNvGrpSpPr>
          <p:nvPr/>
        </p:nvGrpSpPr>
        <p:grpSpPr bwMode="auto">
          <a:xfrm>
            <a:off x="6514761" y="1798117"/>
            <a:ext cx="3102338" cy="2300386"/>
            <a:chOff x="6176566" y="1704863"/>
            <a:chExt cx="2942461" cy="2180983"/>
          </a:xfrm>
        </p:grpSpPr>
        <p:grpSp>
          <p:nvGrpSpPr>
            <p:cNvPr id="104465" name="Group 22"/>
            <p:cNvGrpSpPr>
              <a:grpSpLocks/>
            </p:cNvGrpSpPr>
            <p:nvPr/>
          </p:nvGrpSpPr>
          <p:grpSpPr bwMode="auto">
            <a:xfrm>
              <a:off x="6176566" y="1704863"/>
              <a:ext cx="2610581" cy="2180983"/>
              <a:chOff x="6176566" y="1704863"/>
              <a:chExt cx="2610581" cy="2180983"/>
            </a:xfrm>
          </p:grpSpPr>
          <p:sp>
            <p:nvSpPr>
              <p:cNvPr id="25" name="L-Shape 24"/>
              <p:cNvSpPr/>
              <p:nvPr/>
            </p:nvSpPr>
            <p:spPr>
              <a:xfrm rot="5400000">
                <a:off x="6763609" y="1862308"/>
                <a:ext cx="1519068" cy="2528008"/>
              </a:xfrm>
              <a:prstGeom prst="corner">
                <a:avLst>
                  <a:gd name="adj1" fmla="val 16120"/>
                  <a:gd name="adj2" fmla="val 16110"/>
                </a:avLst>
              </a:pr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Isosceles Triangle 25"/>
              <p:cNvSpPr/>
              <p:nvPr/>
            </p:nvSpPr>
            <p:spPr>
              <a:xfrm>
                <a:off x="8310764" y="1704863"/>
                <a:ext cx="431921" cy="430165"/>
              </a:xfrm>
              <a:prstGeom prst="triangle">
                <a:avLst>
                  <a:gd name="adj" fmla="val 100000"/>
                </a:avLst>
              </a:pr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27" name="Group 26"/>
              <p:cNvGrpSpPr/>
              <p:nvPr/>
            </p:nvGrpSpPr>
            <p:grpSpPr>
              <a:xfrm>
                <a:off x="6664303" y="2900752"/>
                <a:ext cx="464344" cy="450850"/>
                <a:chOff x="8216107" y="4449763"/>
                <a:chExt cx="464344" cy="450850"/>
              </a:xfrm>
              <a:solidFill>
                <a:schemeClr val="accent4"/>
              </a:solidFill>
            </p:grpSpPr>
            <p:sp>
              <p:nvSpPr>
                <p:cNvPr id="29"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30"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sp>
            <p:nvSpPr>
              <p:cNvPr id="28" name="TextBox 27"/>
              <p:cNvSpPr txBox="1"/>
              <p:nvPr/>
            </p:nvSpPr>
            <p:spPr>
              <a:xfrm>
                <a:off x="6176566" y="1935025"/>
                <a:ext cx="1488769" cy="350162"/>
              </a:xfrm>
              <a:prstGeom prst="rect">
                <a:avLst/>
              </a:prstGeom>
              <a:noFill/>
            </p:spPr>
            <p:txBody>
              <a:bodyPr wrap="none">
                <a:spAutoFit/>
              </a:bodyPr>
              <a:lstStyle/>
              <a:p>
                <a:pPr fontAlgn="auto">
                  <a:spcBef>
                    <a:spcPts val="0"/>
                  </a:spcBef>
                  <a:spcAft>
                    <a:spcPts val="0"/>
                  </a:spcAft>
                  <a:defRPr/>
                </a:pPr>
                <a:r>
                  <a:rPr lang="zh-CN" altLang="en-US" dirty="0" smtClean="0">
                    <a:solidFill>
                      <a:schemeClr val="accent4"/>
                    </a:solidFill>
                    <a:latin typeface="+mj-lt"/>
                    <a:ea typeface="+mn-ea"/>
                  </a:rPr>
                  <a:t>点此替换文本</a:t>
                </a:r>
                <a:endParaRPr lang="en-GB" dirty="0">
                  <a:solidFill>
                    <a:schemeClr val="accent4"/>
                  </a:solidFill>
                  <a:latin typeface="+mj-lt"/>
                  <a:ea typeface="+mn-ea"/>
                </a:endParaRPr>
              </a:p>
            </p:txBody>
          </p:sp>
        </p:grpSp>
        <p:sp>
          <p:nvSpPr>
            <p:cNvPr id="104466" name="Rectangle 23"/>
            <p:cNvSpPr>
              <a:spLocks noChangeArrowheads="1"/>
            </p:cNvSpPr>
            <p:nvPr/>
          </p:nvSpPr>
          <p:spPr bwMode="auto">
            <a:xfrm>
              <a:off x="7168241" y="2699923"/>
              <a:ext cx="1950786" cy="948841"/>
            </a:xfrm>
            <a:prstGeom prst="rect">
              <a:avLst/>
            </a:prstGeom>
            <a:noFill/>
            <a:ln w="9525">
              <a:noFill/>
              <a:miter lim="800000"/>
              <a:headEnd/>
              <a:tailEnd/>
            </a:ln>
          </p:spPr>
          <p:txBody>
            <a:bodyPr>
              <a:spAutoFit/>
            </a:bodyPr>
            <a:lstStyle/>
            <a:p>
              <a:r>
                <a:rPr lang="en-GB" altLang="zh-CN" sz="1476"/>
                <a:t>Lorem ipsum dolor sit amet, consectetur adipiscing elit, sed do eiusmod tempor</a:t>
              </a:r>
            </a:p>
          </p:txBody>
        </p:sp>
      </p:grpSp>
      <p:grpSp>
        <p:nvGrpSpPr>
          <p:cNvPr id="31" name="Group 30"/>
          <p:cNvGrpSpPr>
            <a:grpSpLocks/>
          </p:cNvGrpSpPr>
          <p:nvPr/>
        </p:nvGrpSpPr>
        <p:grpSpPr bwMode="auto">
          <a:xfrm>
            <a:off x="9396101" y="1347752"/>
            <a:ext cx="3119081" cy="2050925"/>
            <a:chOff x="8909123" y="1277683"/>
            <a:chExt cx="2956830" cy="1945633"/>
          </a:xfrm>
        </p:grpSpPr>
        <p:sp>
          <p:nvSpPr>
            <p:cNvPr id="32" name="L-Shape 31"/>
            <p:cNvSpPr/>
            <p:nvPr/>
          </p:nvSpPr>
          <p:spPr>
            <a:xfrm rot="5400000">
              <a:off x="9506928" y="1199176"/>
              <a:ext cx="1519976" cy="2528303"/>
            </a:xfrm>
            <a:prstGeom prst="corner">
              <a:avLst>
                <a:gd name="adj1" fmla="val 16120"/>
                <a:gd name="adj2" fmla="val 16110"/>
              </a:avLst>
            </a:prstGeom>
            <a:solidFill>
              <a:schemeClr val="accent5"/>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33" name="Group 32"/>
            <p:cNvGrpSpPr/>
            <p:nvPr/>
          </p:nvGrpSpPr>
          <p:grpSpPr>
            <a:xfrm>
              <a:off x="9419762" y="2332898"/>
              <a:ext cx="464344" cy="465138"/>
              <a:chOff x="9145588" y="4435475"/>
              <a:chExt cx="464344" cy="465138"/>
            </a:xfrm>
            <a:solidFill>
              <a:schemeClr val="accent5"/>
            </a:solidFill>
          </p:grpSpPr>
          <p:sp>
            <p:nvSpPr>
              <p:cNvPr id="36"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37"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38"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39"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40"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41"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42"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43"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44"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sp>
          <p:nvSpPr>
            <p:cNvPr id="34" name="TextBox 33"/>
            <p:cNvSpPr txBox="1"/>
            <p:nvPr/>
          </p:nvSpPr>
          <p:spPr>
            <a:xfrm>
              <a:off x="8909123" y="1277683"/>
              <a:ext cx="1488008" cy="350371"/>
            </a:xfrm>
            <a:prstGeom prst="rect">
              <a:avLst/>
            </a:prstGeom>
            <a:noFill/>
          </p:spPr>
          <p:txBody>
            <a:bodyPr wrap="none">
              <a:spAutoFit/>
            </a:bodyPr>
            <a:lstStyle/>
            <a:p>
              <a:pPr fontAlgn="auto">
                <a:spcBef>
                  <a:spcPts val="0"/>
                </a:spcBef>
                <a:spcAft>
                  <a:spcPts val="0"/>
                </a:spcAft>
                <a:defRPr/>
              </a:pPr>
              <a:r>
                <a:rPr lang="zh-CN" altLang="en-US" dirty="0" smtClean="0">
                  <a:solidFill>
                    <a:schemeClr val="accent5"/>
                  </a:solidFill>
                  <a:latin typeface="+mj-lt"/>
                  <a:ea typeface="+mn-ea"/>
                </a:rPr>
                <a:t>点此替换文本</a:t>
              </a:r>
              <a:endParaRPr lang="en-GB" dirty="0">
                <a:solidFill>
                  <a:schemeClr val="accent5"/>
                </a:solidFill>
                <a:latin typeface="+mj-lt"/>
                <a:ea typeface="+mn-ea"/>
              </a:endParaRPr>
            </a:p>
          </p:txBody>
        </p:sp>
        <p:sp>
          <p:nvSpPr>
            <p:cNvPr id="104464" name="Rectangle 34"/>
            <p:cNvSpPr>
              <a:spLocks noChangeArrowheads="1"/>
            </p:cNvSpPr>
            <p:nvPr/>
          </p:nvSpPr>
          <p:spPr bwMode="auto">
            <a:xfrm>
              <a:off x="9915167" y="2088016"/>
              <a:ext cx="1950786" cy="949408"/>
            </a:xfrm>
            <a:prstGeom prst="rect">
              <a:avLst/>
            </a:prstGeom>
            <a:noFill/>
            <a:ln w="9525">
              <a:noFill/>
              <a:miter lim="800000"/>
              <a:headEnd/>
              <a:tailEnd/>
            </a:ln>
          </p:spPr>
          <p:txBody>
            <a:bodyPr>
              <a:spAutoFit/>
            </a:bodyPr>
            <a:lstStyle/>
            <a:p>
              <a:r>
                <a:rPr lang="en-GB" altLang="zh-CN" sz="1476"/>
                <a:t>Lorem ipsum dolor sit amet, consectetur adipiscing elit, sed do eiusmod tempor</a:t>
              </a:r>
            </a:p>
          </p:txBody>
        </p:sp>
      </p:grpSp>
      <p:sp>
        <p:nvSpPr>
          <p:cNvPr id="45" name="TextBox 44"/>
          <p:cNvSpPr txBox="1"/>
          <p:nvPr/>
        </p:nvSpPr>
        <p:spPr>
          <a:xfrm>
            <a:off x="6379149" y="5022674"/>
            <a:ext cx="1569660" cy="369332"/>
          </a:xfrm>
          <a:prstGeom prst="rect">
            <a:avLst/>
          </a:prstGeom>
          <a:noFill/>
        </p:spPr>
        <p:txBody>
          <a:bodyPr wrap="none">
            <a:spAutoFit/>
          </a:bodyPr>
          <a:lstStyle/>
          <a:p>
            <a:pPr fontAlgn="auto">
              <a:spcBef>
                <a:spcPts val="0"/>
              </a:spcBef>
              <a:spcAft>
                <a:spcPts val="0"/>
              </a:spcAft>
              <a:defRPr/>
            </a:pPr>
            <a:r>
              <a:rPr lang="zh-CN" altLang="en-US" dirty="0" smtClean="0">
                <a:latin typeface="+mj-lt"/>
                <a:ea typeface="+mn-ea"/>
              </a:rPr>
              <a:t>点此替换文本</a:t>
            </a:r>
            <a:endParaRPr lang="en-GB" dirty="0">
              <a:latin typeface="+mj-lt"/>
              <a:ea typeface="+mn-ea"/>
            </a:endParaRPr>
          </a:p>
        </p:txBody>
      </p:sp>
      <p:cxnSp>
        <p:nvCxnSpPr>
          <p:cNvPr id="46" name="Straight Connector 45"/>
          <p:cNvCxnSpPr/>
          <p:nvPr/>
        </p:nvCxnSpPr>
        <p:spPr>
          <a:xfrm>
            <a:off x="6402588" y="5468017"/>
            <a:ext cx="394782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ectangle 46"/>
          <p:cNvSpPr>
            <a:spLocks noChangeArrowheads="1"/>
          </p:cNvSpPr>
          <p:nvPr/>
        </p:nvSpPr>
        <p:spPr bwMode="auto">
          <a:xfrm>
            <a:off x="8304506" y="5560101"/>
            <a:ext cx="4026511" cy="1000787"/>
          </a:xfrm>
          <a:prstGeom prst="rect">
            <a:avLst/>
          </a:prstGeom>
          <a:noFill/>
          <a:ln w="9525">
            <a:noFill/>
            <a:miter lim="800000"/>
            <a:headEnd/>
            <a:tailEnd/>
          </a:ln>
        </p:spPr>
        <p:txBody>
          <a:bodyPr>
            <a:spAutoFit/>
          </a:bodyPr>
          <a:lstStyle/>
          <a:p>
            <a:r>
              <a:rPr lang="en-GB" altLang="zh-CN" sz="1476"/>
              <a:t>Lorem ipsum dolor sit amet, consectetur adipiscing elit, sed do eiusmod tempor incididunt magna aliqua. Ut enim </a:t>
            </a:r>
          </a:p>
          <a:p>
            <a:r>
              <a:rPr lang="en-GB" altLang="zh-CN" sz="1476"/>
              <a:t>ad minim veniam</a:t>
            </a:r>
          </a:p>
        </p:txBody>
      </p:sp>
      <p:sp>
        <p:nvSpPr>
          <p:cNvPr id="48" name="TextBox 47"/>
          <p:cNvSpPr txBox="1"/>
          <p:nvPr/>
        </p:nvSpPr>
        <p:spPr>
          <a:xfrm>
            <a:off x="6313854" y="5422814"/>
            <a:ext cx="2053767" cy="1390702"/>
          </a:xfrm>
          <a:prstGeom prst="rect">
            <a:avLst/>
          </a:prstGeom>
          <a:noFill/>
        </p:spPr>
        <p:txBody>
          <a:bodyPr wrap="none">
            <a:spAutoFit/>
          </a:bodyPr>
          <a:lstStyle/>
          <a:p>
            <a:pPr fontAlgn="auto">
              <a:spcBef>
                <a:spcPts val="0"/>
              </a:spcBef>
              <a:spcAft>
                <a:spcPts val="0"/>
              </a:spcAft>
              <a:defRPr/>
            </a:pPr>
            <a:r>
              <a:rPr lang="en-US" sz="8437">
                <a:solidFill>
                  <a:schemeClr val="accent5"/>
                </a:solidFill>
                <a:latin typeface="+mn-lt"/>
                <a:ea typeface="+mn-ea"/>
              </a:rPr>
              <a:t>50%</a:t>
            </a:r>
            <a:endParaRPr lang="en-GB" sz="8437">
              <a:solidFill>
                <a:schemeClr val="accent5"/>
              </a:solidFill>
              <a:latin typeface="+mn-lt"/>
              <a:ea typeface="+mn-ea"/>
            </a:endParaRPr>
          </a:p>
        </p:txBody>
      </p:sp>
      <p:sp>
        <p:nvSpPr>
          <p:cNvPr id="49" name="矩形 48"/>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50" name="矩形 49"/>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51" name="文本框 5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52" name="文本框 51"/>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60521917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left)">
                                      <p:cBhvr>
                                        <p:cTn id="31" dur="500"/>
                                        <p:tgtEl>
                                          <p:spTgt spid="46"/>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Effect transition="in" filter="fade">
                                      <p:cBhvr>
                                        <p:cTn id="37" dur="500"/>
                                        <p:tgtEl>
                                          <p:spTgt spid="48"/>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p:cNvGrpSpPr>
            <a:grpSpLocks/>
          </p:cNvGrpSpPr>
          <p:nvPr/>
        </p:nvGrpSpPr>
        <p:grpSpPr bwMode="auto">
          <a:xfrm>
            <a:off x="3688670" y="5211861"/>
            <a:ext cx="875619" cy="877294"/>
            <a:chOff x="3496720" y="4942144"/>
            <a:chExt cx="831273" cy="831273"/>
          </a:xfrm>
        </p:grpSpPr>
        <p:sp>
          <p:nvSpPr>
            <p:cNvPr id="9" name="Oval 8"/>
            <p:cNvSpPr/>
            <p:nvPr/>
          </p:nvSpPr>
          <p:spPr>
            <a:xfrm>
              <a:off x="3496720" y="4942144"/>
              <a:ext cx="831273" cy="831273"/>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14" name="Group 13"/>
            <p:cNvGrpSpPr/>
            <p:nvPr/>
          </p:nvGrpSpPr>
          <p:grpSpPr>
            <a:xfrm>
              <a:off x="3726327" y="5165574"/>
              <a:ext cx="383755" cy="384412"/>
              <a:chOff x="9145588" y="4435475"/>
              <a:chExt cx="464344" cy="465138"/>
            </a:xfrm>
            <a:solidFill>
              <a:schemeClr val="accent3"/>
            </a:solidFill>
          </p:grpSpPr>
          <p:sp>
            <p:nvSpPr>
              <p:cNvPr id="15"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16"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17"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18"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19"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20"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21"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22"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23"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grpSp>
      </p:grpSp>
      <p:grpSp>
        <p:nvGrpSpPr>
          <p:cNvPr id="55" name="Group 54"/>
          <p:cNvGrpSpPr>
            <a:grpSpLocks/>
          </p:cNvGrpSpPr>
          <p:nvPr/>
        </p:nvGrpSpPr>
        <p:grpSpPr bwMode="auto">
          <a:xfrm>
            <a:off x="3688670" y="1781375"/>
            <a:ext cx="875619" cy="875620"/>
            <a:chOff x="3496720" y="1688394"/>
            <a:chExt cx="831273" cy="831273"/>
          </a:xfrm>
        </p:grpSpPr>
        <p:sp>
          <p:nvSpPr>
            <p:cNvPr id="7" name="Oval 6"/>
            <p:cNvSpPr/>
            <p:nvPr/>
          </p:nvSpPr>
          <p:spPr>
            <a:xfrm>
              <a:off x="3496720" y="1688394"/>
              <a:ext cx="831273" cy="831273"/>
            </a:xfrm>
            <a:prstGeom prst="ellipse">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24" name="Group 23"/>
            <p:cNvGrpSpPr/>
            <p:nvPr/>
          </p:nvGrpSpPr>
          <p:grpSpPr>
            <a:xfrm>
              <a:off x="3720478" y="1911824"/>
              <a:ext cx="383755" cy="384412"/>
              <a:chOff x="7287419" y="3505994"/>
              <a:chExt cx="464344" cy="465138"/>
            </a:xfrm>
            <a:solidFill>
              <a:schemeClr val="accent1"/>
            </a:solidFill>
          </p:grpSpPr>
          <p:sp>
            <p:nvSpPr>
              <p:cNvPr id="25"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26"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27"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28"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29"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30"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grpSp>
      </p:grpSp>
      <p:grpSp>
        <p:nvGrpSpPr>
          <p:cNvPr id="56" name="Group 55"/>
          <p:cNvGrpSpPr>
            <a:grpSpLocks/>
          </p:cNvGrpSpPr>
          <p:nvPr/>
        </p:nvGrpSpPr>
        <p:grpSpPr bwMode="auto">
          <a:xfrm>
            <a:off x="3688670" y="3495781"/>
            <a:ext cx="875619" cy="877294"/>
            <a:chOff x="3496720" y="3315269"/>
            <a:chExt cx="831273" cy="831273"/>
          </a:xfrm>
        </p:grpSpPr>
        <p:sp>
          <p:nvSpPr>
            <p:cNvPr id="8" name="Oval 7"/>
            <p:cNvSpPr/>
            <p:nvPr/>
          </p:nvSpPr>
          <p:spPr>
            <a:xfrm>
              <a:off x="3496720" y="3315269"/>
              <a:ext cx="831273" cy="83127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31" name="Group 30"/>
            <p:cNvGrpSpPr/>
            <p:nvPr/>
          </p:nvGrpSpPr>
          <p:grpSpPr>
            <a:xfrm>
              <a:off x="3720478" y="3550835"/>
              <a:ext cx="384412" cy="360140"/>
              <a:chOff x="5368132" y="3540125"/>
              <a:chExt cx="465138" cy="435769"/>
            </a:xfrm>
            <a:solidFill>
              <a:schemeClr val="accent2"/>
            </a:solidFill>
          </p:grpSpPr>
          <p:sp>
            <p:nvSpPr>
              <p:cNvPr id="3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3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grpSp>
        <p:nvGrpSpPr>
          <p:cNvPr id="53" name="Group 52"/>
          <p:cNvGrpSpPr>
            <a:grpSpLocks/>
          </p:cNvGrpSpPr>
          <p:nvPr/>
        </p:nvGrpSpPr>
        <p:grpSpPr bwMode="auto">
          <a:xfrm>
            <a:off x="8294462" y="3495781"/>
            <a:ext cx="875620" cy="877294"/>
            <a:chOff x="7864004" y="3315269"/>
            <a:chExt cx="831273" cy="831273"/>
          </a:xfrm>
        </p:grpSpPr>
        <p:sp>
          <p:nvSpPr>
            <p:cNvPr id="11" name="Oval 10"/>
            <p:cNvSpPr/>
            <p:nvPr/>
          </p:nvSpPr>
          <p:spPr>
            <a:xfrm>
              <a:off x="7864004" y="3315269"/>
              <a:ext cx="831273" cy="831273"/>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34" name="Group 33"/>
            <p:cNvGrpSpPr/>
            <p:nvPr/>
          </p:nvGrpSpPr>
          <p:grpSpPr>
            <a:xfrm>
              <a:off x="8145205" y="3573991"/>
              <a:ext cx="263709" cy="384412"/>
              <a:chOff x="3582988" y="3510757"/>
              <a:chExt cx="319088" cy="465138"/>
            </a:xfrm>
            <a:solidFill>
              <a:schemeClr val="accent5"/>
            </a:solidFill>
          </p:grpSpPr>
          <p:sp>
            <p:nvSpPr>
              <p:cNvPr id="35"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36"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grpSp>
      </p:grpSp>
      <p:grpSp>
        <p:nvGrpSpPr>
          <p:cNvPr id="52" name="Group 51"/>
          <p:cNvGrpSpPr>
            <a:grpSpLocks/>
          </p:cNvGrpSpPr>
          <p:nvPr/>
        </p:nvGrpSpPr>
        <p:grpSpPr bwMode="auto">
          <a:xfrm>
            <a:off x="8294462" y="1781375"/>
            <a:ext cx="875620" cy="875620"/>
            <a:chOff x="7864004" y="1688394"/>
            <a:chExt cx="831273" cy="831273"/>
          </a:xfrm>
        </p:grpSpPr>
        <p:sp>
          <p:nvSpPr>
            <p:cNvPr id="10" name="Oval 9"/>
            <p:cNvSpPr/>
            <p:nvPr/>
          </p:nvSpPr>
          <p:spPr>
            <a:xfrm>
              <a:off x="7864004" y="1688394"/>
              <a:ext cx="831273" cy="83127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37" name="Group 36"/>
            <p:cNvGrpSpPr/>
            <p:nvPr/>
          </p:nvGrpSpPr>
          <p:grpSpPr>
            <a:xfrm>
              <a:off x="8087762" y="1911824"/>
              <a:ext cx="383755" cy="383755"/>
              <a:chOff x="4439444" y="1652588"/>
              <a:chExt cx="464344" cy="464344"/>
            </a:xfrm>
            <a:solidFill>
              <a:schemeClr val="accent4"/>
            </a:solidFill>
          </p:grpSpPr>
          <p:sp>
            <p:nvSpPr>
              <p:cNvPr id="38"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39"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40"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grpSp>
      </p:grpSp>
      <p:grpSp>
        <p:nvGrpSpPr>
          <p:cNvPr id="54" name="Group 53"/>
          <p:cNvGrpSpPr>
            <a:grpSpLocks/>
          </p:cNvGrpSpPr>
          <p:nvPr/>
        </p:nvGrpSpPr>
        <p:grpSpPr bwMode="auto">
          <a:xfrm>
            <a:off x="8294462" y="5211861"/>
            <a:ext cx="875620" cy="877294"/>
            <a:chOff x="7864004" y="4942144"/>
            <a:chExt cx="831273" cy="831273"/>
          </a:xfrm>
        </p:grpSpPr>
        <p:sp>
          <p:nvSpPr>
            <p:cNvPr id="12" name="Oval 11"/>
            <p:cNvSpPr/>
            <p:nvPr/>
          </p:nvSpPr>
          <p:spPr>
            <a:xfrm>
              <a:off x="7864004" y="4942144"/>
              <a:ext cx="831273" cy="831273"/>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41" name="Group 40"/>
            <p:cNvGrpSpPr/>
            <p:nvPr/>
          </p:nvGrpSpPr>
          <p:grpSpPr>
            <a:xfrm>
              <a:off x="8099897" y="5207558"/>
              <a:ext cx="383755" cy="299788"/>
              <a:chOff x="2581275" y="1710532"/>
              <a:chExt cx="464344" cy="362744"/>
            </a:xfrm>
            <a:solidFill>
              <a:schemeClr val="accent6"/>
            </a:solidFill>
          </p:grpSpPr>
          <p:sp>
            <p:nvSpPr>
              <p:cNvPr id="42"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43"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44"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45"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46"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47"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48"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grpSp>
      </p:grpSp>
      <p:grpSp>
        <p:nvGrpSpPr>
          <p:cNvPr id="49" name="Group 48"/>
          <p:cNvGrpSpPr>
            <a:grpSpLocks/>
          </p:cNvGrpSpPr>
          <p:nvPr/>
        </p:nvGrpSpPr>
        <p:grpSpPr bwMode="auto">
          <a:xfrm>
            <a:off x="9240399" y="1670877"/>
            <a:ext cx="3172655" cy="1089018"/>
            <a:chOff x="103027" y="1597202"/>
            <a:chExt cx="3008707" cy="1031837"/>
          </a:xfrm>
        </p:grpSpPr>
        <p:sp>
          <p:nvSpPr>
            <p:cNvPr id="50" name="TextBox 49"/>
            <p:cNvSpPr txBox="1"/>
            <p:nvPr/>
          </p:nvSpPr>
          <p:spPr>
            <a:xfrm>
              <a:off x="103027" y="1597202"/>
              <a:ext cx="1716573" cy="395018"/>
            </a:xfrm>
            <a:prstGeom prst="rect">
              <a:avLst/>
            </a:prstGeom>
            <a:noFill/>
          </p:spPr>
          <p:txBody>
            <a:bodyPr wrap="none">
              <a:spAutoFit/>
            </a:bodyPr>
            <a:lstStyle/>
            <a:p>
              <a:pPr fontAlgn="auto">
                <a:spcBef>
                  <a:spcPts val="0"/>
                </a:spcBef>
                <a:spcAft>
                  <a:spcPts val="0"/>
                </a:spcAft>
                <a:defRPr/>
              </a:pPr>
              <a:r>
                <a:rPr lang="zh-CN" altLang="en-US" sz="2109" b="1" dirty="0" smtClean="0">
                  <a:solidFill>
                    <a:schemeClr val="accent4"/>
                  </a:solidFill>
                  <a:latin typeface="+mn-lt"/>
                  <a:ea typeface="+mn-ea"/>
                </a:rPr>
                <a:t>点此替换文本</a:t>
              </a:r>
              <a:endParaRPr lang="en-GB" sz="2109" b="1" dirty="0">
                <a:solidFill>
                  <a:schemeClr val="accent4"/>
                </a:solidFill>
                <a:latin typeface="+mn-lt"/>
                <a:ea typeface="+mn-ea"/>
              </a:endParaRPr>
            </a:p>
          </p:txBody>
        </p:sp>
        <p:sp>
          <p:nvSpPr>
            <p:cNvPr id="135197" name="Rectangle 50"/>
            <p:cNvSpPr>
              <a:spLocks noChangeArrowheads="1"/>
            </p:cNvSpPr>
            <p:nvPr/>
          </p:nvSpPr>
          <p:spPr bwMode="auto">
            <a:xfrm>
              <a:off x="103027" y="1895989"/>
              <a:ext cx="3008707" cy="733050"/>
            </a:xfrm>
            <a:prstGeom prst="rect">
              <a:avLst/>
            </a:prstGeom>
            <a:noFill/>
            <a:ln w="9525">
              <a:noFill/>
              <a:miter lim="800000"/>
              <a:headEnd/>
              <a:tailEnd/>
            </a:ln>
          </p:spPr>
          <p:txBody>
            <a:bodyPr>
              <a:spAutoFit/>
            </a:bodyPr>
            <a:lstStyle/>
            <a:p>
              <a:r>
                <a:rPr lang="en-GB" altLang="zh-CN" sz="1476"/>
                <a:t>Lorem ipsum dolor sit amet, consectetuer adipiscing elit, sed diam nonummy nibh</a:t>
              </a:r>
            </a:p>
          </p:txBody>
        </p:sp>
      </p:grpSp>
      <p:grpSp>
        <p:nvGrpSpPr>
          <p:cNvPr id="58" name="Group 57"/>
          <p:cNvGrpSpPr>
            <a:grpSpLocks/>
          </p:cNvGrpSpPr>
          <p:nvPr/>
        </p:nvGrpSpPr>
        <p:grpSpPr bwMode="auto">
          <a:xfrm>
            <a:off x="9240399" y="3386957"/>
            <a:ext cx="3172655" cy="1089018"/>
            <a:chOff x="103027" y="1597202"/>
            <a:chExt cx="3008707" cy="1031837"/>
          </a:xfrm>
        </p:grpSpPr>
        <p:sp>
          <p:nvSpPr>
            <p:cNvPr id="59" name="TextBox 58"/>
            <p:cNvSpPr txBox="1"/>
            <p:nvPr/>
          </p:nvSpPr>
          <p:spPr>
            <a:xfrm>
              <a:off x="103027" y="1597202"/>
              <a:ext cx="1716573" cy="395018"/>
            </a:xfrm>
            <a:prstGeom prst="rect">
              <a:avLst/>
            </a:prstGeom>
            <a:noFill/>
          </p:spPr>
          <p:txBody>
            <a:bodyPr wrap="none">
              <a:spAutoFit/>
            </a:bodyPr>
            <a:lstStyle/>
            <a:p>
              <a:pPr fontAlgn="auto">
                <a:spcBef>
                  <a:spcPts val="0"/>
                </a:spcBef>
                <a:spcAft>
                  <a:spcPts val="0"/>
                </a:spcAft>
                <a:defRPr/>
              </a:pPr>
              <a:r>
                <a:rPr lang="zh-CN" altLang="en-US" sz="2109" b="1" dirty="0" smtClean="0">
                  <a:solidFill>
                    <a:schemeClr val="accent5"/>
                  </a:solidFill>
                  <a:latin typeface="+mn-lt"/>
                  <a:ea typeface="+mn-ea"/>
                </a:rPr>
                <a:t>点此替换文本</a:t>
              </a:r>
              <a:endParaRPr lang="en-GB" sz="2109" b="1" dirty="0">
                <a:solidFill>
                  <a:schemeClr val="accent5"/>
                </a:solidFill>
                <a:latin typeface="+mn-lt"/>
                <a:ea typeface="+mn-ea"/>
              </a:endParaRPr>
            </a:p>
          </p:txBody>
        </p:sp>
        <p:sp>
          <p:nvSpPr>
            <p:cNvPr id="135195" name="Rectangle 59"/>
            <p:cNvSpPr>
              <a:spLocks noChangeArrowheads="1"/>
            </p:cNvSpPr>
            <p:nvPr/>
          </p:nvSpPr>
          <p:spPr bwMode="auto">
            <a:xfrm>
              <a:off x="103027" y="1895989"/>
              <a:ext cx="3008707" cy="733050"/>
            </a:xfrm>
            <a:prstGeom prst="rect">
              <a:avLst/>
            </a:prstGeom>
            <a:noFill/>
            <a:ln w="9525">
              <a:noFill/>
              <a:miter lim="800000"/>
              <a:headEnd/>
              <a:tailEnd/>
            </a:ln>
          </p:spPr>
          <p:txBody>
            <a:bodyPr>
              <a:spAutoFit/>
            </a:bodyPr>
            <a:lstStyle/>
            <a:p>
              <a:r>
                <a:rPr lang="en-GB" altLang="zh-CN" sz="1476"/>
                <a:t>Lorem ipsum dolor sit amet, consectetuer adipiscing elit, sed diam nonummy nibh</a:t>
              </a:r>
            </a:p>
          </p:txBody>
        </p:sp>
      </p:grpSp>
      <p:grpSp>
        <p:nvGrpSpPr>
          <p:cNvPr id="61" name="Group 60"/>
          <p:cNvGrpSpPr>
            <a:grpSpLocks/>
          </p:cNvGrpSpPr>
          <p:nvPr/>
        </p:nvGrpSpPr>
        <p:grpSpPr bwMode="auto">
          <a:xfrm>
            <a:off x="9240399" y="5109733"/>
            <a:ext cx="3172655" cy="1088535"/>
            <a:chOff x="103027" y="1597202"/>
            <a:chExt cx="3008707" cy="1032959"/>
          </a:xfrm>
        </p:grpSpPr>
        <p:sp>
          <p:nvSpPr>
            <p:cNvPr id="62" name="TextBox 61"/>
            <p:cNvSpPr txBox="1"/>
            <p:nvPr/>
          </p:nvSpPr>
          <p:spPr>
            <a:xfrm>
              <a:off x="103027" y="1597202"/>
              <a:ext cx="1716573" cy="395623"/>
            </a:xfrm>
            <a:prstGeom prst="rect">
              <a:avLst/>
            </a:prstGeom>
            <a:noFill/>
          </p:spPr>
          <p:txBody>
            <a:bodyPr wrap="none">
              <a:spAutoFit/>
            </a:bodyPr>
            <a:lstStyle/>
            <a:p>
              <a:pPr fontAlgn="auto">
                <a:spcBef>
                  <a:spcPts val="0"/>
                </a:spcBef>
                <a:spcAft>
                  <a:spcPts val="0"/>
                </a:spcAft>
                <a:defRPr/>
              </a:pPr>
              <a:r>
                <a:rPr lang="zh-CN" altLang="en-US" sz="2109" b="1" dirty="0" smtClean="0">
                  <a:solidFill>
                    <a:schemeClr val="accent6"/>
                  </a:solidFill>
                  <a:latin typeface="+mn-lt"/>
                  <a:ea typeface="+mn-ea"/>
                </a:rPr>
                <a:t>点此替换文本</a:t>
              </a:r>
              <a:endParaRPr lang="en-GB" sz="2109" b="1" dirty="0">
                <a:solidFill>
                  <a:schemeClr val="accent6"/>
                </a:solidFill>
                <a:latin typeface="+mn-lt"/>
                <a:ea typeface="+mn-ea"/>
              </a:endParaRPr>
            </a:p>
          </p:txBody>
        </p:sp>
        <p:sp>
          <p:nvSpPr>
            <p:cNvPr id="135193" name="Rectangle 62"/>
            <p:cNvSpPr>
              <a:spLocks noChangeArrowheads="1"/>
            </p:cNvSpPr>
            <p:nvPr/>
          </p:nvSpPr>
          <p:spPr bwMode="auto">
            <a:xfrm>
              <a:off x="103027" y="1895989"/>
              <a:ext cx="3008707" cy="734172"/>
            </a:xfrm>
            <a:prstGeom prst="rect">
              <a:avLst/>
            </a:prstGeom>
            <a:noFill/>
            <a:ln w="9525">
              <a:noFill/>
              <a:miter lim="800000"/>
              <a:headEnd/>
              <a:tailEnd/>
            </a:ln>
          </p:spPr>
          <p:txBody>
            <a:bodyPr>
              <a:spAutoFit/>
            </a:bodyPr>
            <a:lstStyle/>
            <a:p>
              <a:r>
                <a:rPr lang="en-GB" altLang="zh-CN" sz="1476"/>
                <a:t>Lorem ipsum dolor sit amet, consectetuer adipiscing elit, sed diam nonummy nibh</a:t>
              </a:r>
            </a:p>
          </p:txBody>
        </p:sp>
      </p:grpSp>
      <p:grpSp>
        <p:nvGrpSpPr>
          <p:cNvPr id="64" name="Group 63"/>
          <p:cNvGrpSpPr>
            <a:grpSpLocks/>
          </p:cNvGrpSpPr>
          <p:nvPr/>
        </p:nvGrpSpPr>
        <p:grpSpPr bwMode="auto">
          <a:xfrm>
            <a:off x="387099" y="1670877"/>
            <a:ext cx="3172655" cy="1089018"/>
            <a:chOff x="103027" y="1597202"/>
            <a:chExt cx="3008707" cy="1031837"/>
          </a:xfrm>
        </p:grpSpPr>
        <p:sp>
          <p:nvSpPr>
            <p:cNvPr id="135190" name="TextBox 64"/>
            <p:cNvSpPr txBox="1">
              <a:spLocks noChangeArrowheads="1"/>
            </p:cNvSpPr>
            <p:nvPr/>
          </p:nvSpPr>
          <p:spPr bwMode="auto">
            <a:xfrm>
              <a:off x="1395160" y="1597202"/>
              <a:ext cx="1716574" cy="395018"/>
            </a:xfrm>
            <a:prstGeom prst="rect">
              <a:avLst/>
            </a:prstGeom>
            <a:noFill/>
            <a:ln w="9525">
              <a:noFill/>
              <a:miter lim="800000"/>
              <a:headEnd/>
              <a:tailEnd/>
            </a:ln>
          </p:spPr>
          <p:txBody>
            <a:bodyPr wrap="none">
              <a:spAutoFit/>
            </a:bodyPr>
            <a:lstStyle/>
            <a:p>
              <a:pPr algn="r"/>
              <a:r>
                <a:rPr lang="zh-CN" altLang="en-US" sz="2109" b="1" dirty="0" smtClean="0">
                  <a:solidFill>
                    <a:schemeClr val="accent1"/>
                  </a:solidFill>
                </a:rPr>
                <a:t>点此替换文本</a:t>
              </a:r>
              <a:endParaRPr lang="en-GB" altLang="zh-CN" sz="2109" b="1" dirty="0">
                <a:solidFill>
                  <a:schemeClr val="accent1"/>
                </a:solidFill>
              </a:endParaRPr>
            </a:p>
          </p:txBody>
        </p:sp>
        <p:sp>
          <p:nvSpPr>
            <p:cNvPr id="135191" name="Rectangle 65"/>
            <p:cNvSpPr>
              <a:spLocks noChangeArrowheads="1"/>
            </p:cNvSpPr>
            <p:nvPr/>
          </p:nvSpPr>
          <p:spPr bwMode="auto">
            <a:xfrm>
              <a:off x="103027" y="1895989"/>
              <a:ext cx="3008707" cy="733050"/>
            </a:xfrm>
            <a:prstGeom prst="rect">
              <a:avLst/>
            </a:prstGeom>
            <a:noFill/>
            <a:ln w="9525">
              <a:noFill/>
              <a:miter lim="800000"/>
              <a:headEnd/>
              <a:tailEnd/>
            </a:ln>
          </p:spPr>
          <p:txBody>
            <a:bodyPr>
              <a:spAutoFit/>
            </a:bodyPr>
            <a:lstStyle/>
            <a:p>
              <a:pPr algn="r"/>
              <a:r>
                <a:rPr lang="en-GB" altLang="zh-CN" sz="1476"/>
                <a:t>Lorem ipsum dolor sit amet, consectetuer adipiscing elit, sed diam nonummy nibh</a:t>
              </a:r>
            </a:p>
          </p:txBody>
        </p:sp>
      </p:grpSp>
      <p:grpSp>
        <p:nvGrpSpPr>
          <p:cNvPr id="70" name="Group 69"/>
          <p:cNvGrpSpPr>
            <a:grpSpLocks/>
          </p:cNvGrpSpPr>
          <p:nvPr/>
        </p:nvGrpSpPr>
        <p:grpSpPr bwMode="auto">
          <a:xfrm>
            <a:off x="387099" y="3386957"/>
            <a:ext cx="3172655" cy="1089018"/>
            <a:chOff x="103027" y="1597202"/>
            <a:chExt cx="3008707" cy="1031837"/>
          </a:xfrm>
        </p:grpSpPr>
        <p:sp>
          <p:nvSpPr>
            <p:cNvPr id="135188" name="TextBox 70"/>
            <p:cNvSpPr txBox="1">
              <a:spLocks noChangeArrowheads="1"/>
            </p:cNvSpPr>
            <p:nvPr/>
          </p:nvSpPr>
          <p:spPr bwMode="auto">
            <a:xfrm>
              <a:off x="1395161" y="1597202"/>
              <a:ext cx="1716573" cy="395018"/>
            </a:xfrm>
            <a:prstGeom prst="rect">
              <a:avLst/>
            </a:prstGeom>
            <a:noFill/>
            <a:ln w="9525">
              <a:noFill/>
              <a:miter lim="800000"/>
              <a:headEnd/>
              <a:tailEnd/>
            </a:ln>
          </p:spPr>
          <p:txBody>
            <a:bodyPr wrap="none">
              <a:spAutoFit/>
            </a:bodyPr>
            <a:lstStyle/>
            <a:p>
              <a:pPr algn="r"/>
              <a:r>
                <a:rPr lang="zh-CN" altLang="en-US" sz="2109" b="1" dirty="0" smtClean="0">
                  <a:solidFill>
                    <a:schemeClr val="accent2"/>
                  </a:solidFill>
                </a:rPr>
                <a:t>点此替换文本</a:t>
              </a:r>
              <a:endParaRPr lang="en-GB" altLang="zh-CN" sz="2109" b="1" dirty="0">
                <a:solidFill>
                  <a:schemeClr val="accent2"/>
                </a:solidFill>
              </a:endParaRPr>
            </a:p>
          </p:txBody>
        </p:sp>
        <p:sp>
          <p:nvSpPr>
            <p:cNvPr id="135189" name="Rectangle 71"/>
            <p:cNvSpPr>
              <a:spLocks noChangeArrowheads="1"/>
            </p:cNvSpPr>
            <p:nvPr/>
          </p:nvSpPr>
          <p:spPr bwMode="auto">
            <a:xfrm>
              <a:off x="103027" y="1895989"/>
              <a:ext cx="3008707" cy="733050"/>
            </a:xfrm>
            <a:prstGeom prst="rect">
              <a:avLst/>
            </a:prstGeom>
            <a:noFill/>
            <a:ln w="9525">
              <a:noFill/>
              <a:miter lim="800000"/>
              <a:headEnd/>
              <a:tailEnd/>
            </a:ln>
          </p:spPr>
          <p:txBody>
            <a:bodyPr>
              <a:spAutoFit/>
            </a:bodyPr>
            <a:lstStyle/>
            <a:p>
              <a:pPr algn="r"/>
              <a:r>
                <a:rPr lang="en-GB" altLang="zh-CN" sz="1476"/>
                <a:t>Lorem ipsum dolor sit amet, consectetuer adipiscing elit, sed diam nonummy nibh</a:t>
              </a:r>
            </a:p>
          </p:txBody>
        </p:sp>
      </p:grpSp>
      <p:grpSp>
        <p:nvGrpSpPr>
          <p:cNvPr id="73" name="Group 72"/>
          <p:cNvGrpSpPr>
            <a:grpSpLocks/>
          </p:cNvGrpSpPr>
          <p:nvPr/>
        </p:nvGrpSpPr>
        <p:grpSpPr bwMode="auto">
          <a:xfrm>
            <a:off x="390448" y="5109733"/>
            <a:ext cx="3172655" cy="1088535"/>
            <a:chOff x="103027" y="1597202"/>
            <a:chExt cx="3008707" cy="1032959"/>
          </a:xfrm>
        </p:grpSpPr>
        <p:sp>
          <p:nvSpPr>
            <p:cNvPr id="74" name="TextBox 73"/>
            <p:cNvSpPr txBox="1"/>
            <p:nvPr/>
          </p:nvSpPr>
          <p:spPr>
            <a:xfrm>
              <a:off x="1395160" y="1597202"/>
              <a:ext cx="1716574" cy="395623"/>
            </a:xfrm>
            <a:prstGeom prst="rect">
              <a:avLst/>
            </a:prstGeom>
            <a:noFill/>
          </p:spPr>
          <p:txBody>
            <a:bodyPr wrap="none">
              <a:spAutoFit/>
            </a:bodyPr>
            <a:lstStyle/>
            <a:p>
              <a:pPr algn="r" fontAlgn="auto">
                <a:spcBef>
                  <a:spcPts val="0"/>
                </a:spcBef>
                <a:spcAft>
                  <a:spcPts val="0"/>
                </a:spcAft>
                <a:defRPr/>
              </a:pPr>
              <a:r>
                <a:rPr lang="zh-CN" altLang="en-US" sz="2109" b="1" dirty="0" smtClean="0">
                  <a:solidFill>
                    <a:schemeClr val="accent3"/>
                  </a:solidFill>
                  <a:latin typeface="+mn-lt"/>
                  <a:ea typeface="+mn-ea"/>
                </a:rPr>
                <a:t>点此替换文本</a:t>
              </a:r>
              <a:endParaRPr lang="en-GB" sz="2109" b="1" dirty="0">
                <a:solidFill>
                  <a:schemeClr val="accent3"/>
                </a:solidFill>
                <a:latin typeface="+mn-lt"/>
                <a:ea typeface="+mn-ea"/>
              </a:endParaRPr>
            </a:p>
          </p:txBody>
        </p:sp>
        <p:sp>
          <p:nvSpPr>
            <p:cNvPr id="135187" name="Rectangle 74"/>
            <p:cNvSpPr>
              <a:spLocks noChangeArrowheads="1"/>
            </p:cNvSpPr>
            <p:nvPr/>
          </p:nvSpPr>
          <p:spPr bwMode="auto">
            <a:xfrm>
              <a:off x="103027" y="1895989"/>
              <a:ext cx="3008707" cy="734172"/>
            </a:xfrm>
            <a:prstGeom prst="rect">
              <a:avLst/>
            </a:prstGeom>
            <a:noFill/>
            <a:ln w="9525">
              <a:noFill/>
              <a:miter lim="800000"/>
              <a:headEnd/>
              <a:tailEnd/>
            </a:ln>
          </p:spPr>
          <p:txBody>
            <a:bodyPr>
              <a:spAutoFit/>
            </a:bodyPr>
            <a:lstStyle/>
            <a:p>
              <a:pPr algn="r"/>
              <a:r>
                <a:rPr lang="en-GB" altLang="zh-CN" sz="1476"/>
                <a:t>Lorem ipsum dolor sit amet, consectetuer adipiscing elit, sed diam nonummy nibh</a:t>
              </a:r>
            </a:p>
          </p:txBody>
        </p:sp>
      </p:grpSp>
      <p:pic>
        <p:nvPicPr>
          <p:cNvPr id="135185" name="Picture 3"/>
          <p:cNvPicPr>
            <a:picLocks noChangeAspect="1"/>
          </p:cNvPicPr>
          <p:nvPr/>
        </p:nvPicPr>
        <p:blipFill>
          <a:blip r:embed="rId3"/>
          <a:srcRect/>
          <a:stretch>
            <a:fillRect/>
          </a:stretch>
        </p:blipFill>
        <p:spPr bwMode="auto">
          <a:xfrm>
            <a:off x="4617864" y="1294177"/>
            <a:ext cx="3623022" cy="5434533"/>
          </a:xfrm>
          <a:prstGeom prst="rect">
            <a:avLst/>
          </a:prstGeom>
          <a:noFill/>
          <a:ln w="9525">
            <a:noFill/>
            <a:miter lim="800000"/>
            <a:headEnd/>
            <a:tailEnd/>
          </a:ln>
        </p:spPr>
      </p:pic>
      <p:sp>
        <p:nvSpPr>
          <p:cNvPr id="68" name="矩形 67"/>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69" name="矩形 68"/>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71" name="文本框 7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72" name="文本框 71"/>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08223645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500"/>
                                        <p:tgtEl>
                                          <p:spTgt spid="64"/>
                                        </p:tgtEl>
                                        <p:attrNameLst>
                                          <p:attrName>ppt_x</p:attrName>
                                        </p:attrNameLst>
                                      </p:cBhvr>
                                      <p:tavLst>
                                        <p:tav tm="0">
                                          <p:val>
                                            <p:strVal val="#ppt_x+#ppt_w*1.125000"/>
                                          </p:val>
                                        </p:tav>
                                        <p:tav tm="100000">
                                          <p:val>
                                            <p:strVal val="#ppt_x"/>
                                          </p:val>
                                        </p:tav>
                                      </p:tavLst>
                                    </p:anim>
                                    <p:animEffect transition="in" filter="wipe(left)">
                                      <p:cBhvr>
                                        <p:cTn id="14" dur="500"/>
                                        <p:tgtEl>
                                          <p:spTgt spid="64"/>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childTnLst>
                          </p:cTn>
                        </p:par>
                        <p:par>
                          <p:cTn id="21" fill="hold">
                            <p:stCondLst>
                              <p:cond delay="1500"/>
                            </p:stCondLst>
                            <p:childTnLst>
                              <p:par>
                                <p:cTn id="22" presetID="12" presetClass="entr" presetSubtype="2"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 calcmode="lin" valueType="num">
                                      <p:cBhvr additive="base">
                                        <p:cTn id="24" dur="500"/>
                                        <p:tgtEl>
                                          <p:spTgt spid="70"/>
                                        </p:tgtEl>
                                        <p:attrNameLst>
                                          <p:attrName>ppt_x</p:attrName>
                                        </p:attrNameLst>
                                      </p:cBhvr>
                                      <p:tavLst>
                                        <p:tav tm="0">
                                          <p:val>
                                            <p:strVal val="#ppt_x+#ppt_w*1.125000"/>
                                          </p:val>
                                        </p:tav>
                                        <p:tav tm="100000">
                                          <p:val>
                                            <p:strVal val="#ppt_x"/>
                                          </p:val>
                                        </p:tav>
                                      </p:tavLst>
                                    </p:anim>
                                    <p:animEffect transition="in" filter="wipe(left)">
                                      <p:cBhvr>
                                        <p:cTn id="25" dur="500"/>
                                        <p:tgtEl>
                                          <p:spTgt spid="70"/>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p:cTn id="29" dur="500" fill="hold"/>
                                        <p:tgtEl>
                                          <p:spTgt spid="57"/>
                                        </p:tgtEl>
                                        <p:attrNameLst>
                                          <p:attrName>ppt_w</p:attrName>
                                        </p:attrNameLst>
                                      </p:cBhvr>
                                      <p:tavLst>
                                        <p:tav tm="0">
                                          <p:val>
                                            <p:fltVal val="0"/>
                                          </p:val>
                                        </p:tav>
                                        <p:tav tm="100000">
                                          <p:val>
                                            <p:strVal val="#ppt_w"/>
                                          </p:val>
                                        </p:tav>
                                      </p:tavLst>
                                    </p:anim>
                                    <p:anim calcmode="lin" valueType="num">
                                      <p:cBhvr>
                                        <p:cTn id="30" dur="500" fill="hold"/>
                                        <p:tgtEl>
                                          <p:spTgt spid="57"/>
                                        </p:tgtEl>
                                        <p:attrNameLst>
                                          <p:attrName>ppt_h</p:attrName>
                                        </p:attrNameLst>
                                      </p:cBhvr>
                                      <p:tavLst>
                                        <p:tav tm="0">
                                          <p:val>
                                            <p:fltVal val="0"/>
                                          </p:val>
                                        </p:tav>
                                        <p:tav tm="100000">
                                          <p:val>
                                            <p:strVal val="#ppt_h"/>
                                          </p:val>
                                        </p:tav>
                                      </p:tavLst>
                                    </p:anim>
                                    <p:animEffect transition="in" filter="fade">
                                      <p:cBhvr>
                                        <p:cTn id="31" dur="500"/>
                                        <p:tgtEl>
                                          <p:spTgt spid="57"/>
                                        </p:tgtEl>
                                      </p:cBhvr>
                                    </p:animEffect>
                                  </p:childTnLst>
                                </p:cTn>
                              </p:par>
                            </p:childTnLst>
                          </p:cTn>
                        </p:par>
                        <p:par>
                          <p:cTn id="32" fill="hold">
                            <p:stCondLst>
                              <p:cond delay="2500"/>
                            </p:stCondLst>
                            <p:childTnLst>
                              <p:par>
                                <p:cTn id="33" presetID="12" presetClass="entr" presetSubtype="2" fill="hold" nodeType="afterEffect">
                                  <p:stCondLst>
                                    <p:cond delay="0"/>
                                  </p:stCondLst>
                                  <p:childTnLst>
                                    <p:set>
                                      <p:cBhvr>
                                        <p:cTn id="34" dur="1" fill="hold">
                                          <p:stCondLst>
                                            <p:cond delay="0"/>
                                          </p:stCondLst>
                                        </p:cTn>
                                        <p:tgtEl>
                                          <p:spTgt spid="73"/>
                                        </p:tgtEl>
                                        <p:attrNameLst>
                                          <p:attrName>style.visibility</p:attrName>
                                        </p:attrNameLst>
                                      </p:cBhvr>
                                      <p:to>
                                        <p:strVal val="visible"/>
                                      </p:to>
                                    </p:set>
                                    <p:anim calcmode="lin" valueType="num">
                                      <p:cBhvr additive="base">
                                        <p:cTn id="35" dur="500"/>
                                        <p:tgtEl>
                                          <p:spTgt spid="73"/>
                                        </p:tgtEl>
                                        <p:attrNameLst>
                                          <p:attrName>ppt_x</p:attrName>
                                        </p:attrNameLst>
                                      </p:cBhvr>
                                      <p:tavLst>
                                        <p:tav tm="0">
                                          <p:val>
                                            <p:strVal val="#ppt_x+#ppt_w*1.125000"/>
                                          </p:val>
                                        </p:tav>
                                        <p:tav tm="100000">
                                          <p:val>
                                            <p:strVal val="#ppt_x"/>
                                          </p:val>
                                        </p:tav>
                                      </p:tavLst>
                                    </p:anim>
                                    <p:animEffect transition="in" filter="wipe(left)">
                                      <p:cBhvr>
                                        <p:cTn id="36" dur="500"/>
                                        <p:tgtEl>
                                          <p:spTgt spid="73"/>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p:cTn id="40" dur="500" fill="hold"/>
                                        <p:tgtEl>
                                          <p:spTgt spid="52"/>
                                        </p:tgtEl>
                                        <p:attrNameLst>
                                          <p:attrName>ppt_w</p:attrName>
                                        </p:attrNameLst>
                                      </p:cBhvr>
                                      <p:tavLst>
                                        <p:tav tm="0">
                                          <p:val>
                                            <p:fltVal val="0"/>
                                          </p:val>
                                        </p:tav>
                                        <p:tav tm="100000">
                                          <p:val>
                                            <p:strVal val="#ppt_w"/>
                                          </p:val>
                                        </p:tav>
                                      </p:tavLst>
                                    </p:anim>
                                    <p:anim calcmode="lin" valueType="num">
                                      <p:cBhvr>
                                        <p:cTn id="41" dur="500" fill="hold"/>
                                        <p:tgtEl>
                                          <p:spTgt spid="52"/>
                                        </p:tgtEl>
                                        <p:attrNameLst>
                                          <p:attrName>ppt_h</p:attrName>
                                        </p:attrNameLst>
                                      </p:cBhvr>
                                      <p:tavLst>
                                        <p:tav tm="0">
                                          <p:val>
                                            <p:fltVal val="0"/>
                                          </p:val>
                                        </p:tav>
                                        <p:tav tm="100000">
                                          <p:val>
                                            <p:strVal val="#ppt_h"/>
                                          </p:val>
                                        </p:tav>
                                      </p:tavLst>
                                    </p:anim>
                                    <p:animEffect transition="in" filter="fade">
                                      <p:cBhvr>
                                        <p:cTn id="42" dur="500"/>
                                        <p:tgtEl>
                                          <p:spTgt spid="52"/>
                                        </p:tgtEl>
                                      </p:cBhvr>
                                    </p:animEffect>
                                  </p:childTnLst>
                                </p:cTn>
                              </p:par>
                            </p:childTnLst>
                          </p:cTn>
                        </p:par>
                        <p:par>
                          <p:cTn id="43" fill="hold">
                            <p:stCondLst>
                              <p:cond delay="3500"/>
                            </p:stCondLst>
                            <p:childTnLst>
                              <p:par>
                                <p:cTn id="44" presetID="12" presetClass="entr" presetSubtype="8" fill="hold" nodeType="afterEffect">
                                  <p:stCondLst>
                                    <p:cond delay="0"/>
                                  </p:stCondLst>
                                  <p:childTnLst>
                                    <p:set>
                                      <p:cBhvr>
                                        <p:cTn id="45" dur="1" fill="hold">
                                          <p:stCondLst>
                                            <p:cond delay="0"/>
                                          </p:stCondLst>
                                        </p:cTn>
                                        <p:tgtEl>
                                          <p:spTgt spid="49"/>
                                        </p:tgtEl>
                                        <p:attrNameLst>
                                          <p:attrName>style.visibility</p:attrName>
                                        </p:attrNameLst>
                                      </p:cBhvr>
                                      <p:to>
                                        <p:strVal val="visible"/>
                                      </p:to>
                                    </p:set>
                                    <p:anim calcmode="lin" valueType="num">
                                      <p:cBhvr additive="base">
                                        <p:cTn id="46" dur="500"/>
                                        <p:tgtEl>
                                          <p:spTgt spid="49"/>
                                        </p:tgtEl>
                                        <p:attrNameLst>
                                          <p:attrName>ppt_x</p:attrName>
                                        </p:attrNameLst>
                                      </p:cBhvr>
                                      <p:tavLst>
                                        <p:tav tm="0">
                                          <p:val>
                                            <p:strVal val="#ppt_x-#ppt_w*1.125000"/>
                                          </p:val>
                                        </p:tav>
                                        <p:tav tm="100000">
                                          <p:val>
                                            <p:strVal val="#ppt_x"/>
                                          </p:val>
                                        </p:tav>
                                      </p:tavLst>
                                    </p:anim>
                                    <p:animEffect transition="in" filter="wipe(right)">
                                      <p:cBhvr>
                                        <p:cTn id="47" dur="500"/>
                                        <p:tgtEl>
                                          <p:spTgt spid="49"/>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p:cTn id="51" dur="500" fill="hold"/>
                                        <p:tgtEl>
                                          <p:spTgt spid="53"/>
                                        </p:tgtEl>
                                        <p:attrNameLst>
                                          <p:attrName>ppt_w</p:attrName>
                                        </p:attrNameLst>
                                      </p:cBhvr>
                                      <p:tavLst>
                                        <p:tav tm="0">
                                          <p:val>
                                            <p:fltVal val="0"/>
                                          </p:val>
                                        </p:tav>
                                        <p:tav tm="100000">
                                          <p:val>
                                            <p:strVal val="#ppt_w"/>
                                          </p:val>
                                        </p:tav>
                                      </p:tavLst>
                                    </p:anim>
                                    <p:anim calcmode="lin" valueType="num">
                                      <p:cBhvr>
                                        <p:cTn id="52" dur="500" fill="hold"/>
                                        <p:tgtEl>
                                          <p:spTgt spid="53"/>
                                        </p:tgtEl>
                                        <p:attrNameLst>
                                          <p:attrName>ppt_h</p:attrName>
                                        </p:attrNameLst>
                                      </p:cBhvr>
                                      <p:tavLst>
                                        <p:tav tm="0">
                                          <p:val>
                                            <p:fltVal val="0"/>
                                          </p:val>
                                        </p:tav>
                                        <p:tav tm="100000">
                                          <p:val>
                                            <p:strVal val="#ppt_h"/>
                                          </p:val>
                                        </p:tav>
                                      </p:tavLst>
                                    </p:anim>
                                    <p:animEffect transition="in" filter="fade">
                                      <p:cBhvr>
                                        <p:cTn id="53" dur="500"/>
                                        <p:tgtEl>
                                          <p:spTgt spid="53"/>
                                        </p:tgtEl>
                                      </p:cBhvr>
                                    </p:animEffect>
                                  </p:childTnLst>
                                </p:cTn>
                              </p:par>
                            </p:childTnLst>
                          </p:cTn>
                        </p:par>
                        <p:par>
                          <p:cTn id="54" fill="hold">
                            <p:stCondLst>
                              <p:cond delay="4500"/>
                            </p:stCondLst>
                            <p:childTnLst>
                              <p:par>
                                <p:cTn id="55" presetID="12" presetClass="entr" presetSubtype="8" fill="hold" nodeType="afterEffect">
                                  <p:stCondLst>
                                    <p:cond delay="0"/>
                                  </p:stCondLst>
                                  <p:childTnLst>
                                    <p:set>
                                      <p:cBhvr>
                                        <p:cTn id="56" dur="1" fill="hold">
                                          <p:stCondLst>
                                            <p:cond delay="0"/>
                                          </p:stCondLst>
                                        </p:cTn>
                                        <p:tgtEl>
                                          <p:spTgt spid="58"/>
                                        </p:tgtEl>
                                        <p:attrNameLst>
                                          <p:attrName>style.visibility</p:attrName>
                                        </p:attrNameLst>
                                      </p:cBhvr>
                                      <p:to>
                                        <p:strVal val="visible"/>
                                      </p:to>
                                    </p:set>
                                    <p:anim calcmode="lin" valueType="num">
                                      <p:cBhvr additive="base">
                                        <p:cTn id="57" dur="500"/>
                                        <p:tgtEl>
                                          <p:spTgt spid="58"/>
                                        </p:tgtEl>
                                        <p:attrNameLst>
                                          <p:attrName>ppt_x</p:attrName>
                                        </p:attrNameLst>
                                      </p:cBhvr>
                                      <p:tavLst>
                                        <p:tav tm="0">
                                          <p:val>
                                            <p:strVal val="#ppt_x-#ppt_w*1.125000"/>
                                          </p:val>
                                        </p:tav>
                                        <p:tav tm="100000">
                                          <p:val>
                                            <p:strVal val="#ppt_x"/>
                                          </p:val>
                                        </p:tav>
                                      </p:tavLst>
                                    </p:anim>
                                    <p:animEffect transition="in" filter="wipe(right)">
                                      <p:cBhvr>
                                        <p:cTn id="58" dur="500"/>
                                        <p:tgtEl>
                                          <p:spTgt spid="58"/>
                                        </p:tgtEl>
                                      </p:cBhvr>
                                    </p:animEffect>
                                  </p:childTnLst>
                                </p:cTn>
                              </p:par>
                            </p:childTnLst>
                          </p:cTn>
                        </p:par>
                        <p:par>
                          <p:cTn id="59" fill="hold">
                            <p:stCondLst>
                              <p:cond delay="5000"/>
                            </p:stCondLst>
                            <p:childTnLst>
                              <p:par>
                                <p:cTn id="60" presetID="53" presetClass="entr" presetSubtype="16" fill="hold" nodeType="after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p:cTn id="62" dur="500" fill="hold"/>
                                        <p:tgtEl>
                                          <p:spTgt spid="54"/>
                                        </p:tgtEl>
                                        <p:attrNameLst>
                                          <p:attrName>ppt_w</p:attrName>
                                        </p:attrNameLst>
                                      </p:cBhvr>
                                      <p:tavLst>
                                        <p:tav tm="0">
                                          <p:val>
                                            <p:fltVal val="0"/>
                                          </p:val>
                                        </p:tav>
                                        <p:tav tm="100000">
                                          <p:val>
                                            <p:strVal val="#ppt_w"/>
                                          </p:val>
                                        </p:tav>
                                      </p:tavLst>
                                    </p:anim>
                                    <p:anim calcmode="lin" valueType="num">
                                      <p:cBhvr>
                                        <p:cTn id="63" dur="500" fill="hold"/>
                                        <p:tgtEl>
                                          <p:spTgt spid="54"/>
                                        </p:tgtEl>
                                        <p:attrNameLst>
                                          <p:attrName>ppt_h</p:attrName>
                                        </p:attrNameLst>
                                      </p:cBhvr>
                                      <p:tavLst>
                                        <p:tav tm="0">
                                          <p:val>
                                            <p:fltVal val="0"/>
                                          </p:val>
                                        </p:tav>
                                        <p:tav tm="100000">
                                          <p:val>
                                            <p:strVal val="#ppt_h"/>
                                          </p:val>
                                        </p:tav>
                                      </p:tavLst>
                                    </p:anim>
                                    <p:animEffect transition="in" filter="fade">
                                      <p:cBhvr>
                                        <p:cTn id="64" dur="500"/>
                                        <p:tgtEl>
                                          <p:spTgt spid="54"/>
                                        </p:tgtEl>
                                      </p:cBhvr>
                                    </p:animEffect>
                                  </p:childTnLst>
                                </p:cTn>
                              </p:par>
                            </p:childTnLst>
                          </p:cTn>
                        </p:par>
                        <p:par>
                          <p:cTn id="65" fill="hold">
                            <p:stCondLst>
                              <p:cond delay="5500"/>
                            </p:stCondLst>
                            <p:childTnLst>
                              <p:par>
                                <p:cTn id="66" presetID="12" presetClass="entr" presetSubtype="8" fill="hold" nodeType="afterEffect">
                                  <p:stCondLst>
                                    <p:cond delay="0"/>
                                  </p:stCondLst>
                                  <p:childTnLst>
                                    <p:set>
                                      <p:cBhvr>
                                        <p:cTn id="67" dur="1" fill="hold">
                                          <p:stCondLst>
                                            <p:cond delay="0"/>
                                          </p:stCondLst>
                                        </p:cTn>
                                        <p:tgtEl>
                                          <p:spTgt spid="61"/>
                                        </p:tgtEl>
                                        <p:attrNameLst>
                                          <p:attrName>style.visibility</p:attrName>
                                        </p:attrNameLst>
                                      </p:cBhvr>
                                      <p:to>
                                        <p:strVal val="visible"/>
                                      </p:to>
                                    </p:set>
                                    <p:anim calcmode="lin" valueType="num">
                                      <p:cBhvr additive="base">
                                        <p:cTn id="68" dur="500"/>
                                        <p:tgtEl>
                                          <p:spTgt spid="61"/>
                                        </p:tgtEl>
                                        <p:attrNameLst>
                                          <p:attrName>ppt_x</p:attrName>
                                        </p:attrNameLst>
                                      </p:cBhvr>
                                      <p:tavLst>
                                        <p:tav tm="0">
                                          <p:val>
                                            <p:strVal val="#ppt_x-#ppt_w*1.125000"/>
                                          </p:val>
                                        </p:tav>
                                        <p:tav tm="100000">
                                          <p:val>
                                            <p:strVal val="#ppt_x"/>
                                          </p:val>
                                        </p:tav>
                                      </p:tavLst>
                                    </p:anim>
                                    <p:animEffect transition="in" filter="wipe(right)">
                                      <p:cBhvr>
                                        <p:cTn id="69"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733959" y="882723"/>
            <a:ext cx="3341071" cy="39485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8">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2296097" y="4288464"/>
            <a:ext cx="22167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3"/>
          <p:cNvSpPr txBox="1">
            <a:spLocks/>
          </p:cNvSpPr>
          <p:nvPr/>
        </p:nvSpPr>
        <p:spPr>
          <a:xfrm>
            <a:off x="2179645" y="3503709"/>
            <a:ext cx="2449704" cy="519373"/>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a:t>
            </a:r>
          </a:p>
        </p:txBody>
      </p:sp>
      <p:cxnSp>
        <p:nvCxnSpPr>
          <p:cNvPr id="3" name="直接连接符 2"/>
          <p:cNvCxnSpPr/>
          <p:nvPr/>
        </p:nvCxnSpPr>
        <p:spPr>
          <a:xfrm>
            <a:off x="6360653" y="3687364"/>
            <a:ext cx="0" cy="3526057"/>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TextBox 48"/>
          <p:cNvSpPr txBox="1"/>
          <p:nvPr/>
        </p:nvSpPr>
        <p:spPr>
          <a:xfrm>
            <a:off x="7424600" y="3687362"/>
            <a:ext cx="4320006" cy="738344"/>
          </a:xfrm>
          <a:prstGeom prst="rect">
            <a:avLst/>
          </a:prstGeom>
          <a:noFill/>
        </p:spPr>
        <p:txBody>
          <a:bodyPr wrap="square" lIns="0" tIns="0" rIns="0" bIns="0" rtlCol="0">
            <a:spAutoFit/>
          </a:bodyPr>
          <a:lstStyle/>
          <a:p>
            <a:r>
              <a:rPr lang="zh-CN" altLang="en-US" sz="4798"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成功项目展示</a:t>
            </a:r>
            <a:endParaRPr lang="en-GB" altLang="zh-CN" sz="4798"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259"/>
          <p:cNvSpPr>
            <a:spLocks noChangeArrowheads="1"/>
          </p:cNvSpPr>
          <p:nvPr/>
        </p:nvSpPr>
        <p:spPr bwMode="auto">
          <a:xfrm>
            <a:off x="2141549" y="1294334"/>
            <a:ext cx="2525896" cy="22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rPr>
              <a:t>03</a:t>
            </a:r>
            <a:endParaRPr lang="zh-CN" altLang="en-US"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endParaRPr>
          </a:p>
        </p:txBody>
      </p:sp>
      <p:sp>
        <p:nvSpPr>
          <p:cNvPr id="13" name="TextBox 11"/>
          <p:cNvSpPr txBox="1"/>
          <p:nvPr/>
        </p:nvSpPr>
        <p:spPr>
          <a:xfrm>
            <a:off x="7370653"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9430790"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7370653"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9430790"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2743497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childTnLst>
                          </p:cTn>
                        </p:par>
                        <p:par>
                          <p:cTn id="16" fill="hold">
                            <p:stCondLst>
                              <p:cond delay="10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11"/>
                                        </p:tgtEl>
                                        <p:attrNameLst>
                                          <p:attrName>style.visibility</p:attrName>
                                        </p:attrNameLst>
                                      </p:cBhvr>
                                      <p:to>
                                        <p:strVal val="visible"/>
                                      </p:to>
                                    </p:set>
                                    <p:animEffect transition="in" filter="wipe(left)">
                                      <p:cBhvr>
                                        <p:cTn id="39" dur="200"/>
                                        <p:tgtEl>
                                          <p:spTgt spid="11"/>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11"/>
                                        </p:tgtEl>
                                      </p:cBhvr>
                                      <p:to x="80000" y="100000"/>
                                    </p:animScale>
                                    <p:anim by="(#ppt_w*0.10)" calcmode="lin" valueType="num">
                                      <p:cBhvr>
                                        <p:cTn id="42" dur="50" autoRev="1" fill="hold">
                                          <p:stCondLst>
                                            <p:cond delay="0"/>
                                          </p:stCondLst>
                                        </p:cTn>
                                        <p:tgtEl>
                                          <p:spTgt spid="11"/>
                                        </p:tgtEl>
                                        <p:attrNameLst>
                                          <p:attrName>ppt_x</p:attrName>
                                        </p:attrNameLst>
                                      </p:cBhvr>
                                    </p:anim>
                                    <p:anim by="(-#ppt_w*0.10)" calcmode="lin" valueType="num">
                                      <p:cBhvr>
                                        <p:cTn id="43" dur="50" autoRev="1" fill="hold">
                                          <p:stCondLst>
                                            <p:cond delay="0"/>
                                          </p:stCondLst>
                                        </p:cTn>
                                        <p:tgtEl>
                                          <p:spTgt spid="11"/>
                                        </p:tgtEl>
                                        <p:attrNameLst>
                                          <p:attrName>ppt_y</p:attrName>
                                        </p:attrNameLst>
                                      </p:cBhvr>
                                    </p:anim>
                                    <p:animRot by="-480000">
                                      <p:cBhvr>
                                        <p:cTn id="44" dur="50" autoRev="1" fill="hold">
                                          <p:stCondLst>
                                            <p:cond delay="0"/>
                                          </p:stCondLst>
                                        </p:cTn>
                                        <p:tgtEl>
                                          <p:spTgt spid="11"/>
                                        </p:tgtEl>
                                        <p:attrNameLst>
                                          <p:attrName>r</p:attrName>
                                        </p:attrNameLst>
                                      </p:cBhvr>
                                    </p:animRot>
                                  </p:childTnLst>
                                </p:cTn>
                              </p:par>
                            </p:childTnLst>
                          </p:cTn>
                        </p:par>
                        <p:par>
                          <p:cTn id="45" fill="hold">
                            <p:stCondLst>
                              <p:cond delay="1000"/>
                            </p:stCondLst>
                            <p:childTnLst>
                              <p:par>
                                <p:cTn id="46" presetID="1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right)">
                                      <p:cBhvr>
                                        <p:cTn id="49" dur="500"/>
                                        <p:tgtEl>
                                          <p:spTgt spid="13"/>
                                        </p:tgtEl>
                                      </p:cBhvr>
                                    </p:animEffect>
                                  </p:childTnLst>
                                </p:cTn>
                              </p:par>
                            </p:childTnLst>
                          </p:cTn>
                        </p:par>
                        <p:par>
                          <p:cTn id="50" fill="hold">
                            <p:stCondLst>
                              <p:cond delay="1500"/>
                            </p:stCondLst>
                            <p:childTnLst>
                              <p:par>
                                <p:cTn id="51" presetID="1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p:tgtEl>
                                          <p:spTgt spid="14"/>
                                        </p:tgtEl>
                                        <p:attrNameLst>
                                          <p:attrName>ppt_x</p:attrName>
                                        </p:attrNameLst>
                                      </p:cBhvr>
                                      <p:tavLst>
                                        <p:tav tm="0">
                                          <p:val>
                                            <p:strVal val="#ppt_x-#ppt_w*1.125000"/>
                                          </p:val>
                                        </p:tav>
                                        <p:tav tm="100000">
                                          <p:val>
                                            <p:strVal val="#ppt_x"/>
                                          </p:val>
                                        </p:tav>
                                      </p:tavLst>
                                    </p:anim>
                                    <p:animEffect transition="in" filter="wipe(right)">
                                      <p:cBhvr>
                                        <p:cTn id="54" dur="500"/>
                                        <p:tgtEl>
                                          <p:spTgt spid="14"/>
                                        </p:tgtEl>
                                      </p:cBhvr>
                                    </p:animEffect>
                                  </p:childTnLst>
                                </p:cTn>
                              </p:par>
                            </p:childTnLst>
                          </p:cTn>
                        </p:par>
                        <p:par>
                          <p:cTn id="55" fill="hold">
                            <p:stCondLst>
                              <p:cond delay="2000"/>
                            </p:stCondLst>
                            <p:childTnLst>
                              <p:par>
                                <p:cTn id="56" presetID="12" presetClass="entr" presetSubtype="8"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p:tgtEl>
                                          <p:spTgt spid="15"/>
                                        </p:tgtEl>
                                        <p:attrNameLst>
                                          <p:attrName>ppt_x</p:attrName>
                                        </p:attrNameLst>
                                      </p:cBhvr>
                                      <p:tavLst>
                                        <p:tav tm="0">
                                          <p:val>
                                            <p:strVal val="#ppt_x-#ppt_w*1.125000"/>
                                          </p:val>
                                        </p:tav>
                                        <p:tav tm="100000">
                                          <p:val>
                                            <p:strVal val="#ppt_x"/>
                                          </p:val>
                                        </p:tav>
                                      </p:tavLst>
                                    </p:anim>
                                    <p:animEffect transition="in" filter="wipe(right)">
                                      <p:cBhvr>
                                        <p:cTn id="59" dur="500"/>
                                        <p:tgtEl>
                                          <p:spTgt spid="15"/>
                                        </p:tgtEl>
                                      </p:cBhvr>
                                    </p:animEffect>
                                  </p:childTnLst>
                                </p:cTn>
                              </p:par>
                            </p:childTnLst>
                          </p:cTn>
                        </p:par>
                        <p:par>
                          <p:cTn id="60" fill="hold">
                            <p:stCondLst>
                              <p:cond delay="2500"/>
                            </p:stCondLst>
                            <p:childTnLst>
                              <p:par>
                                <p:cTn id="61" presetID="1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p:tgtEl>
                                          <p:spTgt spid="16"/>
                                        </p:tgtEl>
                                        <p:attrNameLst>
                                          <p:attrName>ppt_x</p:attrName>
                                        </p:attrNameLst>
                                      </p:cBhvr>
                                      <p:tavLst>
                                        <p:tav tm="0">
                                          <p:val>
                                            <p:strVal val="#ppt_x-#ppt_w*1.125000"/>
                                          </p:val>
                                        </p:tav>
                                        <p:tav tm="100000">
                                          <p:val>
                                            <p:strVal val="#ppt_x"/>
                                          </p:val>
                                        </p:tav>
                                      </p:tavLst>
                                    </p:anim>
                                    <p:animEffect transition="in" filter="wipe(right)">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1" grpId="0"/>
      <p:bldP spid="11" grpId="1"/>
      <p:bldP spid="12" grpId="0"/>
      <p:bldP spid="12" grpId="1"/>
      <p:bldP spid="13" grpId="0"/>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a:grpSpLocks/>
          </p:cNvGrpSpPr>
          <p:nvPr/>
        </p:nvGrpSpPr>
        <p:grpSpPr bwMode="auto">
          <a:xfrm>
            <a:off x="7541060" y="2996862"/>
            <a:ext cx="2220022" cy="2558215"/>
            <a:chOff x="7255304" y="2715149"/>
            <a:chExt cx="2315077" cy="2669052"/>
          </a:xfrm>
        </p:grpSpPr>
        <p:grpSp>
          <p:nvGrpSpPr>
            <p:cNvPr id="20529" name="Group 51"/>
            <p:cNvGrpSpPr>
              <a:grpSpLocks/>
            </p:cNvGrpSpPr>
            <p:nvPr/>
          </p:nvGrpSpPr>
          <p:grpSpPr bwMode="auto">
            <a:xfrm flipV="1">
              <a:off x="7255304" y="2715149"/>
              <a:ext cx="2315077" cy="2669052"/>
              <a:chOff x="1923786" y="2403728"/>
              <a:chExt cx="2315077" cy="2669052"/>
            </a:xfrm>
          </p:grpSpPr>
          <p:sp>
            <p:nvSpPr>
              <p:cNvPr id="65" name="Flowchart: Decision 64"/>
              <p:cNvSpPr/>
              <p:nvPr/>
            </p:nvSpPr>
            <p:spPr>
              <a:xfrm>
                <a:off x="1923786" y="2403728"/>
                <a:ext cx="2315077" cy="2315077"/>
              </a:xfrm>
              <a:prstGeom prst="flowChartDecision">
                <a:avLst/>
              </a:prstGeom>
              <a:solidFill>
                <a:schemeClr val="accent5"/>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66" name="Flowchart: Decision 65"/>
              <p:cNvSpPr/>
              <p:nvPr/>
            </p:nvSpPr>
            <p:spPr>
              <a:xfrm>
                <a:off x="1923786" y="2758320"/>
                <a:ext cx="2315077" cy="2314460"/>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grpSp>
          <p:nvGrpSpPr>
            <p:cNvPr id="53" name="Group 52"/>
            <p:cNvGrpSpPr/>
            <p:nvPr/>
          </p:nvGrpSpPr>
          <p:grpSpPr>
            <a:xfrm>
              <a:off x="8103821" y="3563137"/>
              <a:ext cx="618042" cy="619099"/>
              <a:chOff x="9145588" y="4435475"/>
              <a:chExt cx="464344" cy="465138"/>
            </a:xfrm>
            <a:solidFill>
              <a:schemeClr val="accent5"/>
            </a:solidFill>
          </p:grpSpPr>
          <p:sp>
            <p:nvSpPr>
              <p:cNvPr id="56"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57"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58"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59"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60"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61"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62"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63"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64"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grpSp>
        <p:nvGrpSpPr>
          <p:cNvPr id="67" name="Group 66"/>
          <p:cNvGrpSpPr>
            <a:grpSpLocks/>
          </p:cNvGrpSpPr>
          <p:nvPr/>
        </p:nvGrpSpPr>
        <p:grpSpPr bwMode="auto">
          <a:xfrm>
            <a:off x="3097668" y="2991840"/>
            <a:ext cx="2218348" cy="2558215"/>
            <a:chOff x="2625150" y="2715149"/>
            <a:chExt cx="2315077" cy="2669052"/>
          </a:xfrm>
        </p:grpSpPr>
        <p:grpSp>
          <p:nvGrpSpPr>
            <p:cNvPr id="20523" name="Group 67"/>
            <p:cNvGrpSpPr>
              <a:grpSpLocks/>
            </p:cNvGrpSpPr>
            <p:nvPr/>
          </p:nvGrpSpPr>
          <p:grpSpPr bwMode="auto">
            <a:xfrm flipV="1">
              <a:off x="2625150" y="2715149"/>
              <a:ext cx="2315077" cy="2669052"/>
              <a:chOff x="1923786" y="2403728"/>
              <a:chExt cx="2315077" cy="2669052"/>
            </a:xfrm>
          </p:grpSpPr>
          <p:sp>
            <p:nvSpPr>
              <p:cNvPr id="72" name="Flowchart: Decision 71"/>
              <p:cNvSpPr/>
              <p:nvPr/>
            </p:nvSpPr>
            <p:spPr>
              <a:xfrm>
                <a:off x="1923786" y="2403728"/>
                <a:ext cx="2315077" cy="2315077"/>
              </a:xfrm>
              <a:prstGeom prst="flowChartDecision">
                <a:avLst/>
              </a:prstGeom>
              <a:solidFill>
                <a:schemeClr val="accent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73" name="Flowchart: Decision 72"/>
              <p:cNvSpPr/>
              <p:nvPr/>
            </p:nvSpPr>
            <p:spPr>
              <a:xfrm>
                <a:off x="1923786" y="2758321"/>
                <a:ext cx="2315077" cy="231445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grpSp>
          <p:nvGrpSpPr>
            <p:cNvPr id="69" name="Group 68"/>
            <p:cNvGrpSpPr/>
            <p:nvPr/>
          </p:nvGrpSpPr>
          <p:grpSpPr>
            <a:xfrm>
              <a:off x="3549099" y="3562079"/>
              <a:ext cx="467178" cy="619099"/>
              <a:chOff x="3582988" y="3510757"/>
              <a:chExt cx="319088" cy="465138"/>
            </a:xfrm>
            <a:solidFill>
              <a:schemeClr val="accent2"/>
            </a:solidFill>
          </p:grpSpPr>
          <p:sp>
            <p:nvSpPr>
              <p:cNvPr id="70"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71"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grpSp>
        <p:nvGrpSpPr>
          <p:cNvPr id="74" name="Group 73"/>
          <p:cNvGrpSpPr>
            <a:grpSpLocks/>
          </p:cNvGrpSpPr>
          <p:nvPr/>
        </p:nvGrpSpPr>
        <p:grpSpPr bwMode="auto">
          <a:xfrm>
            <a:off x="877647" y="2621836"/>
            <a:ext cx="2220022" cy="2558215"/>
            <a:chOff x="310073" y="2361174"/>
            <a:chExt cx="2315077" cy="2669052"/>
          </a:xfrm>
        </p:grpSpPr>
        <p:grpSp>
          <p:nvGrpSpPr>
            <p:cNvPr id="20517" name="Group 74"/>
            <p:cNvGrpSpPr>
              <a:grpSpLocks/>
            </p:cNvGrpSpPr>
            <p:nvPr/>
          </p:nvGrpSpPr>
          <p:grpSpPr bwMode="auto">
            <a:xfrm>
              <a:off x="310073" y="2361174"/>
              <a:ext cx="2315077" cy="2669052"/>
              <a:chOff x="1923786" y="2403728"/>
              <a:chExt cx="2315077" cy="2669052"/>
            </a:xfrm>
          </p:grpSpPr>
          <p:sp>
            <p:nvSpPr>
              <p:cNvPr id="79" name="Flowchart: Decision 78"/>
              <p:cNvSpPr/>
              <p:nvPr/>
            </p:nvSpPr>
            <p:spPr>
              <a:xfrm>
                <a:off x="1923786" y="2403728"/>
                <a:ext cx="2315077" cy="2315077"/>
              </a:xfrm>
              <a:prstGeom prst="flowChartDecision">
                <a:avLst/>
              </a:prstGeom>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80" name="Flowchart: Decision 79"/>
              <p:cNvSpPr/>
              <p:nvPr/>
            </p:nvSpPr>
            <p:spPr>
              <a:xfrm>
                <a:off x="1923786" y="2758321"/>
                <a:ext cx="2315077" cy="231445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grpSp>
          <p:nvGrpSpPr>
            <p:cNvPr id="76" name="Group 75"/>
            <p:cNvGrpSpPr/>
            <p:nvPr/>
          </p:nvGrpSpPr>
          <p:grpSpPr>
            <a:xfrm>
              <a:off x="1234022" y="3562078"/>
              <a:ext cx="463795" cy="619099"/>
              <a:chOff x="2639219" y="3510757"/>
              <a:chExt cx="348456" cy="465138"/>
            </a:xfrm>
            <a:solidFill>
              <a:schemeClr val="accent1"/>
            </a:solidFill>
          </p:grpSpPr>
          <p:sp>
            <p:nvSpPr>
              <p:cNvPr id="77"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78"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grpSp>
        <p:nvGrpSpPr>
          <p:cNvPr id="81" name="Group 80"/>
          <p:cNvGrpSpPr>
            <a:grpSpLocks/>
          </p:cNvGrpSpPr>
          <p:nvPr/>
        </p:nvGrpSpPr>
        <p:grpSpPr bwMode="auto">
          <a:xfrm>
            <a:off x="5321039" y="2618487"/>
            <a:ext cx="2220022" cy="2558215"/>
            <a:chOff x="4940227" y="2361174"/>
            <a:chExt cx="2315077" cy="2669052"/>
          </a:xfrm>
        </p:grpSpPr>
        <p:grpSp>
          <p:nvGrpSpPr>
            <p:cNvPr id="20511" name="Group 81"/>
            <p:cNvGrpSpPr>
              <a:grpSpLocks/>
            </p:cNvGrpSpPr>
            <p:nvPr/>
          </p:nvGrpSpPr>
          <p:grpSpPr bwMode="auto">
            <a:xfrm>
              <a:off x="4940227" y="2361174"/>
              <a:ext cx="2315077" cy="2669052"/>
              <a:chOff x="1923786" y="2403728"/>
              <a:chExt cx="2315077" cy="2669052"/>
            </a:xfrm>
          </p:grpSpPr>
          <p:sp>
            <p:nvSpPr>
              <p:cNvPr id="87" name="Flowchart: Decision 86"/>
              <p:cNvSpPr/>
              <p:nvPr/>
            </p:nvSpPr>
            <p:spPr>
              <a:xfrm>
                <a:off x="1923786" y="2403728"/>
                <a:ext cx="2315077" cy="2315077"/>
              </a:xfrm>
              <a:prstGeom prst="flowChartDecision">
                <a:avLst/>
              </a:prstGeom>
              <a:solidFill>
                <a:schemeClr val="accent4"/>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88" name="Flowchart: Decision 87"/>
              <p:cNvSpPr/>
              <p:nvPr/>
            </p:nvSpPr>
            <p:spPr>
              <a:xfrm>
                <a:off x="1923786" y="2758321"/>
                <a:ext cx="2315077" cy="231445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grpSp>
          <p:nvGrpSpPr>
            <p:cNvPr id="83" name="Group 82"/>
            <p:cNvGrpSpPr/>
            <p:nvPr/>
          </p:nvGrpSpPr>
          <p:grpSpPr>
            <a:xfrm>
              <a:off x="5788744" y="3563137"/>
              <a:ext cx="618042" cy="618042"/>
              <a:chOff x="4439444" y="2582069"/>
              <a:chExt cx="464344" cy="464344"/>
            </a:xfrm>
            <a:solidFill>
              <a:schemeClr val="accent4"/>
            </a:solidFill>
          </p:grpSpPr>
          <p:sp>
            <p:nvSpPr>
              <p:cNvPr id="84"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85"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86"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grpSp>
        <p:nvGrpSpPr>
          <p:cNvPr id="89" name="Group 88"/>
          <p:cNvGrpSpPr>
            <a:grpSpLocks/>
          </p:cNvGrpSpPr>
          <p:nvPr/>
        </p:nvGrpSpPr>
        <p:grpSpPr bwMode="auto">
          <a:xfrm>
            <a:off x="803981" y="1331011"/>
            <a:ext cx="2364005" cy="1146836"/>
            <a:chOff x="3816825" y="5468753"/>
            <a:chExt cx="2242158" cy="1087867"/>
          </a:xfrm>
        </p:grpSpPr>
        <p:sp>
          <p:nvSpPr>
            <p:cNvPr id="20509" name="TextBox 89"/>
            <p:cNvSpPr txBox="1">
              <a:spLocks noChangeArrowheads="1"/>
            </p:cNvSpPr>
            <p:nvPr/>
          </p:nvSpPr>
          <p:spPr bwMode="auto">
            <a:xfrm>
              <a:off x="4115403" y="5468753"/>
              <a:ext cx="1716813" cy="395472"/>
            </a:xfrm>
            <a:prstGeom prst="rect">
              <a:avLst/>
            </a:prstGeom>
            <a:noFill/>
            <a:ln w="9525">
              <a:noFill/>
              <a:miter lim="800000"/>
              <a:headEnd/>
              <a:tailEnd/>
            </a:ln>
          </p:spPr>
          <p:txBody>
            <a:bodyPr wrap="none">
              <a:spAutoFit/>
            </a:bodyPr>
            <a:lstStyle/>
            <a:p>
              <a:r>
                <a:rPr lang="zh-CN" altLang="en-US" sz="2109" b="1" dirty="0" smtClean="0">
                  <a:solidFill>
                    <a:schemeClr val="accent1"/>
                  </a:solidFill>
                </a:rPr>
                <a:t>点此替换文本</a:t>
              </a:r>
              <a:endParaRPr lang="en-GB" altLang="zh-CN" sz="2109" b="1" dirty="0">
                <a:solidFill>
                  <a:schemeClr val="accent1"/>
                </a:solidFill>
              </a:endParaRPr>
            </a:p>
          </p:txBody>
        </p:sp>
        <p:sp>
          <p:nvSpPr>
            <p:cNvPr id="20510" name="Rectangle 90"/>
            <p:cNvSpPr>
              <a:spLocks noChangeArrowheads="1"/>
            </p:cNvSpPr>
            <p:nvPr/>
          </p:nvSpPr>
          <p:spPr bwMode="auto">
            <a:xfrm>
              <a:off x="3816825" y="5822728"/>
              <a:ext cx="2242158" cy="733892"/>
            </a:xfrm>
            <a:prstGeom prst="rect">
              <a:avLst/>
            </a:prstGeom>
            <a:noFill/>
            <a:ln w="9525">
              <a:noFill/>
              <a:miter lim="800000"/>
              <a:headEnd/>
              <a:tailEnd/>
            </a:ln>
          </p:spPr>
          <p:txBody>
            <a:bodyPr>
              <a:spAutoFit/>
            </a:bodyPr>
            <a:lstStyle/>
            <a:p>
              <a:pPr algn="ctr"/>
              <a:r>
                <a:rPr lang="en-GB" altLang="zh-CN" sz="1476"/>
                <a:t>Lorem ipsum dolor sit amet, consectetur adipiscing, sed do</a:t>
              </a:r>
            </a:p>
          </p:txBody>
        </p:sp>
      </p:grpSp>
      <p:grpSp>
        <p:nvGrpSpPr>
          <p:cNvPr id="92" name="Group 91"/>
          <p:cNvGrpSpPr>
            <a:grpSpLocks/>
          </p:cNvGrpSpPr>
          <p:nvPr/>
        </p:nvGrpSpPr>
        <p:grpSpPr bwMode="auto">
          <a:xfrm>
            <a:off x="3024002" y="5668926"/>
            <a:ext cx="2365680" cy="1146836"/>
            <a:chOff x="3816825" y="5468753"/>
            <a:chExt cx="2242158" cy="1087867"/>
          </a:xfrm>
        </p:grpSpPr>
        <p:sp>
          <p:nvSpPr>
            <p:cNvPr id="20507" name="TextBox 92"/>
            <p:cNvSpPr txBox="1">
              <a:spLocks noChangeArrowheads="1"/>
            </p:cNvSpPr>
            <p:nvPr/>
          </p:nvSpPr>
          <p:spPr bwMode="auto">
            <a:xfrm>
              <a:off x="4164711" y="5468753"/>
              <a:ext cx="1715598" cy="395472"/>
            </a:xfrm>
            <a:prstGeom prst="rect">
              <a:avLst/>
            </a:prstGeom>
            <a:noFill/>
            <a:ln w="9525">
              <a:noFill/>
              <a:miter lim="800000"/>
              <a:headEnd/>
              <a:tailEnd/>
            </a:ln>
          </p:spPr>
          <p:txBody>
            <a:bodyPr wrap="none">
              <a:spAutoFit/>
            </a:bodyPr>
            <a:lstStyle/>
            <a:p>
              <a:r>
                <a:rPr lang="zh-CN" altLang="en-US" sz="2109" b="1" dirty="0" smtClean="0">
                  <a:solidFill>
                    <a:schemeClr val="accent2"/>
                  </a:solidFill>
                </a:rPr>
                <a:t>点此替换文本</a:t>
              </a:r>
              <a:endParaRPr lang="en-GB" altLang="zh-CN" sz="2109" b="1" dirty="0">
                <a:solidFill>
                  <a:schemeClr val="accent2"/>
                </a:solidFill>
              </a:endParaRPr>
            </a:p>
          </p:txBody>
        </p:sp>
        <p:sp>
          <p:nvSpPr>
            <p:cNvPr id="20508" name="Rectangle 93"/>
            <p:cNvSpPr>
              <a:spLocks noChangeArrowheads="1"/>
            </p:cNvSpPr>
            <p:nvPr/>
          </p:nvSpPr>
          <p:spPr bwMode="auto">
            <a:xfrm>
              <a:off x="3816825" y="5822728"/>
              <a:ext cx="2242158" cy="733892"/>
            </a:xfrm>
            <a:prstGeom prst="rect">
              <a:avLst/>
            </a:prstGeom>
            <a:noFill/>
            <a:ln w="9525">
              <a:noFill/>
              <a:miter lim="800000"/>
              <a:headEnd/>
              <a:tailEnd/>
            </a:ln>
          </p:spPr>
          <p:txBody>
            <a:bodyPr>
              <a:spAutoFit/>
            </a:bodyPr>
            <a:lstStyle/>
            <a:p>
              <a:pPr algn="ctr"/>
              <a:r>
                <a:rPr lang="en-GB" altLang="zh-CN" sz="1476"/>
                <a:t>Lorem ipsum dolor sit amet, consectetur adipiscing, sed do</a:t>
              </a:r>
            </a:p>
          </p:txBody>
        </p:sp>
      </p:grpSp>
      <p:grpSp>
        <p:nvGrpSpPr>
          <p:cNvPr id="95" name="Group 94"/>
          <p:cNvGrpSpPr>
            <a:grpSpLocks/>
          </p:cNvGrpSpPr>
          <p:nvPr/>
        </p:nvGrpSpPr>
        <p:grpSpPr bwMode="auto">
          <a:xfrm>
            <a:off x="7467394" y="5668926"/>
            <a:ext cx="2365680" cy="1146836"/>
            <a:chOff x="3816825" y="5468753"/>
            <a:chExt cx="2242158" cy="1087867"/>
          </a:xfrm>
        </p:grpSpPr>
        <p:sp>
          <p:nvSpPr>
            <p:cNvPr id="96" name="TextBox 95"/>
            <p:cNvSpPr txBox="1"/>
            <p:nvPr/>
          </p:nvSpPr>
          <p:spPr>
            <a:xfrm>
              <a:off x="4165922" y="5468753"/>
              <a:ext cx="1715598" cy="395472"/>
            </a:xfrm>
            <a:prstGeom prst="rect">
              <a:avLst/>
            </a:prstGeom>
            <a:noFill/>
          </p:spPr>
          <p:txBody>
            <a:bodyPr wrap="none">
              <a:spAutoFit/>
            </a:bodyPr>
            <a:lstStyle/>
            <a:p>
              <a:pPr fontAlgn="auto">
                <a:spcBef>
                  <a:spcPts val="0"/>
                </a:spcBef>
                <a:spcAft>
                  <a:spcPts val="0"/>
                </a:spcAft>
                <a:defRPr/>
              </a:pPr>
              <a:r>
                <a:rPr lang="zh-CN" altLang="en-US" sz="2109" b="1" dirty="0" smtClean="0">
                  <a:solidFill>
                    <a:schemeClr val="accent5"/>
                  </a:solidFill>
                  <a:latin typeface="+mn-lt"/>
                  <a:ea typeface="+mn-ea"/>
                </a:rPr>
                <a:t>点此替换文本</a:t>
              </a:r>
              <a:endParaRPr lang="en-GB" sz="2109" b="1" dirty="0">
                <a:solidFill>
                  <a:schemeClr val="accent5"/>
                </a:solidFill>
                <a:latin typeface="+mn-lt"/>
                <a:ea typeface="+mn-ea"/>
              </a:endParaRPr>
            </a:p>
          </p:txBody>
        </p:sp>
        <p:sp>
          <p:nvSpPr>
            <p:cNvPr id="20506" name="Rectangle 96"/>
            <p:cNvSpPr>
              <a:spLocks noChangeArrowheads="1"/>
            </p:cNvSpPr>
            <p:nvPr/>
          </p:nvSpPr>
          <p:spPr bwMode="auto">
            <a:xfrm>
              <a:off x="3816825" y="5822728"/>
              <a:ext cx="2242158" cy="733892"/>
            </a:xfrm>
            <a:prstGeom prst="rect">
              <a:avLst/>
            </a:prstGeom>
            <a:noFill/>
            <a:ln w="9525">
              <a:noFill/>
              <a:miter lim="800000"/>
              <a:headEnd/>
              <a:tailEnd/>
            </a:ln>
          </p:spPr>
          <p:txBody>
            <a:bodyPr>
              <a:spAutoFit/>
            </a:bodyPr>
            <a:lstStyle/>
            <a:p>
              <a:pPr algn="ctr"/>
              <a:r>
                <a:rPr lang="en-GB" altLang="zh-CN" sz="1476"/>
                <a:t>Lorem ipsum dolor sit amet, consectetur adipiscing, sed do</a:t>
              </a:r>
            </a:p>
          </p:txBody>
        </p:sp>
      </p:grpSp>
      <p:grpSp>
        <p:nvGrpSpPr>
          <p:cNvPr id="98" name="Group 97"/>
          <p:cNvGrpSpPr>
            <a:grpSpLocks/>
          </p:cNvGrpSpPr>
          <p:nvPr/>
        </p:nvGrpSpPr>
        <p:grpSpPr bwMode="auto">
          <a:xfrm>
            <a:off x="5245699" y="1331011"/>
            <a:ext cx="2365679" cy="1146836"/>
            <a:chOff x="3816825" y="5468753"/>
            <a:chExt cx="2242158" cy="1087867"/>
          </a:xfrm>
        </p:grpSpPr>
        <p:sp>
          <p:nvSpPr>
            <p:cNvPr id="99" name="TextBox 98"/>
            <p:cNvSpPr txBox="1"/>
            <p:nvPr/>
          </p:nvSpPr>
          <p:spPr>
            <a:xfrm>
              <a:off x="4127839" y="5468753"/>
              <a:ext cx="1773332" cy="395472"/>
            </a:xfrm>
            <a:prstGeom prst="rect">
              <a:avLst/>
            </a:prstGeom>
            <a:noFill/>
          </p:spPr>
          <p:txBody>
            <a:bodyPr wrap="none">
              <a:spAutoFit/>
            </a:bodyPr>
            <a:lstStyle/>
            <a:p>
              <a:pPr fontAlgn="auto">
                <a:spcBef>
                  <a:spcPts val="0"/>
                </a:spcBef>
                <a:spcAft>
                  <a:spcPts val="0"/>
                </a:spcAft>
                <a:defRPr/>
              </a:pPr>
              <a:r>
                <a:rPr lang="zh-CN" altLang="en-US" sz="2109" b="1" dirty="0" smtClean="0">
                  <a:solidFill>
                    <a:schemeClr val="accent4"/>
                  </a:solidFill>
                  <a:latin typeface="+mn-lt"/>
                  <a:ea typeface="+mn-ea"/>
                </a:rPr>
                <a:t>点此替换文本</a:t>
              </a:r>
              <a:r>
                <a:rPr lang="en-US" sz="2109" b="1" dirty="0" smtClean="0">
                  <a:solidFill>
                    <a:schemeClr val="accent4"/>
                  </a:solidFill>
                  <a:latin typeface="+mn-lt"/>
                  <a:ea typeface="+mn-ea"/>
                </a:rPr>
                <a:t> </a:t>
              </a:r>
              <a:endParaRPr lang="en-GB" sz="2109" b="1" dirty="0">
                <a:solidFill>
                  <a:schemeClr val="accent4"/>
                </a:solidFill>
                <a:latin typeface="+mn-lt"/>
                <a:ea typeface="+mn-ea"/>
              </a:endParaRPr>
            </a:p>
          </p:txBody>
        </p:sp>
        <p:sp>
          <p:nvSpPr>
            <p:cNvPr id="20504" name="Rectangle 99"/>
            <p:cNvSpPr>
              <a:spLocks noChangeArrowheads="1"/>
            </p:cNvSpPr>
            <p:nvPr/>
          </p:nvSpPr>
          <p:spPr bwMode="auto">
            <a:xfrm>
              <a:off x="3816825" y="5822728"/>
              <a:ext cx="2242158" cy="733892"/>
            </a:xfrm>
            <a:prstGeom prst="rect">
              <a:avLst/>
            </a:prstGeom>
            <a:noFill/>
            <a:ln w="9525">
              <a:noFill/>
              <a:miter lim="800000"/>
              <a:headEnd/>
              <a:tailEnd/>
            </a:ln>
          </p:spPr>
          <p:txBody>
            <a:bodyPr>
              <a:spAutoFit/>
            </a:bodyPr>
            <a:lstStyle/>
            <a:p>
              <a:pPr algn="ctr"/>
              <a:r>
                <a:rPr lang="en-GB" altLang="zh-CN" sz="1476"/>
                <a:t>Lorem ipsum dolor sit amet, consectetur adipiscing, sed do</a:t>
              </a:r>
            </a:p>
          </p:txBody>
        </p:sp>
      </p:grpSp>
      <p:grpSp>
        <p:nvGrpSpPr>
          <p:cNvPr id="101" name="Group 100"/>
          <p:cNvGrpSpPr>
            <a:grpSpLocks/>
          </p:cNvGrpSpPr>
          <p:nvPr/>
        </p:nvGrpSpPr>
        <p:grpSpPr bwMode="auto">
          <a:xfrm>
            <a:off x="9761082" y="2611790"/>
            <a:ext cx="2218348" cy="2558215"/>
            <a:chOff x="9565736" y="2354890"/>
            <a:chExt cx="2315077" cy="2669052"/>
          </a:xfrm>
        </p:grpSpPr>
        <p:grpSp>
          <p:nvGrpSpPr>
            <p:cNvPr id="20497" name="Group 101"/>
            <p:cNvGrpSpPr>
              <a:grpSpLocks/>
            </p:cNvGrpSpPr>
            <p:nvPr/>
          </p:nvGrpSpPr>
          <p:grpSpPr bwMode="auto">
            <a:xfrm>
              <a:off x="9565736" y="2354890"/>
              <a:ext cx="2315077" cy="2669052"/>
              <a:chOff x="1923786" y="2403728"/>
              <a:chExt cx="2315077" cy="2669052"/>
            </a:xfrm>
          </p:grpSpPr>
          <p:sp>
            <p:nvSpPr>
              <p:cNvPr id="107" name="Flowchart: Decision 106"/>
              <p:cNvSpPr/>
              <p:nvPr/>
            </p:nvSpPr>
            <p:spPr>
              <a:xfrm>
                <a:off x="1923786" y="2403728"/>
                <a:ext cx="2315077" cy="2315077"/>
              </a:xfrm>
              <a:prstGeom prst="flowChartDecision">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08" name="Flowchart: Decision 107"/>
              <p:cNvSpPr/>
              <p:nvPr/>
            </p:nvSpPr>
            <p:spPr>
              <a:xfrm>
                <a:off x="1923786" y="2758321"/>
                <a:ext cx="2315077" cy="231445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grpSp>
          <p:nvGrpSpPr>
            <p:cNvPr id="103" name="Group 102"/>
            <p:cNvGrpSpPr/>
            <p:nvPr/>
          </p:nvGrpSpPr>
          <p:grpSpPr>
            <a:xfrm>
              <a:off x="10463950" y="3529523"/>
              <a:ext cx="510778" cy="561856"/>
              <a:chOff x="4439444" y="1652588"/>
              <a:chExt cx="464344" cy="464344"/>
            </a:xfrm>
            <a:solidFill>
              <a:schemeClr val="accent3"/>
            </a:solidFill>
          </p:grpSpPr>
          <p:sp>
            <p:nvSpPr>
              <p:cNvPr id="104"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105"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106"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grpSp>
        <p:nvGrpSpPr>
          <p:cNvPr id="109" name="Group 108"/>
          <p:cNvGrpSpPr>
            <a:grpSpLocks/>
          </p:cNvGrpSpPr>
          <p:nvPr/>
        </p:nvGrpSpPr>
        <p:grpSpPr bwMode="auto">
          <a:xfrm>
            <a:off x="9684068" y="1331011"/>
            <a:ext cx="2365680" cy="1146836"/>
            <a:chOff x="3816825" y="5468753"/>
            <a:chExt cx="2242158" cy="1087867"/>
          </a:xfrm>
        </p:grpSpPr>
        <p:sp>
          <p:nvSpPr>
            <p:cNvPr id="110" name="TextBox 109"/>
            <p:cNvSpPr txBox="1"/>
            <p:nvPr/>
          </p:nvSpPr>
          <p:spPr>
            <a:xfrm>
              <a:off x="3835867" y="5468753"/>
              <a:ext cx="1715598" cy="395472"/>
            </a:xfrm>
            <a:prstGeom prst="rect">
              <a:avLst/>
            </a:prstGeom>
            <a:noFill/>
          </p:spPr>
          <p:txBody>
            <a:bodyPr wrap="none">
              <a:spAutoFit/>
            </a:bodyPr>
            <a:lstStyle/>
            <a:p>
              <a:r>
                <a:rPr lang="zh-CN" altLang="en-US" sz="2109" b="1" dirty="0">
                  <a:solidFill>
                    <a:schemeClr val="accent1"/>
                  </a:solidFill>
                </a:rPr>
                <a:t>点此替换文本</a:t>
              </a:r>
              <a:endParaRPr lang="en-GB" altLang="zh-CN" sz="2109" b="1" dirty="0">
                <a:solidFill>
                  <a:schemeClr val="accent1"/>
                </a:solidFill>
              </a:endParaRPr>
            </a:p>
          </p:txBody>
        </p:sp>
        <p:sp>
          <p:nvSpPr>
            <p:cNvPr id="20496" name="Rectangle 110"/>
            <p:cNvSpPr>
              <a:spLocks noChangeArrowheads="1"/>
            </p:cNvSpPr>
            <p:nvPr/>
          </p:nvSpPr>
          <p:spPr bwMode="auto">
            <a:xfrm>
              <a:off x="3816825" y="5822728"/>
              <a:ext cx="2242158" cy="733892"/>
            </a:xfrm>
            <a:prstGeom prst="rect">
              <a:avLst/>
            </a:prstGeom>
            <a:noFill/>
            <a:ln w="9525">
              <a:noFill/>
              <a:miter lim="800000"/>
              <a:headEnd/>
              <a:tailEnd/>
            </a:ln>
          </p:spPr>
          <p:txBody>
            <a:bodyPr>
              <a:spAutoFit/>
            </a:bodyPr>
            <a:lstStyle/>
            <a:p>
              <a:pPr algn="ctr"/>
              <a:r>
                <a:rPr lang="en-GB" altLang="zh-CN" sz="1476"/>
                <a:t>Lorem ipsum dolor sit amet, consectetur adipiscing, sed do</a:t>
              </a:r>
            </a:p>
          </p:txBody>
        </p:sp>
      </p:grpSp>
      <p:sp>
        <p:nvSpPr>
          <p:cNvPr id="68" name="矩形 67"/>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75" name="矩形 74"/>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82" name="文本框 81"/>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90" name="文本框 89"/>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648051116"/>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
                                        <p:tgtEl>
                                          <p:spTgt spid="74"/>
                                        </p:tgtEl>
                                      </p:cBhvr>
                                    </p:animEffect>
                                    <p:anim calcmode="lin" valueType="num">
                                      <p:cBhvr>
                                        <p:cTn id="8" dur="400" fill="hold"/>
                                        <p:tgtEl>
                                          <p:spTgt spid="74"/>
                                        </p:tgtEl>
                                        <p:attrNameLst>
                                          <p:attrName>ppt_x</p:attrName>
                                        </p:attrNameLst>
                                      </p:cBhvr>
                                      <p:tavLst>
                                        <p:tav tm="0">
                                          <p:val>
                                            <p:strVal val="#ppt_x"/>
                                          </p:val>
                                        </p:tav>
                                        <p:tav tm="100000">
                                          <p:val>
                                            <p:strVal val="#ppt_x"/>
                                          </p:val>
                                        </p:tav>
                                      </p:tavLst>
                                    </p:anim>
                                    <p:anim calcmode="lin" valueType="num">
                                      <p:cBhvr>
                                        <p:cTn id="9" dur="400" fill="hold"/>
                                        <p:tgtEl>
                                          <p:spTgt spid="74"/>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7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7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additive="base">
                                        <p:cTn id="15" dur="500"/>
                                        <p:tgtEl>
                                          <p:spTgt spid="89"/>
                                        </p:tgtEl>
                                        <p:attrNameLst>
                                          <p:attrName>ppt_y</p:attrName>
                                        </p:attrNameLst>
                                      </p:cBhvr>
                                      <p:tavLst>
                                        <p:tav tm="0">
                                          <p:val>
                                            <p:strVal val="#ppt_y+#ppt_h*1.125000"/>
                                          </p:val>
                                        </p:tav>
                                        <p:tav tm="100000">
                                          <p:val>
                                            <p:strVal val="#ppt_y"/>
                                          </p:val>
                                        </p:tav>
                                      </p:tavLst>
                                    </p:anim>
                                    <p:animEffect transition="in" filter="wipe(up)">
                                      <p:cBhvr>
                                        <p:cTn id="16" dur="500"/>
                                        <p:tgtEl>
                                          <p:spTgt spid="89"/>
                                        </p:tgtEl>
                                      </p:cBhvr>
                                    </p:animEffect>
                                  </p:childTnLst>
                                </p:cTn>
                              </p:par>
                            </p:childTnLst>
                          </p:cTn>
                        </p:par>
                        <p:par>
                          <p:cTn id="17" fill="hold">
                            <p:stCondLst>
                              <p:cond delay="1500"/>
                            </p:stCondLst>
                            <p:childTnLst>
                              <p:par>
                                <p:cTn id="18" presetID="49" presetClass="entr" presetSubtype="0" decel="100000" fill="hold" nodeType="afterEffect">
                                  <p:stCondLst>
                                    <p:cond delay="0"/>
                                  </p:stCondLst>
                                  <p:childTnLst>
                                    <p:set>
                                      <p:cBhvr>
                                        <p:cTn id="19" dur="1" fill="hold">
                                          <p:stCondLst>
                                            <p:cond delay="0"/>
                                          </p:stCondLst>
                                        </p:cTn>
                                        <p:tgtEl>
                                          <p:spTgt spid="67"/>
                                        </p:tgtEl>
                                        <p:attrNameLst>
                                          <p:attrName>style.visibility</p:attrName>
                                        </p:attrNameLst>
                                      </p:cBhvr>
                                      <p:to>
                                        <p:strVal val="visible"/>
                                      </p:to>
                                    </p:set>
                                    <p:anim calcmode="lin" valueType="num">
                                      <p:cBhvr>
                                        <p:cTn id="20" dur="500" fill="hold"/>
                                        <p:tgtEl>
                                          <p:spTgt spid="67"/>
                                        </p:tgtEl>
                                        <p:attrNameLst>
                                          <p:attrName>ppt_w</p:attrName>
                                        </p:attrNameLst>
                                      </p:cBhvr>
                                      <p:tavLst>
                                        <p:tav tm="0">
                                          <p:val>
                                            <p:fltVal val="0"/>
                                          </p:val>
                                        </p:tav>
                                        <p:tav tm="100000">
                                          <p:val>
                                            <p:strVal val="#ppt_w"/>
                                          </p:val>
                                        </p:tav>
                                      </p:tavLst>
                                    </p:anim>
                                    <p:anim calcmode="lin" valueType="num">
                                      <p:cBhvr>
                                        <p:cTn id="21" dur="500" fill="hold"/>
                                        <p:tgtEl>
                                          <p:spTgt spid="67"/>
                                        </p:tgtEl>
                                        <p:attrNameLst>
                                          <p:attrName>ppt_h</p:attrName>
                                        </p:attrNameLst>
                                      </p:cBhvr>
                                      <p:tavLst>
                                        <p:tav tm="0">
                                          <p:val>
                                            <p:fltVal val="0"/>
                                          </p:val>
                                        </p:tav>
                                        <p:tav tm="100000">
                                          <p:val>
                                            <p:strVal val="#ppt_h"/>
                                          </p:val>
                                        </p:tav>
                                      </p:tavLst>
                                    </p:anim>
                                    <p:anim calcmode="lin" valueType="num">
                                      <p:cBhvr>
                                        <p:cTn id="22" dur="500" fill="hold"/>
                                        <p:tgtEl>
                                          <p:spTgt spid="67"/>
                                        </p:tgtEl>
                                        <p:attrNameLst>
                                          <p:attrName>style.rotation</p:attrName>
                                        </p:attrNameLst>
                                      </p:cBhvr>
                                      <p:tavLst>
                                        <p:tav tm="0">
                                          <p:val>
                                            <p:fltVal val="360"/>
                                          </p:val>
                                        </p:tav>
                                        <p:tav tm="100000">
                                          <p:val>
                                            <p:fltVal val="0"/>
                                          </p:val>
                                        </p:tav>
                                      </p:tavLst>
                                    </p:anim>
                                    <p:animEffect transition="in" filter="fade">
                                      <p:cBhvr>
                                        <p:cTn id="23" dur="500"/>
                                        <p:tgtEl>
                                          <p:spTgt spid="67"/>
                                        </p:tgtEl>
                                      </p:cBhvr>
                                    </p:animEffect>
                                  </p:childTnLst>
                                </p:cTn>
                              </p:par>
                            </p:childTnLst>
                          </p:cTn>
                        </p:par>
                        <p:par>
                          <p:cTn id="24" fill="hold">
                            <p:stCondLst>
                              <p:cond delay="2000"/>
                            </p:stCondLst>
                            <p:childTnLst>
                              <p:par>
                                <p:cTn id="25" presetID="12" presetClass="entr" presetSubtype="1" fill="hold" nodeType="afterEffect">
                                  <p:stCondLst>
                                    <p:cond delay="0"/>
                                  </p:stCondLst>
                                  <p:childTnLst>
                                    <p:set>
                                      <p:cBhvr>
                                        <p:cTn id="26" dur="1" fill="hold">
                                          <p:stCondLst>
                                            <p:cond delay="0"/>
                                          </p:stCondLst>
                                        </p:cTn>
                                        <p:tgtEl>
                                          <p:spTgt spid="92"/>
                                        </p:tgtEl>
                                        <p:attrNameLst>
                                          <p:attrName>style.visibility</p:attrName>
                                        </p:attrNameLst>
                                      </p:cBhvr>
                                      <p:to>
                                        <p:strVal val="visible"/>
                                      </p:to>
                                    </p:set>
                                    <p:anim calcmode="lin" valueType="num">
                                      <p:cBhvr additive="base">
                                        <p:cTn id="27" dur="500"/>
                                        <p:tgtEl>
                                          <p:spTgt spid="92"/>
                                        </p:tgtEl>
                                        <p:attrNameLst>
                                          <p:attrName>ppt_y</p:attrName>
                                        </p:attrNameLst>
                                      </p:cBhvr>
                                      <p:tavLst>
                                        <p:tav tm="0">
                                          <p:val>
                                            <p:strVal val="#ppt_y-#ppt_h*1.125000"/>
                                          </p:val>
                                        </p:tav>
                                        <p:tav tm="100000">
                                          <p:val>
                                            <p:strVal val="#ppt_y"/>
                                          </p:val>
                                        </p:tav>
                                      </p:tavLst>
                                    </p:anim>
                                    <p:animEffect transition="in" filter="wipe(down)">
                                      <p:cBhvr>
                                        <p:cTn id="28" dur="500"/>
                                        <p:tgtEl>
                                          <p:spTgt spid="92"/>
                                        </p:tgtEl>
                                      </p:cBhvr>
                                    </p:animEffect>
                                  </p:childTnLst>
                                </p:cTn>
                              </p:par>
                            </p:childTnLst>
                          </p:cTn>
                        </p:par>
                        <p:par>
                          <p:cTn id="29" fill="hold">
                            <p:stCondLst>
                              <p:cond delay="2500"/>
                            </p:stCondLst>
                            <p:childTnLst>
                              <p:par>
                                <p:cTn id="30" presetID="15" presetClass="entr" presetSubtype="0" fill="hold" nodeType="afterEffect">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cBhvr>
                                        <p:cTn id="32" dur="1000" fill="hold"/>
                                        <p:tgtEl>
                                          <p:spTgt spid="81"/>
                                        </p:tgtEl>
                                        <p:attrNameLst>
                                          <p:attrName>ppt_w</p:attrName>
                                        </p:attrNameLst>
                                      </p:cBhvr>
                                      <p:tavLst>
                                        <p:tav tm="0">
                                          <p:val>
                                            <p:fltVal val="0"/>
                                          </p:val>
                                        </p:tav>
                                        <p:tav tm="100000">
                                          <p:val>
                                            <p:strVal val="#ppt_w"/>
                                          </p:val>
                                        </p:tav>
                                      </p:tavLst>
                                    </p:anim>
                                    <p:anim calcmode="lin" valueType="num">
                                      <p:cBhvr>
                                        <p:cTn id="33" dur="1000" fill="hold"/>
                                        <p:tgtEl>
                                          <p:spTgt spid="81"/>
                                        </p:tgtEl>
                                        <p:attrNameLst>
                                          <p:attrName>ppt_h</p:attrName>
                                        </p:attrNameLst>
                                      </p:cBhvr>
                                      <p:tavLst>
                                        <p:tav tm="0">
                                          <p:val>
                                            <p:fltVal val="0"/>
                                          </p:val>
                                        </p:tav>
                                        <p:tav tm="100000">
                                          <p:val>
                                            <p:strVal val="#ppt_h"/>
                                          </p:val>
                                        </p:tav>
                                      </p:tavLst>
                                    </p:anim>
                                    <p:anim calcmode="lin" valueType="num">
                                      <p:cBhvr>
                                        <p:cTn id="34" dur="1000" fill="hold"/>
                                        <p:tgtEl>
                                          <p:spTgt spid="81"/>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81"/>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98"/>
                                        </p:tgtEl>
                                        <p:attrNameLst>
                                          <p:attrName>style.visibility</p:attrName>
                                        </p:attrNameLst>
                                      </p:cBhvr>
                                      <p:to>
                                        <p:strVal val="visible"/>
                                      </p:to>
                                    </p:set>
                                    <p:anim calcmode="lin" valueType="num">
                                      <p:cBhvr additive="base">
                                        <p:cTn id="39" dur="500"/>
                                        <p:tgtEl>
                                          <p:spTgt spid="98"/>
                                        </p:tgtEl>
                                        <p:attrNameLst>
                                          <p:attrName>ppt_y</p:attrName>
                                        </p:attrNameLst>
                                      </p:cBhvr>
                                      <p:tavLst>
                                        <p:tav tm="0">
                                          <p:val>
                                            <p:strVal val="#ppt_y+#ppt_h*1.125000"/>
                                          </p:val>
                                        </p:tav>
                                        <p:tav tm="100000">
                                          <p:val>
                                            <p:strVal val="#ppt_y"/>
                                          </p:val>
                                        </p:tav>
                                      </p:tavLst>
                                    </p:anim>
                                    <p:animEffect transition="in" filter="wipe(up)">
                                      <p:cBhvr>
                                        <p:cTn id="40" dur="500"/>
                                        <p:tgtEl>
                                          <p:spTgt spid="98"/>
                                        </p:tgtEl>
                                      </p:cBhvr>
                                    </p:animEffect>
                                  </p:childTnLst>
                                </p:cTn>
                              </p:par>
                            </p:childTnLst>
                          </p:cTn>
                        </p:par>
                        <p:par>
                          <p:cTn id="41" fill="hold">
                            <p:stCondLst>
                              <p:cond delay="4000"/>
                            </p:stCondLst>
                            <p:childTnLst>
                              <p:par>
                                <p:cTn id="42" presetID="25" presetClass="entr" presetSubtype="0" fill="hold" nodeType="after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p:cTn id="44" dur="500" decel="50000" fill="hold">
                                          <p:stCondLst>
                                            <p:cond delay="0"/>
                                          </p:stCondLst>
                                        </p:cTn>
                                        <p:tgtEl>
                                          <p:spTgt spid="51"/>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51"/>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51"/>
                                        </p:tgtEl>
                                        <p:attrNameLst>
                                          <p:attrName>ppt_w</p:attrName>
                                        </p:attrNameLst>
                                      </p:cBhvr>
                                      <p:tavLst>
                                        <p:tav tm="0">
                                          <p:val>
                                            <p:strVal val="#ppt_w*.05"/>
                                          </p:val>
                                        </p:tav>
                                        <p:tav tm="100000">
                                          <p:val>
                                            <p:strVal val="#ppt_w"/>
                                          </p:val>
                                        </p:tav>
                                      </p:tavLst>
                                    </p:anim>
                                    <p:anim calcmode="lin" valueType="num">
                                      <p:cBhvr>
                                        <p:cTn id="47" dur="1000" fill="hold"/>
                                        <p:tgtEl>
                                          <p:spTgt spid="51"/>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51"/>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51"/>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51"/>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51"/>
                                        </p:tgtEl>
                                      </p:cBhvr>
                                    </p:animEffect>
                                  </p:childTnLst>
                                </p:cTn>
                              </p:par>
                            </p:childTnLst>
                          </p:cTn>
                        </p:par>
                        <p:par>
                          <p:cTn id="52" fill="hold">
                            <p:stCondLst>
                              <p:cond delay="5000"/>
                            </p:stCondLst>
                            <p:childTnLst>
                              <p:par>
                                <p:cTn id="53" presetID="12" presetClass="entr" presetSubtype="1" fill="hold" nodeType="afterEffect">
                                  <p:stCondLst>
                                    <p:cond delay="0"/>
                                  </p:stCondLst>
                                  <p:childTnLst>
                                    <p:set>
                                      <p:cBhvr>
                                        <p:cTn id="54" dur="1" fill="hold">
                                          <p:stCondLst>
                                            <p:cond delay="0"/>
                                          </p:stCondLst>
                                        </p:cTn>
                                        <p:tgtEl>
                                          <p:spTgt spid="95"/>
                                        </p:tgtEl>
                                        <p:attrNameLst>
                                          <p:attrName>style.visibility</p:attrName>
                                        </p:attrNameLst>
                                      </p:cBhvr>
                                      <p:to>
                                        <p:strVal val="visible"/>
                                      </p:to>
                                    </p:set>
                                    <p:anim calcmode="lin" valueType="num">
                                      <p:cBhvr additive="base">
                                        <p:cTn id="55" dur="500"/>
                                        <p:tgtEl>
                                          <p:spTgt spid="95"/>
                                        </p:tgtEl>
                                        <p:attrNameLst>
                                          <p:attrName>ppt_y</p:attrName>
                                        </p:attrNameLst>
                                      </p:cBhvr>
                                      <p:tavLst>
                                        <p:tav tm="0">
                                          <p:val>
                                            <p:strVal val="#ppt_y-#ppt_h*1.125000"/>
                                          </p:val>
                                        </p:tav>
                                        <p:tav tm="100000">
                                          <p:val>
                                            <p:strVal val="#ppt_y"/>
                                          </p:val>
                                        </p:tav>
                                      </p:tavLst>
                                    </p:anim>
                                    <p:animEffect transition="in" filter="wipe(down)">
                                      <p:cBhvr>
                                        <p:cTn id="56" dur="500"/>
                                        <p:tgtEl>
                                          <p:spTgt spid="95"/>
                                        </p:tgtEl>
                                      </p:cBhvr>
                                    </p:animEffect>
                                  </p:childTnLst>
                                </p:cTn>
                              </p:par>
                            </p:childTnLst>
                          </p:cTn>
                        </p:par>
                        <p:par>
                          <p:cTn id="57" fill="hold">
                            <p:stCondLst>
                              <p:cond delay="5500"/>
                            </p:stCondLst>
                            <p:childTnLst>
                              <p:par>
                                <p:cTn id="58" presetID="2" presetClass="entr" presetSubtype="3" fill="hold" nodeType="afterEffect">
                                  <p:stCondLst>
                                    <p:cond delay="0"/>
                                  </p:stCondLst>
                                  <p:childTnLst>
                                    <p:set>
                                      <p:cBhvr>
                                        <p:cTn id="59" dur="1" fill="hold">
                                          <p:stCondLst>
                                            <p:cond delay="0"/>
                                          </p:stCondLst>
                                        </p:cTn>
                                        <p:tgtEl>
                                          <p:spTgt spid="101"/>
                                        </p:tgtEl>
                                        <p:attrNameLst>
                                          <p:attrName>style.visibility</p:attrName>
                                        </p:attrNameLst>
                                      </p:cBhvr>
                                      <p:to>
                                        <p:strVal val="visible"/>
                                      </p:to>
                                    </p:set>
                                    <p:anim calcmode="lin" valueType="num">
                                      <p:cBhvr additive="base">
                                        <p:cTn id="60" dur="500" fill="hold"/>
                                        <p:tgtEl>
                                          <p:spTgt spid="101"/>
                                        </p:tgtEl>
                                        <p:attrNameLst>
                                          <p:attrName>ppt_x</p:attrName>
                                        </p:attrNameLst>
                                      </p:cBhvr>
                                      <p:tavLst>
                                        <p:tav tm="0">
                                          <p:val>
                                            <p:strVal val="1+#ppt_w/2"/>
                                          </p:val>
                                        </p:tav>
                                        <p:tav tm="100000">
                                          <p:val>
                                            <p:strVal val="#ppt_x"/>
                                          </p:val>
                                        </p:tav>
                                      </p:tavLst>
                                    </p:anim>
                                    <p:anim calcmode="lin" valueType="num">
                                      <p:cBhvr additive="base">
                                        <p:cTn id="61" dur="500" fill="hold"/>
                                        <p:tgtEl>
                                          <p:spTgt spid="101"/>
                                        </p:tgtEl>
                                        <p:attrNameLst>
                                          <p:attrName>ppt_y</p:attrName>
                                        </p:attrNameLst>
                                      </p:cBhvr>
                                      <p:tavLst>
                                        <p:tav tm="0">
                                          <p:val>
                                            <p:strVal val="0-#ppt_h/2"/>
                                          </p:val>
                                        </p:tav>
                                        <p:tav tm="100000">
                                          <p:val>
                                            <p:strVal val="#ppt_y"/>
                                          </p:val>
                                        </p:tav>
                                      </p:tavLst>
                                    </p:anim>
                                  </p:childTnLst>
                                </p:cTn>
                              </p:par>
                            </p:childTnLst>
                          </p:cTn>
                        </p:par>
                        <p:par>
                          <p:cTn id="62" fill="hold">
                            <p:stCondLst>
                              <p:cond delay="6000"/>
                            </p:stCondLst>
                            <p:childTnLst>
                              <p:par>
                                <p:cTn id="63" presetID="12" presetClass="entr" presetSubtype="4" fill="hold" nodeType="afterEffect">
                                  <p:stCondLst>
                                    <p:cond delay="0"/>
                                  </p:stCondLst>
                                  <p:childTnLst>
                                    <p:set>
                                      <p:cBhvr>
                                        <p:cTn id="64" dur="1" fill="hold">
                                          <p:stCondLst>
                                            <p:cond delay="0"/>
                                          </p:stCondLst>
                                        </p:cTn>
                                        <p:tgtEl>
                                          <p:spTgt spid="109"/>
                                        </p:tgtEl>
                                        <p:attrNameLst>
                                          <p:attrName>style.visibility</p:attrName>
                                        </p:attrNameLst>
                                      </p:cBhvr>
                                      <p:to>
                                        <p:strVal val="visible"/>
                                      </p:to>
                                    </p:set>
                                    <p:anim calcmode="lin" valueType="num">
                                      <p:cBhvr additive="base">
                                        <p:cTn id="65" dur="500"/>
                                        <p:tgtEl>
                                          <p:spTgt spid="109"/>
                                        </p:tgtEl>
                                        <p:attrNameLst>
                                          <p:attrName>ppt_y</p:attrName>
                                        </p:attrNameLst>
                                      </p:cBhvr>
                                      <p:tavLst>
                                        <p:tav tm="0">
                                          <p:val>
                                            <p:strVal val="#ppt_y+#ppt_h*1.125000"/>
                                          </p:val>
                                        </p:tav>
                                        <p:tav tm="100000">
                                          <p:val>
                                            <p:strVal val="#ppt_y"/>
                                          </p:val>
                                        </p:tav>
                                      </p:tavLst>
                                    </p:anim>
                                    <p:animEffect transition="in" filter="wipe(up)">
                                      <p:cBhvr>
                                        <p:cTn id="66"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Line 33"/>
          <p:cNvSpPr>
            <a:spLocks noChangeShapeType="1"/>
          </p:cNvSpPr>
          <p:nvPr/>
        </p:nvSpPr>
        <p:spPr bwMode="auto">
          <a:xfrm flipH="1" flipV="1">
            <a:off x="4262929" y="3318313"/>
            <a:ext cx="1895222" cy="0"/>
          </a:xfrm>
          <a:prstGeom prst="line">
            <a:avLst/>
          </a:prstGeom>
          <a:noFill/>
          <a:ln w="19050">
            <a:solidFill>
              <a:schemeClr val="bg1">
                <a:lumMod val="50000"/>
              </a:schemeClr>
            </a:solidFill>
            <a:prstDash val="sysDot"/>
            <a:round/>
            <a:headEnd/>
            <a:tailEn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da-DK" sz="1266" kern="0">
              <a:solidFill>
                <a:sysClr val="windowText" lastClr="000000"/>
              </a:solidFill>
              <a:latin typeface="Arial" pitchFamily="34" charset="0"/>
              <a:ea typeface="ＭＳ Ｐゴシック" charset="0"/>
              <a:cs typeface="ＭＳ Ｐゴシック" charset="0"/>
            </a:endParaRPr>
          </a:p>
        </p:txBody>
      </p:sp>
      <p:sp>
        <p:nvSpPr>
          <p:cNvPr id="36" name="Line 33"/>
          <p:cNvSpPr>
            <a:spLocks noChangeShapeType="1"/>
          </p:cNvSpPr>
          <p:nvPr/>
        </p:nvSpPr>
        <p:spPr bwMode="auto">
          <a:xfrm flipH="1">
            <a:off x="5183752" y="4607466"/>
            <a:ext cx="1885177" cy="0"/>
          </a:xfrm>
          <a:prstGeom prst="line">
            <a:avLst/>
          </a:prstGeom>
          <a:noFill/>
          <a:ln w="19050">
            <a:solidFill>
              <a:schemeClr val="bg1">
                <a:lumMod val="50000"/>
              </a:schemeClr>
            </a:solidFill>
            <a:prstDash val="sysDot"/>
            <a:round/>
            <a:headEnd/>
            <a:tailEn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da-DK" sz="1266" kern="0">
              <a:solidFill>
                <a:sysClr val="windowText" lastClr="000000"/>
              </a:solidFill>
              <a:latin typeface="Arial" pitchFamily="34" charset="0"/>
              <a:ea typeface="ＭＳ Ｐゴシック" charset="0"/>
              <a:cs typeface="ＭＳ Ｐゴシック" charset="0"/>
            </a:endParaRPr>
          </a:p>
        </p:txBody>
      </p:sp>
      <p:sp>
        <p:nvSpPr>
          <p:cNvPr id="38" name="Line 33"/>
          <p:cNvSpPr>
            <a:spLocks noChangeShapeType="1"/>
          </p:cNvSpPr>
          <p:nvPr/>
        </p:nvSpPr>
        <p:spPr bwMode="auto">
          <a:xfrm flipH="1">
            <a:off x="5475067" y="5824628"/>
            <a:ext cx="2600071" cy="0"/>
          </a:xfrm>
          <a:prstGeom prst="line">
            <a:avLst/>
          </a:prstGeom>
          <a:noFill/>
          <a:ln w="19050">
            <a:solidFill>
              <a:schemeClr val="bg1">
                <a:lumMod val="50000"/>
              </a:schemeClr>
            </a:solidFill>
            <a:prstDash val="sysDot"/>
            <a:round/>
            <a:headEnd/>
            <a:tailEnd/>
          </a:ln>
          <a:effec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da-DK" sz="1266" kern="0">
              <a:solidFill>
                <a:sysClr val="windowText" lastClr="000000"/>
              </a:solidFill>
              <a:latin typeface="Arial" pitchFamily="34" charset="0"/>
              <a:ea typeface="ＭＳ Ｐゴシック" charset="0"/>
              <a:cs typeface="ＭＳ Ｐゴシック" charset="0"/>
            </a:endParaRPr>
          </a:p>
        </p:txBody>
      </p:sp>
      <p:grpSp>
        <p:nvGrpSpPr>
          <p:cNvPr id="37" name="Group 36"/>
          <p:cNvGrpSpPr>
            <a:grpSpLocks/>
          </p:cNvGrpSpPr>
          <p:nvPr/>
        </p:nvGrpSpPr>
        <p:grpSpPr bwMode="auto">
          <a:xfrm>
            <a:off x="6035933" y="2447716"/>
            <a:ext cx="4915523" cy="4456786"/>
            <a:chOff x="5723012" y="2321378"/>
            <a:chExt cx="4660116" cy="4225929"/>
          </a:xfrm>
        </p:grpSpPr>
        <p:grpSp>
          <p:nvGrpSpPr>
            <p:cNvPr id="48147" name="Group 8"/>
            <p:cNvGrpSpPr>
              <a:grpSpLocks/>
            </p:cNvGrpSpPr>
            <p:nvPr/>
          </p:nvGrpSpPr>
          <p:grpSpPr bwMode="auto">
            <a:xfrm>
              <a:off x="5723012" y="2321378"/>
              <a:ext cx="2425700" cy="3163886"/>
              <a:chOff x="944562" y="687387"/>
              <a:chExt cx="2451101" cy="3228975"/>
            </a:xfrm>
          </p:grpSpPr>
          <p:sp>
            <p:nvSpPr>
              <p:cNvPr id="5" name="Freeform 44"/>
              <p:cNvSpPr>
                <a:spLocks/>
              </p:cNvSpPr>
              <p:nvPr/>
            </p:nvSpPr>
            <p:spPr bwMode="auto">
              <a:xfrm>
                <a:off x="986262" y="721411"/>
                <a:ext cx="2367288" cy="469847"/>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p>
                <a:pPr defTabSz="482163"/>
                <a:endParaRPr lang="en-US" altLang="zh-CN">
                  <a:solidFill>
                    <a:srgbClr val="000000"/>
                  </a:solidFill>
                  <a:ea typeface="MS PGothic" pitchFamily="34" charset="-128"/>
                </a:endParaRPr>
              </a:p>
            </p:txBody>
          </p:sp>
          <p:sp>
            <p:nvSpPr>
              <p:cNvPr id="6" name="Freeform 10"/>
              <p:cNvSpPr>
                <a:spLocks/>
              </p:cNvSpPr>
              <p:nvPr/>
            </p:nvSpPr>
            <p:spPr bwMode="auto">
              <a:xfrm>
                <a:off x="944562" y="969295"/>
                <a:ext cx="503610" cy="2947072"/>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gradFill rotWithShape="1">
                <a:gsLst>
                  <a:gs pos="0">
                    <a:schemeClr val="accent5">
                      <a:lumMod val="75000"/>
                    </a:schemeClr>
                  </a:gs>
                  <a:gs pos="45000">
                    <a:schemeClr val="accent5"/>
                  </a:gs>
                  <a:gs pos="92000">
                    <a:schemeClr val="accent5">
                      <a:lumMod val="75000"/>
                    </a:schemeClr>
                  </a:gs>
                </a:gsLst>
                <a:lin ang="0" scaled="1"/>
              </a:gradFill>
              <a:ln w="9525">
                <a:solidFill>
                  <a:schemeClr val="accent5">
                    <a:lumMod val="75000"/>
                  </a:schemeClr>
                </a:solidFill>
                <a:round/>
                <a:headEnd/>
                <a:tailEnd/>
              </a:ln>
            </p:spPr>
            <p:txBody>
              <a:bodyPr/>
              <a:lstStyle/>
              <a:p>
                <a:pPr defTabSz="482163"/>
                <a:endParaRPr lang="en-US" altLang="zh-CN">
                  <a:solidFill>
                    <a:srgbClr val="000000"/>
                  </a:solidFill>
                  <a:ea typeface="MS PGothic" pitchFamily="34" charset="-128"/>
                </a:endParaRPr>
              </a:p>
            </p:txBody>
          </p:sp>
          <p:sp>
            <p:nvSpPr>
              <p:cNvPr id="7" name="Freeform 11"/>
              <p:cNvSpPr>
                <a:spLocks/>
              </p:cNvSpPr>
              <p:nvPr/>
            </p:nvSpPr>
            <p:spPr bwMode="auto">
              <a:xfrm>
                <a:off x="1448172" y="838062"/>
                <a:ext cx="1947079" cy="3070203"/>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chemeClr val="tx1">
                      <a:lumMod val="75000"/>
                      <a:lumOff val="25000"/>
                    </a:schemeClr>
                  </a:gs>
                  <a:gs pos="8000">
                    <a:schemeClr val="tx1">
                      <a:lumMod val="75000"/>
                      <a:lumOff val="25000"/>
                    </a:schemeClr>
                  </a:gs>
                  <a:gs pos="55000">
                    <a:schemeClr val="bg1">
                      <a:lumMod val="85000"/>
                    </a:schemeClr>
                  </a:gs>
                  <a:gs pos="100000">
                    <a:schemeClr val="tx1">
                      <a:lumMod val="75000"/>
                      <a:lumOff val="25000"/>
                    </a:schemeClr>
                  </a:gs>
                </a:gsLst>
                <a:lin ang="19200000"/>
              </a:gradFill>
              <a:ln w="9525">
                <a:solidFill>
                  <a:schemeClr val="tx1">
                    <a:lumMod val="85000"/>
                    <a:lumOff val="15000"/>
                  </a:schemeClr>
                </a:solidFill>
                <a:round/>
                <a:headEnd/>
                <a:tailEnd/>
              </a:ln>
            </p:spPr>
            <p:txBody>
              <a:bodyPr/>
              <a:lstStyle/>
              <a:p>
                <a:pPr defTabSz="482163"/>
                <a:endParaRPr lang="en-US" altLang="zh-CN">
                  <a:solidFill>
                    <a:srgbClr val="000000"/>
                  </a:solidFill>
                  <a:ea typeface="MS PGothic" pitchFamily="34" charset="-128"/>
                </a:endParaRPr>
              </a:p>
            </p:txBody>
          </p:sp>
          <p:sp>
            <p:nvSpPr>
              <p:cNvPr id="8" name="Freeform 12"/>
              <p:cNvSpPr>
                <a:spLocks/>
              </p:cNvSpPr>
              <p:nvPr/>
            </p:nvSpPr>
            <p:spPr bwMode="auto">
              <a:xfrm>
                <a:off x="944562" y="687387"/>
                <a:ext cx="2067367" cy="319172"/>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gradFill rotWithShape="0">
                <a:gsLst>
                  <a:gs pos="0">
                    <a:schemeClr val="accent5">
                      <a:lumMod val="75000"/>
                    </a:schemeClr>
                  </a:gs>
                  <a:gs pos="46000">
                    <a:schemeClr val="accent5"/>
                  </a:gs>
                  <a:gs pos="92000">
                    <a:schemeClr val="accent5">
                      <a:lumMod val="75000"/>
                    </a:schemeClr>
                  </a:gs>
                </a:gsLst>
                <a:lin ang="0" scaled="1"/>
              </a:gradFill>
              <a:ln w="9525">
                <a:solidFill>
                  <a:schemeClr val="accent5">
                    <a:lumMod val="75000"/>
                  </a:schemeClr>
                </a:solidFill>
                <a:round/>
                <a:headEnd/>
                <a:tailEnd/>
              </a:ln>
            </p:spPr>
            <p:txBody>
              <a:bodyPr/>
              <a:lstStyle/>
              <a:p>
                <a:pPr defTabSz="482163"/>
                <a:endParaRPr lang="en-US" altLang="zh-CN">
                  <a:solidFill>
                    <a:srgbClr val="000000"/>
                  </a:solidFill>
                  <a:ea typeface="MS PGothic" pitchFamily="34" charset="-128"/>
                </a:endParaRPr>
              </a:p>
            </p:txBody>
          </p:sp>
          <p:pic>
            <p:nvPicPr>
              <p:cNvPr id="48177" name="Picture 13"/>
              <p:cNvPicPr>
                <a:picLocks noChangeAspect="1" noChangeArrowheads="1"/>
              </p:cNvPicPr>
              <p:nvPr/>
            </p:nvPicPr>
            <p:blipFill>
              <a:blip r:embed="rId3"/>
              <a:srcRect/>
              <a:stretch>
                <a:fillRect/>
              </a:stretch>
            </p:blipFill>
            <p:spPr bwMode="auto">
              <a:xfrm>
                <a:off x="2994025" y="700087"/>
                <a:ext cx="36513" cy="36513"/>
              </a:xfrm>
              <a:prstGeom prst="rect">
                <a:avLst/>
              </a:prstGeom>
              <a:noFill/>
              <a:ln w="9525">
                <a:noFill/>
                <a:miter lim="800000"/>
                <a:headEnd/>
                <a:tailEnd/>
              </a:ln>
            </p:spPr>
          </p:pic>
        </p:grpSp>
        <p:grpSp>
          <p:nvGrpSpPr>
            <p:cNvPr id="48148" name="Group 8"/>
            <p:cNvGrpSpPr>
              <a:grpSpLocks/>
            </p:cNvGrpSpPr>
            <p:nvPr/>
          </p:nvGrpSpPr>
          <p:grpSpPr bwMode="auto">
            <a:xfrm>
              <a:off x="6072262" y="2462666"/>
              <a:ext cx="2509837" cy="3271837"/>
              <a:chOff x="944562" y="687387"/>
              <a:chExt cx="2451101" cy="3228975"/>
            </a:xfrm>
          </p:grpSpPr>
          <p:sp>
            <p:nvSpPr>
              <p:cNvPr id="11" name="Freeform 9"/>
              <p:cNvSpPr>
                <a:spLocks/>
              </p:cNvSpPr>
              <p:nvPr/>
            </p:nvSpPr>
            <p:spPr bwMode="auto">
              <a:xfrm>
                <a:off x="986356" y="720287"/>
                <a:ext cx="2366985" cy="470011"/>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p>
                <a:pPr defTabSz="482163"/>
                <a:endParaRPr lang="en-US" altLang="zh-CN">
                  <a:solidFill>
                    <a:srgbClr val="000000"/>
                  </a:solidFill>
                  <a:ea typeface="MS PGothic" pitchFamily="34" charset="-128"/>
                </a:endParaRPr>
              </a:p>
            </p:txBody>
          </p:sp>
          <p:sp>
            <p:nvSpPr>
              <p:cNvPr id="12" name="Freeform 10"/>
              <p:cNvSpPr>
                <a:spLocks/>
              </p:cNvSpPr>
              <p:nvPr/>
            </p:nvSpPr>
            <p:spPr bwMode="auto">
              <a:xfrm>
                <a:off x="944504" y="969394"/>
                <a:ext cx="503778" cy="2946971"/>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gradFill rotWithShape="1">
                <a:gsLst>
                  <a:gs pos="0">
                    <a:schemeClr val="accent3">
                      <a:lumMod val="75000"/>
                    </a:schemeClr>
                  </a:gs>
                  <a:gs pos="45000">
                    <a:schemeClr val="accent3"/>
                  </a:gs>
                  <a:gs pos="92000">
                    <a:schemeClr val="accent3">
                      <a:lumMod val="75000"/>
                    </a:schemeClr>
                  </a:gs>
                  <a:gs pos="100000">
                    <a:schemeClr val="accent3">
                      <a:lumMod val="75000"/>
                    </a:schemeClr>
                  </a:gs>
                </a:gsLst>
                <a:lin ang="0" scaled="1"/>
              </a:gradFill>
              <a:ln w="9525">
                <a:solidFill>
                  <a:schemeClr val="accent3">
                    <a:lumMod val="75000"/>
                  </a:schemeClr>
                </a:solidFill>
                <a:round/>
                <a:headEnd/>
                <a:tailEnd/>
              </a:ln>
            </p:spPr>
            <p:txBody>
              <a:bodyPr/>
              <a:lstStyle/>
              <a:p>
                <a:pPr defTabSz="482163"/>
                <a:endParaRPr lang="zh-CN" altLang="en-US">
                  <a:solidFill>
                    <a:srgbClr val="000000"/>
                  </a:solidFill>
                  <a:latin typeface="Calibri" pitchFamily="34" charset="0"/>
                  <a:ea typeface="MS PGothic" pitchFamily="34" charset="-128"/>
                </a:endParaRPr>
              </a:p>
            </p:txBody>
          </p:sp>
          <p:sp>
            <p:nvSpPr>
              <p:cNvPr id="48170" name="Freeform 11"/>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rgbClr val="2A6F0C"/>
                  </a:gs>
                  <a:gs pos="7001">
                    <a:srgbClr val="2A6F0C"/>
                  </a:gs>
                  <a:gs pos="55000">
                    <a:srgbClr val="77D729"/>
                  </a:gs>
                  <a:gs pos="100000">
                    <a:srgbClr val="2A6F0C"/>
                  </a:gs>
                </a:gsLst>
                <a:lin ang="19200000"/>
              </a:gradFill>
              <a:ln w="9525">
                <a:solidFill>
                  <a:srgbClr val="2A6F0C"/>
                </a:solidFill>
                <a:round/>
                <a:headEnd/>
                <a:tailEnd/>
              </a:ln>
            </p:spPr>
            <p:txBody>
              <a:bodyPr/>
              <a:lstStyle/>
              <a:p>
                <a:pPr defTabSz="482163"/>
                <a:endParaRPr lang="zh-CN" altLang="en-US">
                  <a:solidFill>
                    <a:srgbClr val="000000"/>
                  </a:solidFill>
                  <a:latin typeface="Calibri" pitchFamily="34" charset="0"/>
                  <a:ea typeface="MS PGothic" pitchFamily="34" charset="-128"/>
                </a:endParaRPr>
              </a:p>
            </p:txBody>
          </p:sp>
          <p:sp>
            <p:nvSpPr>
              <p:cNvPr id="14" name="Freeform 12"/>
              <p:cNvSpPr>
                <a:spLocks/>
              </p:cNvSpPr>
              <p:nvPr/>
            </p:nvSpPr>
            <p:spPr bwMode="auto">
              <a:xfrm>
                <a:off x="944504" y="687387"/>
                <a:ext cx="2066267" cy="319608"/>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gradFill rotWithShape="0">
                <a:gsLst>
                  <a:gs pos="0">
                    <a:schemeClr val="accent3">
                      <a:lumMod val="75000"/>
                    </a:schemeClr>
                  </a:gs>
                  <a:gs pos="45000">
                    <a:schemeClr val="accent3"/>
                  </a:gs>
                  <a:gs pos="92000">
                    <a:schemeClr val="accent3">
                      <a:lumMod val="75000"/>
                    </a:schemeClr>
                  </a:gs>
                  <a:gs pos="100000">
                    <a:schemeClr val="accent3">
                      <a:lumMod val="75000"/>
                    </a:schemeClr>
                  </a:gs>
                </a:gsLst>
                <a:lin ang="0" scaled="1"/>
              </a:gradFill>
              <a:ln w="9525">
                <a:solidFill>
                  <a:schemeClr val="accent3">
                    <a:lumMod val="75000"/>
                  </a:schemeClr>
                </a:solidFill>
                <a:round/>
                <a:headEnd/>
                <a:tailEnd/>
              </a:ln>
            </p:spPr>
            <p:txBody>
              <a:bodyPr/>
              <a:lstStyle/>
              <a:p>
                <a:pPr defTabSz="482163"/>
                <a:endParaRPr lang="zh-CN" altLang="en-US">
                  <a:solidFill>
                    <a:srgbClr val="000000"/>
                  </a:solidFill>
                  <a:latin typeface="Calibri" pitchFamily="34" charset="0"/>
                  <a:ea typeface="MS PGothic" pitchFamily="34" charset="-128"/>
                </a:endParaRPr>
              </a:p>
            </p:txBody>
          </p:sp>
          <p:pic>
            <p:nvPicPr>
              <p:cNvPr id="48172" name="Picture 13"/>
              <p:cNvPicPr>
                <a:picLocks noChangeAspect="1" noChangeArrowheads="1"/>
              </p:cNvPicPr>
              <p:nvPr/>
            </p:nvPicPr>
            <p:blipFill>
              <a:blip r:embed="rId3"/>
              <a:srcRect/>
              <a:stretch>
                <a:fillRect/>
              </a:stretch>
            </p:blipFill>
            <p:spPr bwMode="auto">
              <a:xfrm>
                <a:off x="2994025" y="700087"/>
                <a:ext cx="36513" cy="36513"/>
              </a:xfrm>
              <a:prstGeom prst="rect">
                <a:avLst/>
              </a:prstGeom>
              <a:noFill/>
              <a:ln w="9525">
                <a:noFill/>
                <a:miter lim="800000"/>
                <a:headEnd/>
                <a:tailEnd/>
              </a:ln>
            </p:spPr>
          </p:pic>
        </p:grpSp>
        <p:grpSp>
          <p:nvGrpSpPr>
            <p:cNvPr id="48149" name="Group 14"/>
            <p:cNvGrpSpPr>
              <a:grpSpLocks/>
            </p:cNvGrpSpPr>
            <p:nvPr/>
          </p:nvGrpSpPr>
          <p:grpSpPr bwMode="auto">
            <a:xfrm>
              <a:off x="6473898" y="2588078"/>
              <a:ext cx="2578099" cy="3360737"/>
              <a:chOff x="944562" y="687387"/>
              <a:chExt cx="2451101" cy="3228975"/>
            </a:xfrm>
          </p:grpSpPr>
          <p:sp>
            <p:nvSpPr>
              <p:cNvPr id="17" name="Freeform 9"/>
              <p:cNvSpPr>
                <a:spLocks/>
              </p:cNvSpPr>
              <p:nvPr/>
            </p:nvSpPr>
            <p:spPr bwMode="auto">
              <a:xfrm>
                <a:off x="985188" y="720943"/>
                <a:ext cx="2369201" cy="469781"/>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p>
                <a:pPr defTabSz="482163"/>
                <a:endParaRPr lang="en-US" altLang="zh-CN">
                  <a:solidFill>
                    <a:srgbClr val="000000"/>
                  </a:solidFill>
                  <a:ea typeface="MS PGothic" pitchFamily="34" charset="-128"/>
                </a:endParaRPr>
              </a:p>
            </p:txBody>
          </p:sp>
          <p:sp>
            <p:nvSpPr>
              <p:cNvPr id="18" name="Freeform 10"/>
              <p:cNvSpPr>
                <a:spLocks/>
              </p:cNvSpPr>
              <p:nvPr/>
            </p:nvSpPr>
            <p:spPr bwMode="auto">
              <a:xfrm>
                <a:off x="944443" y="969561"/>
                <a:ext cx="502513" cy="2946805"/>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gradFill rotWithShape="1">
                <a:gsLst>
                  <a:gs pos="0">
                    <a:schemeClr val="accent4">
                      <a:lumMod val="75000"/>
                    </a:schemeClr>
                  </a:gs>
                  <a:gs pos="45000">
                    <a:schemeClr val="accent4"/>
                  </a:gs>
                  <a:gs pos="92999">
                    <a:schemeClr val="accent4">
                      <a:lumMod val="75000"/>
                    </a:schemeClr>
                  </a:gs>
                  <a:gs pos="100000">
                    <a:schemeClr val="accent4">
                      <a:lumMod val="75000"/>
                    </a:schemeClr>
                  </a:gs>
                </a:gsLst>
                <a:lin ang="21540000"/>
              </a:gradFill>
              <a:ln w="9525">
                <a:solidFill>
                  <a:schemeClr val="accent4">
                    <a:lumMod val="75000"/>
                  </a:schemeClr>
                </a:solidFill>
                <a:round/>
                <a:headEnd/>
                <a:tailEnd/>
              </a:ln>
            </p:spPr>
            <p:txBody>
              <a:bodyPr/>
              <a:lstStyle/>
              <a:p>
                <a:pPr defTabSz="482163"/>
                <a:endParaRPr lang="zh-CN" altLang="en-US">
                  <a:solidFill>
                    <a:srgbClr val="000000"/>
                  </a:solidFill>
                  <a:latin typeface="Calibri" pitchFamily="34" charset="0"/>
                  <a:ea typeface="MS PGothic" pitchFamily="34" charset="-128"/>
                </a:endParaRPr>
              </a:p>
            </p:txBody>
          </p:sp>
          <p:sp>
            <p:nvSpPr>
              <p:cNvPr id="48165" name="Freeform 11"/>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rgbClr val="D09E00"/>
                  </a:gs>
                  <a:gs pos="7001">
                    <a:srgbClr val="D09E00"/>
                  </a:gs>
                  <a:gs pos="55000">
                    <a:srgbClr val="FFFF00"/>
                  </a:gs>
                  <a:gs pos="100000">
                    <a:srgbClr val="FFC000"/>
                  </a:gs>
                </a:gsLst>
                <a:lin ang="19200000"/>
              </a:gradFill>
              <a:ln w="9525">
                <a:solidFill>
                  <a:srgbClr val="D09E00"/>
                </a:solidFill>
                <a:round/>
                <a:headEnd/>
                <a:tailEnd/>
              </a:ln>
            </p:spPr>
            <p:txBody>
              <a:bodyPr/>
              <a:lstStyle/>
              <a:p>
                <a:pPr defTabSz="482163"/>
                <a:endParaRPr lang="zh-CN" altLang="en-US">
                  <a:solidFill>
                    <a:srgbClr val="000000"/>
                  </a:solidFill>
                  <a:latin typeface="Calibri" pitchFamily="34" charset="0"/>
                  <a:ea typeface="MS PGothic" pitchFamily="34" charset="-128"/>
                </a:endParaRPr>
              </a:p>
            </p:txBody>
          </p:sp>
          <p:sp>
            <p:nvSpPr>
              <p:cNvPr id="20" name="Freeform 12"/>
              <p:cNvSpPr>
                <a:spLocks/>
              </p:cNvSpPr>
              <p:nvPr/>
            </p:nvSpPr>
            <p:spPr bwMode="auto">
              <a:xfrm>
                <a:off x="944443" y="687387"/>
                <a:ext cx="2065883" cy="318780"/>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gradFill rotWithShape="1">
                <a:gsLst>
                  <a:gs pos="0">
                    <a:schemeClr val="accent4">
                      <a:lumMod val="75000"/>
                    </a:schemeClr>
                  </a:gs>
                  <a:gs pos="7001">
                    <a:schemeClr val="accent4">
                      <a:lumMod val="75000"/>
                    </a:schemeClr>
                  </a:gs>
                  <a:gs pos="55000">
                    <a:schemeClr val="accent4">
                      <a:lumMod val="60000"/>
                      <a:lumOff val="40000"/>
                    </a:schemeClr>
                  </a:gs>
                  <a:gs pos="100000">
                    <a:schemeClr val="accent4"/>
                  </a:gs>
                </a:gsLst>
                <a:lin ang="19200000"/>
              </a:gradFill>
              <a:ln w="9525">
                <a:solidFill>
                  <a:schemeClr val="accent4">
                    <a:lumMod val="75000"/>
                  </a:schemeClr>
                </a:solidFill>
                <a:round/>
                <a:headEnd/>
                <a:tailEnd/>
              </a:ln>
            </p:spPr>
            <p:txBody>
              <a:bodyPr/>
              <a:lstStyle/>
              <a:p>
                <a:pPr defTabSz="482163"/>
                <a:endParaRPr lang="zh-CN" altLang="en-US">
                  <a:solidFill>
                    <a:srgbClr val="000000"/>
                  </a:solidFill>
                  <a:latin typeface="Calibri" pitchFamily="34" charset="0"/>
                  <a:ea typeface="MS PGothic" pitchFamily="34" charset="-128"/>
                </a:endParaRPr>
              </a:p>
            </p:txBody>
          </p:sp>
          <p:pic>
            <p:nvPicPr>
              <p:cNvPr id="48167" name="Picture 13"/>
              <p:cNvPicPr>
                <a:picLocks noChangeAspect="1" noChangeArrowheads="1"/>
              </p:cNvPicPr>
              <p:nvPr/>
            </p:nvPicPr>
            <p:blipFill>
              <a:blip r:embed="rId3"/>
              <a:srcRect/>
              <a:stretch>
                <a:fillRect/>
              </a:stretch>
            </p:blipFill>
            <p:spPr bwMode="auto">
              <a:xfrm>
                <a:off x="2994025" y="700087"/>
                <a:ext cx="36513" cy="36513"/>
              </a:xfrm>
              <a:prstGeom prst="rect">
                <a:avLst/>
              </a:prstGeom>
              <a:noFill/>
              <a:ln w="9525">
                <a:noFill/>
                <a:miter lim="800000"/>
                <a:headEnd/>
                <a:tailEnd/>
              </a:ln>
            </p:spPr>
          </p:pic>
        </p:grpSp>
        <p:grpSp>
          <p:nvGrpSpPr>
            <p:cNvPr id="48150" name="Group 14"/>
            <p:cNvGrpSpPr>
              <a:grpSpLocks/>
            </p:cNvGrpSpPr>
            <p:nvPr/>
          </p:nvGrpSpPr>
          <p:grpSpPr bwMode="auto">
            <a:xfrm>
              <a:off x="6959674" y="2702378"/>
              <a:ext cx="2693988" cy="3548065"/>
              <a:chOff x="944562" y="687387"/>
              <a:chExt cx="2451101" cy="3228975"/>
            </a:xfrm>
          </p:grpSpPr>
          <p:sp>
            <p:nvSpPr>
              <p:cNvPr id="23" name="Freeform 9"/>
              <p:cNvSpPr>
                <a:spLocks/>
              </p:cNvSpPr>
              <p:nvPr/>
            </p:nvSpPr>
            <p:spPr bwMode="auto">
              <a:xfrm>
                <a:off x="986253" y="720616"/>
                <a:ext cx="2366928" cy="469537"/>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p>
                <a:pPr defTabSz="482163"/>
                <a:endParaRPr lang="en-US" altLang="zh-CN">
                  <a:solidFill>
                    <a:srgbClr val="000000"/>
                  </a:solidFill>
                  <a:ea typeface="MS PGothic" pitchFamily="34" charset="-128"/>
                </a:endParaRPr>
              </a:p>
            </p:txBody>
          </p:sp>
          <p:sp>
            <p:nvSpPr>
              <p:cNvPr id="24" name="Freeform 10"/>
              <p:cNvSpPr>
                <a:spLocks/>
              </p:cNvSpPr>
              <p:nvPr/>
            </p:nvSpPr>
            <p:spPr bwMode="auto">
              <a:xfrm>
                <a:off x="944373" y="970554"/>
                <a:ext cx="502557" cy="2945808"/>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gradFill rotWithShape="1">
                <a:gsLst>
                  <a:gs pos="0">
                    <a:schemeClr val="accent2">
                      <a:lumMod val="75000"/>
                    </a:schemeClr>
                  </a:gs>
                  <a:gs pos="45000">
                    <a:schemeClr val="accent2"/>
                  </a:gs>
                  <a:gs pos="92000">
                    <a:schemeClr val="accent2">
                      <a:lumMod val="75000"/>
                    </a:schemeClr>
                  </a:gs>
                  <a:gs pos="100000">
                    <a:schemeClr val="accent2">
                      <a:lumMod val="75000"/>
                    </a:schemeClr>
                  </a:gs>
                </a:gsLst>
                <a:lin ang="21540000"/>
              </a:gradFill>
              <a:ln w="9525">
                <a:solidFill>
                  <a:schemeClr val="accent2">
                    <a:lumMod val="75000"/>
                  </a:schemeClr>
                </a:solidFill>
                <a:round/>
                <a:headEnd/>
                <a:tailEnd/>
              </a:ln>
            </p:spPr>
            <p:txBody>
              <a:bodyPr/>
              <a:lstStyle/>
              <a:p>
                <a:pPr defTabSz="482163"/>
                <a:endParaRPr lang="zh-CN" altLang="en-US">
                  <a:solidFill>
                    <a:srgbClr val="000000"/>
                  </a:solidFill>
                  <a:latin typeface="Calibri" pitchFamily="34" charset="0"/>
                  <a:ea typeface="MS PGothic" pitchFamily="34" charset="-128"/>
                </a:endParaRPr>
              </a:p>
            </p:txBody>
          </p:sp>
          <p:sp>
            <p:nvSpPr>
              <p:cNvPr id="48160" name="Freeform 11"/>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rgbClr val="006D68"/>
                  </a:gs>
                  <a:gs pos="7001">
                    <a:srgbClr val="006D68"/>
                  </a:gs>
                  <a:gs pos="55000">
                    <a:srgbClr val="00F0E8"/>
                  </a:gs>
                  <a:gs pos="100000">
                    <a:srgbClr val="006D68"/>
                  </a:gs>
                </a:gsLst>
                <a:lin ang="19200000"/>
              </a:gradFill>
              <a:ln w="9525">
                <a:solidFill>
                  <a:srgbClr val="006D68"/>
                </a:solidFill>
                <a:round/>
                <a:headEnd/>
                <a:tailEnd/>
              </a:ln>
            </p:spPr>
            <p:txBody>
              <a:bodyPr/>
              <a:lstStyle/>
              <a:p>
                <a:pPr defTabSz="482163"/>
                <a:endParaRPr lang="zh-CN" altLang="en-US">
                  <a:solidFill>
                    <a:srgbClr val="000000"/>
                  </a:solidFill>
                  <a:latin typeface="Calibri" pitchFamily="34" charset="0"/>
                  <a:ea typeface="MS PGothic" pitchFamily="34" charset="-128"/>
                </a:endParaRPr>
              </a:p>
            </p:txBody>
          </p:sp>
          <p:sp>
            <p:nvSpPr>
              <p:cNvPr id="26" name="Freeform 12"/>
              <p:cNvSpPr>
                <a:spLocks/>
              </p:cNvSpPr>
              <p:nvPr/>
            </p:nvSpPr>
            <p:spPr bwMode="auto">
              <a:xfrm>
                <a:off x="944373" y="687387"/>
                <a:ext cx="2066550" cy="319286"/>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gradFill rotWithShape="1">
                <a:gsLst>
                  <a:gs pos="0">
                    <a:schemeClr val="accent2">
                      <a:lumMod val="75000"/>
                    </a:schemeClr>
                  </a:gs>
                  <a:gs pos="7001">
                    <a:schemeClr val="accent2">
                      <a:lumMod val="75000"/>
                    </a:schemeClr>
                  </a:gs>
                  <a:gs pos="55000">
                    <a:schemeClr val="accent2"/>
                  </a:gs>
                  <a:gs pos="100000">
                    <a:schemeClr val="accent2">
                      <a:lumMod val="75000"/>
                    </a:schemeClr>
                  </a:gs>
                </a:gsLst>
                <a:lin ang="19200000"/>
              </a:gradFill>
              <a:ln w="9525">
                <a:solidFill>
                  <a:schemeClr val="accent2">
                    <a:lumMod val="75000"/>
                  </a:schemeClr>
                </a:solidFill>
                <a:round/>
                <a:headEnd/>
                <a:tailEnd/>
              </a:ln>
            </p:spPr>
            <p:txBody>
              <a:bodyPr/>
              <a:lstStyle/>
              <a:p>
                <a:pPr defTabSz="482163"/>
                <a:endParaRPr lang="zh-CN" altLang="en-US">
                  <a:solidFill>
                    <a:srgbClr val="000000"/>
                  </a:solidFill>
                  <a:latin typeface="Calibri" pitchFamily="34" charset="0"/>
                  <a:ea typeface="MS PGothic" pitchFamily="34" charset="-128"/>
                </a:endParaRPr>
              </a:p>
            </p:txBody>
          </p:sp>
          <p:pic>
            <p:nvPicPr>
              <p:cNvPr id="48162" name="Picture 13"/>
              <p:cNvPicPr>
                <a:picLocks noChangeAspect="1" noChangeArrowheads="1"/>
              </p:cNvPicPr>
              <p:nvPr/>
            </p:nvPicPr>
            <p:blipFill>
              <a:blip r:embed="rId3"/>
              <a:srcRect/>
              <a:stretch>
                <a:fillRect/>
              </a:stretch>
            </p:blipFill>
            <p:spPr bwMode="auto">
              <a:xfrm>
                <a:off x="2994025" y="700087"/>
                <a:ext cx="36513" cy="36513"/>
              </a:xfrm>
              <a:prstGeom prst="rect">
                <a:avLst/>
              </a:prstGeom>
              <a:noFill/>
              <a:ln w="9525">
                <a:noFill/>
                <a:miter lim="800000"/>
                <a:headEnd/>
                <a:tailEnd/>
              </a:ln>
            </p:spPr>
          </p:pic>
        </p:grpSp>
        <p:grpSp>
          <p:nvGrpSpPr>
            <p:cNvPr id="48151" name="Group 14"/>
            <p:cNvGrpSpPr>
              <a:grpSpLocks/>
            </p:cNvGrpSpPr>
            <p:nvPr/>
          </p:nvGrpSpPr>
          <p:grpSpPr bwMode="auto">
            <a:xfrm>
              <a:off x="7439099" y="2854779"/>
              <a:ext cx="2803525" cy="3692528"/>
              <a:chOff x="944562" y="687387"/>
              <a:chExt cx="2451101" cy="3228975"/>
            </a:xfrm>
          </p:grpSpPr>
          <p:sp>
            <p:nvSpPr>
              <p:cNvPr id="29" name="Freeform 9"/>
              <p:cNvSpPr>
                <a:spLocks/>
              </p:cNvSpPr>
              <p:nvPr/>
            </p:nvSpPr>
            <p:spPr bwMode="auto">
              <a:xfrm>
                <a:off x="985941" y="720704"/>
                <a:ext cx="2367426" cy="470603"/>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p>
                <a:pPr defTabSz="482163"/>
                <a:endParaRPr lang="en-US" altLang="zh-CN">
                  <a:solidFill>
                    <a:srgbClr val="000000"/>
                  </a:solidFill>
                  <a:ea typeface="MS PGothic" pitchFamily="34" charset="-128"/>
                </a:endParaRPr>
              </a:p>
            </p:txBody>
          </p:sp>
          <p:sp>
            <p:nvSpPr>
              <p:cNvPr id="30" name="Freeform 10"/>
              <p:cNvSpPr>
                <a:spLocks/>
              </p:cNvSpPr>
              <p:nvPr/>
            </p:nvSpPr>
            <p:spPr bwMode="auto">
              <a:xfrm>
                <a:off x="944309" y="970582"/>
                <a:ext cx="503738" cy="2945780"/>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gradFill rotWithShape="1">
                <a:gsLst>
                  <a:gs pos="0">
                    <a:schemeClr val="accent1">
                      <a:lumMod val="75000"/>
                    </a:schemeClr>
                  </a:gs>
                  <a:gs pos="45000">
                    <a:schemeClr val="accent1"/>
                  </a:gs>
                  <a:gs pos="92000">
                    <a:schemeClr val="accent1">
                      <a:lumMod val="75000"/>
                    </a:schemeClr>
                  </a:gs>
                  <a:gs pos="100000">
                    <a:schemeClr val="accent1">
                      <a:lumMod val="75000"/>
                    </a:schemeClr>
                  </a:gs>
                </a:gsLst>
                <a:lin ang="21540000"/>
              </a:gradFill>
              <a:ln w="9525">
                <a:solidFill>
                  <a:schemeClr val="accent1">
                    <a:lumMod val="75000"/>
                  </a:schemeClr>
                </a:solidFill>
                <a:round/>
                <a:headEnd/>
                <a:tailEnd/>
              </a:ln>
            </p:spPr>
            <p:txBody>
              <a:bodyPr/>
              <a:lstStyle/>
              <a:p>
                <a:pPr defTabSz="482163"/>
                <a:endParaRPr lang="zh-CN" altLang="en-US">
                  <a:solidFill>
                    <a:srgbClr val="000000"/>
                  </a:solidFill>
                  <a:latin typeface="Calibri" pitchFamily="34" charset="0"/>
                  <a:ea typeface="MS PGothic" pitchFamily="34" charset="-128"/>
                </a:endParaRPr>
              </a:p>
            </p:txBody>
          </p:sp>
          <p:sp>
            <p:nvSpPr>
              <p:cNvPr id="31" name="Freeform 11"/>
              <p:cNvSpPr>
                <a:spLocks/>
              </p:cNvSpPr>
              <p:nvPr/>
            </p:nvSpPr>
            <p:spPr bwMode="auto">
              <a:xfrm>
                <a:off x="1448047" y="838702"/>
                <a:ext cx="1946951" cy="3069330"/>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chemeClr val="accent1">
                      <a:lumMod val="75000"/>
                    </a:schemeClr>
                  </a:gs>
                  <a:gs pos="7001">
                    <a:schemeClr val="accent1">
                      <a:lumMod val="75000"/>
                    </a:schemeClr>
                  </a:gs>
                  <a:gs pos="55000">
                    <a:schemeClr val="accent1"/>
                  </a:gs>
                  <a:gs pos="100000">
                    <a:schemeClr val="accent1">
                      <a:lumMod val="75000"/>
                    </a:schemeClr>
                  </a:gs>
                </a:gsLst>
                <a:lin ang="19200000"/>
              </a:gradFill>
              <a:ln w="9525">
                <a:solidFill>
                  <a:schemeClr val="accent1">
                    <a:lumMod val="75000"/>
                  </a:schemeClr>
                </a:solidFill>
                <a:round/>
                <a:headEnd/>
                <a:tailEnd/>
              </a:ln>
            </p:spPr>
            <p:txBody>
              <a:bodyPr/>
              <a:lstStyle/>
              <a:p>
                <a:pPr defTabSz="482163"/>
                <a:endParaRPr lang="zh-CN" altLang="en-US">
                  <a:solidFill>
                    <a:srgbClr val="000000"/>
                  </a:solidFill>
                  <a:latin typeface="Calibri" pitchFamily="34" charset="0"/>
                  <a:ea typeface="MS PGothic" pitchFamily="34" charset="-128"/>
                </a:endParaRPr>
              </a:p>
            </p:txBody>
          </p:sp>
          <p:sp>
            <p:nvSpPr>
              <p:cNvPr id="32" name="Freeform 12"/>
              <p:cNvSpPr>
                <a:spLocks/>
              </p:cNvSpPr>
              <p:nvPr/>
            </p:nvSpPr>
            <p:spPr bwMode="auto">
              <a:xfrm>
                <a:off x="944309" y="687387"/>
                <a:ext cx="2066294" cy="319288"/>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gradFill rotWithShape="1">
                <a:gsLst>
                  <a:gs pos="0">
                    <a:schemeClr val="accent1">
                      <a:lumMod val="75000"/>
                    </a:schemeClr>
                  </a:gs>
                  <a:gs pos="7001">
                    <a:schemeClr val="accent1">
                      <a:lumMod val="75000"/>
                    </a:schemeClr>
                  </a:gs>
                  <a:gs pos="55000">
                    <a:schemeClr val="accent1"/>
                  </a:gs>
                  <a:gs pos="100000">
                    <a:schemeClr val="accent1">
                      <a:lumMod val="75000"/>
                    </a:schemeClr>
                  </a:gs>
                </a:gsLst>
                <a:lin ang="19200000"/>
              </a:gradFill>
              <a:ln w="9525">
                <a:solidFill>
                  <a:srgbClr val="006D68"/>
                </a:solidFill>
                <a:round/>
                <a:headEnd/>
                <a:tailEnd/>
              </a:ln>
            </p:spPr>
            <p:txBody>
              <a:bodyPr/>
              <a:lstStyle/>
              <a:p>
                <a:pPr defTabSz="482163"/>
                <a:endParaRPr lang="zh-CN" altLang="en-US">
                  <a:solidFill>
                    <a:srgbClr val="000000"/>
                  </a:solidFill>
                  <a:latin typeface="Calibri" pitchFamily="34" charset="0"/>
                  <a:ea typeface="MS PGothic" pitchFamily="34" charset="-128"/>
                </a:endParaRPr>
              </a:p>
            </p:txBody>
          </p:sp>
          <p:pic>
            <p:nvPicPr>
              <p:cNvPr id="48157" name="Picture 13"/>
              <p:cNvPicPr>
                <a:picLocks noChangeAspect="1" noChangeArrowheads="1"/>
              </p:cNvPicPr>
              <p:nvPr/>
            </p:nvPicPr>
            <p:blipFill>
              <a:blip r:embed="rId3"/>
              <a:srcRect/>
              <a:stretch>
                <a:fillRect/>
              </a:stretch>
            </p:blipFill>
            <p:spPr bwMode="auto">
              <a:xfrm>
                <a:off x="2994025" y="700087"/>
                <a:ext cx="36513" cy="36513"/>
              </a:xfrm>
              <a:prstGeom prst="rect">
                <a:avLst/>
              </a:prstGeom>
              <a:noFill/>
              <a:ln w="9525">
                <a:noFill/>
                <a:miter lim="800000"/>
                <a:headEnd/>
                <a:tailEnd/>
              </a:ln>
            </p:spPr>
          </p:pic>
        </p:grpSp>
        <p:sp>
          <p:nvSpPr>
            <p:cNvPr id="39" name="Rectangle 42"/>
            <p:cNvSpPr>
              <a:spLocks noChangeArrowheads="1"/>
            </p:cNvSpPr>
            <p:nvPr/>
          </p:nvSpPr>
          <p:spPr bwMode="auto">
            <a:xfrm>
              <a:off x="8050895" y="3283892"/>
              <a:ext cx="2332233" cy="3007472"/>
            </a:xfrm>
            <a:prstGeom prst="rect">
              <a:avLst/>
            </a:prstGeom>
            <a:noFill/>
            <a:ln w="9525">
              <a:noFill/>
              <a:miter lim="800000"/>
              <a:headEnd/>
              <a:tailEnd/>
            </a:ln>
            <a:scene3d>
              <a:camera prst="orthographicFront">
                <a:rot lat="20520000" lon="1560000" rev="21594000"/>
              </a:camera>
              <a:lightRig rig="threePt" dir="t"/>
            </a:scene3d>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lnSpc>
                  <a:spcPct val="130000"/>
                </a:lnSpc>
                <a:spcBef>
                  <a:spcPts val="0"/>
                </a:spcBef>
                <a:spcAft>
                  <a:spcPts val="0"/>
                </a:spcAft>
                <a:defRPr/>
              </a:pPr>
              <a:r>
                <a:rPr lang="zh-CN" altLang="en-US" sz="2109" noProof="1" smtClean="0">
                  <a:solidFill>
                    <a:schemeClr val="bg1"/>
                  </a:solidFill>
                  <a:latin typeface="+mj-lt"/>
                  <a:ea typeface="微软雅黑" pitchFamily="34" charset="-122"/>
                  <a:cs typeface="Arial" pitchFamily="-109" charset="0"/>
                </a:rPr>
                <a:t>点此替换文本</a:t>
              </a:r>
              <a:endParaRPr lang="en-US" altLang="zh-CN" sz="2109" noProof="1">
                <a:solidFill>
                  <a:schemeClr val="bg1"/>
                </a:solidFill>
                <a:latin typeface="+mj-lt"/>
                <a:ea typeface="微软雅黑" pitchFamily="34" charset="-122"/>
                <a:cs typeface="Arial" pitchFamily="-109" charset="0"/>
              </a:endParaRPr>
            </a:p>
            <a:p>
              <a:pPr fontAlgn="auto">
                <a:lnSpc>
                  <a:spcPct val="130000"/>
                </a:lnSpc>
                <a:spcBef>
                  <a:spcPts val="0"/>
                </a:spcBef>
                <a:spcAft>
                  <a:spcPts val="0"/>
                </a:spcAft>
                <a:defRPr/>
              </a:pPr>
              <a:endParaRPr lang="en-US" altLang="zh-CN" sz="1476" noProof="1">
                <a:solidFill>
                  <a:schemeClr val="bg1"/>
                </a:solidFill>
                <a:latin typeface="微软雅黑" pitchFamily="34" charset="-122"/>
                <a:ea typeface="微软雅黑" pitchFamily="34" charset="-122"/>
                <a:cs typeface="Arial" pitchFamily="-109" charset="0"/>
              </a:endParaRPr>
            </a:p>
            <a:p>
              <a:pPr fontAlgn="auto">
                <a:lnSpc>
                  <a:spcPct val="130000"/>
                </a:lnSpc>
                <a:spcBef>
                  <a:spcPts val="0"/>
                </a:spcBef>
                <a:spcAft>
                  <a:spcPts val="0"/>
                </a:spcAft>
                <a:defRPr/>
              </a:pPr>
              <a:r>
                <a:rPr lang="en-GB" sz="1476" dirty="0">
                  <a:solidFill>
                    <a:schemeClr val="bg2"/>
                  </a:solidFill>
                </a:rPr>
                <a:t>Lorem ipsum </a:t>
              </a:r>
              <a:r>
                <a:rPr lang="en-GB" sz="1476" dirty="0" err="1">
                  <a:solidFill>
                    <a:schemeClr val="bg2"/>
                  </a:solidFill>
                </a:rPr>
                <a:t>dolor</a:t>
              </a:r>
              <a:r>
                <a:rPr lang="en-GB" sz="1476" dirty="0">
                  <a:solidFill>
                    <a:schemeClr val="bg2"/>
                  </a:solidFill>
                </a:rPr>
                <a:t> sit </a:t>
              </a:r>
              <a:r>
                <a:rPr lang="en-GB" sz="1476" dirty="0" err="1">
                  <a:solidFill>
                    <a:schemeClr val="bg2"/>
                  </a:solidFill>
                </a:rPr>
                <a:t>amet</a:t>
              </a:r>
              <a:r>
                <a:rPr lang="en-GB" sz="1476" dirty="0">
                  <a:solidFill>
                    <a:schemeClr val="bg2"/>
                  </a:solidFill>
                </a:rPr>
                <a:t>, </a:t>
              </a:r>
              <a:r>
                <a:rPr lang="en-GB" sz="1476" dirty="0" err="1">
                  <a:solidFill>
                    <a:schemeClr val="bg2"/>
                  </a:solidFill>
                </a:rPr>
                <a:t>consectetuer</a:t>
              </a:r>
              <a:r>
                <a:rPr lang="en-GB" sz="1476" dirty="0">
                  <a:solidFill>
                    <a:schemeClr val="bg2"/>
                  </a:solidFill>
                </a:rPr>
                <a:t> </a:t>
              </a:r>
              <a:r>
                <a:rPr lang="en-GB" sz="1476" dirty="0" err="1">
                  <a:solidFill>
                    <a:schemeClr val="bg2"/>
                  </a:solidFill>
                </a:rPr>
                <a:t>adipiscing</a:t>
              </a:r>
              <a:r>
                <a:rPr lang="en-GB" sz="1476" dirty="0">
                  <a:solidFill>
                    <a:schemeClr val="bg2"/>
                  </a:solidFill>
                </a:rPr>
                <a:t> </a:t>
              </a:r>
              <a:r>
                <a:rPr lang="en-GB" sz="1476" dirty="0" err="1">
                  <a:solidFill>
                    <a:schemeClr val="bg2"/>
                  </a:solidFill>
                </a:rPr>
                <a:t>elit</a:t>
              </a:r>
              <a:r>
                <a:rPr lang="en-GB" sz="1476" dirty="0">
                  <a:solidFill>
                    <a:schemeClr val="bg2"/>
                  </a:solidFill>
                </a:rPr>
                <a:t>, </a:t>
              </a:r>
              <a:r>
                <a:rPr lang="en-GB" sz="1476" dirty="0" err="1">
                  <a:solidFill>
                    <a:schemeClr val="bg2"/>
                  </a:solidFill>
                </a:rPr>
                <a:t>sed</a:t>
              </a:r>
              <a:r>
                <a:rPr lang="en-GB" sz="1476" dirty="0">
                  <a:solidFill>
                    <a:schemeClr val="bg2"/>
                  </a:solidFill>
                </a:rPr>
                <a:t> </a:t>
              </a:r>
              <a:r>
                <a:rPr lang="en-GB" sz="1476" dirty="0" err="1">
                  <a:solidFill>
                    <a:schemeClr val="bg2"/>
                  </a:solidFill>
                </a:rPr>
                <a:t>diam</a:t>
              </a:r>
              <a:r>
                <a:rPr lang="en-GB" sz="1476" dirty="0">
                  <a:solidFill>
                    <a:schemeClr val="bg2"/>
                  </a:solidFill>
                </a:rPr>
                <a:t> </a:t>
              </a:r>
              <a:r>
                <a:rPr lang="en-GB" sz="1476" dirty="0" err="1">
                  <a:solidFill>
                    <a:schemeClr val="bg2"/>
                  </a:solidFill>
                </a:rPr>
                <a:t>nonummy</a:t>
              </a:r>
              <a:r>
                <a:rPr lang="en-GB" sz="1476" dirty="0">
                  <a:solidFill>
                    <a:schemeClr val="bg2"/>
                  </a:solidFill>
                </a:rPr>
                <a:t> </a:t>
              </a:r>
              <a:r>
                <a:rPr lang="en-GB" sz="1476" dirty="0" err="1">
                  <a:solidFill>
                    <a:schemeClr val="bg2"/>
                  </a:solidFill>
                </a:rPr>
                <a:t>nibh</a:t>
              </a:r>
              <a:r>
                <a:rPr lang="en-GB" sz="1476" dirty="0">
                  <a:solidFill>
                    <a:schemeClr val="bg2"/>
                  </a:solidFill>
                </a:rPr>
                <a:t> </a:t>
              </a:r>
              <a:r>
                <a:rPr lang="en-GB" sz="1476" dirty="0" err="1">
                  <a:solidFill>
                    <a:schemeClr val="bg2"/>
                  </a:solidFill>
                </a:rPr>
                <a:t>euismod</a:t>
              </a:r>
              <a:r>
                <a:rPr lang="en-GB" sz="1476" dirty="0">
                  <a:solidFill>
                    <a:schemeClr val="bg2"/>
                  </a:solidFill>
                </a:rPr>
                <a:t> </a:t>
              </a:r>
              <a:r>
                <a:rPr lang="en-GB" sz="1476" dirty="0" err="1">
                  <a:solidFill>
                    <a:schemeClr val="bg2"/>
                  </a:solidFill>
                </a:rPr>
                <a:t>tincidunt</a:t>
              </a:r>
              <a:r>
                <a:rPr lang="en-GB" sz="1476" dirty="0">
                  <a:solidFill>
                    <a:schemeClr val="bg2"/>
                  </a:solidFill>
                </a:rPr>
                <a:t> </a:t>
              </a:r>
              <a:r>
                <a:rPr lang="en-GB" sz="1476" dirty="0" err="1">
                  <a:solidFill>
                    <a:schemeClr val="bg2"/>
                  </a:solidFill>
                </a:rPr>
                <a:t>ut</a:t>
              </a:r>
              <a:r>
                <a:rPr lang="en-GB" sz="1476" dirty="0">
                  <a:solidFill>
                    <a:schemeClr val="bg2"/>
                  </a:solidFill>
                </a:rPr>
                <a:t> </a:t>
              </a:r>
              <a:r>
                <a:rPr lang="en-GB" sz="1476" dirty="0" err="1">
                  <a:solidFill>
                    <a:schemeClr val="bg2"/>
                  </a:solidFill>
                </a:rPr>
                <a:t>laoreet</a:t>
              </a:r>
              <a:r>
                <a:rPr lang="en-GB" sz="1476" dirty="0">
                  <a:solidFill>
                    <a:schemeClr val="bg2"/>
                  </a:solidFill>
                </a:rPr>
                <a:t> </a:t>
              </a:r>
              <a:r>
                <a:rPr lang="en-GB" sz="1476" dirty="0" err="1">
                  <a:solidFill>
                    <a:schemeClr val="bg2"/>
                  </a:solidFill>
                </a:rPr>
                <a:t>dolore</a:t>
              </a:r>
              <a:r>
                <a:rPr lang="en-GB" sz="1476" dirty="0">
                  <a:solidFill>
                    <a:schemeClr val="bg2"/>
                  </a:solidFill>
                </a:rPr>
                <a:t> magna </a:t>
              </a:r>
              <a:r>
                <a:rPr lang="en-GB" sz="1476" dirty="0" err="1">
                  <a:solidFill>
                    <a:schemeClr val="bg2"/>
                  </a:solidFill>
                </a:rPr>
                <a:t>aliquam</a:t>
              </a:r>
              <a:r>
                <a:rPr lang="en-GB" sz="1476" dirty="0">
                  <a:solidFill>
                    <a:schemeClr val="bg2"/>
                  </a:solidFill>
                </a:rPr>
                <a:t> </a:t>
              </a:r>
              <a:r>
                <a:rPr lang="en-GB" sz="1476" dirty="0" err="1">
                  <a:solidFill>
                    <a:schemeClr val="bg2"/>
                  </a:solidFill>
                </a:rPr>
                <a:t>erat</a:t>
              </a:r>
              <a:r>
                <a:rPr lang="en-GB" sz="1476" dirty="0">
                  <a:solidFill>
                    <a:schemeClr val="bg2"/>
                  </a:solidFill>
                </a:rPr>
                <a:t> </a:t>
              </a:r>
              <a:r>
                <a:rPr lang="en-GB" sz="1476" dirty="0" err="1">
                  <a:solidFill>
                    <a:schemeClr val="bg2"/>
                  </a:solidFill>
                </a:rPr>
                <a:t>volutpat</a:t>
              </a:r>
              <a:r>
                <a:rPr lang="en-GB" sz="1476" dirty="0">
                  <a:solidFill>
                    <a:schemeClr val="bg2"/>
                  </a:solidFill>
                </a:rPr>
                <a:t>. </a:t>
              </a:r>
              <a:r>
                <a:rPr lang="en-GB" sz="1476" dirty="0" err="1">
                  <a:solidFill>
                    <a:schemeClr val="bg2"/>
                  </a:solidFill>
                </a:rPr>
                <a:t>Ut</a:t>
              </a:r>
              <a:r>
                <a:rPr lang="en-GB" sz="1476" dirty="0">
                  <a:solidFill>
                    <a:schemeClr val="bg2"/>
                  </a:solidFill>
                </a:rPr>
                <a:t> </a:t>
              </a:r>
              <a:r>
                <a:rPr lang="en-GB" sz="1476" dirty="0" err="1">
                  <a:solidFill>
                    <a:schemeClr val="bg2"/>
                  </a:solidFill>
                </a:rPr>
                <a:t>wisi</a:t>
              </a:r>
              <a:r>
                <a:rPr lang="en-GB" sz="1476" dirty="0">
                  <a:solidFill>
                    <a:schemeClr val="bg2"/>
                  </a:solidFill>
                </a:rPr>
                <a:t> </a:t>
              </a:r>
              <a:r>
                <a:rPr lang="en-GB" sz="1476" dirty="0" err="1">
                  <a:solidFill>
                    <a:schemeClr val="bg2"/>
                  </a:solidFill>
                </a:rPr>
                <a:t>enim</a:t>
              </a:r>
              <a:r>
                <a:rPr lang="en-GB" sz="1476" dirty="0">
                  <a:solidFill>
                    <a:schemeClr val="bg2"/>
                  </a:solidFill>
                </a:rPr>
                <a:t> ad minim </a:t>
              </a:r>
              <a:r>
                <a:rPr lang="en-GB" sz="1476" dirty="0" err="1">
                  <a:solidFill>
                    <a:schemeClr val="bg2"/>
                  </a:solidFill>
                </a:rPr>
                <a:t>veniam</a:t>
              </a:r>
              <a:r>
                <a:rPr lang="en-GB" sz="1476" dirty="0">
                  <a:solidFill>
                    <a:schemeClr val="bg2"/>
                  </a:solidFill>
                </a:rPr>
                <a:t>, </a:t>
              </a:r>
              <a:r>
                <a:rPr lang="en-GB" sz="1476" dirty="0" err="1">
                  <a:solidFill>
                    <a:schemeClr val="bg2"/>
                  </a:solidFill>
                </a:rPr>
                <a:t>quis</a:t>
              </a:r>
              <a:r>
                <a:rPr lang="en-GB" sz="1476" dirty="0">
                  <a:solidFill>
                    <a:schemeClr val="bg2"/>
                  </a:solidFill>
                </a:rPr>
                <a:t> </a:t>
              </a:r>
              <a:r>
                <a:rPr lang="en-GB" sz="1476" dirty="0" err="1">
                  <a:solidFill>
                    <a:schemeClr val="bg2"/>
                  </a:solidFill>
                </a:rPr>
                <a:t>nostrud</a:t>
              </a:r>
              <a:r>
                <a:rPr lang="en-GB" sz="1476" dirty="0">
                  <a:solidFill>
                    <a:schemeClr val="bg2"/>
                  </a:solidFill>
                </a:rPr>
                <a:t> </a:t>
              </a:r>
              <a:r>
                <a:rPr lang="en-GB" sz="1476" dirty="0" err="1">
                  <a:solidFill>
                    <a:schemeClr val="bg2"/>
                  </a:solidFill>
                </a:rPr>
                <a:t>exerci</a:t>
              </a:r>
              <a:r>
                <a:rPr lang="en-GB" sz="1476" dirty="0">
                  <a:solidFill>
                    <a:schemeClr val="bg2"/>
                  </a:solidFill>
                </a:rPr>
                <a:t> </a:t>
              </a:r>
              <a:r>
                <a:rPr lang="en-GB" sz="1476" dirty="0" err="1">
                  <a:solidFill>
                    <a:schemeClr val="bg2"/>
                  </a:solidFill>
                </a:rPr>
                <a:t>tation</a:t>
              </a:r>
              <a:r>
                <a:rPr lang="en-GB" sz="1476" dirty="0">
                  <a:solidFill>
                    <a:schemeClr val="bg2"/>
                  </a:solidFill>
                </a:rPr>
                <a:t> </a:t>
              </a:r>
              <a:r>
                <a:rPr lang="en-GB" sz="1476" dirty="0" err="1">
                  <a:solidFill>
                    <a:schemeClr val="bg2"/>
                  </a:solidFill>
                </a:rPr>
                <a:t>ullamcorper</a:t>
              </a:r>
              <a:endParaRPr lang="da-DK" sz="1687" noProof="1">
                <a:solidFill>
                  <a:schemeClr val="bg2"/>
                </a:solidFill>
                <a:latin typeface="微软雅黑" pitchFamily="34" charset="-122"/>
                <a:ea typeface="微软雅黑" pitchFamily="34" charset="-122"/>
                <a:cs typeface="Arial" pitchFamily="-109" charset="0"/>
              </a:endParaRPr>
            </a:p>
          </p:txBody>
        </p:sp>
      </p:grpSp>
      <p:grpSp>
        <p:nvGrpSpPr>
          <p:cNvPr id="50" name="Group 49"/>
          <p:cNvGrpSpPr>
            <a:grpSpLocks/>
          </p:cNvGrpSpPr>
          <p:nvPr/>
        </p:nvGrpSpPr>
        <p:grpSpPr bwMode="auto">
          <a:xfrm>
            <a:off x="666694" y="2826092"/>
            <a:ext cx="3463971" cy="1103346"/>
            <a:chOff x="618978" y="1947358"/>
            <a:chExt cx="3284547" cy="1046668"/>
          </a:xfrm>
        </p:grpSpPr>
        <p:sp>
          <p:nvSpPr>
            <p:cNvPr id="48" name="TextBox 47"/>
            <p:cNvSpPr txBox="1"/>
            <p:nvPr/>
          </p:nvSpPr>
          <p:spPr>
            <a:xfrm>
              <a:off x="2183995" y="1947358"/>
              <a:ext cx="1716353" cy="395493"/>
            </a:xfrm>
            <a:prstGeom prst="rect">
              <a:avLst/>
            </a:prstGeom>
            <a:noFill/>
          </p:spPr>
          <p:txBody>
            <a:bodyPr wrap="none">
              <a:spAutoFit/>
            </a:bodyPr>
            <a:lstStyle/>
            <a:p>
              <a:pPr algn="r" fontAlgn="auto">
                <a:spcBef>
                  <a:spcPts val="0"/>
                </a:spcBef>
                <a:spcAft>
                  <a:spcPts val="0"/>
                </a:spcAft>
                <a:defRPr/>
              </a:pPr>
              <a:r>
                <a:rPr lang="zh-CN" altLang="en-US" sz="2109" b="1" dirty="0" smtClean="0">
                  <a:solidFill>
                    <a:schemeClr val="accent5"/>
                  </a:solidFill>
                  <a:latin typeface="+mn-lt"/>
                  <a:ea typeface="+mn-ea"/>
                </a:rPr>
                <a:t>点此替换文本</a:t>
              </a:r>
              <a:endParaRPr lang="en-GB" sz="2109" b="1" dirty="0">
                <a:solidFill>
                  <a:schemeClr val="accent5"/>
                </a:solidFill>
                <a:latin typeface="+mn-lt"/>
                <a:ea typeface="+mn-ea"/>
              </a:endParaRPr>
            </a:p>
          </p:txBody>
        </p:sp>
        <p:sp>
          <p:nvSpPr>
            <p:cNvPr id="48146" name="Rectangle 48"/>
            <p:cNvSpPr>
              <a:spLocks noChangeArrowheads="1"/>
            </p:cNvSpPr>
            <p:nvPr/>
          </p:nvSpPr>
          <p:spPr bwMode="auto">
            <a:xfrm>
              <a:off x="618978" y="2260096"/>
              <a:ext cx="3284547" cy="733930"/>
            </a:xfrm>
            <a:prstGeom prst="rect">
              <a:avLst/>
            </a:prstGeom>
            <a:noFill/>
            <a:ln w="9525">
              <a:noFill/>
              <a:miter lim="800000"/>
              <a:headEnd/>
              <a:tailEnd/>
            </a:ln>
          </p:spPr>
          <p:txBody>
            <a:bodyPr>
              <a:spAutoFit/>
            </a:bodyPr>
            <a:lstStyle/>
            <a:p>
              <a:pPr algn="r"/>
              <a:r>
                <a:rPr lang="en-GB" altLang="zh-CN" sz="1476"/>
                <a:t>Lorem ipsum dolor sit amet, consectetuer adipiscing elit, sed diam nonummy nibh euismod tincidunt ut</a:t>
              </a:r>
            </a:p>
          </p:txBody>
        </p:sp>
      </p:grpSp>
      <p:grpSp>
        <p:nvGrpSpPr>
          <p:cNvPr id="51" name="Group 50"/>
          <p:cNvGrpSpPr>
            <a:grpSpLocks/>
          </p:cNvGrpSpPr>
          <p:nvPr/>
        </p:nvGrpSpPr>
        <p:grpSpPr bwMode="auto">
          <a:xfrm>
            <a:off x="1523897" y="4048276"/>
            <a:ext cx="3463971" cy="1103346"/>
            <a:chOff x="618978" y="1947358"/>
            <a:chExt cx="3284547" cy="1046668"/>
          </a:xfrm>
        </p:grpSpPr>
        <p:sp>
          <p:nvSpPr>
            <p:cNvPr id="52" name="TextBox 51"/>
            <p:cNvSpPr txBox="1"/>
            <p:nvPr/>
          </p:nvSpPr>
          <p:spPr>
            <a:xfrm>
              <a:off x="2183996" y="1947358"/>
              <a:ext cx="1716353" cy="395493"/>
            </a:xfrm>
            <a:prstGeom prst="rect">
              <a:avLst/>
            </a:prstGeom>
            <a:noFill/>
          </p:spPr>
          <p:txBody>
            <a:bodyPr wrap="none">
              <a:spAutoFit/>
            </a:bodyPr>
            <a:lstStyle/>
            <a:p>
              <a:pPr algn="r" fontAlgn="auto">
                <a:spcBef>
                  <a:spcPts val="0"/>
                </a:spcBef>
                <a:spcAft>
                  <a:spcPts val="0"/>
                </a:spcAft>
                <a:defRPr/>
              </a:pPr>
              <a:r>
                <a:rPr lang="zh-CN" altLang="en-US" sz="2109" b="1" dirty="0" smtClean="0">
                  <a:solidFill>
                    <a:schemeClr val="accent4"/>
                  </a:solidFill>
                  <a:latin typeface="+mn-lt"/>
                  <a:ea typeface="+mn-ea"/>
                </a:rPr>
                <a:t>点此替换文本</a:t>
              </a:r>
              <a:endParaRPr lang="en-GB" sz="2109" b="1" dirty="0">
                <a:solidFill>
                  <a:schemeClr val="accent4"/>
                </a:solidFill>
                <a:latin typeface="+mn-lt"/>
                <a:ea typeface="+mn-ea"/>
              </a:endParaRPr>
            </a:p>
          </p:txBody>
        </p:sp>
        <p:sp>
          <p:nvSpPr>
            <p:cNvPr id="48144" name="Rectangle 52"/>
            <p:cNvSpPr>
              <a:spLocks noChangeArrowheads="1"/>
            </p:cNvSpPr>
            <p:nvPr/>
          </p:nvSpPr>
          <p:spPr bwMode="auto">
            <a:xfrm>
              <a:off x="618978" y="2260096"/>
              <a:ext cx="3284547" cy="733930"/>
            </a:xfrm>
            <a:prstGeom prst="rect">
              <a:avLst/>
            </a:prstGeom>
            <a:noFill/>
            <a:ln w="9525">
              <a:noFill/>
              <a:miter lim="800000"/>
              <a:headEnd/>
              <a:tailEnd/>
            </a:ln>
          </p:spPr>
          <p:txBody>
            <a:bodyPr>
              <a:spAutoFit/>
            </a:bodyPr>
            <a:lstStyle/>
            <a:p>
              <a:pPr algn="r"/>
              <a:r>
                <a:rPr lang="en-GB" altLang="zh-CN" sz="1476"/>
                <a:t>Lorem ipsum dolor sit amet, consectetuer adipiscing elit, sed diam nonummy nibh euismod tincidunt ut</a:t>
              </a:r>
            </a:p>
          </p:txBody>
        </p:sp>
      </p:grpSp>
      <p:grpSp>
        <p:nvGrpSpPr>
          <p:cNvPr id="54" name="Group 53"/>
          <p:cNvGrpSpPr>
            <a:grpSpLocks/>
          </p:cNvGrpSpPr>
          <p:nvPr/>
        </p:nvGrpSpPr>
        <p:grpSpPr bwMode="auto">
          <a:xfrm>
            <a:off x="1937432" y="5270460"/>
            <a:ext cx="3463970" cy="1103346"/>
            <a:chOff x="618978" y="1947358"/>
            <a:chExt cx="3284547" cy="1046668"/>
          </a:xfrm>
        </p:grpSpPr>
        <p:sp>
          <p:nvSpPr>
            <p:cNvPr id="48141" name="TextBox 54"/>
            <p:cNvSpPr txBox="1">
              <a:spLocks noChangeArrowheads="1"/>
            </p:cNvSpPr>
            <p:nvPr/>
          </p:nvSpPr>
          <p:spPr bwMode="auto">
            <a:xfrm>
              <a:off x="2163091" y="1947358"/>
              <a:ext cx="1736903" cy="395493"/>
            </a:xfrm>
            <a:prstGeom prst="rect">
              <a:avLst/>
            </a:prstGeom>
            <a:noFill/>
            <a:ln w="9525">
              <a:noFill/>
              <a:miter lim="800000"/>
              <a:headEnd/>
              <a:tailEnd/>
            </a:ln>
          </p:spPr>
          <p:txBody>
            <a:bodyPr wrap="none">
              <a:spAutoFit/>
            </a:bodyPr>
            <a:lstStyle/>
            <a:p>
              <a:pPr algn="r" fontAlgn="auto">
                <a:spcBef>
                  <a:spcPts val="0"/>
                </a:spcBef>
                <a:spcAft>
                  <a:spcPts val="0"/>
                </a:spcAft>
                <a:defRPr/>
              </a:pPr>
              <a:r>
                <a:rPr lang="zh-CN" altLang="en-US" sz="2109" b="1" dirty="0">
                  <a:solidFill>
                    <a:schemeClr val="accent5"/>
                  </a:solidFill>
                </a:rPr>
                <a:t>点此替换文本</a:t>
              </a:r>
              <a:endParaRPr lang="en-GB" altLang="zh-CN" sz="2109" b="1" dirty="0">
                <a:solidFill>
                  <a:schemeClr val="accent5"/>
                </a:solidFill>
              </a:endParaRPr>
            </a:p>
          </p:txBody>
        </p:sp>
        <p:sp>
          <p:nvSpPr>
            <p:cNvPr id="48142" name="Rectangle 55"/>
            <p:cNvSpPr>
              <a:spLocks noChangeArrowheads="1"/>
            </p:cNvSpPr>
            <p:nvPr/>
          </p:nvSpPr>
          <p:spPr bwMode="auto">
            <a:xfrm>
              <a:off x="618978" y="2260096"/>
              <a:ext cx="3284547" cy="733930"/>
            </a:xfrm>
            <a:prstGeom prst="rect">
              <a:avLst/>
            </a:prstGeom>
            <a:noFill/>
            <a:ln w="9525">
              <a:noFill/>
              <a:miter lim="800000"/>
              <a:headEnd/>
              <a:tailEnd/>
            </a:ln>
          </p:spPr>
          <p:txBody>
            <a:bodyPr>
              <a:spAutoFit/>
            </a:bodyPr>
            <a:lstStyle/>
            <a:p>
              <a:pPr algn="r"/>
              <a:r>
                <a:rPr lang="en-GB" altLang="zh-CN" sz="1476"/>
                <a:t>Lorem ipsum dolor sit amet, consectetuer adipiscing elit, sed diam nonummy nibh euismod tincidunt ut</a:t>
              </a:r>
            </a:p>
          </p:txBody>
        </p:sp>
      </p:grpSp>
      <p:sp>
        <p:nvSpPr>
          <p:cNvPr id="46" name="矩形 45"/>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47" name="矩形 46"/>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49" name="文本框 48"/>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53" name="文本框 52"/>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42012775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right)">
                                      <p:cBhvr>
                                        <p:cTn id="14" dur="500"/>
                                        <p:tgtEl>
                                          <p:spTgt spid="34"/>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wipe(right)">
                                      <p:cBhvr>
                                        <p:cTn id="18" dur="500"/>
                                        <p:tgtEl>
                                          <p:spTgt spid="50"/>
                                        </p:tgtEl>
                                      </p:cBhvr>
                                    </p:animEffect>
                                  </p:childTnLst>
                                </p:cTn>
                              </p:par>
                            </p:childTnLst>
                          </p:cTn>
                        </p:par>
                        <p:par>
                          <p:cTn id="19" fill="hold">
                            <p:stCondLst>
                              <p:cond delay="2000"/>
                            </p:stCondLst>
                            <p:childTnLst>
                              <p:par>
                                <p:cTn id="20" presetID="22" presetClass="entr" presetSubtype="2"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right)">
                                      <p:cBhvr>
                                        <p:cTn id="22" dur="500"/>
                                        <p:tgtEl>
                                          <p:spTgt spid="36"/>
                                        </p:tgtEl>
                                      </p:cBhvr>
                                    </p:animEffect>
                                  </p:childTnLst>
                                </p:cTn>
                              </p:par>
                            </p:childTnLst>
                          </p:cTn>
                        </p:par>
                        <p:par>
                          <p:cTn id="23" fill="hold">
                            <p:stCondLst>
                              <p:cond delay="2500"/>
                            </p:stCondLst>
                            <p:childTnLst>
                              <p:par>
                                <p:cTn id="24" presetID="22" presetClass="entr" presetSubtype="2"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wipe(right)">
                                      <p:cBhvr>
                                        <p:cTn id="26" dur="500"/>
                                        <p:tgtEl>
                                          <p:spTgt spid="51"/>
                                        </p:tgtEl>
                                      </p:cBhvr>
                                    </p:animEffect>
                                  </p:childTnLst>
                                </p:cTn>
                              </p:par>
                            </p:childTnLst>
                          </p:cTn>
                        </p:par>
                        <p:par>
                          <p:cTn id="27" fill="hold">
                            <p:stCondLst>
                              <p:cond delay="3000"/>
                            </p:stCondLst>
                            <p:childTnLst>
                              <p:par>
                                <p:cTn id="28" presetID="22" presetClass="entr" presetSubtype="2"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right)">
                                      <p:cBhvr>
                                        <p:cTn id="30" dur="500"/>
                                        <p:tgtEl>
                                          <p:spTgt spid="38"/>
                                        </p:tgtEl>
                                      </p:cBhvr>
                                    </p:animEffect>
                                  </p:childTnLst>
                                </p:cTn>
                              </p:par>
                            </p:childTnLst>
                          </p:cTn>
                        </p:par>
                        <p:par>
                          <p:cTn id="31" fill="hold">
                            <p:stCondLst>
                              <p:cond delay="3500"/>
                            </p:stCondLst>
                            <p:childTnLst>
                              <p:par>
                                <p:cTn id="32" presetID="22" presetClass="entr" presetSubtype="2"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right)">
                                      <p:cBhvr>
                                        <p:cTn id="3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a:grpSpLocks/>
          </p:cNvGrpSpPr>
          <p:nvPr/>
        </p:nvGrpSpPr>
        <p:grpSpPr bwMode="auto">
          <a:xfrm>
            <a:off x="9874930" y="0"/>
            <a:ext cx="2005721" cy="6611513"/>
            <a:chOff x="9362330" y="0"/>
            <a:chExt cx="1902668" cy="6268979"/>
          </a:xfrm>
        </p:grpSpPr>
        <p:sp>
          <p:nvSpPr>
            <p:cNvPr id="4" name="椭圆 36"/>
            <p:cNvSpPr/>
            <p:nvPr/>
          </p:nvSpPr>
          <p:spPr>
            <a:xfrm>
              <a:off x="9362330" y="4366311"/>
              <a:ext cx="1902668" cy="1902668"/>
            </a:xfrm>
            <a:prstGeom prst="ellipse">
              <a:avLst/>
            </a:prstGeom>
            <a:gradFill flip="none" rotWithShape="1">
              <a:gsLst>
                <a:gs pos="0">
                  <a:schemeClr val="accent1">
                    <a:lumMod val="75000"/>
                  </a:schemeClr>
                </a:gs>
                <a:gs pos="50000">
                  <a:schemeClr val="accent1"/>
                </a:gs>
                <a:gs pos="100000">
                  <a:schemeClr val="accent1">
                    <a:lumMod val="60000"/>
                    <a:lumOff val="40000"/>
                  </a:schemeClr>
                </a:gs>
              </a:gsLst>
              <a:lin ang="16200000" scaled="1"/>
              <a:tileRect/>
            </a:gra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12700"/>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nvGrpSpPr>
            <p:cNvPr id="50235" name="组合 38"/>
            <p:cNvGrpSpPr>
              <a:grpSpLocks/>
            </p:cNvGrpSpPr>
            <p:nvPr/>
          </p:nvGrpSpPr>
          <p:grpSpPr bwMode="auto">
            <a:xfrm>
              <a:off x="10256791" y="0"/>
              <a:ext cx="141899" cy="4406651"/>
              <a:chOff x="6948264" y="0"/>
              <a:chExt cx="141899" cy="4406651"/>
            </a:xfrm>
          </p:grpSpPr>
          <p:sp>
            <p:nvSpPr>
              <p:cNvPr id="7" name="圆角矩形 1"/>
              <p:cNvSpPr/>
              <p:nvPr/>
            </p:nvSpPr>
            <p:spPr>
              <a:xfrm rot="5400000">
                <a:off x="6786863" y="884992"/>
                <a:ext cx="460371" cy="138173"/>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accent1"/>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8" name="圆角矩形 1"/>
              <p:cNvSpPr/>
              <p:nvPr/>
            </p:nvSpPr>
            <p:spPr>
              <a:xfrm rot="5400000">
                <a:off x="6791628" y="1343775"/>
                <a:ext cx="460371" cy="138174"/>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accent1"/>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9" name="圆角矩形 1"/>
              <p:cNvSpPr/>
              <p:nvPr/>
            </p:nvSpPr>
            <p:spPr>
              <a:xfrm rot="5400000">
                <a:off x="6786863" y="1802559"/>
                <a:ext cx="460371" cy="138173"/>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accent1"/>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0" name="圆角矩形 1"/>
              <p:cNvSpPr/>
              <p:nvPr/>
            </p:nvSpPr>
            <p:spPr>
              <a:xfrm rot="5400000">
                <a:off x="6786863" y="2261343"/>
                <a:ext cx="460371" cy="138173"/>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accent1"/>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1" name="圆角矩形 1"/>
              <p:cNvSpPr/>
              <p:nvPr/>
            </p:nvSpPr>
            <p:spPr>
              <a:xfrm rot="5400000">
                <a:off x="6786069" y="2720919"/>
                <a:ext cx="461959" cy="138173"/>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accent1"/>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2" name="圆角矩形 44"/>
              <p:cNvSpPr/>
              <p:nvPr/>
            </p:nvSpPr>
            <p:spPr>
              <a:xfrm>
                <a:off x="7005137" y="0"/>
                <a:ext cx="33352" cy="725481"/>
              </a:xfrm>
              <a:prstGeom prst="roundRect">
                <a:avLst/>
              </a:prstGeom>
              <a:solidFill>
                <a:sysClr val="windowText" lastClr="000000">
                  <a:lumMod val="50000"/>
                  <a:lumOff val="50000"/>
                </a:sysClr>
              </a:solidFill>
              <a:ln w="25400" cap="flat" cmpd="sng" algn="ctr">
                <a:solidFill>
                  <a:schemeClr val="accent1"/>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3" name="圆角矩形 1"/>
              <p:cNvSpPr/>
              <p:nvPr/>
            </p:nvSpPr>
            <p:spPr>
              <a:xfrm rot="5400000">
                <a:off x="6786863" y="3175734"/>
                <a:ext cx="460371" cy="138173"/>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accent1"/>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4" name="圆角矩形 1"/>
              <p:cNvSpPr/>
              <p:nvPr/>
            </p:nvSpPr>
            <p:spPr>
              <a:xfrm rot="5400000">
                <a:off x="6786070" y="3646423"/>
                <a:ext cx="461958" cy="138173"/>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accent1"/>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5" name="圆角矩形 1"/>
              <p:cNvSpPr/>
              <p:nvPr/>
            </p:nvSpPr>
            <p:spPr>
              <a:xfrm rot="5400000">
                <a:off x="6786863" y="4107587"/>
                <a:ext cx="460371" cy="138173"/>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accent1"/>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sp>
          <p:nvSpPr>
            <p:cNvPr id="36" name="TextBox 35"/>
            <p:cNvSpPr txBox="1"/>
            <p:nvPr/>
          </p:nvSpPr>
          <p:spPr>
            <a:xfrm>
              <a:off x="9455109" y="4964066"/>
              <a:ext cx="1717108" cy="395309"/>
            </a:xfrm>
            <a:prstGeom prst="rect">
              <a:avLst/>
            </a:prstGeom>
            <a:noFill/>
          </p:spPr>
          <p:txBody>
            <a:bodyPr wrap="none">
              <a:spAutoFit/>
            </a:bodyPr>
            <a:lstStyle/>
            <a:p>
              <a:pPr algn="ctr" fontAlgn="auto">
                <a:spcBef>
                  <a:spcPts val="0"/>
                </a:spcBef>
                <a:spcAft>
                  <a:spcPts val="0"/>
                </a:spcAft>
                <a:defRPr/>
              </a:pPr>
              <a:r>
                <a:rPr lang="zh-CN" altLang="en-US" sz="2109" b="1" dirty="0" smtClean="0">
                  <a:solidFill>
                    <a:schemeClr val="bg2"/>
                  </a:solidFill>
                  <a:latin typeface="+mj-lt"/>
                  <a:ea typeface="+mn-ea"/>
                </a:rPr>
                <a:t>点此替换文本</a:t>
              </a:r>
              <a:endParaRPr lang="en-GB" sz="2109" b="1" dirty="0">
                <a:solidFill>
                  <a:schemeClr val="bg2"/>
                </a:solidFill>
                <a:latin typeface="+mj-lt"/>
                <a:ea typeface="+mn-ea"/>
              </a:endParaRPr>
            </a:p>
          </p:txBody>
        </p:sp>
      </p:grpSp>
      <p:sp>
        <p:nvSpPr>
          <p:cNvPr id="5" name="椭圆 37"/>
          <p:cNvSpPr/>
          <p:nvPr/>
        </p:nvSpPr>
        <p:spPr>
          <a:xfrm>
            <a:off x="10847005" y="4656338"/>
            <a:ext cx="60887" cy="93196"/>
          </a:xfrm>
          <a:prstGeom prst="ellipse">
            <a:avLst/>
          </a:prstGeom>
          <a:gradFill flip="none" rotWithShape="1">
            <a:gsLst>
              <a:gs pos="0">
                <a:sysClr val="window" lastClr="FFFFFF">
                  <a:lumMod val="65000"/>
                </a:sysClr>
              </a:gs>
              <a:gs pos="40000">
                <a:sysClr val="windowText" lastClr="000000">
                  <a:lumMod val="85000"/>
                  <a:lumOff val="15000"/>
                </a:sysClr>
              </a:gs>
            </a:gsLst>
            <a:path path="circle">
              <a:fillToRect l="50000" t="50000" r="50000" b="50000"/>
            </a:path>
            <a:tileRect/>
          </a:gra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6" name="椭圆 48"/>
          <p:cNvSpPr/>
          <p:nvPr/>
        </p:nvSpPr>
        <p:spPr>
          <a:xfrm>
            <a:off x="10817519" y="4656019"/>
            <a:ext cx="143983" cy="145657"/>
          </a:xfrm>
          <a:prstGeom prst="ellipse">
            <a:avLst/>
          </a:prstGeom>
          <a:solidFill>
            <a:sysClr val="window" lastClr="FFFFFF"/>
          </a:solidFill>
          <a:ln w="25400" cap="flat" cmpd="sng" algn="ctr">
            <a:solidFill>
              <a:schemeClr val="accent3"/>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7" name="Oval 65"/>
          <p:cNvSpPr>
            <a:spLocks noChangeArrowheads="1"/>
          </p:cNvSpPr>
          <p:nvPr/>
        </p:nvSpPr>
        <p:spPr bwMode="auto">
          <a:xfrm>
            <a:off x="9732620" y="6663414"/>
            <a:ext cx="2451065" cy="49724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宋体"/>
            </a:endParaRPr>
          </a:p>
        </p:txBody>
      </p:sp>
      <p:grpSp>
        <p:nvGrpSpPr>
          <p:cNvPr id="49" name="Group 48"/>
          <p:cNvGrpSpPr>
            <a:grpSpLocks/>
          </p:cNvGrpSpPr>
          <p:nvPr/>
        </p:nvGrpSpPr>
        <p:grpSpPr bwMode="auto">
          <a:xfrm>
            <a:off x="6054349" y="957656"/>
            <a:ext cx="4969098" cy="1314267"/>
            <a:chOff x="5740249" y="908720"/>
            <a:chExt cx="4712230" cy="1245089"/>
          </a:xfrm>
        </p:grpSpPr>
        <p:sp>
          <p:nvSpPr>
            <p:cNvPr id="18" name="椭圆 50"/>
            <p:cNvSpPr/>
            <p:nvPr/>
          </p:nvSpPr>
          <p:spPr>
            <a:xfrm>
              <a:off x="10203214" y="1904791"/>
              <a:ext cx="249265" cy="249018"/>
            </a:xfrm>
            <a:prstGeom prst="ellipse">
              <a:avLst/>
            </a:prstGeom>
            <a:solidFill>
              <a:sysClr val="window" lastClr="FFFFFF"/>
            </a:solidFill>
            <a:ln w="107950" cap="flat" cmpd="sng" algn="ctr">
              <a:solidFill>
                <a:schemeClr val="accent2"/>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effectLst>
                  <a:outerShdw blurRad="50800" dist="38100" dir="5400000" algn="t" rotWithShape="0">
                    <a:prstClr val="black">
                      <a:alpha val="40000"/>
                    </a:prstClr>
                  </a:outerShdw>
                </a:effectLst>
                <a:latin typeface="Calibri"/>
                <a:ea typeface="宋体"/>
              </a:endParaRPr>
            </a:p>
          </p:txBody>
        </p:sp>
        <p:cxnSp>
          <p:nvCxnSpPr>
            <p:cNvPr id="50227" name="直接连接符 53"/>
            <p:cNvCxnSpPr>
              <a:cxnSpLocks noChangeShapeType="1"/>
              <a:stCxn id="18" idx="2"/>
            </p:cNvCxnSpPr>
            <p:nvPr/>
          </p:nvCxnSpPr>
          <p:spPr bwMode="auto">
            <a:xfrm flipH="1" flipV="1">
              <a:off x="8384583" y="1675856"/>
              <a:ext cx="1818418" cy="353214"/>
            </a:xfrm>
            <a:prstGeom prst="line">
              <a:avLst/>
            </a:prstGeom>
            <a:noFill/>
            <a:ln w="28575" algn="ctr">
              <a:solidFill>
                <a:schemeClr val="accent2"/>
              </a:solidFill>
              <a:prstDash val="sysDash"/>
              <a:round/>
              <a:headEnd/>
              <a:tailEnd/>
            </a:ln>
          </p:spPr>
        </p:cxnSp>
        <p:grpSp>
          <p:nvGrpSpPr>
            <p:cNvPr id="50228" name="组合 56"/>
            <p:cNvGrpSpPr>
              <a:grpSpLocks/>
            </p:cNvGrpSpPr>
            <p:nvPr/>
          </p:nvGrpSpPr>
          <p:grpSpPr bwMode="auto">
            <a:xfrm>
              <a:off x="5740249" y="908720"/>
              <a:ext cx="2736304" cy="1174951"/>
              <a:chOff x="2267744" y="854119"/>
              <a:chExt cx="2736304" cy="1174951"/>
            </a:xfrm>
          </p:grpSpPr>
          <p:sp>
            <p:nvSpPr>
              <p:cNvPr id="25" name="矩形 57"/>
              <p:cNvSpPr/>
              <p:nvPr/>
            </p:nvSpPr>
            <p:spPr>
              <a:xfrm>
                <a:off x="2267744" y="854119"/>
                <a:ext cx="2735571" cy="1175301"/>
              </a:xfrm>
              <a:prstGeom prst="rect">
                <a:avLst/>
              </a:prstGeom>
              <a:solidFill>
                <a:schemeClr val="accent2"/>
              </a:solidFill>
              <a:ln w="12700" cap="flat" cmpd="sng" algn="ctr">
                <a:solidFill>
                  <a:sysClr val="window" lastClr="FFFFFF">
                    <a:lumMod val="8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6" name="矩形 58"/>
              <p:cNvSpPr/>
              <p:nvPr/>
            </p:nvSpPr>
            <p:spPr>
              <a:xfrm>
                <a:off x="2412223" y="968318"/>
                <a:ext cx="2446612" cy="935799"/>
              </a:xfrm>
              <a:prstGeom prst="rect">
                <a:avLst/>
              </a:prstGeom>
              <a:solidFill>
                <a:sysClr val="window" lastClr="FFFFFF"/>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sp>
          <p:nvSpPr>
            <p:cNvPr id="50229" name="Rectangle 36"/>
            <p:cNvSpPr>
              <a:spLocks noChangeArrowheads="1"/>
            </p:cNvSpPr>
            <p:nvPr/>
          </p:nvSpPr>
          <p:spPr bwMode="auto">
            <a:xfrm>
              <a:off x="5856129" y="1126223"/>
              <a:ext cx="2508467" cy="732950"/>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a:t>
              </a:r>
            </a:p>
          </p:txBody>
        </p:sp>
      </p:grpSp>
      <p:grpSp>
        <p:nvGrpSpPr>
          <p:cNvPr id="59" name="Group 58"/>
          <p:cNvGrpSpPr>
            <a:grpSpLocks/>
          </p:cNvGrpSpPr>
          <p:nvPr/>
        </p:nvGrpSpPr>
        <p:grpSpPr bwMode="auto">
          <a:xfrm>
            <a:off x="6054349" y="2509663"/>
            <a:ext cx="4969098" cy="1238926"/>
            <a:chOff x="5740249" y="2379178"/>
            <a:chExt cx="4712230" cy="1174951"/>
          </a:xfrm>
        </p:grpSpPr>
        <p:sp>
          <p:nvSpPr>
            <p:cNvPr id="19" name="椭圆 51"/>
            <p:cNvSpPr/>
            <p:nvPr/>
          </p:nvSpPr>
          <p:spPr>
            <a:xfrm>
              <a:off x="10203214" y="2823754"/>
              <a:ext cx="249265" cy="250868"/>
            </a:xfrm>
            <a:prstGeom prst="ellipse">
              <a:avLst/>
            </a:prstGeom>
            <a:solidFill>
              <a:sysClr val="window" lastClr="FFFFFF"/>
            </a:solidFill>
            <a:ln w="107950" cap="flat" cmpd="sng" algn="ctr">
              <a:solidFill>
                <a:schemeClr val="accent4"/>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cxnSp>
          <p:nvCxnSpPr>
            <p:cNvPr id="22" name="直接连接符 54"/>
            <p:cNvCxnSpPr>
              <a:stCxn id="19" idx="2"/>
            </p:cNvCxnSpPr>
            <p:nvPr/>
          </p:nvCxnSpPr>
          <p:spPr>
            <a:xfrm flipH="1">
              <a:off x="8385322" y="2949188"/>
              <a:ext cx="1817892" cy="0"/>
            </a:xfrm>
            <a:prstGeom prst="line">
              <a:avLst/>
            </a:prstGeom>
            <a:noFill/>
            <a:ln w="28575" cap="flat" cmpd="sng" algn="ctr">
              <a:solidFill>
                <a:schemeClr val="accent4"/>
              </a:solidFill>
              <a:prstDash val="sysDash"/>
            </a:ln>
            <a:effectLst/>
          </p:spPr>
        </p:cxnSp>
        <p:grpSp>
          <p:nvGrpSpPr>
            <p:cNvPr id="50222" name="组合 59"/>
            <p:cNvGrpSpPr>
              <a:grpSpLocks/>
            </p:cNvGrpSpPr>
            <p:nvPr/>
          </p:nvGrpSpPr>
          <p:grpSpPr bwMode="auto">
            <a:xfrm>
              <a:off x="5740249" y="2379178"/>
              <a:ext cx="2736304" cy="1174951"/>
              <a:chOff x="2267744" y="854119"/>
              <a:chExt cx="2736304" cy="1174951"/>
            </a:xfrm>
          </p:grpSpPr>
          <p:sp>
            <p:nvSpPr>
              <p:cNvPr id="28" name="矩形 60"/>
              <p:cNvSpPr/>
              <p:nvPr/>
            </p:nvSpPr>
            <p:spPr>
              <a:xfrm>
                <a:off x="2267744" y="854119"/>
                <a:ext cx="2735571" cy="1174951"/>
              </a:xfrm>
              <a:prstGeom prst="rect">
                <a:avLst/>
              </a:prstGeom>
              <a:solidFill>
                <a:schemeClr val="accent4"/>
              </a:solidFill>
              <a:ln w="12700" cap="flat" cmpd="sng" algn="ctr">
                <a:solidFill>
                  <a:sysClr val="window" lastClr="FFFFFF">
                    <a:lumMod val="8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29" name="矩形 61"/>
              <p:cNvSpPr/>
              <p:nvPr/>
            </p:nvSpPr>
            <p:spPr>
              <a:xfrm>
                <a:off x="2412223" y="968439"/>
                <a:ext cx="2446612" cy="935197"/>
              </a:xfrm>
              <a:prstGeom prst="rect">
                <a:avLst/>
              </a:prstGeom>
              <a:solidFill>
                <a:sysClr val="window" lastClr="FFFFFF"/>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sp>
          <p:nvSpPr>
            <p:cNvPr id="50223" name="Rectangle 37"/>
            <p:cNvSpPr>
              <a:spLocks noChangeArrowheads="1"/>
            </p:cNvSpPr>
            <p:nvPr/>
          </p:nvSpPr>
          <p:spPr bwMode="auto">
            <a:xfrm>
              <a:off x="5856129" y="2591856"/>
              <a:ext cx="2508467" cy="733723"/>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a:t>
              </a:r>
            </a:p>
          </p:txBody>
        </p:sp>
      </p:grpSp>
      <p:grpSp>
        <p:nvGrpSpPr>
          <p:cNvPr id="71" name="Group 70"/>
          <p:cNvGrpSpPr>
            <a:grpSpLocks/>
          </p:cNvGrpSpPr>
          <p:nvPr/>
        </p:nvGrpSpPr>
        <p:grpSpPr bwMode="auto">
          <a:xfrm>
            <a:off x="6054349" y="3949498"/>
            <a:ext cx="4969098" cy="1349425"/>
            <a:chOff x="5740249" y="3744594"/>
            <a:chExt cx="4712230" cy="1279993"/>
          </a:xfrm>
        </p:grpSpPr>
        <p:sp>
          <p:nvSpPr>
            <p:cNvPr id="20" name="椭圆 52"/>
            <p:cNvSpPr/>
            <p:nvPr/>
          </p:nvSpPr>
          <p:spPr>
            <a:xfrm>
              <a:off x="10203214" y="3744594"/>
              <a:ext cx="249265" cy="249328"/>
            </a:xfrm>
            <a:prstGeom prst="ellipse">
              <a:avLst/>
            </a:prstGeom>
            <a:solidFill>
              <a:sysClr val="window" lastClr="FFFFFF"/>
            </a:solidFill>
            <a:ln w="107950" cap="flat" cmpd="sng" algn="ctr">
              <a:solidFill>
                <a:schemeClr val="accent5"/>
              </a:solid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cxnSp>
          <p:nvCxnSpPr>
            <p:cNvPr id="23" name="直接连接符 55"/>
            <p:cNvCxnSpPr>
              <a:stCxn id="20" idx="2"/>
            </p:cNvCxnSpPr>
            <p:nvPr/>
          </p:nvCxnSpPr>
          <p:spPr>
            <a:xfrm flipH="1">
              <a:off x="8385322" y="3870052"/>
              <a:ext cx="1817892" cy="566945"/>
            </a:xfrm>
            <a:prstGeom prst="line">
              <a:avLst/>
            </a:prstGeom>
            <a:noFill/>
            <a:ln w="28575" cap="flat" cmpd="sng" algn="ctr">
              <a:solidFill>
                <a:schemeClr val="accent5"/>
              </a:solidFill>
              <a:prstDash val="sysDash"/>
            </a:ln>
            <a:effectLst/>
          </p:spPr>
        </p:cxnSp>
        <p:grpSp>
          <p:nvGrpSpPr>
            <p:cNvPr id="50216" name="组合 62"/>
            <p:cNvGrpSpPr>
              <a:grpSpLocks/>
            </p:cNvGrpSpPr>
            <p:nvPr/>
          </p:nvGrpSpPr>
          <p:grpSpPr bwMode="auto">
            <a:xfrm>
              <a:off x="5740249" y="3849636"/>
              <a:ext cx="2736304" cy="1174951"/>
              <a:chOff x="2267744" y="854119"/>
              <a:chExt cx="2736304" cy="1174951"/>
            </a:xfrm>
          </p:grpSpPr>
          <p:sp>
            <p:nvSpPr>
              <p:cNvPr id="31" name="矩形 63"/>
              <p:cNvSpPr/>
              <p:nvPr/>
            </p:nvSpPr>
            <p:spPr>
              <a:xfrm>
                <a:off x="2267744" y="853890"/>
                <a:ext cx="2735571" cy="1175180"/>
              </a:xfrm>
              <a:prstGeom prst="rect">
                <a:avLst/>
              </a:prstGeom>
              <a:solidFill>
                <a:schemeClr val="accent5"/>
              </a:solidFill>
              <a:ln w="12700" cap="flat" cmpd="sng" algn="ctr">
                <a:solidFill>
                  <a:sysClr val="window" lastClr="FFFFFF">
                    <a:lumMod val="8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32" name="矩形 64"/>
              <p:cNvSpPr/>
              <p:nvPr/>
            </p:nvSpPr>
            <p:spPr>
              <a:xfrm>
                <a:off x="2412223" y="968232"/>
                <a:ext cx="2446612" cy="935379"/>
              </a:xfrm>
              <a:prstGeom prst="rect">
                <a:avLst/>
              </a:prstGeom>
              <a:solidFill>
                <a:sysClr val="window" lastClr="FFFFFF"/>
              </a:soli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sp>
          <p:nvSpPr>
            <p:cNvPr id="50217" name="Rectangle 38"/>
            <p:cNvSpPr>
              <a:spLocks noChangeArrowheads="1"/>
            </p:cNvSpPr>
            <p:nvPr/>
          </p:nvSpPr>
          <p:spPr bwMode="auto">
            <a:xfrm>
              <a:off x="5856129" y="4062314"/>
              <a:ext cx="2508467" cy="733865"/>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a:t>
              </a:r>
            </a:p>
          </p:txBody>
        </p:sp>
      </p:grpSp>
      <p:grpSp>
        <p:nvGrpSpPr>
          <p:cNvPr id="74" name="Group 73"/>
          <p:cNvGrpSpPr>
            <a:grpSpLocks/>
          </p:cNvGrpSpPr>
          <p:nvPr/>
        </p:nvGrpSpPr>
        <p:grpSpPr bwMode="auto">
          <a:xfrm>
            <a:off x="609771" y="4275970"/>
            <a:ext cx="659644" cy="659644"/>
            <a:chOff x="578108" y="4054746"/>
            <a:chExt cx="624548" cy="624548"/>
          </a:xfrm>
        </p:grpSpPr>
        <p:sp>
          <p:nvSpPr>
            <p:cNvPr id="51" name="Rectangle 50"/>
            <p:cNvSpPr/>
            <p:nvPr/>
          </p:nvSpPr>
          <p:spPr>
            <a:xfrm>
              <a:off x="578108" y="4054746"/>
              <a:ext cx="624548" cy="6245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41" name="AutoShape 117"/>
            <p:cNvSpPr>
              <a:spLocks/>
            </p:cNvSpPr>
            <p:nvPr/>
          </p:nvSpPr>
          <p:spPr bwMode="auto">
            <a:xfrm>
              <a:off x="679557" y="4202165"/>
              <a:ext cx="421649" cy="317029"/>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2"/>
            </a:solid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nvGrpSpPr>
          <p:cNvPr id="73" name="Group 72"/>
          <p:cNvGrpSpPr>
            <a:grpSpLocks/>
          </p:cNvGrpSpPr>
          <p:nvPr/>
        </p:nvGrpSpPr>
        <p:grpSpPr bwMode="auto">
          <a:xfrm>
            <a:off x="609771" y="3214511"/>
            <a:ext cx="659644" cy="657971"/>
            <a:chOff x="578108" y="3047502"/>
            <a:chExt cx="624548" cy="624548"/>
          </a:xfrm>
        </p:grpSpPr>
        <p:sp>
          <p:nvSpPr>
            <p:cNvPr id="50" name="Rectangle 49"/>
            <p:cNvSpPr/>
            <p:nvPr/>
          </p:nvSpPr>
          <p:spPr>
            <a:xfrm>
              <a:off x="578108" y="3047502"/>
              <a:ext cx="624548" cy="6245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42" name="Group 41"/>
            <p:cNvGrpSpPr/>
            <p:nvPr/>
          </p:nvGrpSpPr>
          <p:grpSpPr>
            <a:xfrm>
              <a:off x="698573" y="3192456"/>
              <a:ext cx="384412" cy="323405"/>
              <a:chOff x="5368132" y="2625725"/>
              <a:chExt cx="465138" cy="391319"/>
            </a:xfrm>
            <a:solidFill>
              <a:schemeClr val="bg2"/>
            </a:solidFill>
          </p:grpSpPr>
          <p:sp>
            <p:nvSpPr>
              <p:cNvPr id="43"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44"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45"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grpSp>
        <p:nvGrpSpPr>
          <p:cNvPr id="75" name="Group 74"/>
          <p:cNvGrpSpPr>
            <a:grpSpLocks/>
          </p:cNvGrpSpPr>
          <p:nvPr/>
        </p:nvGrpSpPr>
        <p:grpSpPr bwMode="auto">
          <a:xfrm>
            <a:off x="609771" y="5359194"/>
            <a:ext cx="659644" cy="657970"/>
            <a:chOff x="578108" y="5081688"/>
            <a:chExt cx="624548" cy="624548"/>
          </a:xfrm>
        </p:grpSpPr>
        <p:sp>
          <p:nvSpPr>
            <p:cNvPr id="52" name="Rectangle 51"/>
            <p:cNvSpPr/>
            <p:nvPr/>
          </p:nvSpPr>
          <p:spPr>
            <a:xfrm>
              <a:off x="578108" y="5081688"/>
              <a:ext cx="624548" cy="6245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46" name="Group 45"/>
            <p:cNvGrpSpPr/>
            <p:nvPr/>
          </p:nvGrpSpPr>
          <p:grpSpPr>
            <a:xfrm>
              <a:off x="698573" y="5202085"/>
              <a:ext cx="384412" cy="383755"/>
              <a:chOff x="2581275" y="2582069"/>
              <a:chExt cx="465138" cy="464344"/>
            </a:xfrm>
            <a:solidFill>
              <a:schemeClr val="bg2"/>
            </a:solidFill>
          </p:grpSpPr>
          <p:sp>
            <p:nvSpPr>
              <p:cNvPr id="47" name="AutoShape 128"/>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48" name="AutoShape 129"/>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grpSp>
        <p:nvGrpSpPr>
          <p:cNvPr id="55" name="Group 54"/>
          <p:cNvGrpSpPr>
            <a:grpSpLocks/>
          </p:cNvGrpSpPr>
          <p:nvPr/>
        </p:nvGrpSpPr>
        <p:grpSpPr bwMode="auto">
          <a:xfrm>
            <a:off x="1336385" y="2005723"/>
            <a:ext cx="4197281" cy="826655"/>
            <a:chOff x="1728658" y="2425890"/>
            <a:chExt cx="3979532" cy="783562"/>
          </a:xfrm>
        </p:grpSpPr>
        <p:sp>
          <p:nvSpPr>
            <p:cNvPr id="50206" name="TextBox 52"/>
            <p:cNvSpPr txBox="1">
              <a:spLocks noChangeArrowheads="1"/>
            </p:cNvSpPr>
            <p:nvPr/>
          </p:nvSpPr>
          <p:spPr bwMode="auto">
            <a:xfrm>
              <a:off x="1728658" y="2425890"/>
              <a:ext cx="1716205" cy="395176"/>
            </a:xfrm>
            <a:prstGeom prst="rect">
              <a:avLst/>
            </a:prstGeom>
            <a:noFill/>
            <a:ln w="9525">
              <a:noFill/>
              <a:miter lim="800000"/>
              <a:headEnd/>
              <a:tailEnd/>
            </a:ln>
          </p:spPr>
          <p:txBody>
            <a:bodyPr wrap="none">
              <a:spAutoFit/>
            </a:bodyPr>
            <a:lstStyle/>
            <a:p>
              <a:r>
                <a:rPr lang="zh-CN" altLang="en-US" sz="2109" b="1" dirty="0" smtClean="0">
                  <a:solidFill>
                    <a:schemeClr val="accent1"/>
                  </a:solidFill>
                </a:rPr>
                <a:t>点此替换文本</a:t>
              </a:r>
              <a:endParaRPr lang="en-GB" altLang="zh-CN" sz="2109" b="1" dirty="0">
                <a:solidFill>
                  <a:schemeClr val="accent1"/>
                </a:solidFill>
              </a:endParaRPr>
            </a:p>
          </p:txBody>
        </p:sp>
        <p:sp>
          <p:nvSpPr>
            <p:cNvPr id="50207" name="Rectangle 53"/>
            <p:cNvSpPr>
              <a:spLocks noChangeArrowheads="1"/>
            </p:cNvSpPr>
            <p:nvPr/>
          </p:nvSpPr>
          <p:spPr bwMode="auto">
            <a:xfrm>
              <a:off x="1728659" y="2691384"/>
              <a:ext cx="3979531" cy="518068"/>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a:t>
              </a:r>
            </a:p>
          </p:txBody>
        </p:sp>
      </p:grpSp>
      <p:grpSp>
        <p:nvGrpSpPr>
          <p:cNvPr id="56" name="Group 55"/>
          <p:cNvGrpSpPr>
            <a:grpSpLocks/>
          </p:cNvGrpSpPr>
          <p:nvPr/>
        </p:nvGrpSpPr>
        <p:grpSpPr bwMode="auto">
          <a:xfrm>
            <a:off x="1336385" y="3100666"/>
            <a:ext cx="4197281" cy="826655"/>
            <a:chOff x="1728658" y="2425890"/>
            <a:chExt cx="3979532" cy="783562"/>
          </a:xfrm>
        </p:grpSpPr>
        <p:sp>
          <p:nvSpPr>
            <p:cNvPr id="50204" name="TextBox 56"/>
            <p:cNvSpPr txBox="1">
              <a:spLocks noChangeArrowheads="1"/>
            </p:cNvSpPr>
            <p:nvPr/>
          </p:nvSpPr>
          <p:spPr bwMode="auto">
            <a:xfrm>
              <a:off x="1728658" y="2425890"/>
              <a:ext cx="1716205" cy="395176"/>
            </a:xfrm>
            <a:prstGeom prst="rect">
              <a:avLst/>
            </a:prstGeom>
            <a:noFill/>
            <a:ln w="9525">
              <a:noFill/>
              <a:miter lim="800000"/>
              <a:headEnd/>
              <a:tailEnd/>
            </a:ln>
          </p:spPr>
          <p:txBody>
            <a:bodyPr wrap="none">
              <a:spAutoFit/>
            </a:bodyPr>
            <a:lstStyle/>
            <a:p>
              <a:r>
                <a:rPr lang="zh-CN" altLang="en-US" sz="2109" b="1" dirty="0" smtClean="0">
                  <a:solidFill>
                    <a:schemeClr val="accent2"/>
                  </a:solidFill>
                </a:rPr>
                <a:t>点此替换文本</a:t>
              </a:r>
              <a:endParaRPr lang="en-GB" altLang="zh-CN" sz="2109" b="1" dirty="0">
                <a:solidFill>
                  <a:schemeClr val="accent2"/>
                </a:solidFill>
              </a:endParaRPr>
            </a:p>
          </p:txBody>
        </p:sp>
        <p:sp>
          <p:nvSpPr>
            <p:cNvPr id="50205" name="Rectangle 57"/>
            <p:cNvSpPr>
              <a:spLocks noChangeArrowheads="1"/>
            </p:cNvSpPr>
            <p:nvPr/>
          </p:nvSpPr>
          <p:spPr bwMode="auto">
            <a:xfrm>
              <a:off x="1728659" y="2691384"/>
              <a:ext cx="3979531" cy="518068"/>
            </a:xfrm>
            <a:prstGeom prst="rect">
              <a:avLst/>
            </a:prstGeom>
            <a:noFill/>
            <a:ln w="9525">
              <a:noFill/>
              <a:miter lim="800000"/>
              <a:headEnd/>
              <a:tailEnd/>
            </a:ln>
          </p:spPr>
          <p:txBody>
            <a:bodyPr>
              <a:spAutoFit/>
            </a:bodyPr>
            <a:lstStyle/>
            <a:p>
              <a:r>
                <a:rPr lang="en-GB" altLang="zh-CN" sz="1476" dirty="0" err="1"/>
                <a:t>Lorem</a:t>
              </a:r>
              <a:r>
                <a:rPr lang="en-GB" altLang="zh-CN" sz="1476" dirty="0"/>
                <a:t> </a:t>
              </a:r>
              <a:r>
                <a:rPr lang="en-GB" altLang="zh-CN" sz="1476" dirty="0" err="1"/>
                <a:t>ipsum</a:t>
              </a:r>
              <a:r>
                <a:rPr lang="en-GB" altLang="zh-CN" sz="1476" dirty="0"/>
                <a:t> </a:t>
              </a:r>
              <a:r>
                <a:rPr lang="en-GB" altLang="zh-CN" sz="1476" dirty="0" err="1"/>
                <a:t>dolor</a:t>
              </a:r>
              <a:r>
                <a:rPr lang="en-GB" altLang="zh-CN" sz="1476" dirty="0"/>
                <a:t> sit </a:t>
              </a:r>
              <a:r>
                <a:rPr lang="en-GB" altLang="zh-CN" sz="1476" dirty="0" err="1"/>
                <a:t>amet</a:t>
              </a:r>
              <a:r>
                <a:rPr lang="en-GB" altLang="zh-CN" sz="1476" dirty="0"/>
                <a:t>, </a:t>
              </a:r>
              <a:r>
                <a:rPr lang="en-GB" altLang="zh-CN" sz="1476" dirty="0" err="1"/>
                <a:t>consectetuer</a:t>
              </a:r>
              <a:r>
                <a:rPr lang="en-GB" altLang="zh-CN" sz="1476" dirty="0"/>
                <a:t> </a:t>
              </a:r>
              <a:r>
                <a:rPr lang="en-GB" altLang="zh-CN" sz="1476" dirty="0" err="1"/>
                <a:t>adipiscing</a:t>
              </a:r>
              <a:r>
                <a:rPr lang="en-GB" altLang="zh-CN" sz="1476" dirty="0"/>
                <a:t> </a:t>
              </a:r>
              <a:r>
                <a:rPr lang="en-GB" altLang="zh-CN" sz="1476" dirty="0" err="1"/>
                <a:t>elit</a:t>
              </a:r>
              <a:r>
                <a:rPr lang="en-GB" altLang="zh-CN" sz="1476" dirty="0"/>
                <a:t>, </a:t>
              </a:r>
              <a:r>
                <a:rPr lang="en-GB" altLang="zh-CN" sz="1476" dirty="0" err="1"/>
                <a:t>sed</a:t>
              </a:r>
              <a:r>
                <a:rPr lang="en-GB" altLang="zh-CN" sz="1476" dirty="0"/>
                <a:t> </a:t>
              </a:r>
              <a:r>
                <a:rPr lang="en-GB" altLang="zh-CN" sz="1476" dirty="0" err="1"/>
                <a:t>diam</a:t>
              </a:r>
              <a:r>
                <a:rPr lang="en-GB" altLang="zh-CN" sz="1476" dirty="0"/>
                <a:t> </a:t>
              </a:r>
              <a:r>
                <a:rPr lang="en-GB" altLang="zh-CN" sz="1476" dirty="0" err="1"/>
                <a:t>nonummy</a:t>
              </a:r>
              <a:r>
                <a:rPr lang="en-GB" altLang="zh-CN" sz="1476" dirty="0"/>
                <a:t> </a:t>
              </a:r>
              <a:r>
                <a:rPr lang="en-GB" altLang="zh-CN" sz="1476" dirty="0" err="1"/>
                <a:t>nibh</a:t>
              </a:r>
              <a:r>
                <a:rPr lang="en-GB" altLang="zh-CN" sz="1476" dirty="0"/>
                <a:t> </a:t>
              </a:r>
              <a:r>
                <a:rPr lang="en-GB" altLang="zh-CN" sz="1476" dirty="0" err="1"/>
                <a:t>euismod</a:t>
              </a:r>
              <a:endParaRPr lang="en-GB" altLang="zh-CN" sz="1476" dirty="0"/>
            </a:p>
          </p:txBody>
        </p:sp>
      </p:grpSp>
      <p:grpSp>
        <p:nvGrpSpPr>
          <p:cNvPr id="60" name="Group 59"/>
          <p:cNvGrpSpPr>
            <a:grpSpLocks/>
          </p:cNvGrpSpPr>
          <p:nvPr/>
        </p:nvGrpSpPr>
        <p:grpSpPr bwMode="auto">
          <a:xfrm>
            <a:off x="1336385" y="4160450"/>
            <a:ext cx="4197281" cy="826655"/>
            <a:chOff x="1728658" y="2425890"/>
            <a:chExt cx="3979532" cy="783563"/>
          </a:xfrm>
        </p:grpSpPr>
        <p:sp>
          <p:nvSpPr>
            <p:cNvPr id="50202" name="TextBox 60"/>
            <p:cNvSpPr txBox="1">
              <a:spLocks noChangeArrowheads="1"/>
            </p:cNvSpPr>
            <p:nvPr/>
          </p:nvSpPr>
          <p:spPr bwMode="auto">
            <a:xfrm>
              <a:off x="1728658" y="2425890"/>
              <a:ext cx="1716205" cy="395176"/>
            </a:xfrm>
            <a:prstGeom prst="rect">
              <a:avLst/>
            </a:prstGeom>
            <a:noFill/>
            <a:ln w="9525">
              <a:noFill/>
              <a:miter lim="800000"/>
              <a:headEnd/>
              <a:tailEnd/>
            </a:ln>
          </p:spPr>
          <p:txBody>
            <a:bodyPr wrap="none">
              <a:spAutoFit/>
            </a:bodyPr>
            <a:lstStyle/>
            <a:p>
              <a:r>
                <a:rPr lang="zh-CN" altLang="en-US" sz="2109" b="1" dirty="0" smtClean="0">
                  <a:solidFill>
                    <a:schemeClr val="accent4"/>
                  </a:solidFill>
                </a:rPr>
                <a:t>点此替换文本</a:t>
              </a:r>
              <a:endParaRPr lang="en-GB" altLang="zh-CN" sz="2109" b="1" dirty="0">
                <a:solidFill>
                  <a:schemeClr val="accent4"/>
                </a:solidFill>
              </a:endParaRPr>
            </a:p>
          </p:txBody>
        </p:sp>
        <p:sp>
          <p:nvSpPr>
            <p:cNvPr id="50203" name="Rectangle 61"/>
            <p:cNvSpPr>
              <a:spLocks noChangeArrowheads="1"/>
            </p:cNvSpPr>
            <p:nvPr/>
          </p:nvSpPr>
          <p:spPr bwMode="auto">
            <a:xfrm>
              <a:off x="1728659" y="2691384"/>
              <a:ext cx="3979531" cy="518069"/>
            </a:xfrm>
            <a:prstGeom prst="rect">
              <a:avLst/>
            </a:prstGeom>
            <a:noFill/>
            <a:ln w="9525">
              <a:noFill/>
              <a:miter lim="800000"/>
              <a:headEnd/>
              <a:tailEnd/>
            </a:ln>
          </p:spPr>
          <p:txBody>
            <a:bodyPr>
              <a:spAutoFit/>
            </a:bodyPr>
            <a:lstStyle/>
            <a:p>
              <a:r>
                <a:rPr lang="en-GB" altLang="zh-CN" sz="1476" dirty="0" err="1"/>
                <a:t>Lorem</a:t>
              </a:r>
              <a:r>
                <a:rPr lang="en-GB" altLang="zh-CN" sz="1476" dirty="0"/>
                <a:t> </a:t>
              </a:r>
              <a:r>
                <a:rPr lang="en-GB" altLang="zh-CN" sz="1476" dirty="0" err="1"/>
                <a:t>ipsum</a:t>
              </a:r>
              <a:r>
                <a:rPr lang="en-GB" altLang="zh-CN" sz="1476" dirty="0"/>
                <a:t> </a:t>
              </a:r>
              <a:r>
                <a:rPr lang="en-GB" altLang="zh-CN" sz="1476" dirty="0" err="1"/>
                <a:t>dolor</a:t>
              </a:r>
              <a:r>
                <a:rPr lang="en-GB" altLang="zh-CN" sz="1476" dirty="0"/>
                <a:t> sit </a:t>
              </a:r>
              <a:r>
                <a:rPr lang="en-GB" altLang="zh-CN" sz="1476" dirty="0" err="1"/>
                <a:t>amet</a:t>
              </a:r>
              <a:r>
                <a:rPr lang="en-GB" altLang="zh-CN" sz="1476" dirty="0"/>
                <a:t>, </a:t>
              </a:r>
              <a:r>
                <a:rPr lang="en-GB" altLang="zh-CN" sz="1476" dirty="0" err="1"/>
                <a:t>consectetuer</a:t>
              </a:r>
              <a:r>
                <a:rPr lang="en-GB" altLang="zh-CN" sz="1476" dirty="0"/>
                <a:t> </a:t>
              </a:r>
              <a:r>
                <a:rPr lang="en-GB" altLang="zh-CN" sz="1476" dirty="0" err="1"/>
                <a:t>adipiscing</a:t>
              </a:r>
              <a:r>
                <a:rPr lang="en-GB" altLang="zh-CN" sz="1476" dirty="0"/>
                <a:t> </a:t>
              </a:r>
              <a:r>
                <a:rPr lang="en-GB" altLang="zh-CN" sz="1476" dirty="0" err="1"/>
                <a:t>elit</a:t>
              </a:r>
              <a:r>
                <a:rPr lang="en-GB" altLang="zh-CN" sz="1476" dirty="0"/>
                <a:t>, </a:t>
              </a:r>
              <a:r>
                <a:rPr lang="en-GB" altLang="zh-CN" sz="1476" dirty="0" err="1"/>
                <a:t>sed</a:t>
              </a:r>
              <a:r>
                <a:rPr lang="en-GB" altLang="zh-CN" sz="1476" dirty="0"/>
                <a:t> </a:t>
              </a:r>
              <a:r>
                <a:rPr lang="en-GB" altLang="zh-CN" sz="1476" dirty="0" err="1"/>
                <a:t>diam</a:t>
              </a:r>
              <a:r>
                <a:rPr lang="en-GB" altLang="zh-CN" sz="1476" dirty="0"/>
                <a:t> </a:t>
              </a:r>
              <a:r>
                <a:rPr lang="en-GB" altLang="zh-CN" sz="1476" dirty="0" err="1"/>
                <a:t>nonummy</a:t>
              </a:r>
              <a:r>
                <a:rPr lang="en-GB" altLang="zh-CN" sz="1476" dirty="0"/>
                <a:t> </a:t>
              </a:r>
              <a:r>
                <a:rPr lang="en-GB" altLang="zh-CN" sz="1476" dirty="0" err="1"/>
                <a:t>nibh</a:t>
              </a:r>
              <a:r>
                <a:rPr lang="en-GB" altLang="zh-CN" sz="1476" dirty="0"/>
                <a:t> </a:t>
              </a:r>
              <a:r>
                <a:rPr lang="en-GB" altLang="zh-CN" sz="1476" dirty="0" err="1"/>
                <a:t>euismod</a:t>
              </a:r>
              <a:endParaRPr lang="en-GB" altLang="zh-CN" sz="1476" dirty="0"/>
            </a:p>
          </p:txBody>
        </p:sp>
      </p:grpSp>
      <p:grpSp>
        <p:nvGrpSpPr>
          <p:cNvPr id="63" name="Group 62"/>
          <p:cNvGrpSpPr>
            <a:grpSpLocks/>
          </p:cNvGrpSpPr>
          <p:nvPr/>
        </p:nvGrpSpPr>
        <p:grpSpPr bwMode="auto">
          <a:xfrm>
            <a:off x="1336385" y="5272135"/>
            <a:ext cx="4197281" cy="826655"/>
            <a:chOff x="1728658" y="2425890"/>
            <a:chExt cx="3979532" cy="783563"/>
          </a:xfrm>
        </p:grpSpPr>
        <p:sp>
          <p:nvSpPr>
            <p:cNvPr id="50200" name="TextBox 63"/>
            <p:cNvSpPr txBox="1">
              <a:spLocks noChangeArrowheads="1"/>
            </p:cNvSpPr>
            <p:nvPr/>
          </p:nvSpPr>
          <p:spPr bwMode="auto">
            <a:xfrm>
              <a:off x="1728658" y="2425890"/>
              <a:ext cx="1726540" cy="395177"/>
            </a:xfrm>
            <a:prstGeom prst="rect">
              <a:avLst/>
            </a:prstGeom>
            <a:noFill/>
            <a:ln w="9525">
              <a:noFill/>
              <a:miter lim="800000"/>
              <a:headEnd/>
              <a:tailEnd/>
            </a:ln>
          </p:spPr>
          <p:txBody>
            <a:bodyPr wrap="none">
              <a:spAutoFit/>
            </a:bodyPr>
            <a:lstStyle/>
            <a:p>
              <a:r>
                <a:rPr lang="zh-CN" altLang="en-US" sz="2109" b="1" dirty="0" smtClean="0">
                  <a:solidFill>
                    <a:schemeClr val="accent5"/>
                  </a:solidFill>
                </a:rPr>
                <a:t>点此替换文本</a:t>
              </a:r>
              <a:endParaRPr lang="en-GB" altLang="zh-CN" sz="2109" b="1" dirty="0">
                <a:solidFill>
                  <a:schemeClr val="accent5"/>
                </a:solidFill>
              </a:endParaRPr>
            </a:p>
          </p:txBody>
        </p:sp>
        <p:sp>
          <p:nvSpPr>
            <p:cNvPr id="50201" name="Rectangle 64"/>
            <p:cNvSpPr>
              <a:spLocks noChangeArrowheads="1"/>
            </p:cNvSpPr>
            <p:nvPr/>
          </p:nvSpPr>
          <p:spPr bwMode="auto">
            <a:xfrm>
              <a:off x="1728659" y="2691384"/>
              <a:ext cx="3979531" cy="518069"/>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a:t>
              </a:r>
            </a:p>
          </p:txBody>
        </p:sp>
      </p:grpSp>
      <p:grpSp>
        <p:nvGrpSpPr>
          <p:cNvPr id="72" name="Group 71"/>
          <p:cNvGrpSpPr>
            <a:grpSpLocks/>
          </p:cNvGrpSpPr>
          <p:nvPr/>
        </p:nvGrpSpPr>
        <p:grpSpPr bwMode="auto">
          <a:xfrm>
            <a:off x="609771" y="2121244"/>
            <a:ext cx="659644" cy="659644"/>
            <a:chOff x="578108" y="2011857"/>
            <a:chExt cx="624548" cy="624548"/>
          </a:xfrm>
        </p:grpSpPr>
        <p:sp>
          <p:nvSpPr>
            <p:cNvPr id="40" name="Rectangle 39"/>
            <p:cNvSpPr/>
            <p:nvPr/>
          </p:nvSpPr>
          <p:spPr>
            <a:xfrm>
              <a:off x="578108" y="2011857"/>
              <a:ext cx="624548" cy="6245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grpSp>
          <p:nvGrpSpPr>
            <p:cNvPr id="66" name="Group 65"/>
            <p:cNvGrpSpPr/>
            <p:nvPr/>
          </p:nvGrpSpPr>
          <p:grpSpPr>
            <a:xfrm>
              <a:off x="701853" y="2138943"/>
              <a:ext cx="335868" cy="383755"/>
              <a:chOff x="9174163" y="2577307"/>
              <a:chExt cx="406400" cy="464344"/>
            </a:xfrm>
            <a:solidFill>
              <a:schemeClr val="bg2"/>
            </a:solidFill>
          </p:grpSpPr>
          <p:sp>
            <p:nvSpPr>
              <p:cNvPr id="67" name="AutoShape 48"/>
              <p:cNvSpPr>
                <a:spLocks/>
              </p:cNvSpPr>
              <p:nvPr/>
            </p:nvSpPr>
            <p:spPr bwMode="auto">
              <a:xfrm>
                <a:off x="9174163" y="257730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68" name="AutoShape 49"/>
              <p:cNvSpPr>
                <a:spLocks/>
              </p:cNvSpPr>
              <p:nvPr/>
            </p:nvSpPr>
            <p:spPr bwMode="auto">
              <a:xfrm>
                <a:off x="9493250" y="294005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69" name="AutoShape 50"/>
              <p:cNvSpPr>
                <a:spLocks/>
              </p:cNvSpPr>
              <p:nvPr/>
            </p:nvSpPr>
            <p:spPr bwMode="auto">
              <a:xfrm>
                <a:off x="9493250" y="285273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70" name="AutoShape 51"/>
              <p:cNvSpPr>
                <a:spLocks/>
              </p:cNvSpPr>
              <p:nvPr/>
            </p:nvSpPr>
            <p:spPr bwMode="auto">
              <a:xfrm>
                <a:off x="9493250" y="276542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sp>
        <p:nvSpPr>
          <p:cNvPr id="76" name="矩形 75"/>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77" name="矩形 76"/>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78" name="文本框 77"/>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79" name="文本框 78"/>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48882179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right)">
                                      <p:cBhvr>
                                        <p:cTn id="12" dur="500"/>
                                        <p:tgtEl>
                                          <p:spTgt spid="49"/>
                                        </p:tgtEl>
                                      </p:cBhvr>
                                    </p:animEffect>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wipe(right)">
                                      <p:cBhvr>
                                        <p:cTn id="16" dur="500"/>
                                        <p:tgtEl>
                                          <p:spTgt spid="59"/>
                                        </p:tgtEl>
                                      </p:cBhvr>
                                    </p:animEffect>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wipe(right)">
                                      <p:cBhvr>
                                        <p:cTn id="20" dur="500"/>
                                        <p:tgtEl>
                                          <p:spTgt spid="71"/>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72"/>
                                        </p:tgtEl>
                                        <p:attrNameLst>
                                          <p:attrName>style.visibility</p:attrName>
                                        </p:attrNameLst>
                                      </p:cBhvr>
                                      <p:to>
                                        <p:strVal val="visible"/>
                                      </p:to>
                                    </p:set>
                                    <p:anim calcmode="lin" valueType="num">
                                      <p:cBhvr>
                                        <p:cTn id="24" dur="500" fill="hold"/>
                                        <p:tgtEl>
                                          <p:spTgt spid="72"/>
                                        </p:tgtEl>
                                        <p:attrNameLst>
                                          <p:attrName>ppt_w</p:attrName>
                                        </p:attrNameLst>
                                      </p:cBhvr>
                                      <p:tavLst>
                                        <p:tav tm="0">
                                          <p:val>
                                            <p:fltVal val="0"/>
                                          </p:val>
                                        </p:tav>
                                        <p:tav tm="100000">
                                          <p:val>
                                            <p:strVal val="#ppt_w"/>
                                          </p:val>
                                        </p:tav>
                                      </p:tavLst>
                                    </p:anim>
                                    <p:anim calcmode="lin" valueType="num">
                                      <p:cBhvr>
                                        <p:cTn id="25" dur="500" fill="hold"/>
                                        <p:tgtEl>
                                          <p:spTgt spid="72"/>
                                        </p:tgtEl>
                                        <p:attrNameLst>
                                          <p:attrName>ppt_h</p:attrName>
                                        </p:attrNameLst>
                                      </p:cBhvr>
                                      <p:tavLst>
                                        <p:tav tm="0">
                                          <p:val>
                                            <p:fltVal val="0"/>
                                          </p:val>
                                        </p:tav>
                                        <p:tav tm="100000">
                                          <p:val>
                                            <p:strVal val="#ppt_h"/>
                                          </p:val>
                                        </p:tav>
                                      </p:tavLst>
                                    </p:anim>
                                    <p:animEffect transition="in" filter="fade">
                                      <p:cBhvr>
                                        <p:cTn id="26" dur="500"/>
                                        <p:tgtEl>
                                          <p:spTgt spid="72"/>
                                        </p:tgtEl>
                                      </p:cBhvr>
                                    </p:animEffect>
                                  </p:childTnLst>
                                </p:cTn>
                              </p:par>
                            </p:childTnLst>
                          </p:cTn>
                        </p:par>
                        <p:par>
                          <p:cTn id="27" fill="hold">
                            <p:stCondLst>
                              <p:cond delay="2500"/>
                            </p:stCondLst>
                            <p:childTnLst>
                              <p:par>
                                <p:cTn id="28" presetID="12" presetClass="entr" presetSubtype="8" fill="hold" nodeType="after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additive="base">
                                        <p:cTn id="30" dur="500"/>
                                        <p:tgtEl>
                                          <p:spTgt spid="55"/>
                                        </p:tgtEl>
                                        <p:attrNameLst>
                                          <p:attrName>ppt_x</p:attrName>
                                        </p:attrNameLst>
                                      </p:cBhvr>
                                      <p:tavLst>
                                        <p:tav tm="0">
                                          <p:val>
                                            <p:strVal val="#ppt_x-#ppt_w*1.125000"/>
                                          </p:val>
                                        </p:tav>
                                        <p:tav tm="100000">
                                          <p:val>
                                            <p:strVal val="#ppt_x"/>
                                          </p:val>
                                        </p:tav>
                                      </p:tavLst>
                                    </p:anim>
                                    <p:animEffect transition="in" filter="wipe(right)">
                                      <p:cBhvr>
                                        <p:cTn id="31" dur="500"/>
                                        <p:tgtEl>
                                          <p:spTgt spid="55"/>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73"/>
                                        </p:tgtEl>
                                        <p:attrNameLst>
                                          <p:attrName>style.visibility</p:attrName>
                                        </p:attrNameLst>
                                      </p:cBhvr>
                                      <p:to>
                                        <p:strVal val="visible"/>
                                      </p:to>
                                    </p:set>
                                    <p:anim calcmode="lin" valueType="num">
                                      <p:cBhvr>
                                        <p:cTn id="35" dur="500" fill="hold"/>
                                        <p:tgtEl>
                                          <p:spTgt spid="73"/>
                                        </p:tgtEl>
                                        <p:attrNameLst>
                                          <p:attrName>ppt_w</p:attrName>
                                        </p:attrNameLst>
                                      </p:cBhvr>
                                      <p:tavLst>
                                        <p:tav tm="0">
                                          <p:val>
                                            <p:fltVal val="0"/>
                                          </p:val>
                                        </p:tav>
                                        <p:tav tm="100000">
                                          <p:val>
                                            <p:strVal val="#ppt_w"/>
                                          </p:val>
                                        </p:tav>
                                      </p:tavLst>
                                    </p:anim>
                                    <p:anim calcmode="lin" valueType="num">
                                      <p:cBhvr>
                                        <p:cTn id="36" dur="500" fill="hold"/>
                                        <p:tgtEl>
                                          <p:spTgt spid="73"/>
                                        </p:tgtEl>
                                        <p:attrNameLst>
                                          <p:attrName>ppt_h</p:attrName>
                                        </p:attrNameLst>
                                      </p:cBhvr>
                                      <p:tavLst>
                                        <p:tav tm="0">
                                          <p:val>
                                            <p:fltVal val="0"/>
                                          </p:val>
                                        </p:tav>
                                        <p:tav tm="100000">
                                          <p:val>
                                            <p:strVal val="#ppt_h"/>
                                          </p:val>
                                        </p:tav>
                                      </p:tavLst>
                                    </p:anim>
                                    <p:animEffect transition="in" filter="fade">
                                      <p:cBhvr>
                                        <p:cTn id="37" dur="500"/>
                                        <p:tgtEl>
                                          <p:spTgt spid="73"/>
                                        </p:tgtEl>
                                      </p:cBhvr>
                                    </p:animEffect>
                                  </p:childTnLst>
                                </p:cTn>
                              </p:par>
                            </p:childTnLst>
                          </p:cTn>
                        </p:par>
                        <p:par>
                          <p:cTn id="38" fill="hold">
                            <p:stCondLst>
                              <p:cond delay="3500"/>
                            </p:stCondLst>
                            <p:childTnLst>
                              <p:par>
                                <p:cTn id="39" presetID="12" presetClass="entr" presetSubtype="8"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additive="base">
                                        <p:cTn id="41" dur="500"/>
                                        <p:tgtEl>
                                          <p:spTgt spid="56"/>
                                        </p:tgtEl>
                                        <p:attrNameLst>
                                          <p:attrName>ppt_x</p:attrName>
                                        </p:attrNameLst>
                                      </p:cBhvr>
                                      <p:tavLst>
                                        <p:tav tm="0">
                                          <p:val>
                                            <p:strVal val="#ppt_x-#ppt_w*1.125000"/>
                                          </p:val>
                                        </p:tav>
                                        <p:tav tm="100000">
                                          <p:val>
                                            <p:strVal val="#ppt_x"/>
                                          </p:val>
                                        </p:tav>
                                      </p:tavLst>
                                    </p:anim>
                                    <p:animEffect transition="in" filter="wipe(right)">
                                      <p:cBhvr>
                                        <p:cTn id="42" dur="500"/>
                                        <p:tgtEl>
                                          <p:spTgt spid="56"/>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74"/>
                                        </p:tgtEl>
                                        <p:attrNameLst>
                                          <p:attrName>style.visibility</p:attrName>
                                        </p:attrNameLst>
                                      </p:cBhvr>
                                      <p:to>
                                        <p:strVal val="visible"/>
                                      </p:to>
                                    </p:set>
                                    <p:anim calcmode="lin" valueType="num">
                                      <p:cBhvr>
                                        <p:cTn id="46" dur="500" fill="hold"/>
                                        <p:tgtEl>
                                          <p:spTgt spid="74"/>
                                        </p:tgtEl>
                                        <p:attrNameLst>
                                          <p:attrName>ppt_w</p:attrName>
                                        </p:attrNameLst>
                                      </p:cBhvr>
                                      <p:tavLst>
                                        <p:tav tm="0">
                                          <p:val>
                                            <p:fltVal val="0"/>
                                          </p:val>
                                        </p:tav>
                                        <p:tav tm="100000">
                                          <p:val>
                                            <p:strVal val="#ppt_w"/>
                                          </p:val>
                                        </p:tav>
                                      </p:tavLst>
                                    </p:anim>
                                    <p:anim calcmode="lin" valueType="num">
                                      <p:cBhvr>
                                        <p:cTn id="47" dur="500" fill="hold"/>
                                        <p:tgtEl>
                                          <p:spTgt spid="74"/>
                                        </p:tgtEl>
                                        <p:attrNameLst>
                                          <p:attrName>ppt_h</p:attrName>
                                        </p:attrNameLst>
                                      </p:cBhvr>
                                      <p:tavLst>
                                        <p:tav tm="0">
                                          <p:val>
                                            <p:fltVal val="0"/>
                                          </p:val>
                                        </p:tav>
                                        <p:tav tm="100000">
                                          <p:val>
                                            <p:strVal val="#ppt_h"/>
                                          </p:val>
                                        </p:tav>
                                      </p:tavLst>
                                    </p:anim>
                                    <p:animEffect transition="in" filter="fade">
                                      <p:cBhvr>
                                        <p:cTn id="48" dur="500"/>
                                        <p:tgtEl>
                                          <p:spTgt spid="74"/>
                                        </p:tgtEl>
                                      </p:cBhvr>
                                    </p:animEffect>
                                  </p:childTnLst>
                                </p:cTn>
                              </p:par>
                            </p:childTnLst>
                          </p:cTn>
                        </p:par>
                        <p:par>
                          <p:cTn id="49" fill="hold">
                            <p:stCondLst>
                              <p:cond delay="4500"/>
                            </p:stCondLst>
                            <p:childTnLst>
                              <p:par>
                                <p:cTn id="50" presetID="12" presetClass="entr" presetSubtype="8"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additive="base">
                                        <p:cTn id="52" dur="500"/>
                                        <p:tgtEl>
                                          <p:spTgt spid="60"/>
                                        </p:tgtEl>
                                        <p:attrNameLst>
                                          <p:attrName>ppt_x</p:attrName>
                                        </p:attrNameLst>
                                      </p:cBhvr>
                                      <p:tavLst>
                                        <p:tav tm="0">
                                          <p:val>
                                            <p:strVal val="#ppt_x-#ppt_w*1.125000"/>
                                          </p:val>
                                        </p:tav>
                                        <p:tav tm="100000">
                                          <p:val>
                                            <p:strVal val="#ppt_x"/>
                                          </p:val>
                                        </p:tav>
                                      </p:tavLst>
                                    </p:anim>
                                    <p:animEffect transition="in" filter="wipe(right)">
                                      <p:cBhvr>
                                        <p:cTn id="53" dur="500"/>
                                        <p:tgtEl>
                                          <p:spTgt spid="60"/>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75"/>
                                        </p:tgtEl>
                                        <p:attrNameLst>
                                          <p:attrName>style.visibility</p:attrName>
                                        </p:attrNameLst>
                                      </p:cBhvr>
                                      <p:to>
                                        <p:strVal val="visible"/>
                                      </p:to>
                                    </p:set>
                                    <p:anim calcmode="lin" valueType="num">
                                      <p:cBhvr>
                                        <p:cTn id="57" dur="500" fill="hold"/>
                                        <p:tgtEl>
                                          <p:spTgt spid="75"/>
                                        </p:tgtEl>
                                        <p:attrNameLst>
                                          <p:attrName>ppt_w</p:attrName>
                                        </p:attrNameLst>
                                      </p:cBhvr>
                                      <p:tavLst>
                                        <p:tav tm="0">
                                          <p:val>
                                            <p:fltVal val="0"/>
                                          </p:val>
                                        </p:tav>
                                        <p:tav tm="100000">
                                          <p:val>
                                            <p:strVal val="#ppt_w"/>
                                          </p:val>
                                        </p:tav>
                                      </p:tavLst>
                                    </p:anim>
                                    <p:anim calcmode="lin" valueType="num">
                                      <p:cBhvr>
                                        <p:cTn id="58" dur="500" fill="hold"/>
                                        <p:tgtEl>
                                          <p:spTgt spid="75"/>
                                        </p:tgtEl>
                                        <p:attrNameLst>
                                          <p:attrName>ppt_h</p:attrName>
                                        </p:attrNameLst>
                                      </p:cBhvr>
                                      <p:tavLst>
                                        <p:tav tm="0">
                                          <p:val>
                                            <p:fltVal val="0"/>
                                          </p:val>
                                        </p:tav>
                                        <p:tav tm="100000">
                                          <p:val>
                                            <p:strVal val="#ppt_h"/>
                                          </p:val>
                                        </p:tav>
                                      </p:tavLst>
                                    </p:anim>
                                    <p:animEffect transition="in" filter="fade">
                                      <p:cBhvr>
                                        <p:cTn id="59" dur="500"/>
                                        <p:tgtEl>
                                          <p:spTgt spid="75"/>
                                        </p:tgtEl>
                                      </p:cBhvr>
                                    </p:animEffect>
                                  </p:childTnLst>
                                </p:cTn>
                              </p:par>
                            </p:childTnLst>
                          </p:cTn>
                        </p:par>
                        <p:par>
                          <p:cTn id="60" fill="hold">
                            <p:stCondLst>
                              <p:cond delay="5500"/>
                            </p:stCondLst>
                            <p:childTnLst>
                              <p:par>
                                <p:cTn id="61" presetID="12" presetClass="entr" presetSubtype="8" fill="hold" nodeType="afterEffect">
                                  <p:stCondLst>
                                    <p:cond delay="0"/>
                                  </p:stCondLst>
                                  <p:childTnLst>
                                    <p:set>
                                      <p:cBhvr>
                                        <p:cTn id="62" dur="1" fill="hold">
                                          <p:stCondLst>
                                            <p:cond delay="0"/>
                                          </p:stCondLst>
                                        </p:cTn>
                                        <p:tgtEl>
                                          <p:spTgt spid="63"/>
                                        </p:tgtEl>
                                        <p:attrNameLst>
                                          <p:attrName>style.visibility</p:attrName>
                                        </p:attrNameLst>
                                      </p:cBhvr>
                                      <p:to>
                                        <p:strVal val="visible"/>
                                      </p:to>
                                    </p:set>
                                    <p:anim calcmode="lin" valueType="num">
                                      <p:cBhvr additive="base">
                                        <p:cTn id="63" dur="500"/>
                                        <p:tgtEl>
                                          <p:spTgt spid="63"/>
                                        </p:tgtEl>
                                        <p:attrNameLst>
                                          <p:attrName>ppt_x</p:attrName>
                                        </p:attrNameLst>
                                      </p:cBhvr>
                                      <p:tavLst>
                                        <p:tav tm="0">
                                          <p:val>
                                            <p:strVal val="#ppt_x-#ppt_w*1.125000"/>
                                          </p:val>
                                        </p:tav>
                                        <p:tav tm="100000">
                                          <p:val>
                                            <p:strVal val="#ppt_x"/>
                                          </p:val>
                                        </p:tav>
                                      </p:tavLst>
                                    </p:anim>
                                    <p:animEffect transition="in" filter="wipe(right)">
                                      <p:cBhvr>
                                        <p:cTn id="64"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65"/>
          <p:cNvSpPr>
            <a:spLocks noChangeArrowheads="1"/>
          </p:cNvSpPr>
          <p:nvPr/>
        </p:nvSpPr>
        <p:spPr bwMode="auto">
          <a:xfrm>
            <a:off x="3188077" y="6395538"/>
            <a:ext cx="6151101" cy="165749"/>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Arial" pitchFamily="34" charset="0"/>
              <a:ea typeface="宋体"/>
            </a:endParaRPr>
          </a:p>
        </p:txBody>
      </p:sp>
      <p:grpSp>
        <p:nvGrpSpPr>
          <p:cNvPr id="10" name="Group 9"/>
          <p:cNvGrpSpPr>
            <a:grpSpLocks/>
          </p:cNvGrpSpPr>
          <p:nvPr/>
        </p:nvGrpSpPr>
        <p:grpSpPr bwMode="auto">
          <a:xfrm>
            <a:off x="3620026" y="1552007"/>
            <a:ext cx="5618698" cy="4918690"/>
            <a:chOff x="3432214" y="1470837"/>
            <a:chExt cx="5327571" cy="4664660"/>
          </a:xfrm>
        </p:grpSpPr>
        <p:grpSp>
          <p:nvGrpSpPr>
            <p:cNvPr id="93200" name="组合 19"/>
            <p:cNvGrpSpPr>
              <a:grpSpLocks/>
            </p:cNvGrpSpPr>
            <p:nvPr/>
          </p:nvGrpSpPr>
          <p:grpSpPr bwMode="auto">
            <a:xfrm>
              <a:off x="3432214" y="1470837"/>
              <a:ext cx="5327571" cy="4664660"/>
              <a:chOff x="1764709" y="1052736"/>
              <a:chExt cx="6003614" cy="5256583"/>
            </a:xfrm>
          </p:grpSpPr>
          <p:sp>
            <p:nvSpPr>
              <p:cNvPr id="5" name="矩形 12"/>
              <p:cNvSpPr/>
              <p:nvPr/>
            </p:nvSpPr>
            <p:spPr>
              <a:xfrm>
                <a:off x="1900634" y="2582622"/>
                <a:ext cx="5632957" cy="350556"/>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 fmla="*/ 0 w 4462612"/>
                  <a:gd name="connsiteY0" fmla="*/ 0 h 560203"/>
                  <a:gd name="connsiteX1" fmla="*/ 4462612 w 4462612"/>
                  <a:gd name="connsiteY1" fmla="*/ 0 h 560203"/>
                  <a:gd name="connsiteX2" fmla="*/ 3770951 w 4462612"/>
                  <a:gd name="connsiteY2" fmla="*/ 548480 h 560203"/>
                  <a:gd name="connsiteX3" fmla="*/ 0 w 4462612"/>
                  <a:gd name="connsiteY3" fmla="*/ 560203 h 560203"/>
                  <a:gd name="connsiteX4" fmla="*/ 0 w 4462612"/>
                  <a:gd name="connsiteY4" fmla="*/ 0 h 560203"/>
                  <a:gd name="connsiteX0" fmla="*/ 527539 w 4990151"/>
                  <a:gd name="connsiteY0" fmla="*/ 0 h 571926"/>
                  <a:gd name="connsiteX1" fmla="*/ 4990151 w 4990151"/>
                  <a:gd name="connsiteY1" fmla="*/ 0 h 571926"/>
                  <a:gd name="connsiteX2" fmla="*/ 4298490 w 4990151"/>
                  <a:gd name="connsiteY2" fmla="*/ 548480 h 571926"/>
                  <a:gd name="connsiteX3" fmla="*/ 0 w 4990151"/>
                  <a:gd name="connsiteY3" fmla="*/ 571926 h 571926"/>
                  <a:gd name="connsiteX4" fmla="*/ 527539 w 4990151"/>
                  <a:gd name="connsiteY4" fmla="*/ 0 h 571926"/>
                  <a:gd name="connsiteX0" fmla="*/ 527539 w 4990151"/>
                  <a:gd name="connsiteY0" fmla="*/ 0 h 582700"/>
                  <a:gd name="connsiteX1" fmla="*/ 4990151 w 4990151"/>
                  <a:gd name="connsiteY1" fmla="*/ 0 h 582700"/>
                  <a:gd name="connsiteX2" fmla="*/ 4285302 w 4990151"/>
                  <a:gd name="connsiteY2" fmla="*/ 582700 h 582700"/>
                  <a:gd name="connsiteX3" fmla="*/ 0 w 4990151"/>
                  <a:gd name="connsiteY3" fmla="*/ 571926 h 582700"/>
                  <a:gd name="connsiteX4" fmla="*/ 527539 w 4990151"/>
                  <a:gd name="connsiteY4" fmla="*/ 0 h 582700"/>
                  <a:gd name="connsiteX0" fmla="*/ 409962 w 4872574"/>
                  <a:gd name="connsiteY0" fmla="*/ 0 h 582700"/>
                  <a:gd name="connsiteX1" fmla="*/ 4872574 w 4872574"/>
                  <a:gd name="connsiteY1" fmla="*/ 0 h 582700"/>
                  <a:gd name="connsiteX2" fmla="*/ 4167725 w 4872574"/>
                  <a:gd name="connsiteY2" fmla="*/ 582700 h 582700"/>
                  <a:gd name="connsiteX3" fmla="*/ 0 w 4872574"/>
                  <a:gd name="connsiteY3" fmla="*/ 571926 h 582700"/>
                  <a:gd name="connsiteX4" fmla="*/ 409962 w 4872574"/>
                  <a:gd name="connsiteY4" fmla="*/ 0 h 582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2574" h="582700">
                    <a:moveTo>
                      <a:pt x="409962" y="0"/>
                    </a:moveTo>
                    <a:lnTo>
                      <a:pt x="4872574" y="0"/>
                    </a:lnTo>
                    <a:lnTo>
                      <a:pt x="4167725" y="582700"/>
                    </a:lnTo>
                    <a:lnTo>
                      <a:pt x="0" y="571926"/>
                    </a:lnTo>
                    <a:lnTo>
                      <a:pt x="409962" y="0"/>
                    </a:lnTo>
                    <a:close/>
                  </a:path>
                </a:pathLst>
              </a:custGeom>
              <a:gradFill flip="none" rotWithShape="1">
                <a:gsLst>
                  <a:gs pos="0">
                    <a:schemeClr val="accent3"/>
                  </a:gs>
                  <a:gs pos="99000">
                    <a:schemeClr val="accent3">
                      <a:lumMod val="75000"/>
                    </a:schemeClr>
                  </a:gs>
                </a:gsLst>
                <a:path path="circle">
                  <a:fillToRect l="50000" t="50000" r="50000" b="50000"/>
                </a:path>
                <a:tileRect/>
              </a:gra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6" name="矩形 4"/>
              <p:cNvSpPr/>
              <p:nvPr/>
            </p:nvSpPr>
            <p:spPr>
              <a:xfrm>
                <a:off x="1764709" y="2920820"/>
                <a:ext cx="6003614" cy="1529886"/>
              </a:xfrm>
              <a:custGeom>
                <a:avLst/>
                <a:gdLst/>
                <a:ahLst/>
                <a:cxnLst/>
                <a:rect l="l" t="t" r="r" b="b"/>
                <a:pathLst>
                  <a:path w="6479700" h="1651206">
                    <a:moveTo>
                      <a:pt x="136084" y="0"/>
                    </a:moveTo>
                    <a:lnTo>
                      <a:pt x="6343617" y="0"/>
                    </a:lnTo>
                    <a:cubicBezTo>
                      <a:pt x="6432372" y="294354"/>
                      <a:pt x="6479700" y="606510"/>
                      <a:pt x="6479700" y="929719"/>
                    </a:cubicBezTo>
                    <a:cubicBezTo>
                      <a:pt x="6479700" y="1177787"/>
                      <a:pt x="6451820" y="1419344"/>
                      <a:pt x="6398058" y="1651206"/>
                    </a:cubicBezTo>
                    <a:lnTo>
                      <a:pt x="81642" y="1651206"/>
                    </a:lnTo>
                    <a:cubicBezTo>
                      <a:pt x="27880" y="1419344"/>
                      <a:pt x="0" y="1177787"/>
                      <a:pt x="0" y="929719"/>
                    </a:cubicBezTo>
                    <a:cubicBezTo>
                      <a:pt x="0" y="606510"/>
                      <a:pt x="47328" y="294354"/>
                      <a:pt x="136084" y="0"/>
                    </a:cubicBezTo>
                    <a:close/>
                  </a:path>
                </a:pathLst>
              </a:custGeom>
              <a:gradFill flip="none" rotWithShape="1">
                <a:gsLst>
                  <a:gs pos="99000">
                    <a:schemeClr val="accent2">
                      <a:lumMod val="75000"/>
                    </a:schemeClr>
                  </a:gs>
                  <a:gs pos="38000">
                    <a:schemeClr val="accent2"/>
                  </a:gs>
                </a:gsLst>
                <a:path path="circle">
                  <a:fillToRect l="50000" t="50000" r="50000" b="50000"/>
                </a:path>
                <a:tileRect/>
              </a:gradFill>
              <a:ln w="25400" cap="flat" cmpd="sng" algn="ctr">
                <a:no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7" name="矩形 12"/>
              <p:cNvSpPr/>
              <p:nvPr/>
            </p:nvSpPr>
            <p:spPr>
              <a:xfrm>
                <a:off x="1937704" y="4450706"/>
                <a:ext cx="5756251" cy="353442"/>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 fmla="*/ 0 w 4462612"/>
                  <a:gd name="connsiteY0" fmla="*/ 0 h 560203"/>
                  <a:gd name="connsiteX1" fmla="*/ 4462612 w 4462612"/>
                  <a:gd name="connsiteY1" fmla="*/ 0 h 560203"/>
                  <a:gd name="connsiteX2" fmla="*/ 3770951 w 4462612"/>
                  <a:gd name="connsiteY2" fmla="*/ 548480 h 560203"/>
                  <a:gd name="connsiteX3" fmla="*/ 0 w 4462612"/>
                  <a:gd name="connsiteY3" fmla="*/ 560203 h 560203"/>
                  <a:gd name="connsiteX4" fmla="*/ 0 w 4462612"/>
                  <a:gd name="connsiteY4" fmla="*/ 0 h 560203"/>
                  <a:gd name="connsiteX0" fmla="*/ 527539 w 4990151"/>
                  <a:gd name="connsiteY0" fmla="*/ 0 h 571926"/>
                  <a:gd name="connsiteX1" fmla="*/ 4990151 w 4990151"/>
                  <a:gd name="connsiteY1" fmla="*/ 0 h 571926"/>
                  <a:gd name="connsiteX2" fmla="*/ 4298490 w 4990151"/>
                  <a:gd name="connsiteY2" fmla="*/ 548480 h 571926"/>
                  <a:gd name="connsiteX3" fmla="*/ 0 w 4990151"/>
                  <a:gd name="connsiteY3" fmla="*/ 571926 h 571926"/>
                  <a:gd name="connsiteX4" fmla="*/ 527539 w 4990151"/>
                  <a:gd name="connsiteY4" fmla="*/ 0 h 571926"/>
                  <a:gd name="connsiteX0" fmla="*/ 527539 w 4990151"/>
                  <a:gd name="connsiteY0" fmla="*/ 0 h 582700"/>
                  <a:gd name="connsiteX1" fmla="*/ 4990151 w 4990151"/>
                  <a:gd name="connsiteY1" fmla="*/ 0 h 582700"/>
                  <a:gd name="connsiteX2" fmla="*/ 4285302 w 4990151"/>
                  <a:gd name="connsiteY2" fmla="*/ 582700 h 582700"/>
                  <a:gd name="connsiteX3" fmla="*/ 0 w 4990151"/>
                  <a:gd name="connsiteY3" fmla="*/ 571926 h 582700"/>
                  <a:gd name="connsiteX4" fmla="*/ 527539 w 4990151"/>
                  <a:gd name="connsiteY4" fmla="*/ 0 h 582700"/>
                  <a:gd name="connsiteX0" fmla="*/ 484964 w 4947576"/>
                  <a:gd name="connsiteY0" fmla="*/ 0 h 582700"/>
                  <a:gd name="connsiteX1" fmla="*/ 4947576 w 4947576"/>
                  <a:gd name="connsiteY1" fmla="*/ 0 h 582700"/>
                  <a:gd name="connsiteX2" fmla="*/ 4242727 w 4947576"/>
                  <a:gd name="connsiteY2" fmla="*/ 582700 h 582700"/>
                  <a:gd name="connsiteX3" fmla="*/ 0 w 4947576"/>
                  <a:gd name="connsiteY3" fmla="*/ 571925 h 582700"/>
                  <a:gd name="connsiteX4" fmla="*/ 484964 w 4947576"/>
                  <a:gd name="connsiteY4" fmla="*/ 0 h 582700"/>
                  <a:gd name="connsiteX0" fmla="*/ 495608 w 4958220"/>
                  <a:gd name="connsiteY0" fmla="*/ 0 h 582700"/>
                  <a:gd name="connsiteX1" fmla="*/ 4958220 w 4958220"/>
                  <a:gd name="connsiteY1" fmla="*/ 0 h 582700"/>
                  <a:gd name="connsiteX2" fmla="*/ 4253371 w 4958220"/>
                  <a:gd name="connsiteY2" fmla="*/ 582700 h 582700"/>
                  <a:gd name="connsiteX3" fmla="*/ 0 w 4958220"/>
                  <a:gd name="connsiteY3" fmla="*/ 550815 h 582700"/>
                  <a:gd name="connsiteX4" fmla="*/ 495608 w 4958220"/>
                  <a:gd name="connsiteY4" fmla="*/ 0 h 582700"/>
                  <a:gd name="connsiteX0" fmla="*/ 495608 w 4958220"/>
                  <a:gd name="connsiteY0" fmla="*/ 0 h 582700"/>
                  <a:gd name="connsiteX1" fmla="*/ 4958220 w 4958220"/>
                  <a:gd name="connsiteY1" fmla="*/ 0 h 582700"/>
                  <a:gd name="connsiteX2" fmla="*/ 4253371 w 4958220"/>
                  <a:gd name="connsiteY2" fmla="*/ 582700 h 582700"/>
                  <a:gd name="connsiteX3" fmla="*/ 0 w 4958220"/>
                  <a:gd name="connsiteY3" fmla="*/ 550815 h 582700"/>
                  <a:gd name="connsiteX4" fmla="*/ 495608 w 4958220"/>
                  <a:gd name="connsiteY4" fmla="*/ 0 h 582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8220" h="582700">
                    <a:moveTo>
                      <a:pt x="495608" y="0"/>
                    </a:moveTo>
                    <a:lnTo>
                      <a:pt x="4958220" y="0"/>
                    </a:lnTo>
                    <a:lnTo>
                      <a:pt x="4253371" y="582700"/>
                    </a:lnTo>
                    <a:lnTo>
                      <a:pt x="0" y="550815"/>
                    </a:lnTo>
                    <a:lnTo>
                      <a:pt x="495608" y="0"/>
                    </a:lnTo>
                    <a:close/>
                  </a:path>
                </a:pathLst>
              </a:custGeom>
              <a:gradFill flip="none" rotWithShape="1">
                <a:gsLst>
                  <a:gs pos="0">
                    <a:schemeClr val="accent5"/>
                  </a:gs>
                  <a:gs pos="99000">
                    <a:schemeClr val="accent5">
                      <a:lumMod val="75000"/>
                    </a:schemeClr>
                  </a:gs>
                </a:gsLst>
                <a:path path="circle">
                  <a:fillToRect l="50000" t="50000" r="50000" b="50000"/>
                </a:path>
                <a:tileRect/>
              </a:gradFill>
              <a:ln w="25400" cap="flat" cmpd="sng" algn="ctr">
                <a:noFill/>
                <a:prstDash val="solid"/>
              </a:ln>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8" name="矩形 4"/>
              <p:cNvSpPr/>
              <p:nvPr/>
            </p:nvSpPr>
            <p:spPr>
              <a:xfrm>
                <a:off x="1999443" y="1052736"/>
                <a:ext cx="5534148" cy="1529886"/>
              </a:xfrm>
              <a:custGeom>
                <a:avLst/>
                <a:gdLst/>
                <a:ahLst/>
                <a:cxnLst/>
                <a:rect l="l" t="t" r="r" b="b"/>
                <a:pathLst>
                  <a:path w="5973005" h="1651206">
                    <a:moveTo>
                      <a:pt x="1566860" y="0"/>
                    </a:moveTo>
                    <a:lnTo>
                      <a:pt x="4406144" y="0"/>
                    </a:lnTo>
                    <a:cubicBezTo>
                      <a:pt x="5109269" y="339593"/>
                      <a:pt x="5668506" y="928551"/>
                      <a:pt x="5973005" y="1651206"/>
                    </a:cubicBezTo>
                    <a:lnTo>
                      <a:pt x="0" y="1651206"/>
                    </a:lnTo>
                    <a:cubicBezTo>
                      <a:pt x="304499" y="928551"/>
                      <a:pt x="863736" y="339593"/>
                      <a:pt x="1566860" y="0"/>
                    </a:cubicBezTo>
                    <a:close/>
                  </a:path>
                </a:pathLst>
              </a:custGeom>
              <a:gradFill flip="none" rotWithShape="1">
                <a:gsLst>
                  <a:gs pos="99000">
                    <a:schemeClr val="accent1">
                      <a:lumMod val="75000"/>
                    </a:schemeClr>
                  </a:gs>
                  <a:gs pos="38000">
                    <a:schemeClr val="accent1"/>
                  </a:gs>
                </a:gsLst>
                <a:path path="circle">
                  <a:fillToRect l="50000" t="50000" r="50000" b="50000"/>
                </a:path>
                <a:tileRect/>
              </a:gradFill>
              <a:ln w="25400" cap="flat" cmpd="sng" algn="ctr">
                <a:no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9" name="矩形 4"/>
              <p:cNvSpPr/>
              <p:nvPr/>
            </p:nvSpPr>
            <p:spPr>
              <a:xfrm>
                <a:off x="1937933" y="4779433"/>
                <a:ext cx="5657166" cy="1529886"/>
              </a:xfrm>
              <a:custGeom>
                <a:avLst/>
                <a:gdLst/>
                <a:ahLst/>
                <a:cxnLst/>
                <a:rect l="l" t="t" r="r" b="b"/>
                <a:pathLst>
                  <a:path w="6105779" h="1651206">
                    <a:moveTo>
                      <a:pt x="0" y="0"/>
                    </a:moveTo>
                    <a:lnTo>
                      <a:pt x="6105779" y="0"/>
                    </a:lnTo>
                    <a:cubicBezTo>
                      <a:pt x="5867381" y="687291"/>
                      <a:pt x="5401050" y="1267480"/>
                      <a:pt x="4796909" y="1651206"/>
                    </a:cubicBezTo>
                    <a:lnTo>
                      <a:pt x="1308869" y="1651206"/>
                    </a:lnTo>
                    <a:cubicBezTo>
                      <a:pt x="704729" y="1267480"/>
                      <a:pt x="238398" y="687291"/>
                      <a:pt x="0" y="0"/>
                    </a:cubicBezTo>
                    <a:close/>
                  </a:path>
                </a:pathLst>
              </a:custGeom>
              <a:gradFill flip="none" rotWithShape="1">
                <a:gsLst>
                  <a:gs pos="99000">
                    <a:schemeClr val="accent4">
                      <a:lumMod val="75000"/>
                    </a:schemeClr>
                  </a:gs>
                  <a:gs pos="38000">
                    <a:schemeClr val="accent4"/>
                  </a:gs>
                </a:gsLst>
                <a:path path="circle">
                  <a:fillToRect l="50000" t="50000" r="50000" b="50000"/>
                </a:path>
                <a:tileRect/>
              </a:gradFill>
              <a:ln w="25400" cap="flat" cmpd="sng" algn="ctr">
                <a:no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21" name="Group 20"/>
            <p:cNvGrpSpPr/>
            <p:nvPr/>
          </p:nvGrpSpPr>
          <p:grpSpPr>
            <a:xfrm>
              <a:off x="5906902" y="1636955"/>
              <a:ext cx="406400" cy="464344"/>
              <a:chOff x="9174163" y="2577307"/>
              <a:chExt cx="406400" cy="464344"/>
            </a:xfrm>
            <a:solidFill>
              <a:schemeClr val="bg2"/>
            </a:solidFill>
          </p:grpSpPr>
          <p:sp>
            <p:nvSpPr>
              <p:cNvPr id="22" name="AutoShape 48"/>
              <p:cNvSpPr>
                <a:spLocks/>
              </p:cNvSpPr>
              <p:nvPr/>
            </p:nvSpPr>
            <p:spPr bwMode="auto">
              <a:xfrm>
                <a:off x="9174163" y="257730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23" name="AutoShape 49"/>
              <p:cNvSpPr>
                <a:spLocks/>
              </p:cNvSpPr>
              <p:nvPr/>
            </p:nvSpPr>
            <p:spPr bwMode="auto">
              <a:xfrm>
                <a:off x="9493250" y="294005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24" name="AutoShape 50"/>
              <p:cNvSpPr>
                <a:spLocks/>
              </p:cNvSpPr>
              <p:nvPr/>
            </p:nvSpPr>
            <p:spPr bwMode="auto">
              <a:xfrm>
                <a:off x="9493250" y="285273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25" name="AutoShape 51"/>
              <p:cNvSpPr>
                <a:spLocks/>
              </p:cNvSpPr>
              <p:nvPr/>
            </p:nvSpPr>
            <p:spPr bwMode="auto">
              <a:xfrm>
                <a:off x="9493250" y="276542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nvGrpSpPr>
            <p:cNvPr id="26" name="Group 25"/>
            <p:cNvGrpSpPr/>
            <p:nvPr/>
          </p:nvGrpSpPr>
          <p:grpSpPr>
            <a:xfrm>
              <a:off x="5877930" y="3233174"/>
              <a:ext cx="464344" cy="464344"/>
              <a:chOff x="7287419" y="2577307"/>
              <a:chExt cx="464344" cy="464344"/>
            </a:xfrm>
            <a:solidFill>
              <a:schemeClr val="bg2"/>
            </a:solidFill>
          </p:grpSpPr>
          <p:sp>
            <p:nvSpPr>
              <p:cNvPr id="27" name="AutoShape 56"/>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28" name="AutoShape 57"/>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29" name="AutoShape 58"/>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grpSp>
          <p:nvGrpSpPr>
            <p:cNvPr id="30" name="Group 29"/>
            <p:cNvGrpSpPr/>
            <p:nvPr/>
          </p:nvGrpSpPr>
          <p:grpSpPr>
            <a:xfrm>
              <a:off x="5834671" y="4935836"/>
              <a:ext cx="434975" cy="464344"/>
              <a:chOff x="9159875" y="1647825"/>
              <a:chExt cx="434975" cy="464344"/>
            </a:xfrm>
            <a:solidFill>
              <a:schemeClr val="bg2"/>
            </a:solidFill>
          </p:grpSpPr>
          <p:sp>
            <p:nvSpPr>
              <p:cNvPr id="31"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32"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33"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sp>
          <p:nvSpPr>
            <p:cNvPr id="93204" name="Rectangle 33"/>
            <p:cNvSpPr>
              <a:spLocks noChangeArrowheads="1"/>
            </p:cNvSpPr>
            <p:nvPr/>
          </p:nvSpPr>
          <p:spPr bwMode="auto">
            <a:xfrm>
              <a:off x="4514148" y="5400180"/>
              <a:ext cx="3163703" cy="733716"/>
            </a:xfrm>
            <a:prstGeom prst="rect">
              <a:avLst/>
            </a:prstGeom>
            <a:noFill/>
            <a:ln w="9525">
              <a:noFill/>
              <a:miter lim="800000"/>
              <a:headEnd/>
              <a:tailEnd/>
            </a:ln>
          </p:spPr>
          <p:txBody>
            <a:bodyPr>
              <a:spAutoFit/>
            </a:bodyPr>
            <a:lstStyle/>
            <a:p>
              <a:pPr algn="ctr"/>
              <a:r>
                <a:rPr lang="en-GB" altLang="zh-CN" sz="1476">
                  <a:solidFill>
                    <a:schemeClr val="bg2"/>
                  </a:solidFill>
                </a:rPr>
                <a:t>Lorem ipsum dolor sit amet, consectetuer adipiscing elit, sed diam nonummy nibh</a:t>
              </a:r>
            </a:p>
          </p:txBody>
        </p:sp>
        <p:sp>
          <p:nvSpPr>
            <p:cNvPr id="93205" name="Rectangle 34"/>
            <p:cNvSpPr>
              <a:spLocks noChangeArrowheads="1"/>
            </p:cNvSpPr>
            <p:nvPr/>
          </p:nvSpPr>
          <p:spPr bwMode="auto">
            <a:xfrm>
              <a:off x="4528250" y="2091237"/>
              <a:ext cx="3163703" cy="733716"/>
            </a:xfrm>
            <a:prstGeom prst="rect">
              <a:avLst/>
            </a:prstGeom>
            <a:noFill/>
            <a:ln w="9525">
              <a:noFill/>
              <a:miter lim="800000"/>
              <a:headEnd/>
              <a:tailEnd/>
            </a:ln>
          </p:spPr>
          <p:txBody>
            <a:bodyPr>
              <a:spAutoFit/>
            </a:bodyPr>
            <a:lstStyle/>
            <a:p>
              <a:pPr algn="ctr"/>
              <a:r>
                <a:rPr lang="en-GB" altLang="zh-CN" sz="1476">
                  <a:solidFill>
                    <a:schemeClr val="bg2"/>
                  </a:solidFill>
                </a:rPr>
                <a:t>Lorem ipsum dolor sit amet, consectetuer adipiscing elit, sed diam nonummy nibh</a:t>
              </a:r>
            </a:p>
          </p:txBody>
        </p:sp>
        <p:sp>
          <p:nvSpPr>
            <p:cNvPr id="93206" name="Rectangle 35"/>
            <p:cNvSpPr>
              <a:spLocks noChangeArrowheads="1"/>
            </p:cNvSpPr>
            <p:nvPr/>
          </p:nvSpPr>
          <p:spPr bwMode="auto">
            <a:xfrm>
              <a:off x="3919497" y="3728917"/>
              <a:ext cx="4353005" cy="733716"/>
            </a:xfrm>
            <a:prstGeom prst="rect">
              <a:avLst/>
            </a:prstGeom>
            <a:noFill/>
            <a:ln w="9525">
              <a:noFill/>
              <a:miter lim="800000"/>
              <a:headEnd/>
              <a:tailEnd/>
            </a:ln>
          </p:spPr>
          <p:txBody>
            <a:bodyPr>
              <a:spAutoFit/>
            </a:bodyPr>
            <a:lstStyle/>
            <a:p>
              <a:pPr algn="ctr"/>
              <a:r>
                <a:rPr lang="en-GB" altLang="zh-CN" sz="1476">
                  <a:solidFill>
                    <a:schemeClr val="bg2"/>
                  </a:solidFill>
                </a:rPr>
                <a:t>Lorem ipsum dolor sit amet, consectetuer adipiscing elit, sed diam nonummy nibh euismod tincidunt ut laoreet dolore magna aliquam erat volutpat. </a:t>
              </a:r>
            </a:p>
          </p:txBody>
        </p:sp>
      </p:grpSp>
      <p:cxnSp>
        <p:nvCxnSpPr>
          <p:cNvPr id="38" name="Straight Connector 37"/>
          <p:cNvCxnSpPr/>
          <p:nvPr/>
        </p:nvCxnSpPr>
        <p:spPr>
          <a:xfrm>
            <a:off x="2166800" y="2020790"/>
            <a:ext cx="2106174"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84204" y="1511826"/>
            <a:ext cx="1441420" cy="968727"/>
          </a:xfrm>
          <a:prstGeom prst="rect">
            <a:avLst/>
          </a:prstGeom>
          <a:noFill/>
        </p:spPr>
        <p:txBody>
          <a:bodyPr wrap="none">
            <a:spAutoFit/>
          </a:bodyPr>
          <a:lstStyle/>
          <a:p>
            <a:pPr fontAlgn="auto">
              <a:spcBef>
                <a:spcPts val="0"/>
              </a:spcBef>
              <a:spcAft>
                <a:spcPts val="0"/>
              </a:spcAft>
              <a:defRPr/>
            </a:pPr>
            <a:r>
              <a:rPr lang="en-US" sz="5695">
                <a:solidFill>
                  <a:schemeClr val="accent1"/>
                </a:solidFill>
                <a:latin typeface="+mj-lt"/>
                <a:ea typeface="+mn-ea"/>
              </a:rPr>
              <a:t>95%</a:t>
            </a:r>
            <a:endParaRPr lang="en-GB" sz="5695">
              <a:solidFill>
                <a:schemeClr val="accent1"/>
              </a:solidFill>
              <a:latin typeface="+mj-lt"/>
              <a:ea typeface="+mn-ea"/>
            </a:endParaRPr>
          </a:p>
        </p:txBody>
      </p:sp>
      <p:sp>
        <p:nvSpPr>
          <p:cNvPr id="40" name="Rectangle 39"/>
          <p:cNvSpPr>
            <a:spLocks noChangeArrowheads="1"/>
          </p:cNvSpPr>
          <p:nvPr/>
        </p:nvSpPr>
        <p:spPr bwMode="auto">
          <a:xfrm>
            <a:off x="489227" y="2327172"/>
            <a:ext cx="3242973" cy="1000787"/>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 tincidunt ut laoreet dolore</a:t>
            </a:r>
          </a:p>
        </p:txBody>
      </p:sp>
      <p:cxnSp>
        <p:nvCxnSpPr>
          <p:cNvPr id="41" name="Straight Connector 40"/>
          <p:cNvCxnSpPr/>
          <p:nvPr/>
        </p:nvCxnSpPr>
        <p:spPr>
          <a:xfrm>
            <a:off x="9339177" y="3500804"/>
            <a:ext cx="1580468"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996660" y="3015280"/>
            <a:ext cx="1441420" cy="968727"/>
          </a:xfrm>
          <a:prstGeom prst="rect">
            <a:avLst/>
          </a:prstGeom>
          <a:noFill/>
        </p:spPr>
        <p:txBody>
          <a:bodyPr wrap="none">
            <a:spAutoFit/>
          </a:bodyPr>
          <a:lstStyle/>
          <a:p>
            <a:pPr fontAlgn="auto">
              <a:spcBef>
                <a:spcPts val="0"/>
              </a:spcBef>
              <a:spcAft>
                <a:spcPts val="0"/>
              </a:spcAft>
              <a:defRPr/>
            </a:pPr>
            <a:r>
              <a:rPr lang="en-US" sz="5695">
                <a:solidFill>
                  <a:schemeClr val="accent2"/>
                </a:solidFill>
                <a:latin typeface="+mj-lt"/>
                <a:ea typeface="+mn-ea"/>
              </a:rPr>
              <a:t>78%</a:t>
            </a:r>
            <a:endParaRPr lang="en-GB" sz="5695">
              <a:solidFill>
                <a:schemeClr val="accent2"/>
              </a:solidFill>
              <a:latin typeface="+mj-lt"/>
              <a:ea typeface="+mn-ea"/>
            </a:endParaRPr>
          </a:p>
        </p:txBody>
      </p:sp>
      <p:sp>
        <p:nvSpPr>
          <p:cNvPr id="45" name="Rectangle 44"/>
          <p:cNvSpPr>
            <a:spLocks noChangeArrowheads="1"/>
          </p:cNvSpPr>
          <p:nvPr/>
        </p:nvSpPr>
        <p:spPr bwMode="auto">
          <a:xfrm>
            <a:off x="9372662" y="3798816"/>
            <a:ext cx="3241299" cy="1000787"/>
          </a:xfrm>
          <a:prstGeom prst="rect">
            <a:avLst/>
          </a:prstGeom>
          <a:noFill/>
          <a:ln w="9525">
            <a:noFill/>
            <a:miter lim="800000"/>
            <a:headEnd/>
            <a:tailEnd/>
          </a:ln>
        </p:spPr>
        <p:txBody>
          <a:bodyPr>
            <a:spAutoFit/>
          </a:bodyPr>
          <a:lstStyle/>
          <a:p>
            <a:pPr algn="r"/>
            <a:r>
              <a:rPr lang="en-GB" altLang="zh-CN" sz="1476"/>
              <a:t>Lorem ipsum dolor sit amet consectetuer adipiscing elit, sed diam nonummy nibh euismod tincidunt ut laoreet dolore</a:t>
            </a:r>
          </a:p>
        </p:txBody>
      </p:sp>
      <p:sp>
        <p:nvSpPr>
          <p:cNvPr id="49" name="TextBox 48"/>
          <p:cNvSpPr txBox="1"/>
          <p:nvPr/>
        </p:nvSpPr>
        <p:spPr>
          <a:xfrm>
            <a:off x="492575" y="4568960"/>
            <a:ext cx="1441420" cy="968727"/>
          </a:xfrm>
          <a:prstGeom prst="rect">
            <a:avLst/>
          </a:prstGeom>
          <a:noFill/>
        </p:spPr>
        <p:txBody>
          <a:bodyPr wrap="none">
            <a:spAutoFit/>
          </a:bodyPr>
          <a:lstStyle/>
          <a:p>
            <a:pPr fontAlgn="auto">
              <a:spcBef>
                <a:spcPts val="0"/>
              </a:spcBef>
              <a:spcAft>
                <a:spcPts val="0"/>
              </a:spcAft>
              <a:defRPr/>
            </a:pPr>
            <a:r>
              <a:rPr lang="en-US" sz="5695">
                <a:solidFill>
                  <a:schemeClr val="accent4"/>
                </a:solidFill>
                <a:latin typeface="+mj-lt"/>
                <a:ea typeface="+mn-ea"/>
              </a:rPr>
              <a:t>55%</a:t>
            </a:r>
            <a:endParaRPr lang="en-GB" sz="5695">
              <a:solidFill>
                <a:schemeClr val="accent4"/>
              </a:solidFill>
              <a:latin typeface="+mj-lt"/>
              <a:ea typeface="+mn-ea"/>
            </a:endParaRPr>
          </a:p>
        </p:txBody>
      </p:sp>
      <p:sp>
        <p:nvSpPr>
          <p:cNvPr id="50" name="Rectangle 49"/>
          <p:cNvSpPr>
            <a:spLocks noChangeArrowheads="1"/>
          </p:cNvSpPr>
          <p:nvPr/>
        </p:nvSpPr>
        <p:spPr bwMode="auto">
          <a:xfrm>
            <a:off x="536105" y="5375936"/>
            <a:ext cx="3242973" cy="1000787"/>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 tincidunt ut laoreet dolore</a:t>
            </a:r>
          </a:p>
        </p:txBody>
      </p:sp>
      <p:cxnSp>
        <p:nvCxnSpPr>
          <p:cNvPr id="51" name="Straight Connector 50"/>
          <p:cNvCxnSpPr/>
          <p:nvPr/>
        </p:nvCxnSpPr>
        <p:spPr>
          <a:xfrm>
            <a:off x="2111551" y="5208513"/>
            <a:ext cx="1620649"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36" name="矩形 35"/>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37" name="文本框 36"/>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2" name="文本框 41"/>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4636206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right)">
                                      <p:cBhvr>
                                        <p:cTn id="11" dur="500"/>
                                        <p:tgtEl>
                                          <p:spTgt spid="3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left)">
                                      <p:cBhvr>
                                        <p:cTn id="19" dur="500"/>
                                        <p:tgtEl>
                                          <p:spTgt spid="40"/>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right)">
                                      <p:cBhvr>
                                        <p:cTn id="23" dur="500"/>
                                        <p:tgtEl>
                                          <p:spTgt spid="5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ipe(left)">
                                      <p:cBhvr>
                                        <p:cTn id="31" dur="500"/>
                                        <p:tgtEl>
                                          <p:spTgt spid="5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left)">
                                      <p:cBhvr>
                                        <p:cTn id="35" dur="500"/>
                                        <p:tgtEl>
                                          <p:spTgt spid="4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childTnLst>
                                </p:cTn>
                              </p:par>
                            </p:childTnLst>
                          </p:cTn>
                        </p:par>
                        <p:par>
                          <p:cTn id="40" fill="hold">
                            <p:stCondLst>
                              <p:cond delay="4500"/>
                            </p:stCondLst>
                            <p:childTnLst>
                              <p:par>
                                <p:cTn id="41" presetID="22" presetClass="entr" presetSubtype="2" fill="hold" nodeType="afterEffect">
                                  <p:stCondLst>
                                    <p:cond delay="0"/>
                                  </p:stCondLst>
                                  <p:childTnLst>
                                    <p:set>
                                      <p:cBhvr>
                                        <p:cTn id="42" dur="1" fill="hold">
                                          <p:stCondLst>
                                            <p:cond delay="0"/>
                                          </p:stCondLst>
                                        </p:cTn>
                                        <p:tgtEl>
                                          <p:spTgt spid="45">
                                            <p:txEl>
                                              <p:pRg st="0" end="0"/>
                                            </p:txEl>
                                          </p:spTgt>
                                        </p:tgtEl>
                                        <p:attrNameLst>
                                          <p:attrName>style.visibility</p:attrName>
                                        </p:attrNameLst>
                                      </p:cBhvr>
                                      <p:to>
                                        <p:strVal val="visible"/>
                                      </p:to>
                                    </p:set>
                                    <p:animEffect transition="in" filter="wipe(right)">
                                      <p:cBhvr>
                                        <p:cTn id="43" dur="50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4" grpId="0"/>
      <p:bldP spid="49" grpId="0"/>
      <p:bldP spid="5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5319861" y="2588351"/>
            <a:ext cx="444352" cy="652948"/>
            <a:chOff x="809079" y="2176759"/>
            <a:chExt cx="315803" cy="464074"/>
          </a:xfrm>
        </p:grpSpPr>
        <p:sp>
          <p:nvSpPr>
            <p:cNvPr id="5" name="Freeform 7"/>
            <p:cNvSpPr>
              <a:spLocks noEditPoints="1"/>
            </p:cNvSpPr>
            <p:nvPr/>
          </p:nvSpPr>
          <p:spPr bwMode="auto">
            <a:xfrm>
              <a:off x="828954" y="2176759"/>
              <a:ext cx="272483"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lIns="128580" tIns="64290" rIns="128580" bIns="64290"/>
            <a:lstStyle/>
            <a:p>
              <a:pPr fontAlgn="auto">
                <a:spcBef>
                  <a:spcPts val="0"/>
                </a:spcBef>
                <a:spcAft>
                  <a:spcPts val="0"/>
                </a:spcAft>
                <a:defRPr/>
              </a:pPr>
              <a:endParaRPr lang="en-US" sz="1160" dirty="0">
                <a:solidFill>
                  <a:schemeClr val="bg1">
                    <a:lumMod val="65000"/>
                  </a:schemeClr>
                </a:solidFill>
                <a:latin typeface="+mn-lt"/>
                <a:ea typeface="+mn-ea"/>
              </a:endParaRPr>
            </a:p>
          </p:txBody>
        </p:sp>
        <p:sp>
          <p:nvSpPr>
            <p:cNvPr id="6" name="TextBox 5"/>
            <p:cNvSpPr txBox="1"/>
            <p:nvPr/>
          </p:nvSpPr>
          <p:spPr>
            <a:xfrm>
              <a:off x="809079" y="2216027"/>
              <a:ext cx="315803" cy="192498"/>
            </a:xfrm>
            <a:prstGeom prst="rect">
              <a:avLst/>
            </a:prstGeom>
            <a:noFill/>
          </p:spPr>
          <p:txBody>
            <a:bodyPr wrap="none">
              <a:spAutoFit/>
            </a:bodyPr>
            <a:lstStyle/>
            <a:p>
              <a:pPr algn="ctr" fontAlgn="auto">
                <a:spcBef>
                  <a:spcPts val="0"/>
                </a:spcBef>
                <a:spcAft>
                  <a:spcPts val="0"/>
                </a:spcAft>
                <a:defRPr/>
              </a:pPr>
              <a:r>
                <a:rPr lang="en-US" sz="1160" b="1" dirty="0">
                  <a:solidFill>
                    <a:schemeClr val="bg1">
                      <a:lumMod val="65000"/>
                    </a:schemeClr>
                  </a:solidFill>
                  <a:latin typeface="+mn-lt"/>
                  <a:ea typeface="+mn-ea"/>
                </a:rPr>
                <a:t>26%</a:t>
              </a:r>
            </a:p>
          </p:txBody>
        </p:sp>
      </p:grpSp>
      <p:grpSp>
        <p:nvGrpSpPr>
          <p:cNvPr id="7" name="Group 6"/>
          <p:cNvGrpSpPr>
            <a:grpSpLocks/>
          </p:cNvGrpSpPr>
          <p:nvPr/>
        </p:nvGrpSpPr>
        <p:grpSpPr bwMode="auto">
          <a:xfrm>
            <a:off x="3046264" y="1734497"/>
            <a:ext cx="444352" cy="652948"/>
            <a:chOff x="809078" y="2176759"/>
            <a:chExt cx="315803" cy="464074"/>
          </a:xfrm>
        </p:grpSpPr>
        <p:sp>
          <p:nvSpPr>
            <p:cNvPr id="8" name="Freeform 7"/>
            <p:cNvSpPr>
              <a:spLocks noEditPoints="1"/>
            </p:cNvSpPr>
            <p:nvPr/>
          </p:nvSpPr>
          <p:spPr bwMode="auto">
            <a:xfrm>
              <a:off x="828953" y="2176759"/>
              <a:ext cx="272483"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lIns="128580" tIns="64290" rIns="128580" bIns="64290"/>
            <a:lstStyle/>
            <a:p>
              <a:pPr fontAlgn="auto">
                <a:spcBef>
                  <a:spcPts val="0"/>
                </a:spcBef>
                <a:spcAft>
                  <a:spcPts val="0"/>
                </a:spcAft>
                <a:defRPr/>
              </a:pPr>
              <a:endParaRPr lang="en-US" sz="1160" dirty="0">
                <a:solidFill>
                  <a:schemeClr val="bg1">
                    <a:lumMod val="65000"/>
                  </a:schemeClr>
                </a:solidFill>
                <a:latin typeface="+mn-lt"/>
                <a:ea typeface="+mn-ea"/>
              </a:endParaRPr>
            </a:p>
          </p:txBody>
        </p:sp>
        <p:sp>
          <p:nvSpPr>
            <p:cNvPr id="9" name="TextBox 8"/>
            <p:cNvSpPr txBox="1"/>
            <p:nvPr/>
          </p:nvSpPr>
          <p:spPr>
            <a:xfrm>
              <a:off x="809078" y="2216027"/>
              <a:ext cx="315803" cy="192498"/>
            </a:xfrm>
            <a:prstGeom prst="rect">
              <a:avLst/>
            </a:prstGeom>
            <a:noFill/>
          </p:spPr>
          <p:txBody>
            <a:bodyPr wrap="none">
              <a:spAutoFit/>
            </a:bodyPr>
            <a:lstStyle/>
            <a:p>
              <a:pPr algn="ctr" fontAlgn="auto">
                <a:spcBef>
                  <a:spcPts val="0"/>
                </a:spcBef>
                <a:spcAft>
                  <a:spcPts val="0"/>
                </a:spcAft>
                <a:defRPr/>
              </a:pPr>
              <a:r>
                <a:rPr lang="en-US" sz="1160" b="1" dirty="0">
                  <a:solidFill>
                    <a:schemeClr val="bg1">
                      <a:lumMod val="65000"/>
                    </a:schemeClr>
                  </a:solidFill>
                  <a:latin typeface="+mn-lt"/>
                  <a:ea typeface="+mn-ea"/>
                </a:rPr>
                <a:t>56%</a:t>
              </a:r>
            </a:p>
          </p:txBody>
        </p:sp>
      </p:grpSp>
      <p:grpSp>
        <p:nvGrpSpPr>
          <p:cNvPr id="10" name="Group 9"/>
          <p:cNvGrpSpPr>
            <a:grpSpLocks/>
          </p:cNvGrpSpPr>
          <p:nvPr/>
        </p:nvGrpSpPr>
        <p:grpSpPr bwMode="auto">
          <a:xfrm>
            <a:off x="4238312" y="2188212"/>
            <a:ext cx="444352" cy="652948"/>
            <a:chOff x="809078" y="2176759"/>
            <a:chExt cx="315803" cy="464074"/>
          </a:xfrm>
        </p:grpSpPr>
        <p:sp>
          <p:nvSpPr>
            <p:cNvPr id="11" name="Freeform 7"/>
            <p:cNvSpPr>
              <a:spLocks noEditPoints="1"/>
            </p:cNvSpPr>
            <p:nvPr/>
          </p:nvSpPr>
          <p:spPr bwMode="auto">
            <a:xfrm>
              <a:off x="828953" y="2176759"/>
              <a:ext cx="272483"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lIns="128580" tIns="64290" rIns="128580" bIns="64290"/>
            <a:lstStyle/>
            <a:p>
              <a:pPr fontAlgn="auto">
                <a:spcBef>
                  <a:spcPts val="0"/>
                </a:spcBef>
                <a:spcAft>
                  <a:spcPts val="0"/>
                </a:spcAft>
                <a:defRPr/>
              </a:pPr>
              <a:endParaRPr lang="en-US" sz="1160" dirty="0">
                <a:solidFill>
                  <a:schemeClr val="bg1">
                    <a:lumMod val="65000"/>
                  </a:schemeClr>
                </a:solidFill>
                <a:latin typeface="+mn-lt"/>
                <a:ea typeface="+mn-ea"/>
              </a:endParaRPr>
            </a:p>
          </p:txBody>
        </p:sp>
        <p:sp>
          <p:nvSpPr>
            <p:cNvPr id="12" name="TextBox 11"/>
            <p:cNvSpPr txBox="1"/>
            <p:nvPr/>
          </p:nvSpPr>
          <p:spPr>
            <a:xfrm>
              <a:off x="809078" y="2216026"/>
              <a:ext cx="315803" cy="192498"/>
            </a:xfrm>
            <a:prstGeom prst="rect">
              <a:avLst/>
            </a:prstGeom>
            <a:noFill/>
          </p:spPr>
          <p:txBody>
            <a:bodyPr wrap="none">
              <a:spAutoFit/>
            </a:bodyPr>
            <a:lstStyle/>
            <a:p>
              <a:pPr algn="ctr" fontAlgn="auto">
                <a:spcBef>
                  <a:spcPts val="0"/>
                </a:spcBef>
                <a:spcAft>
                  <a:spcPts val="0"/>
                </a:spcAft>
                <a:defRPr/>
              </a:pPr>
              <a:r>
                <a:rPr lang="en-US" sz="1160" b="1" dirty="0">
                  <a:solidFill>
                    <a:schemeClr val="bg1">
                      <a:lumMod val="65000"/>
                    </a:schemeClr>
                  </a:solidFill>
                  <a:latin typeface="+mn-lt"/>
                  <a:ea typeface="+mn-ea"/>
                </a:rPr>
                <a:t>45%</a:t>
              </a:r>
            </a:p>
          </p:txBody>
        </p:sp>
      </p:grpSp>
      <p:grpSp>
        <p:nvGrpSpPr>
          <p:cNvPr id="13" name="Group 12"/>
          <p:cNvGrpSpPr>
            <a:grpSpLocks/>
          </p:cNvGrpSpPr>
          <p:nvPr/>
        </p:nvGrpSpPr>
        <p:grpSpPr bwMode="auto">
          <a:xfrm>
            <a:off x="2055961" y="2380747"/>
            <a:ext cx="444352" cy="651274"/>
            <a:chOff x="808494" y="2176759"/>
            <a:chExt cx="316968" cy="464074"/>
          </a:xfrm>
        </p:grpSpPr>
        <p:sp>
          <p:nvSpPr>
            <p:cNvPr id="14" name="Freeform 7"/>
            <p:cNvSpPr>
              <a:spLocks noEditPoints="1"/>
            </p:cNvSpPr>
            <p:nvPr/>
          </p:nvSpPr>
          <p:spPr bwMode="auto">
            <a:xfrm>
              <a:off x="829040" y="2176759"/>
              <a:ext cx="272294"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lIns="128580" tIns="64290" rIns="128580" bIns="64290"/>
            <a:lstStyle/>
            <a:p>
              <a:pPr fontAlgn="auto">
                <a:spcBef>
                  <a:spcPts val="0"/>
                </a:spcBef>
                <a:spcAft>
                  <a:spcPts val="0"/>
                </a:spcAft>
                <a:defRPr/>
              </a:pPr>
              <a:endParaRPr lang="en-US" sz="1160" dirty="0">
                <a:solidFill>
                  <a:schemeClr val="bg1">
                    <a:lumMod val="65000"/>
                  </a:schemeClr>
                </a:solidFill>
                <a:latin typeface="+mn-lt"/>
                <a:ea typeface="+mn-ea"/>
              </a:endParaRPr>
            </a:p>
          </p:txBody>
        </p:sp>
        <p:sp>
          <p:nvSpPr>
            <p:cNvPr id="15" name="TextBox 14"/>
            <p:cNvSpPr txBox="1"/>
            <p:nvPr/>
          </p:nvSpPr>
          <p:spPr>
            <a:xfrm>
              <a:off x="808494" y="2216128"/>
              <a:ext cx="316968" cy="192993"/>
            </a:xfrm>
            <a:prstGeom prst="rect">
              <a:avLst/>
            </a:prstGeom>
            <a:noFill/>
          </p:spPr>
          <p:txBody>
            <a:bodyPr wrap="none">
              <a:spAutoFit/>
            </a:bodyPr>
            <a:lstStyle/>
            <a:p>
              <a:pPr algn="ctr" fontAlgn="auto">
                <a:spcBef>
                  <a:spcPts val="0"/>
                </a:spcBef>
                <a:spcAft>
                  <a:spcPts val="0"/>
                </a:spcAft>
                <a:defRPr/>
              </a:pPr>
              <a:r>
                <a:rPr lang="en-US" sz="1160" b="1" dirty="0">
                  <a:solidFill>
                    <a:schemeClr val="bg1">
                      <a:lumMod val="65000"/>
                    </a:schemeClr>
                  </a:solidFill>
                  <a:latin typeface="+mn-lt"/>
                  <a:ea typeface="+mn-ea"/>
                </a:rPr>
                <a:t>39%</a:t>
              </a:r>
            </a:p>
          </p:txBody>
        </p:sp>
      </p:grpSp>
      <p:grpSp>
        <p:nvGrpSpPr>
          <p:cNvPr id="16" name="Group 15"/>
          <p:cNvGrpSpPr>
            <a:grpSpLocks/>
          </p:cNvGrpSpPr>
          <p:nvPr/>
        </p:nvGrpSpPr>
        <p:grpSpPr bwMode="auto">
          <a:xfrm>
            <a:off x="10884144" y="2149705"/>
            <a:ext cx="444352" cy="652948"/>
            <a:chOff x="808494" y="2176759"/>
            <a:chExt cx="316968" cy="464074"/>
          </a:xfrm>
        </p:grpSpPr>
        <p:sp>
          <p:nvSpPr>
            <p:cNvPr id="17" name="Freeform 7"/>
            <p:cNvSpPr>
              <a:spLocks noEditPoints="1"/>
            </p:cNvSpPr>
            <p:nvPr/>
          </p:nvSpPr>
          <p:spPr bwMode="auto">
            <a:xfrm>
              <a:off x="829040" y="2176759"/>
              <a:ext cx="272293"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lIns="128580" tIns="64290" rIns="128580" bIns="64290"/>
            <a:lstStyle/>
            <a:p>
              <a:pPr fontAlgn="auto">
                <a:spcBef>
                  <a:spcPts val="0"/>
                </a:spcBef>
                <a:spcAft>
                  <a:spcPts val="0"/>
                </a:spcAft>
                <a:defRPr/>
              </a:pPr>
              <a:endParaRPr lang="en-US" sz="1160" dirty="0">
                <a:solidFill>
                  <a:schemeClr val="bg1">
                    <a:lumMod val="65000"/>
                  </a:schemeClr>
                </a:solidFill>
                <a:latin typeface="+mn-lt"/>
                <a:ea typeface="+mn-ea"/>
              </a:endParaRPr>
            </a:p>
          </p:txBody>
        </p:sp>
        <p:sp>
          <p:nvSpPr>
            <p:cNvPr id="18" name="TextBox 17"/>
            <p:cNvSpPr txBox="1"/>
            <p:nvPr/>
          </p:nvSpPr>
          <p:spPr>
            <a:xfrm>
              <a:off x="808494" y="2216027"/>
              <a:ext cx="316968" cy="192498"/>
            </a:xfrm>
            <a:prstGeom prst="rect">
              <a:avLst/>
            </a:prstGeom>
            <a:noFill/>
          </p:spPr>
          <p:txBody>
            <a:bodyPr wrap="none">
              <a:spAutoFit/>
            </a:bodyPr>
            <a:lstStyle/>
            <a:p>
              <a:pPr algn="ctr" fontAlgn="auto">
                <a:spcBef>
                  <a:spcPts val="0"/>
                </a:spcBef>
                <a:spcAft>
                  <a:spcPts val="0"/>
                </a:spcAft>
                <a:defRPr/>
              </a:pPr>
              <a:r>
                <a:rPr lang="en-US" sz="1160" b="1" dirty="0">
                  <a:solidFill>
                    <a:schemeClr val="bg1">
                      <a:lumMod val="65000"/>
                    </a:schemeClr>
                  </a:solidFill>
                  <a:latin typeface="+mn-lt"/>
                  <a:ea typeface="+mn-ea"/>
                </a:rPr>
                <a:t>26%</a:t>
              </a:r>
            </a:p>
          </p:txBody>
        </p:sp>
      </p:grpSp>
      <p:grpSp>
        <p:nvGrpSpPr>
          <p:cNvPr id="19" name="Group 18"/>
          <p:cNvGrpSpPr>
            <a:grpSpLocks/>
          </p:cNvGrpSpPr>
          <p:nvPr/>
        </p:nvGrpSpPr>
        <p:grpSpPr bwMode="auto">
          <a:xfrm>
            <a:off x="9187320" y="2583329"/>
            <a:ext cx="444352" cy="652948"/>
            <a:chOff x="809078" y="2176759"/>
            <a:chExt cx="315803" cy="464074"/>
          </a:xfrm>
        </p:grpSpPr>
        <p:sp>
          <p:nvSpPr>
            <p:cNvPr id="20" name="Freeform 7"/>
            <p:cNvSpPr>
              <a:spLocks noEditPoints="1"/>
            </p:cNvSpPr>
            <p:nvPr/>
          </p:nvSpPr>
          <p:spPr bwMode="auto">
            <a:xfrm>
              <a:off x="828953" y="2176759"/>
              <a:ext cx="272483"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lIns="128580" tIns="64290" rIns="128580" bIns="64290"/>
            <a:lstStyle/>
            <a:p>
              <a:pPr fontAlgn="auto">
                <a:spcBef>
                  <a:spcPts val="0"/>
                </a:spcBef>
                <a:spcAft>
                  <a:spcPts val="0"/>
                </a:spcAft>
                <a:defRPr/>
              </a:pPr>
              <a:endParaRPr lang="en-US" sz="1160" dirty="0">
                <a:solidFill>
                  <a:schemeClr val="bg1">
                    <a:lumMod val="65000"/>
                  </a:schemeClr>
                </a:solidFill>
                <a:latin typeface="+mn-lt"/>
                <a:ea typeface="+mn-ea"/>
              </a:endParaRPr>
            </a:p>
          </p:txBody>
        </p:sp>
        <p:sp>
          <p:nvSpPr>
            <p:cNvPr id="21" name="TextBox 20"/>
            <p:cNvSpPr txBox="1"/>
            <p:nvPr/>
          </p:nvSpPr>
          <p:spPr>
            <a:xfrm>
              <a:off x="809078" y="2216026"/>
              <a:ext cx="315803" cy="192498"/>
            </a:xfrm>
            <a:prstGeom prst="rect">
              <a:avLst/>
            </a:prstGeom>
            <a:noFill/>
          </p:spPr>
          <p:txBody>
            <a:bodyPr wrap="none">
              <a:spAutoFit/>
            </a:bodyPr>
            <a:lstStyle/>
            <a:p>
              <a:pPr algn="ctr" fontAlgn="auto">
                <a:spcBef>
                  <a:spcPts val="0"/>
                </a:spcBef>
                <a:spcAft>
                  <a:spcPts val="0"/>
                </a:spcAft>
                <a:defRPr/>
              </a:pPr>
              <a:r>
                <a:rPr lang="en-US" sz="1160" b="1" dirty="0">
                  <a:solidFill>
                    <a:schemeClr val="bg1">
                      <a:lumMod val="65000"/>
                    </a:schemeClr>
                  </a:solidFill>
                  <a:latin typeface="+mn-lt"/>
                  <a:ea typeface="+mn-ea"/>
                </a:rPr>
                <a:t>56%</a:t>
              </a:r>
            </a:p>
          </p:txBody>
        </p:sp>
      </p:grpSp>
      <p:grpSp>
        <p:nvGrpSpPr>
          <p:cNvPr id="22" name="Group 21"/>
          <p:cNvGrpSpPr>
            <a:grpSpLocks/>
          </p:cNvGrpSpPr>
          <p:nvPr/>
        </p:nvGrpSpPr>
        <p:grpSpPr bwMode="auto">
          <a:xfrm>
            <a:off x="10072985" y="2374051"/>
            <a:ext cx="444352" cy="652948"/>
            <a:chOff x="809078" y="2176759"/>
            <a:chExt cx="315803" cy="464074"/>
          </a:xfrm>
        </p:grpSpPr>
        <p:sp>
          <p:nvSpPr>
            <p:cNvPr id="23" name="Freeform 7"/>
            <p:cNvSpPr>
              <a:spLocks noEditPoints="1"/>
            </p:cNvSpPr>
            <p:nvPr/>
          </p:nvSpPr>
          <p:spPr bwMode="auto">
            <a:xfrm>
              <a:off x="828953" y="2176759"/>
              <a:ext cx="272482"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lIns="128580" tIns="64290" rIns="128580" bIns="64290"/>
            <a:lstStyle/>
            <a:p>
              <a:pPr fontAlgn="auto">
                <a:spcBef>
                  <a:spcPts val="0"/>
                </a:spcBef>
                <a:spcAft>
                  <a:spcPts val="0"/>
                </a:spcAft>
                <a:defRPr/>
              </a:pPr>
              <a:endParaRPr lang="en-US" sz="1160" dirty="0">
                <a:solidFill>
                  <a:schemeClr val="bg1">
                    <a:lumMod val="65000"/>
                  </a:schemeClr>
                </a:solidFill>
                <a:latin typeface="+mn-lt"/>
                <a:ea typeface="+mn-ea"/>
              </a:endParaRPr>
            </a:p>
          </p:txBody>
        </p:sp>
        <p:sp>
          <p:nvSpPr>
            <p:cNvPr id="24" name="TextBox 23"/>
            <p:cNvSpPr txBox="1"/>
            <p:nvPr/>
          </p:nvSpPr>
          <p:spPr>
            <a:xfrm>
              <a:off x="809078" y="2216027"/>
              <a:ext cx="315803" cy="192498"/>
            </a:xfrm>
            <a:prstGeom prst="rect">
              <a:avLst/>
            </a:prstGeom>
            <a:noFill/>
          </p:spPr>
          <p:txBody>
            <a:bodyPr wrap="none">
              <a:spAutoFit/>
            </a:bodyPr>
            <a:lstStyle/>
            <a:p>
              <a:pPr algn="ctr" fontAlgn="auto">
                <a:spcBef>
                  <a:spcPts val="0"/>
                </a:spcBef>
                <a:spcAft>
                  <a:spcPts val="0"/>
                </a:spcAft>
                <a:defRPr/>
              </a:pPr>
              <a:r>
                <a:rPr lang="en-US" sz="1160" b="1" dirty="0">
                  <a:solidFill>
                    <a:schemeClr val="bg1">
                      <a:lumMod val="65000"/>
                    </a:schemeClr>
                  </a:solidFill>
                  <a:latin typeface="+mn-lt"/>
                  <a:ea typeface="+mn-ea"/>
                </a:rPr>
                <a:t>45%</a:t>
              </a:r>
            </a:p>
          </p:txBody>
        </p:sp>
      </p:grpSp>
      <p:grpSp>
        <p:nvGrpSpPr>
          <p:cNvPr id="25" name="Group 24"/>
          <p:cNvGrpSpPr>
            <a:grpSpLocks/>
          </p:cNvGrpSpPr>
          <p:nvPr/>
        </p:nvGrpSpPr>
        <p:grpSpPr bwMode="auto">
          <a:xfrm>
            <a:off x="8278216" y="1513499"/>
            <a:ext cx="444352" cy="652948"/>
            <a:chOff x="809079" y="2176759"/>
            <a:chExt cx="315803" cy="464074"/>
          </a:xfrm>
        </p:grpSpPr>
        <p:sp>
          <p:nvSpPr>
            <p:cNvPr id="26" name="Freeform 7"/>
            <p:cNvSpPr>
              <a:spLocks noEditPoints="1"/>
            </p:cNvSpPr>
            <p:nvPr/>
          </p:nvSpPr>
          <p:spPr bwMode="auto">
            <a:xfrm>
              <a:off x="828954" y="2176759"/>
              <a:ext cx="272482"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lIns="128580" tIns="64290" rIns="128580" bIns="64290"/>
            <a:lstStyle/>
            <a:p>
              <a:pPr fontAlgn="auto">
                <a:spcBef>
                  <a:spcPts val="0"/>
                </a:spcBef>
                <a:spcAft>
                  <a:spcPts val="0"/>
                </a:spcAft>
                <a:defRPr/>
              </a:pPr>
              <a:endParaRPr lang="en-US" sz="1160" dirty="0">
                <a:solidFill>
                  <a:schemeClr val="bg1">
                    <a:lumMod val="65000"/>
                  </a:schemeClr>
                </a:solidFill>
                <a:latin typeface="+mn-lt"/>
                <a:ea typeface="+mn-ea"/>
              </a:endParaRPr>
            </a:p>
          </p:txBody>
        </p:sp>
        <p:sp>
          <p:nvSpPr>
            <p:cNvPr id="27" name="TextBox 26"/>
            <p:cNvSpPr txBox="1"/>
            <p:nvPr/>
          </p:nvSpPr>
          <p:spPr>
            <a:xfrm>
              <a:off x="809079" y="2216027"/>
              <a:ext cx="315803" cy="192498"/>
            </a:xfrm>
            <a:prstGeom prst="rect">
              <a:avLst/>
            </a:prstGeom>
            <a:noFill/>
          </p:spPr>
          <p:txBody>
            <a:bodyPr wrap="none">
              <a:spAutoFit/>
            </a:bodyPr>
            <a:lstStyle/>
            <a:p>
              <a:pPr algn="ctr" fontAlgn="auto">
                <a:spcBef>
                  <a:spcPts val="0"/>
                </a:spcBef>
                <a:spcAft>
                  <a:spcPts val="0"/>
                </a:spcAft>
                <a:defRPr/>
              </a:pPr>
              <a:r>
                <a:rPr lang="en-US" sz="1160" b="1" dirty="0">
                  <a:solidFill>
                    <a:schemeClr val="bg1">
                      <a:lumMod val="65000"/>
                    </a:schemeClr>
                  </a:solidFill>
                  <a:latin typeface="+mn-lt"/>
                  <a:ea typeface="+mn-ea"/>
                </a:rPr>
                <a:t>39%</a:t>
              </a:r>
            </a:p>
          </p:txBody>
        </p:sp>
      </p:grpSp>
      <p:grpSp>
        <p:nvGrpSpPr>
          <p:cNvPr id="28" name="Group 27"/>
          <p:cNvGrpSpPr>
            <a:grpSpLocks/>
          </p:cNvGrpSpPr>
          <p:nvPr/>
        </p:nvGrpSpPr>
        <p:grpSpPr bwMode="auto">
          <a:xfrm>
            <a:off x="6384668" y="2362332"/>
            <a:ext cx="444352" cy="651273"/>
            <a:chOff x="809078" y="2176759"/>
            <a:chExt cx="315803" cy="464074"/>
          </a:xfrm>
        </p:grpSpPr>
        <p:sp>
          <p:nvSpPr>
            <p:cNvPr id="29" name="Freeform 7"/>
            <p:cNvSpPr>
              <a:spLocks noEditPoints="1"/>
            </p:cNvSpPr>
            <p:nvPr/>
          </p:nvSpPr>
          <p:spPr bwMode="auto">
            <a:xfrm>
              <a:off x="828953" y="2176759"/>
              <a:ext cx="272483"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lIns="128580" tIns="64290" rIns="128580" bIns="64290"/>
            <a:lstStyle/>
            <a:p>
              <a:pPr fontAlgn="auto">
                <a:spcBef>
                  <a:spcPts val="0"/>
                </a:spcBef>
                <a:spcAft>
                  <a:spcPts val="0"/>
                </a:spcAft>
                <a:defRPr/>
              </a:pPr>
              <a:endParaRPr lang="en-US" sz="1160" dirty="0">
                <a:solidFill>
                  <a:schemeClr val="bg1">
                    <a:lumMod val="65000"/>
                  </a:schemeClr>
                </a:solidFill>
                <a:latin typeface="+mn-lt"/>
                <a:ea typeface="+mn-ea"/>
              </a:endParaRPr>
            </a:p>
          </p:txBody>
        </p:sp>
        <p:sp>
          <p:nvSpPr>
            <p:cNvPr id="30" name="TextBox 29"/>
            <p:cNvSpPr txBox="1"/>
            <p:nvPr/>
          </p:nvSpPr>
          <p:spPr>
            <a:xfrm>
              <a:off x="809078" y="2216127"/>
              <a:ext cx="315803" cy="192993"/>
            </a:xfrm>
            <a:prstGeom prst="rect">
              <a:avLst/>
            </a:prstGeom>
            <a:noFill/>
          </p:spPr>
          <p:txBody>
            <a:bodyPr wrap="none">
              <a:spAutoFit/>
            </a:bodyPr>
            <a:lstStyle/>
            <a:p>
              <a:pPr algn="ctr" fontAlgn="auto">
                <a:spcBef>
                  <a:spcPts val="0"/>
                </a:spcBef>
                <a:spcAft>
                  <a:spcPts val="0"/>
                </a:spcAft>
                <a:defRPr/>
              </a:pPr>
              <a:r>
                <a:rPr lang="en-US" sz="1160" b="1" dirty="0">
                  <a:solidFill>
                    <a:schemeClr val="bg1">
                      <a:lumMod val="65000"/>
                    </a:schemeClr>
                  </a:solidFill>
                  <a:latin typeface="+mn-lt"/>
                  <a:ea typeface="+mn-ea"/>
                </a:rPr>
                <a:t>26%</a:t>
              </a:r>
            </a:p>
          </p:txBody>
        </p:sp>
      </p:grpSp>
      <p:grpSp>
        <p:nvGrpSpPr>
          <p:cNvPr id="31" name="Group 30"/>
          <p:cNvGrpSpPr>
            <a:grpSpLocks/>
          </p:cNvGrpSpPr>
          <p:nvPr/>
        </p:nvGrpSpPr>
        <p:grpSpPr bwMode="auto">
          <a:xfrm>
            <a:off x="7374135" y="2849530"/>
            <a:ext cx="444352" cy="651274"/>
            <a:chOff x="809078" y="2176759"/>
            <a:chExt cx="315803" cy="464074"/>
          </a:xfrm>
        </p:grpSpPr>
        <p:sp>
          <p:nvSpPr>
            <p:cNvPr id="32" name="Freeform 7"/>
            <p:cNvSpPr>
              <a:spLocks noEditPoints="1"/>
            </p:cNvSpPr>
            <p:nvPr/>
          </p:nvSpPr>
          <p:spPr bwMode="auto">
            <a:xfrm>
              <a:off x="828953" y="2176759"/>
              <a:ext cx="272482"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lIns="128580" tIns="64290" rIns="128580" bIns="64290"/>
            <a:lstStyle/>
            <a:p>
              <a:pPr fontAlgn="auto">
                <a:spcBef>
                  <a:spcPts val="0"/>
                </a:spcBef>
                <a:spcAft>
                  <a:spcPts val="0"/>
                </a:spcAft>
                <a:defRPr/>
              </a:pPr>
              <a:endParaRPr lang="en-US" sz="1160" dirty="0">
                <a:solidFill>
                  <a:schemeClr val="bg1">
                    <a:lumMod val="65000"/>
                  </a:schemeClr>
                </a:solidFill>
                <a:latin typeface="+mn-lt"/>
                <a:ea typeface="+mn-ea"/>
              </a:endParaRPr>
            </a:p>
          </p:txBody>
        </p:sp>
        <p:sp>
          <p:nvSpPr>
            <p:cNvPr id="33" name="TextBox 32"/>
            <p:cNvSpPr txBox="1"/>
            <p:nvPr/>
          </p:nvSpPr>
          <p:spPr>
            <a:xfrm>
              <a:off x="809078" y="2216128"/>
              <a:ext cx="315803" cy="192993"/>
            </a:xfrm>
            <a:prstGeom prst="rect">
              <a:avLst/>
            </a:prstGeom>
            <a:noFill/>
          </p:spPr>
          <p:txBody>
            <a:bodyPr wrap="none">
              <a:spAutoFit/>
            </a:bodyPr>
            <a:lstStyle/>
            <a:p>
              <a:pPr algn="ctr" fontAlgn="auto">
                <a:spcBef>
                  <a:spcPts val="0"/>
                </a:spcBef>
                <a:spcAft>
                  <a:spcPts val="0"/>
                </a:spcAft>
                <a:defRPr/>
              </a:pPr>
              <a:r>
                <a:rPr lang="en-US" sz="1160" b="1" dirty="0">
                  <a:solidFill>
                    <a:schemeClr val="bg1">
                      <a:lumMod val="65000"/>
                    </a:schemeClr>
                  </a:solidFill>
                  <a:latin typeface="+mn-lt"/>
                  <a:ea typeface="+mn-ea"/>
                </a:rPr>
                <a:t>26%</a:t>
              </a:r>
            </a:p>
          </p:txBody>
        </p:sp>
      </p:grpSp>
      <p:sp>
        <p:nvSpPr>
          <p:cNvPr id="34" name="Content Placeholder 2"/>
          <p:cNvSpPr txBox="1">
            <a:spLocks/>
          </p:cNvSpPr>
          <p:nvPr/>
        </p:nvSpPr>
        <p:spPr bwMode="auto">
          <a:xfrm>
            <a:off x="1257696" y="5253716"/>
            <a:ext cx="11240744" cy="858878"/>
          </a:xfrm>
          <a:prstGeom prst="rect">
            <a:avLst/>
          </a:prstGeom>
          <a:noFill/>
          <a:ln w="9525">
            <a:noFill/>
            <a:miter lim="800000"/>
            <a:headEnd/>
            <a:tailEnd/>
          </a:ln>
        </p:spPr>
        <p:txBody>
          <a:bodyPr lIns="128580" tIns="64290" rIns="128580" bIns="64290"/>
          <a:lstStyle/>
          <a:p>
            <a:pPr>
              <a:spcBef>
                <a:spcPct val="20000"/>
              </a:spcBef>
              <a:buFont typeface="Arial" charset="0"/>
              <a:buNone/>
            </a:pPr>
            <a:r>
              <a:rPr lang="en-US" altLang="zh-CN" sz="1476"/>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sp>
        <p:nvSpPr>
          <p:cNvPr id="35" name="Title 13"/>
          <p:cNvSpPr txBox="1">
            <a:spLocks/>
          </p:cNvSpPr>
          <p:nvPr/>
        </p:nvSpPr>
        <p:spPr>
          <a:xfrm>
            <a:off x="1257696" y="4702897"/>
            <a:ext cx="3544333" cy="748378"/>
          </a:xfrm>
          <a:prstGeom prst="rect">
            <a:avLst/>
          </a:prstGeom>
        </p:spPr>
        <p:txBody>
          <a:bodyPr lIns="128580" tIns="64290" rIns="128580" bIns="6429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zh-CN" altLang="en-US" sz="2109" b="1" dirty="0" smtClean="0">
                <a:solidFill>
                  <a:schemeClr val="tx1"/>
                </a:solidFill>
                <a:latin typeface="+mn-lt"/>
              </a:rPr>
              <a:t>点此替换文本</a:t>
            </a:r>
            <a:endParaRPr lang="en-US" sz="2109" b="1" dirty="0">
              <a:solidFill>
                <a:schemeClr val="tx1"/>
              </a:solidFill>
              <a:latin typeface="+mn-lt"/>
            </a:endParaRPr>
          </a:p>
        </p:txBody>
      </p:sp>
      <p:grpSp>
        <p:nvGrpSpPr>
          <p:cNvPr id="36" name="Group 35"/>
          <p:cNvGrpSpPr>
            <a:grpSpLocks/>
          </p:cNvGrpSpPr>
          <p:nvPr/>
        </p:nvGrpSpPr>
        <p:grpSpPr bwMode="auto">
          <a:xfrm>
            <a:off x="1460277" y="3107361"/>
            <a:ext cx="1635718" cy="1550687"/>
            <a:chOff x="755576" y="2395604"/>
            <a:chExt cx="1162406" cy="1102051"/>
          </a:xfrm>
        </p:grpSpPr>
        <p:sp>
          <p:nvSpPr>
            <p:cNvPr id="37" name="Isosceles Triangle 2"/>
            <p:cNvSpPr/>
            <p:nvPr/>
          </p:nvSpPr>
          <p:spPr>
            <a:xfrm>
              <a:off x="755576" y="2395604"/>
              <a:ext cx="1162406" cy="82813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dirty="0">
                <a:solidFill>
                  <a:schemeClr val="tx1"/>
                </a:solidFill>
              </a:endParaRPr>
            </a:p>
          </p:txBody>
        </p:sp>
        <p:sp>
          <p:nvSpPr>
            <p:cNvPr id="121902" name="Content Placeholder 2"/>
            <p:cNvSpPr txBox="1">
              <a:spLocks/>
            </p:cNvSpPr>
            <p:nvPr/>
          </p:nvSpPr>
          <p:spPr bwMode="auto">
            <a:xfrm>
              <a:off x="988884" y="3235159"/>
              <a:ext cx="695790" cy="262496"/>
            </a:xfrm>
            <a:prstGeom prst="rect">
              <a:avLst/>
            </a:prstGeom>
            <a:noFill/>
            <a:ln w="9525">
              <a:noFill/>
              <a:miter lim="800000"/>
              <a:headEnd/>
              <a:tailEnd/>
            </a:ln>
          </p:spPr>
          <p:txBody>
            <a:bodyPr lIns="128580" tIns="64290" rIns="128580" bIns="64290">
              <a:spAutoFit/>
            </a:bodyPr>
            <a:lstStyle/>
            <a:p>
              <a:pPr algn="ctr">
                <a:spcBef>
                  <a:spcPct val="20000"/>
                </a:spcBef>
                <a:buFont typeface="Arial" charset="0"/>
                <a:buNone/>
              </a:pPr>
              <a:r>
                <a:rPr lang="en-US" altLang="zh-CN" sz="1476"/>
                <a:t>Shoes</a:t>
              </a:r>
            </a:p>
          </p:txBody>
        </p:sp>
      </p:grpSp>
      <p:grpSp>
        <p:nvGrpSpPr>
          <p:cNvPr id="39" name="Group 38"/>
          <p:cNvGrpSpPr>
            <a:grpSpLocks/>
          </p:cNvGrpSpPr>
          <p:nvPr/>
        </p:nvGrpSpPr>
        <p:grpSpPr bwMode="auto">
          <a:xfrm>
            <a:off x="2451418" y="2491247"/>
            <a:ext cx="1634043" cy="2166788"/>
            <a:chOff x="1459750" y="1957798"/>
            <a:chExt cx="1162406" cy="1539848"/>
          </a:xfrm>
        </p:grpSpPr>
        <p:sp>
          <p:nvSpPr>
            <p:cNvPr id="40" name="Isosceles Triangle 2"/>
            <p:cNvSpPr/>
            <p:nvPr/>
          </p:nvSpPr>
          <p:spPr>
            <a:xfrm>
              <a:off x="1459750" y="1957798"/>
              <a:ext cx="1162406" cy="1265951"/>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dirty="0">
                <a:solidFill>
                  <a:schemeClr val="tx1"/>
                </a:solidFill>
              </a:endParaRPr>
            </a:p>
          </p:txBody>
        </p:sp>
        <p:sp>
          <p:nvSpPr>
            <p:cNvPr id="121900" name="Content Placeholder 2"/>
            <p:cNvSpPr txBox="1">
              <a:spLocks/>
            </p:cNvSpPr>
            <p:nvPr/>
          </p:nvSpPr>
          <p:spPr bwMode="auto">
            <a:xfrm>
              <a:off x="1691223" y="3235159"/>
              <a:ext cx="695790" cy="262487"/>
            </a:xfrm>
            <a:prstGeom prst="rect">
              <a:avLst/>
            </a:prstGeom>
            <a:noFill/>
            <a:ln w="9525">
              <a:noFill/>
              <a:miter lim="800000"/>
              <a:headEnd/>
              <a:tailEnd/>
            </a:ln>
          </p:spPr>
          <p:txBody>
            <a:bodyPr lIns="128580" tIns="64290" rIns="128580" bIns="64290">
              <a:spAutoFit/>
            </a:bodyPr>
            <a:lstStyle/>
            <a:p>
              <a:pPr algn="ctr">
                <a:spcBef>
                  <a:spcPct val="20000"/>
                </a:spcBef>
                <a:buFont typeface="Arial" charset="0"/>
                <a:buNone/>
              </a:pPr>
              <a:r>
                <a:rPr lang="en-US" altLang="zh-CN" sz="1476"/>
                <a:t>T-shirts</a:t>
              </a:r>
            </a:p>
          </p:txBody>
        </p:sp>
      </p:grpSp>
      <p:grpSp>
        <p:nvGrpSpPr>
          <p:cNvPr id="42" name="Group 41"/>
          <p:cNvGrpSpPr>
            <a:grpSpLocks/>
          </p:cNvGrpSpPr>
          <p:nvPr/>
        </p:nvGrpSpPr>
        <p:grpSpPr bwMode="auto">
          <a:xfrm>
            <a:off x="3708761" y="2914827"/>
            <a:ext cx="1503454" cy="1743175"/>
            <a:chOff x="2354476" y="2258939"/>
            <a:chExt cx="1069128" cy="1238681"/>
          </a:xfrm>
        </p:grpSpPr>
        <p:sp>
          <p:nvSpPr>
            <p:cNvPr id="43" name="Isosceles Triangle 2"/>
            <p:cNvSpPr/>
            <p:nvPr/>
          </p:nvSpPr>
          <p:spPr>
            <a:xfrm>
              <a:off x="2354476" y="2258939"/>
              <a:ext cx="1069128" cy="96483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dirty="0">
                <a:solidFill>
                  <a:schemeClr val="tx1"/>
                </a:solidFill>
              </a:endParaRPr>
            </a:p>
          </p:txBody>
        </p:sp>
        <p:sp>
          <p:nvSpPr>
            <p:cNvPr id="121898" name="Content Placeholder 2"/>
            <p:cNvSpPr txBox="1">
              <a:spLocks/>
            </p:cNvSpPr>
            <p:nvPr/>
          </p:nvSpPr>
          <p:spPr bwMode="auto">
            <a:xfrm>
              <a:off x="2539310" y="3235159"/>
              <a:ext cx="695790" cy="262461"/>
            </a:xfrm>
            <a:prstGeom prst="rect">
              <a:avLst/>
            </a:prstGeom>
            <a:noFill/>
            <a:ln w="9525">
              <a:noFill/>
              <a:miter lim="800000"/>
              <a:headEnd/>
              <a:tailEnd/>
            </a:ln>
          </p:spPr>
          <p:txBody>
            <a:bodyPr lIns="128580" tIns="64290" rIns="128580" bIns="64290">
              <a:spAutoFit/>
            </a:bodyPr>
            <a:lstStyle/>
            <a:p>
              <a:pPr algn="ctr">
                <a:spcBef>
                  <a:spcPct val="20000"/>
                </a:spcBef>
                <a:buFont typeface="Arial" charset="0"/>
                <a:buNone/>
              </a:pPr>
              <a:r>
                <a:rPr lang="en-US" altLang="zh-CN" sz="1476"/>
                <a:t>Pants</a:t>
              </a:r>
            </a:p>
          </p:txBody>
        </p:sp>
      </p:grpSp>
      <p:grpSp>
        <p:nvGrpSpPr>
          <p:cNvPr id="45" name="Group 44"/>
          <p:cNvGrpSpPr>
            <a:grpSpLocks/>
          </p:cNvGrpSpPr>
          <p:nvPr/>
        </p:nvGrpSpPr>
        <p:grpSpPr bwMode="auto">
          <a:xfrm>
            <a:off x="4842210" y="3335055"/>
            <a:ext cx="1401326" cy="1536607"/>
            <a:chOff x="3159748" y="2557908"/>
            <a:chExt cx="996954" cy="1092515"/>
          </a:xfrm>
        </p:grpSpPr>
        <p:sp>
          <p:nvSpPr>
            <p:cNvPr id="46" name="Isosceles Triangle 2"/>
            <p:cNvSpPr/>
            <p:nvPr/>
          </p:nvSpPr>
          <p:spPr>
            <a:xfrm>
              <a:off x="3159748" y="2557908"/>
              <a:ext cx="996954" cy="665411"/>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dirty="0">
                <a:solidFill>
                  <a:schemeClr val="tx1"/>
                </a:solidFill>
              </a:endParaRPr>
            </a:p>
          </p:txBody>
        </p:sp>
        <p:sp>
          <p:nvSpPr>
            <p:cNvPr id="121896" name="Content Placeholder 2"/>
            <p:cNvSpPr txBox="1">
              <a:spLocks/>
            </p:cNvSpPr>
            <p:nvPr/>
          </p:nvSpPr>
          <p:spPr bwMode="auto">
            <a:xfrm>
              <a:off x="3308495" y="3235159"/>
              <a:ext cx="695790" cy="415264"/>
            </a:xfrm>
            <a:prstGeom prst="rect">
              <a:avLst/>
            </a:prstGeom>
            <a:noFill/>
            <a:ln w="9525">
              <a:noFill/>
              <a:miter lim="800000"/>
              <a:headEnd/>
              <a:tailEnd/>
            </a:ln>
          </p:spPr>
          <p:txBody>
            <a:bodyPr lIns="128580" tIns="64290" rIns="128580" bIns="64290">
              <a:spAutoFit/>
            </a:bodyPr>
            <a:lstStyle/>
            <a:p>
              <a:pPr algn="ctr">
                <a:spcBef>
                  <a:spcPct val="20000"/>
                </a:spcBef>
                <a:buFont typeface="Arial" charset="0"/>
                <a:buNone/>
              </a:pPr>
              <a:r>
                <a:rPr lang="en-US" altLang="zh-CN" sz="1476"/>
                <a:t>Auto-parts</a:t>
              </a:r>
            </a:p>
          </p:txBody>
        </p:sp>
      </p:grpSp>
      <p:grpSp>
        <p:nvGrpSpPr>
          <p:cNvPr id="48" name="Group 47"/>
          <p:cNvGrpSpPr>
            <a:grpSpLocks/>
          </p:cNvGrpSpPr>
          <p:nvPr/>
        </p:nvGrpSpPr>
        <p:grpSpPr bwMode="auto">
          <a:xfrm>
            <a:off x="5789821" y="3107361"/>
            <a:ext cx="1634043" cy="1550687"/>
            <a:chOff x="3833796" y="2395604"/>
            <a:chExt cx="1162406" cy="1102051"/>
          </a:xfrm>
        </p:grpSpPr>
        <p:sp>
          <p:nvSpPr>
            <p:cNvPr id="49" name="Isosceles Triangle 2"/>
            <p:cNvSpPr/>
            <p:nvPr/>
          </p:nvSpPr>
          <p:spPr>
            <a:xfrm>
              <a:off x="3833796" y="2395604"/>
              <a:ext cx="1162406" cy="82813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dirty="0">
                <a:solidFill>
                  <a:schemeClr val="tx1"/>
                </a:solidFill>
              </a:endParaRPr>
            </a:p>
          </p:txBody>
        </p:sp>
        <p:sp>
          <p:nvSpPr>
            <p:cNvPr id="121894" name="Content Placeholder 2"/>
            <p:cNvSpPr txBox="1">
              <a:spLocks/>
            </p:cNvSpPr>
            <p:nvPr/>
          </p:nvSpPr>
          <p:spPr bwMode="auto">
            <a:xfrm>
              <a:off x="4065269" y="3235159"/>
              <a:ext cx="695790" cy="262496"/>
            </a:xfrm>
            <a:prstGeom prst="rect">
              <a:avLst/>
            </a:prstGeom>
            <a:noFill/>
            <a:ln w="9525">
              <a:noFill/>
              <a:miter lim="800000"/>
              <a:headEnd/>
              <a:tailEnd/>
            </a:ln>
          </p:spPr>
          <p:txBody>
            <a:bodyPr lIns="128580" tIns="64290" rIns="128580" bIns="64290">
              <a:spAutoFit/>
            </a:bodyPr>
            <a:lstStyle/>
            <a:p>
              <a:pPr algn="ctr">
                <a:spcBef>
                  <a:spcPct val="20000"/>
                </a:spcBef>
                <a:buFont typeface="Arial" charset="0"/>
                <a:buNone/>
              </a:pPr>
              <a:r>
                <a:rPr lang="en-US" altLang="zh-CN" sz="1476"/>
                <a:t>Drinks</a:t>
              </a:r>
            </a:p>
          </p:txBody>
        </p:sp>
      </p:grpSp>
      <p:grpSp>
        <p:nvGrpSpPr>
          <p:cNvPr id="51" name="Group 50"/>
          <p:cNvGrpSpPr>
            <a:grpSpLocks/>
          </p:cNvGrpSpPr>
          <p:nvPr/>
        </p:nvGrpSpPr>
        <p:grpSpPr bwMode="auto">
          <a:xfrm>
            <a:off x="6779289" y="3594563"/>
            <a:ext cx="1634043" cy="1277784"/>
            <a:chOff x="4537970" y="2741353"/>
            <a:chExt cx="1162406" cy="909555"/>
          </a:xfrm>
        </p:grpSpPr>
        <p:sp>
          <p:nvSpPr>
            <p:cNvPr id="52" name="Isosceles Triangle 2"/>
            <p:cNvSpPr/>
            <p:nvPr/>
          </p:nvSpPr>
          <p:spPr>
            <a:xfrm>
              <a:off x="4537970" y="2741353"/>
              <a:ext cx="1162406" cy="48265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dirty="0">
                <a:solidFill>
                  <a:schemeClr val="tx1"/>
                </a:solidFill>
              </a:endParaRPr>
            </a:p>
          </p:txBody>
        </p:sp>
        <p:sp>
          <p:nvSpPr>
            <p:cNvPr id="121892" name="Content Placeholder 2"/>
            <p:cNvSpPr txBox="1">
              <a:spLocks/>
            </p:cNvSpPr>
            <p:nvPr/>
          </p:nvSpPr>
          <p:spPr bwMode="auto">
            <a:xfrm>
              <a:off x="4771278" y="3235159"/>
              <a:ext cx="695790" cy="415749"/>
            </a:xfrm>
            <a:prstGeom prst="rect">
              <a:avLst/>
            </a:prstGeom>
            <a:noFill/>
            <a:ln w="9525">
              <a:noFill/>
              <a:miter lim="800000"/>
              <a:headEnd/>
              <a:tailEnd/>
            </a:ln>
          </p:spPr>
          <p:txBody>
            <a:bodyPr lIns="128580" tIns="64290" rIns="128580" bIns="64290">
              <a:spAutoFit/>
            </a:bodyPr>
            <a:lstStyle/>
            <a:p>
              <a:pPr algn="ctr">
                <a:spcBef>
                  <a:spcPct val="20000"/>
                </a:spcBef>
                <a:buFont typeface="Arial" charset="0"/>
                <a:buNone/>
              </a:pPr>
              <a:r>
                <a:rPr lang="en-US" altLang="zh-CN" sz="1476"/>
                <a:t>Technology</a:t>
              </a:r>
            </a:p>
          </p:txBody>
        </p:sp>
      </p:grpSp>
      <p:grpSp>
        <p:nvGrpSpPr>
          <p:cNvPr id="54" name="Group 53"/>
          <p:cNvGrpSpPr>
            <a:grpSpLocks/>
          </p:cNvGrpSpPr>
          <p:nvPr/>
        </p:nvGrpSpPr>
        <p:grpSpPr bwMode="auto">
          <a:xfrm>
            <a:off x="7638166" y="2243461"/>
            <a:ext cx="1737845" cy="2414697"/>
            <a:chOff x="5148063" y="1781113"/>
            <a:chExt cx="1236871" cy="1716624"/>
          </a:xfrm>
        </p:grpSpPr>
        <p:sp>
          <p:nvSpPr>
            <p:cNvPr id="55" name="Isosceles Triangle 2"/>
            <p:cNvSpPr/>
            <p:nvPr/>
          </p:nvSpPr>
          <p:spPr>
            <a:xfrm>
              <a:off x="5148063" y="1781113"/>
              <a:ext cx="1236871" cy="144254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dirty="0">
                <a:solidFill>
                  <a:schemeClr val="tx1"/>
                </a:solidFill>
              </a:endParaRPr>
            </a:p>
          </p:txBody>
        </p:sp>
        <p:sp>
          <p:nvSpPr>
            <p:cNvPr id="121890" name="Content Placeholder 2"/>
            <p:cNvSpPr txBox="1">
              <a:spLocks/>
            </p:cNvSpPr>
            <p:nvPr/>
          </p:nvSpPr>
          <p:spPr bwMode="auto">
            <a:xfrm>
              <a:off x="5414366" y="3235159"/>
              <a:ext cx="695790" cy="262578"/>
            </a:xfrm>
            <a:prstGeom prst="rect">
              <a:avLst/>
            </a:prstGeom>
            <a:noFill/>
            <a:ln w="9525">
              <a:noFill/>
              <a:miter lim="800000"/>
              <a:headEnd/>
              <a:tailEnd/>
            </a:ln>
          </p:spPr>
          <p:txBody>
            <a:bodyPr lIns="128580" tIns="64290" rIns="128580" bIns="64290">
              <a:spAutoFit/>
            </a:bodyPr>
            <a:lstStyle/>
            <a:p>
              <a:pPr algn="ctr">
                <a:spcBef>
                  <a:spcPct val="20000"/>
                </a:spcBef>
                <a:buFont typeface="Arial" charset="0"/>
                <a:buNone/>
              </a:pPr>
              <a:r>
                <a:rPr lang="en-US" altLang="zh-CN" sz="1476"/>
                <a:t>Food</a:t>
              </a:r>
            </a:p>
          </p:txBody>
        </p:sp>
      </p:grpSp>
      <p:grpSp>
        <p:nvGrpSpPr>
          <p:cNvPr id="57" name="Group 56"/>
          <p:cNvGrpSpPr>
            <a:grpSpLocks/>
          </p:cNvGrpSpPr>
          <p:nvPr/>
        </p:nvGrpSpPr>
        <p:grpSpPr bwMode="auto">
          <a:xfrm>
            <a:off x="8553967" y="3335056"/>
            <a:ext cx="1620649" cy="1322806"/>
            <a:chOff x="5799535" y="2557908"/>
            <a:chExt cx="1153373" cy="939611"/>
          </a:xfrm>
        </p:grpSpPr>
        <p:sp>
          <p:nvSpPr>
            <p:cNvPr id="58" name="Isosceles Triangle 2"/>
            <p:cNvSpPr/>
            <p:nvPr/>
          </p:nvSpPr>
          <p:spPr>
            <a:xfrm>
              <a:off x="5799535" y="2557908"/>
              <a:ext cx="1153373" cy="66596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dirty="0">
                <a:solidFill>
                  <a:schemeClr val="tx1"/>
                </a:solidFill>
              </a:endParaRPr>
            </a:p>
          </p:txBody>
        </p:sp>
        <p:sp>
          <p:nvSpPr>
            <p:cNvPr id="121888" name="Content Placeholder 2"/>
            <p:cNvSpPr txBox="1">
              <a:spLocks/>
            </p:cNvSpPr>
            <p:nvPr/>
          </p:nvSpPr>
          <p:spPr bwMode="auto">
            <a:xfrm>
              <a:off x="6060556" y="3235159"/>
              <a:ext cx="695790" cy="262360"/>
            </a:xfrm>
            <a:prstGeom prst="rect">
              <a:avLst/>
            </a:prstGeom>
            <a:noFill/>
            <a:ln w="9525">
              <a:noFill/>
              <a:miter lim="800000"/>
              <a:headEnd/>
              <a:tailEnd/>
            </a:ln>
          </p:spPr>
          <p:txBody>
            <a:bodyPr lIns="128580" tIns="64290" rIns="128580" bIns="64290">
              <a:spAutoFit/>
            </a:bodyPr>
            <a:lstStyle/>
            <a:p>
              <a:pPr algn="ctr">
                <a:spcBef>
                  <a:spcPct val="20000"/>
                </a:spcBef>
                <a:buFont typeface="Arial" charset="0"/>
                <a:buNone/>
              </a:pPr>
              <a:r>
                <a:rPr lang="en-US" altLang="zh-CN" sz="1476"/>
                <a:t>Travel</a:t>
              </a:r>
            </a:p>
          </p:txBody>
        </p:sp>
      </p:grpSp>
      <p:grpSp>
        <p:nvGrpSpPr>
          <p:cNvPr id="60" name="Group 59"/>
          <p:cNvGrpSpPr>
            <a:grpSpLocks/>
          </p:cNvGrpSpPr>
          <p:nvPr/>
        </p:nvGrpSpPr>
        <p:grpSpPr bwMode="auto">
          <a:xfrm>
            <a:off x="9349223" y="3107361"/>
            <a:ext cx="1891874" cy="1550687"/>
            <a:chOff x="6365816" y="2395604"/>
            <a:chExt cx="1344784" cy="1102051"/>
          </a:xfrm>
        </p:grpSpPr>
        <p:sp>
          <p:nvSpPr>
            <p:cNvPr id="61" name="Isosceles Triangle 2"/>
            <p:cNvSpPr/>
            <p:nvPr/>
          </p:nvSpPr>
          <p:spPr>
            <a:xfrm>
              <a:off x="6365816" y="2395604"/>
              <a:ext cx="1344784" cy="82813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dirty="0">
                <a:solidFill>
                  <a:schemeClr val="tx1"/>
                </a:solidFill>
              </a:endParaRPr>
            </a:p>
          </p:txBody>
        </p:sp>
        <p:sp>
          <p:nvSpPr>
            <p:cNvPr id="121886" name="Content Placeholder 2"/>
            <p:cNvSpPr txBox="1">
              <a:spLocks/>
            </p:cNvSpPr>
            <p:nvPr/>
          </p:nvSpPr>
          <p:spPr bwMode="auto">
            <a:xfrm>
              <a:off x="6690313" y="3235159"/>
              <a:ext cx="695790" cy="262496"/>
            </a:xfrm>
            <a:prstGeom prst="rect">
              <a:avLst/>
            </a:prstGeom>
            <a:noFill/>
            <a:ln w="9525">
              <a:noFill/>
              <a:miter lim="800000"/>
              <a:headEnd/>
              <a:tailEnd/>
            </a:ln>
          </p:spPr>
          <p:txBody>
            <a:bodyPr lIns="128580" tIns="64290" rIns="128580" bIns="64290">
              <a:spAutoFit/>
            </a:bodyPr>
            <a:lstStyle/>
            <a:p>
              <a:pPr algn="ctr">
                <a:spcBef>
                  <a:spcPct val="20000"/>
                </a:spcBef>
                <a:buFont typeface="Arial" charset="0"/>
                <a:buNone/>
              </a:pPr>
              <a:r>
                <a:rPr lang="en-US" altLang="zh-CN" sz="1476"/>
                <a:t>Hotels</a:t>
              </a:r>
            </a:p>
          </p:txBody>
        </p:sp>
      </p:grpSp>
      <p:grpSp>
        <p:nvGrpSpPr>
          <p:cNvPr id="63" name="Group 62"/>
          <p:cNvGrpSpPr>
            <a:grpSpLocks/>
          </p:cNvGrpSpPr>
          <p:nvPr/>
        </p:nvGrpSpPr>
        <p:grpSpPr bwMode="auto">
          <a:xfrm>
            <a:off x="10295161" y="2926545"/>
            <a:ext cx="1622323" cy="1731739"/>
            <a:chOff x="7038208" y="2266298"/>
            <a:chExt cx="1153373" cy="1231530"/>
          </a:xfrm>
        </p:grpSpPr>
        <p:sp>
          <p:nvSpPr>
            <p:cNvPr id="64" name="Isosceles Triangle 2"/>
            <p:cNvSpPr/>
            <p:nvPr/>
          </p:nvSpPr>
          <p:spPr>
            <a:xfrm>
              <a:off x="7038208" y="2266298"/>
              <a:ext cx="1153373" cy="95726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76" dirty="0">
                <a:solidFill>
                  <a:schemeClr val="tx1"/>
                </a:solidFill>
              </a:endParaRPr>
            </a:p>
          </p:txBody>
        </p:sp>
        <p:sp>
          <p:nvSpPr>
            <p:cNvPr id="121884" name="Content Placeholder 2"/>
            <p:cNvSpPr txBox="1">
              <a:spLocks/>
            </p:cNvSpPr>
            <p:nvPr/>
          </p:nvSpPr>
          <p:spPr bwMode="auto">
            <a:xfrm>
              <a:off x="7266999" y="3235159"/>
              <a:ext cx="695790" cy="262669"/>
            </a:xfrm>
            <a:prstGeom prst="rect">
              <a:avLst/>
            </a:prstGeom>
            <a:noFill/>
            <a:ln w="9525">
              <a:noFill/>
              <a:miter lim="800000"/>
              <a:headEnd/>
              <a:tailEnd/>
            </a:ln>
          </p:spPr>
          <p:txBody>
            <a:bodyPr lIns="128580" tIns="64290" rIns="128580" bIns="64290">
              <a:spAutoFit/>
            </a:bodyPr>
            <a:lstStyle/>
            <a:p>
              <a:pPr algn="ctr">
                <a:spcBef>
                  <a:spcPct val="20000"/>
                </a:spcBef>
                <a:buFont typeface="Arial" charset="0"/>
                <a:buNone/>
              </a:pPr>
              <a:r>
                <a:rPr lang="en-US" altLang="zh-CN" sz="1476"/>
                <a:t>Salary</a:t>
              </a:r>
            </a:p>
          </p:txBody>
        </p:sp>
      </p:grpSp>
      <p:sp>
        <p:nvSpPr>
          <p:cNvPr id="65" name="矩形 64"/>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66" name="矩形 65"/>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67" name="文本框 66"/>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68" name="文本框 67"/>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08265264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733959" y="882723"/>
            <a:ext cx="3341071" cy="394853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8">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8" name="直接连接符 77"/>
          <p:cNvCxnSpPr/>
          <p:nvPr/>
        </p:nvCxnSpPr>
        <p:spPr>
          <a:xfrm>
            <a:off x="2296097" y="4288464"/>
            <a:ext cx="22167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3"/>
          <p:cNvSpPr txBox="1">
            <a:spLocks/>
          </p:cNvSpPr>
          <p:nvPr/>
        </p:nvSpPr>
        <p:spPr>
          <a:xfrm>
            <a:off x="2179645" y="3503709"/>
            <a:ext cx="2449704" cy="519373"/>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337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PART</a:t>
            </a:r>
          </a:p>
        </p:txBody>
      </p:sp>
      <p:cxnSp>
        <p:nvCxnSpPr>
          <p:cNvPr id="3" name="直接连接符 2"/>
          <p:cNvCxnSpPr/>
          <p:nvPr/>
        </p:nvCxnSpPr>
        <p:spPr>
          <a:xfrm>
            <a:off x="6360653" y="3687364"/>
            <a:ext cx="0" cy="3526057"/>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TextBox 48"/>
          <p:cNvSpPr txBox="1"/>
          <p:nvPr/>
        </p:nvSpPr>
        <p:spPr>
          <a:xfrm>
            <a:off x="7424600" y="3687362"/>
            <a:ext cx="4320006" cy="738344"/>
          </a:xfrm>
          <a:prstGeom prst="rect">
            <a:avLst/>
          </a:prstGeom>
          <a:noFill/>
        </p:spPr>
        <p:txBody>
          <a:bodyPr wrap="square" lIns="0" tIns="0" rIns="0" bIns="0" rtlCol="0">
            <a:spAutoFit/>
          </a:bodyPr>
          <a:lstStyle/>
          <a:p>
            <a:r>
              <a:rPr lang="zh-CN" altLang="en-US" sz="4798"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明年工作计划</a:t>
            </a:r>
            <a:endParaRPr lang="en-GB" altLang="zh-CN" sz="4798"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259"/>
          <p:cNvSpPr>
            <a:spLocks noChangeArrowheads="1"/>
          </p:cNvSpPr>
          <p:nvPr/>
        </p:nvSpPr>
        <p:spPr bwMode="auto">
          <a:xfrm>
            <a:off x="2332026" y="1294335"/>
            <a:ext cx="2144939" cy="22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rPr>
              <a:t>04</a:t>
            </a:r>
            <a:endParaRPr lang="zh-CN" altLang="en-US" sz="13796" cap="all" spc="300" dirty="0">
              <a:solidFill>
                <a:schemeClr val="bg1"/>
              </a:solidFill>
              <a:latin typeface="Impact" panose="020B0806030902050204" pitchFamily="34" charset="0"/>
              <a:cs typeface="Arial" panose="020B0604020202020204" pitchFamily="34" charset="0"/>
              <a:sym typeface="Arial" panose="020B0604020202020204" pitchFamily="34" charset="0"/>
            </a:endParaRPr>
          </a:p>
        </p:txBody>
      </p:sp>
      <p:sp>
        <p:nvSpPr>
          <p:cNvPr id="13" name="TextBox 11"/>
          <p:cNvSpPr txBox="1"/>
          <p:nvPr/>
        </p:nvSpPr>
        <p:spPr>
          <a:xfrm>
            <a:off x="7370653"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9430790" y="4639897"/>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7370653"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9430790" y="4950794"/>
            <a:ext cx="1837245" cy="215123"/>
          </a:xfrm>
          <a:prstGeom prst="rect">
            <a:avLst/>
          </a:prstGeom>
          <a:noFill/>
        </p:spPr>
        <p:txBody>
          <a:bodyPr wrap="square" lIns="0" tIns="0" rIns="0" bIns="0" rtlCol="0">
            <a:spAutoFit/>
          </a:bodyPr>
          <a:lstStyle/>
          <a:p>
            <a:pPr marL="171404" lvl="1" indent="-171404">
              <a:buFont typeface="Arial" panose="020B0604020202020204" pitchFamily="34" charset="0"/>
              <a:buChar char="•"/>
            </a:pPr>
            <a:r>
              <a:rPr lang="zh-CN" altLang="en-US" sz="1398"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398"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2328741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2"/>
                                        </p:tgtEl>
                                        <p:attrNameLst>
                                          <p:attrName>ppt_y</p:attrName>
                                        </p:attrNameLst>
                                      </p:cBhvr>
                                      <p:tavLst>
                                        <p:tav tm="0">
                                          <p:val>
                                            <p:strVal val="#ppt_y"/>
                                          </p:val>
                                        </p:tav>
                                        <p:tav tm="100000">
                                          <p:val>
                                            <p:strVal val="#ppt_y"/>
                                          </p:val>
                                        </p:tav>
                                      </p:tavLst>
                                    </p:anim>
                                    <p:anim calcmode="lin" valueType="num">
                                      <p:cBhvr>
                                        <p:cTn id="1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2"/>
                                        </p:tgtEl>
                                      </p:cBhvr>
                                    </p:animEffect>
                                  </p:childTnLst>
                                </p:cTn>
                              </p:par>
                            </p:childTnLst>
                          </p:cTn>
                        </p:par>
                        <p:par>
                          <p:cTn id="16" fill="hold">
                            <p:stCondLst>
                              <p:cond delay="10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12"/>
                                        </p:tgtEl>
                                      </p:cBhvr>
                                    </p:animEffect>
                                    <p:animScale>
                                      <p:cBhvr>
                                        <p:cTn id="19" dur="250" autoRev="1" fill="hold"/>
                                        <p:tgtEl>
                                          <p:spTgt spid="12"/>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500" fill="hold"/>
                                        <p:tgtEl>
                                          <p:spTgt spid="78"/>
                                        </p:tgtEl>
                                        <p:attrNameLst>
                                          <p:attrName>ppt_x</p:attrName>
                                        </p:attrNameLst>
                                      </p:cBhvr>
                                      <p:tavLst>
                                        <p:tav tm="0">
                                          <p:val>
                                            <p:strVal val="#ppt_x"/>
                                          </p:val>
                                        </p:tav>
                                        <p:tav tm="100000">
                                          <p:val>
                                            <p:strVal val="#ppt_x"/>
                                          </p:val>
                                        </p:tav>
                                      </p:tavLst>
                                    </p:anim>
                                    <p:anim calcmode="lin" valueType="num">
                                      <p:cBhvr additive="base">
                                        <p:cTn id="25" dur="500" fill="hold"/>
                                        <p:tgtEl>
                                          <p:spTgt spid="7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11"/>
                                        </p:tgtEl>
                                        <p:attrNameLst>
                                          <p:attrName>style.visibility</p:attrName>
                                        </p:attrNameLst>
                                      </p:cBhvr>
                                      <p:to>
                                        <p:strVal val="visible"/>
                                      </p:to>
                                    </p:set>
                                    <p:animEffect transition="in" filter="wipe(left)">
                                      <p:cBhvr>
                                        <p:cTn id="39" dur="200"/>
                                        <p:tgtEl>
                                          <p:spTgt spid="11"/>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11"/>
                                        </p:tgtEl>
                                      </p:cBhvr>
                                      <p:to x="80000" y="100000"/>
                                    </p:animScale>
                                    <p:anim by="(#ppt_w*0.10)" calcmode="lin" valueType="num">
                                      <p:cBhvr>
                                        <p:cTn id="42" dur="50" autoRev="1" fill="hold">
                                          <p:stCondLst>
                                            <p:cond delay="0"/>
                                          </p:stCondLst>
                                        </p:cTn>
                                        <p:tgtEl>
                                          <p:spTgt spid="11"/>
                                        </p:tgtEl>
                                        <p:attrNameLst>
                                          <p:attrName>ppt_x</p:attrName>
                                        </p:attrNameLst>
                                      </p:cBhvr>
                                    </p:anim>
                                    <p:anim by="(-#ppt_w*0.10)" calcmode="lin" valueType="num">
                                      <p:cBhvr>
                                        <p:cTn id="43" dur="50" autoRev="1" fill="hold">
                                          <p:stCondLst>
                                            <p:cond delay="0"/>
                                          </p:stCondLst>
                                        </p:cTn>
                                        <p:tgtEl>
                                          <p:spTgt spid="11"/>
                                        </p:tgtEl>
                                        <p:attrNameLst>
                                          <p:attrName>ppt_y</p:attrName>
                                        </p:attrNameLst>
                                      </p:cBhvr>
                                    </p:anim>
                                    <p:animRot by="-480000">
                                      <p:cBhvr>
                                        <p:cTn id="44" dur="50" autoRev="1" fill="hold">
                                          <p:stCondLst>
                                            <p:cond delay="0"/>
                                          </p:stCondLst>
                                        </p:cTn>
                                        <p:tgtEl>
                                          <p:spTgt spid="11"/>
                                        </p:tgtEl>
                                        <p:attrNameLst>
                                          <p:attrName>r</p:attrName>
                                        </p:attrNameLst>
                                      </p:cBhvr>
                                    </p:animRot>
                                  </p:childTnLst>
                                </p:cTn>
                              </p:par>
                            </p:childTnLst>
                          </p:cTn>
                        </p:par>
                        <p:par>
                          <p:cTn id="45" fill="hold">
                            <p:stCondLst>
                              <p:cond delay="1000"/>
                            </p:stCondLst>
                            <p:childTnLst>
                              <p:par>
                                <p:cTn id="46" presetID="12" presetClass="entr" presetSubtype="8"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p:tgtEl>
                                          <p:spTgt spid="13"/>
                                        </p:tgtEl>
                                        <p:attrNameLst>
                                          <p:attrName>ppt_x</p:attrName>
                                        </p:attrNameLst>
                                      </p:cBhvr>
                                      <p:tavLst>
                                        <p:tav tm="0">
                                          <p:val>
                                            <p:strVal val="#ppt_x-#ppt_w*1.125000"/>
                                          </p:val>
                                        </p:tav>
                                        <p:tav tm="100000">
                                          <p:val>
                                            <p:strVal val="#ppt_x"/>
                                          </p:val>
                                        </p:tav>
                                      </p:tavLst>
                                    </p:anim>
                                    <p:animEffect transition="in" filter="wipe(right)">
                                      <p:cBhvr>
                                        <p:cTn id="49" dur="500"/>
                                        <p:tgtEl>
                                          <p:spTgt spid="13"/>
                                        </p:tgtEl>
                                      </p:cBhvr>
                                    </p:animEffect>
                                  </p:childTnLst>
                                </p:cTn>
                              </p:par>
                            </p:childTnLst>
                          </p:cTn>
                        </p:par>
                        <p:par>
                          <p:cTn id="50" fill="hold">
                            <p:stCondLst>
                              <p:cond delay="1500"/>
                            </p:stCondLst>
                            <p:childTnLst>
                              <p:par>
                                <p:cTn id="51" presetID="1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p:tgtEl>
                                          <p:spTgt spid="14"/>
                                        </p:tgtEl>
                                        <p:attrNameLst>
                                          <p:attrName>ppt_x</p:attrName>
                                        </p:attrNameLst>
                                      </p:cBhvr>
                                      <p:tavLst>
                                        <p:tav tm="0">
                                          <p:val>
                                            <p:strVal val="#ppt_x-#ppt_w*1.125000"/>
                                          </p:val>
                                        </p:tav>
                                        <p:tav tm="100000">
                                          <p:val>
                                            <p:strVal val="#ppt_x"/>
                                          </p:val>
                                        </p:tav>
                                      </p:tavLst>
                                    </p:anim>
                                    <p:animEffect transition="in" filter="wipe(right)">
                                      <p:cBhvr>
                                        <p:cTn id="54" dur="500"/>
                                        <p:tgtEl>
                                          <p:spTgt spid="14"/>
                                        </p:tgtEl>
                                      </p:cBhvr>
                                    </p:animEffect>
                                  </p:childTnLst>
                                </p:cTn>
                              </p:par>
                            </p:childTnLst>
                          </p:cTn>
                        </p:par>
                        <p:par>
                          <p:cTn id="55" fill="hold">
                            <p:stCondLst>
                              <p:cond delay="2000"/>
                            </p:stCondLst>
                            <p:childTnLst>
                              <p:par>
                                <p:cTn id="56" presetID="12" presetClass="entr" presetSubtype="8"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p:tgtEl>
                                          <p:spTgt spid="15"/>
                                        </p:tgtEl>
                                        <p:attrNameLst>
                                          <p:attrName>ppt_x</p:attrName>
                                        </p:attrNameLst>
                                      </p:cBhvr>
                                      <p:tavLst>
                                        <p:tav tm="0">
                                          <p:val>
                                            <p:strVal val="#ppt_x-#ppt_w*1.125000"/>
                                          </p:val>
                                        </p:tav>
                                        <p:tav tm="100000">
                                          <p:val>
                                            <p:strVal val="#ppt_x"/>
                                          </p:val>
                                        </p:tav>
                                      </p:tavLst>
                                    </p:anim>
                                    <p:animEffect transition="in" filter="wipe(right)">
                                      <p:cBhvr>
                                        <p:cTn id="59" dur="500"/>
                                        <p:tgtEl>
                                          <p:spTgt spid="15"/>
                                        </p:tgtEl>
                                      </p:cBhvr>
                                    </p:animEffect>
                                  </p:childTnLst>
                                </p:cTn>
                              </p:par>
                            </p:childTnLst>
                          </p:cTn>
                        </p:par>
                        <p:par>
                          <p:cTn id="60" fill="hold">
                            <p:stCondLst>
                              <p:cond delay="2500"/>
                            </p:stCondLst>
                            <p:childTnLst>
                              <p:par>
                                <p:cTn id="61" presetID="1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p:tgtEl>
                                          <p:spTgt spid="16"/>
                                        </p:tgtEl>
                                        <p:attrNameLst>
                                          <p:attrName>ppt_x</p:attrName>
                                        </p:attrNameLst>
                                      </p:cBhvr>
                                      <p:tavLst>
                                        <p:tav tm="0">
                                          <p:val>
                                            <p:strVal val="#ppt_x-#ppt_w*1.125000"/>
                                          </p:val>
                                        </p:tav>
                                        <p:tav tm="100000">
                                          <p:val>
                                            <p:strVal val="#ppt_x"/>
                                          </p:val>
                                        </p:tav>
                                      </p:tavLst>
                                    </p:anim>
                                    <p:animEffect transition="in" filter="wipe(right)">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p:bldP spid="11" grpId="0"/>
      <p:bldP spid="11" grpId="1"/>
      <p:bldP spid="12" grpId="0"/>
      <p:bldP spid="12" grpId="1"/>
      <p:bldP spid="13" grpId="0"/>
      <p:bldP spid="14" grpId="0"/>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p:cNvGrpSpPr>
            <a:grpSpLocks/>
          </p:cNvGrpSpPr>
          <p:nvPr/>
        </p:nvGrpSpPr>
        <p:grpSpPr bwMode="auto">
          <a:xfrm>
            <a:off x="4514062" y="1302547"/>
            <a:ext cx="7895644" cy="4634849"/>
            <a:chOff x="4280203" y="1234493"/>
            <a:chExt cx="7486135" cy="4395121"/>
          </a:xfrm>
        </p:grpSpPr>
        <p:sp>
          <p:nvSpPr>
            <p:cNvPr id="4" name="等腰三角形 33"/>
            <p:cNvSpPr/>
            <p:nvPr/>
          </p:nvSpPr>
          <p:spPr>
            <a:xfrm rot="16200000">
              <a:off x="3992713" y="3328705"/>
              <a:ext cx="2303650" cy="1728669"/>
            </a:xfrm>
            <a:prstGeom prst="triangle">
              <a:avLst/>
            </a:prstGeom>
            <a:solidFill>
              <a:schemeClr val="accent1"/>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5" name="椭圆 34"/>
            <p:cNvSpPr/>
            <p:nvPr/>
          </p:nvSpPr>
          <p:spPr>
            <a:xfrm>
              <a:off x="5300897" y="3652452"/>
              <a:ext cx="431770" cy="431835"/>
            </a:xfrm>
            <a:prstGeom prst="ellipse">
              <a:avLst/>
            </a:prstGeom>
            <a:solidFill>
              <a:sysClr val="window" lastClr="FFFFFF"/>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6" name="椭圆 35"/>
            <p:cNvSpPr/>
            <p:nvPr/>
          </p:nvSpPr>
          <p:spPr>
            <a:xfrm>
              <a:off x="5388203" y="3747710"/>
              <a:ext cx="242871" cy="244495"/>
            </a:xfrm>
            <a:prstGeom prst="ellipse">
              <a:avLst/>
            </a:prstGeom>
            <a:solidFill>
              <a:sysClr val="windowText" lastClr="000000">
                <a:lumMod val="95000"/>
                <a:lumOff val="5000"/>
              </a:sysClr>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7" name="椭圆 36"/>
            <p:cNvSpPr/>
            <p:nvPr/>
          </p:nvSpPr>
          <p:spPr>
            <a:xfrm>
              <a:off x="5551704" y="4052534"/>
              <a:ext cx="66670" cy="65092"/>
            </a:xfrm>
            <a:prstGeom prst="ellipse">
              <a:avLst/>
            </a:prstGeom>
            <a:solidFill>
              <a:sysClr val="window" lastClr="FFFFFF"/>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8" name="矩形 37"/>
            <p:cNvSpPr/>
            <p:nvPr/>
          </p:nvSpPr>
          <p:spPr>
            <a:xfrm>
              <a:off x="5935853" y="4192246"/>
              <a:ext cx="4825667" cy="107959"/>
            </a:xfrm>
            <a:prstGeom prst="rect">
              <a:avLst/>
            </a:prstGeom>
            <a:solidFill>
              <a:schemeClr val="accent1"/>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9" name="等腰三角形 7"/>
            <p:cNvSpPr/>
            <p:nvPr/>
          </p:nvSpPr>
          <p:spPr>
            <a:xfrm rot="16200000">
              <a:off x="10493135" y="3744610"/>
              <a:ext cx="1541588" cy="1004818"/>
            </a:xfrm>
            <a:custGeom>
              <a:avLst/>
              <a:gdLst/>
              <a:ahLst/>
              <a:cxnLst/>
              <a:rect l="l" t="t" r="r" b="b"/>
              <a:pathLst>
                <a:path w="1541765" h="1005412">
                  <a:moveTo>
                    <a:pt x="1541765" y="1005412"/>
                  </a:moveTo>
                  <a:lnTo>
                    <a:pt x="0" y="1005412"/>
                  </a:lnTo>
                  <a:lnTo>
                    <a:pt x="670275" y="0"/>
                  </a:lnTo>
                  <a:lnTo>
                    <a:pt x="871491" y="0"/>
                  </a:lnTo>
                  <a:close/>
                </a:path>
              </a:pathLst>
            </a:custGeom>
            <a:solidFill>
              <a:schemeClr val="accent1"/>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0" name="矩形 39"/>
            <p:cNvSpPr/>
            <p:nvPr/>
          </p:nvSpPr>
          <p:spPr>
            <a:xfrm>
              <a:off x="6585095" y="3074555"/>
              <a:ext cx="503203" cy="1043071"/>
            </a:xfrm>
            <a:prstGeom prst="rect">
              <a:avLst/>
            </a:prstGeom>
            <a:solidFill>
              <a:schemeClr val="accent2"/>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1" name="矩形 40"/>
            <p:cNvSpPr/>
            <p:nvPr/>
          </p:nvSpPr>
          <p:spPr>
            <a:xfrm>
              <a:off x="6585095" y="3895358"/>
              <a:ext cx="503203" cy="222268"/>
            </a:xfrm>
            <a:prstGeom prst="rect">
              <a:avLst/>
            </a:prstGeom>
            <a:solidFill>
              <a:schemeClr val="accent6"/>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2" name="矩形 41"/>
            <p:cNvSpPr/>
            <p:nvPr/>
          </p:nvSpPr>
          <p:spPr>
            <a:xfrm>
              <a:off x="7520069" y="2569689"/>
              <a:ext cx="504790" cy="1547937"/>
            </a:xfrm>
            <a:prstGeom prst="rect">
              <a:avLst/>
            </a:prstGeom>
            <a:solidFill>
              <a:schemeClr val="accent3"/>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3" name="矩形 42"/>
            <p:cNvSpPr/>
            <p:nvPr/>
          </p:nvSpPr>
          <p:spPr>
            <a:xfrm>
              <a:off x="7520069" y="3500039"/>
              <a:ext cx="504790" cy="617587"/>
            </a:xfrm>
            <a:prstGeom prst="rect">
              <a:avLst/>
            </a:prstGeom>
            <a:solidFill>
              <a:schemeClr val="accent6"/>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4" name="矩形 43"/>
            <p:cNvSpPr/>
            <p:nvPr/>
          </p:nvSpPr>
          <p:spPr>
            <a:xfrm>
              <a:off x="8462979" y="2041008"/>
              <a:ext cx="503202" cy="2076618"/>
            </a:xfrm>
            <a:prstGeom prst="rect">
              <a:avLst/>
            </a:prstGeom>
            <a:solidFill>
              <a:schemeClr val="accent4"/>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5" name="矩形 44"/>
            <p:cNvSpPr/>
            <p:nvPr/>
          </p:nvSpPr>
          <p:spPr>
            <a:xfrm>
              <a:off x="8462979" y="3071380"/>
              <a:ext cx="503202" cy="1046247"/>
            </a:xfrm>
            <a:prstGeom prst="rect">
              <a:avLst/>
            </a:prstGeom>
            <a:solidFill>
              <a:schemeClr val="accent6"/>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6" name="矩形 45"/>
            <p:cNvSpPr/>
            <p:nvPr/>
          </p:nvSpPr>
          <p:spPr>
            <a:xfrm>
              <a:off x="9464622" y="1609173"/>
              <a:ext cx="504790" cy="2508453"/>
            </a:xfrm>
            <a:prstGeom prst="rect">
              <a:avLst/>
            </a:prstGeom>
            <a:solidFill>
              <a:schemeClr val="accent5"/>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7" name="矩形 46"/>
            <p:cNvSpPr/>
            <p:nvPr/>
          </p:nvSpPr>
          <p:spPr>
            <a:xfrm>
              <a:off x="9464622" y="2536348"/>
              <a:ext cx="504790" cy="1581278"/>
            </a:xfrm>
            <a:prstGeom prst="rect">
              <a:avLst/>
            </a:prstGeom>
            <a:solidFill>
              <a:schemeClr val="accent6"/>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8" name="任意多边形 47"/>
            <p:cNvSpPr/>
            <p:nvPr/>
          </p:nvSpPr>
          <p:spPr>
            <a:xfrm>
              <a:off x="6810505" y="4322431"/>
              <a:ext cx="247633" cy="641402"/>
            </a:xfrm>
            <a:custGeom>
              <a:avLst/>
              <a:gdLst>
                <a:gd name="connsiteX0" fmla="*/ 0 w 248195"/>
                <a:gd name="connsiteY0" fmla="*/ 0 h 640080"/>
                <a:gd name="connsiteX1" fmla="*/ 0 w 248195"/>
                <a:gd name="connsiteY1" fmla="*/ 391885 h 640080"/>
                <a:gd name="connsiteX2" fmla="*/ 248195 w 248195"/>
                <a:gd name="connsiteY2" fmla="*/ 640080 h 640080"/>
              </a:gdLst>
              <a:ahLst/>
              <a:cxnLst>
                <a:cxn ang="0">
                  <a:pos x="connsiteX0" y="connsiteY0"/>
                </a:cxn>
                <a:cxn ang="0">
                  <a:pos x="connsiteX1" y="connsiteY1"/>
                </a:cxn>
                <a:cxn ang="0">
                  <a:pos x="connsiteX2" y="connsiteY2"/>
                </a:cxn>
              </a:cxnLst>
              <a:rect l="l" t="t" r="r" b="b"/>
              <a:pathLst>
                <a:path w="248195" h="640080">
                  <a:moveTo>
                    <a:pt x="0" y="0"/>
                  </a:moveTo>
                  <a:lnTo>
                    <a:pt x="0" y="391885"/>
                  </a:lnTo>
                  <a:lnTo>
                    <a:pt x="248195" y="640080"/>
                  </a:lnTo>
                </a:path>
              </a:pathLst>
            </a:custGeom>
            <a:noFill/>
            <a:ln w="25400" cap="flat" cmpd="sng" algn="ctr">
              <a:solidFill>
                <a:schemeClr val="bg1">
                  <a:lumMod val="65000"/>
                </a:schemeClr>
              </a:solid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9" name="TextBox 18"/>
            <p:cNvSpPr txBox="1"/>
            <p:nvPr/>
          </p:nvSpPr>
          <p:spPr>
            <a:xfrm flipH="1">
              <a:off x="6473978" y="2609379"/>
              <a:ext cx="758773" cy="383002"/>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2531" dirty="0">
                  <a:solidFill>
                    <a:schemeClr val="accent2"/>
                  </a:solidFill>
                  <a:latin typeface="+mn-lt"/>
                  <a:cs typeface="Times New Roman" pitchFamily="18" charset="0"/>
                </a:rPr>
                <a:t>10%</a:t>
              </a:r>
              <a:endParaRPr lang="zh-CN" altLang="en-US" sz="2531" dirty="0">
                <a:solidFill>
                  <a:schemeClr val="accent2"/>
                </a:solidFill>
                <a:latin typeface="+mn-lt"/>
                <a:cs typeface="Times New Roman" pitchFamily="18" charset="0"/>
              </a:endParaRPr>
            </a:p>
          </p:txBody>
        </p:sp>
        <p:sp>
          <p:nvSpPr>
            <p:cNvPr id="20" name="TextBox 19"/>
            <p:cNvSpPr txBox="1"/>
            <p:nvPr/>
          </p:nvSpPr>
          <p:spPr>
            <a:xfrm flipH="1">
              <a:off x="7393077" y="2104513"/>
              <a:ext cx="758773" cy="383002"/>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2531" dirty="0">
                  <a:solidFill>
                    <a:schemeClr val="accent3"/>
                  </a:solidFill>
                  <a:latin typeface="+mn-lt"/>
                  <a:cs typeface="Times New Roman" pitchFamily="18" charset="0"/>
                </a:rPr>
                <a:t>20%</a:t>
              </a:r>
              <a:endParaRPr lang="zh-CN" altLang="en-US" sz="2531" dirty="0">
                <a:solidFill>
                  <a:schemeClr val="accent3"/>
                </a:solidFill>
                <a:latin typeface="+mn-lt"/>
                <a:cs typeface="Times New Roman" pitchFamily="18" charset="0"/>
              </a:endParaRPr>
            </a:p>
          </p:txBody>
        </p:sp>
        <p:sp>
          <p:nvSpPr>
            <p:cNvPr id="21" name="TextBox 20"/>
            <p:cNvSpPr txBox="1"/>
            <p:nvPr/>
          </p:nvSpPr>
          <p:spPr>
            <a:xfrm flipH="1">
              <a:off x="8374085" y="1679029"/>
              <a:ext cx="758773" cy="383002"/>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2531" dirty="0">
                  <a:solidFill>
                    <a:schemeClr val="accent4"/>
                  </a:solidFill>
                  <a:latin typeface="+mn-lt"/>
                  <a:cs typeface="Times New Roman" pitchFamily="18" charset="0"/>
                </a:rPr>
                <a:t>50%</a:t>
              </a:r>
              <a:endParaRPr lang="zh-CN" altLang="en-US" sz="2531" dirty="0">
                <a:solidFill>
                  <a:schemeClr val="accent4"/>
                </a:solidFill>
                <a:latin typeface="+mn-lt"/>
                <a:cs typeface="Times New Roman" pitchFamily="18" charset="0"/>
              </a:endParaRPr>
            </a:p>
          </p:txBody>
        </p:sp>
        <p:sp>
          <p:nvSpPr>
            <p:cNvPr id="22" name="TextBox 21"/>
            <p:cNvSpPr txBox="1"/>
            <p:nvPr/>
          </p:nvSpPr>
          <p:spPr>
            <a:xfrm flipH="1">
              <a:off x="9369378" y="1234493"/>
              <a:ext cx="757186" cy="383002"/>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2531" dirty="0">
                  <a:solidFill>
                    <a:schemeClr val="accent5"/>
                  </a:solidFill>
                  <a:latin typeface="+mn-lt"/>
                  <a:cs typeface="Times New Roman" pitchFamily="18" charset="0"/>
                </a:rPr>
                <a:t>70%</a:t>
              </a:r>
              <a:endParaRPr lang="zh-CN" altLang="en-US" sz="2531" dirty="0">
                <a:solidFill>
                  <a:schemeClr val="accent5"/>
                </a:solidFill>
                <a:latin typeface="+mn-lt"/>
                <a:cs typeface="Times New Roman" pitchFamily="18" charset="0"/>
              </a:endParaRPr>
            </a:p>
          </p:txBody>
        </p:sp>
        <p:sp>
          <p:nvSpPr>
            <p:cNvPr id="23" name="TextBox 22"/>
            <p:cNvSpPr txBox="1"/>
            <p:nvPr/>
          </p:nvSpPr>
          <p:spPr>
            <a:xfrm rot="2514057" flipH="1">
              <a:off x="6867651" y="5320487"/>
              <a:ext cx="1512784" cy="309126"/>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1898">
                  <a:solidFill>
                    <a:schemeClr val="accent2"/>
                  </a:solidFill>
                  <a:latin typeface="+mn-lt"/>
                  <a:cs typeface="Times New Roman" pitchFamily="18" charset="0"/>
                </a:rPr>
                <a:t>Marketing</a:t>
              </a:r>
              <a:endParaRPr lang="zh-CN" altLang="en-US" sz="1898" dirty="0">
                <a:solidFill>
                  <a:schemeClr val="accent2"/>
                </a:solidFill>
                <a:latin typeface="+mn-lt"/>
                <a:cs typeface="Times New Roman" pitchFamily="18" charset="0"/>
              </a:endParaRPr>
            </a:p>
          </p:txBody>
        </p:sp>
        <p:sp>
          <p:nvSpPr>
            <p:cNvPr id="24" name="椭圆 53"/>
            <p:cNvSpPr/>
            <p:nvPr/>
          </p:nvSpPr>
          <p:spPr>
            <a:xfrm>
              <a:off x="6480327" y="4052534"/>
              <a:ext cx="66670" cy="65092"/>
            </a:xfrm>
            <a:prstGeom prst="ellipse">
              <a:avLst/>
            </a:prstGeom>
            <a:solidFill>
              <a:sysClr val="window" lastClr="FFFFFF"/>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25" name="任意多边形 54"/>
            <p:cNvSpPr/>
            <p:nvPr/>
          </p:nvSpPr>
          <p:spPr>
            <a:xfrm>
              <a:off x="7739129" y="4322431"/>
              <a:ext cx="247633" cy="641402"/>
            </a:xfrm>
            <a:custGeom>
              <a:avLst/>
              <a:gdLst>
                <a:gd name="connsiteX0" fmla="*/ 0 w 248195"/>
                <a:gd name="connsiteY0" fmla="*/ 0 h 640080"/>
                <a:gd name="connsiteX1" fmla="*/ 0 w 248195"/>
                <a:gd name="connsiteY1" fmla="*/ 391885 h 640080"/>
                <a:gd name="connsiteX2" fmla="*/ 248195 w 248195"/>
                <a:gd name="connsiteY2" fmla="*/ 640080 h 640080"/>
              </a:gdLst>
              <a:ahLst/>
              <a:cxnLst>
                <a:cxn ang="0">
                  <a:pos x="connsiteX0" y="connsiteY0"/>
                </a:cxn>
                <a:cxn ang="0">
                  <a:pos x="connsiteX1" y="connsiteY1"/>
                </a:cxn>
                <a:cxn ang="0">
                  <a:pos x="connsiteX2" y="connsiteY2"/>
                </a:cxn>
              </a:cxnLst>
              <a:rect l="l" t="t" r="r" b="b"/>
              <a:pathLst>
                <a:path w="248195" h="640080">
                  <a:moveTo>
                    <a:pt x="0" y="0"/>
                  </a:moveTo>
                  <a:lnTo>
                    <a:pt x="0" y="391885"/>
                  </a:lnTo>
                  <a:lnTo>
                    <a:pt x="248195" y="640080"/>
                  </a:lnTo>
                </a:path>
              </a:pathLst>
            </a:custGeom>
            <a:noFill/>
            <a:ln w="25400" cap="flat" cmpd="sng" algn="ctr">
              <a:solidFill>
                <a:schemeClr val="bg1">
                  <a:lumMod val="65000"/>
                </a:schemeClr>
              </a:solid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26" name="TextBox 25"/>
            <p:cNvSpPr txBox="1"/>
            <p:nvPr/>
          </p:nvSpPr>
          <p:spPr>
            <a:xfrm rot="2514057" flipH="1">
              <a:off x="7796275" y="5320488"/>
              <a:ext cx="1512783" cy="309126"/>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1898">
                  <a:solidFill>
                    <a:schemeClr val="accent3"/>
                  </a:solidFill>
                  <a:latin typeface="+mn-lt"/>
                  <a:cs typeface="Times New Roman" pitchFamily="18" charset="0"/>
                </a:rPr>
                <a:t>Graphic</a:t>
              </a:r>
              <a:endParaRPr lang="zh-CN" altLang="en-US" sz="1898" dirty="0">
                <a:solidFill>
                  <a:schemeClr val="accent3"/>
                </a:solidFill>
                <a:latin typeface="+mn-lt"/>
                <a:cs typeface="Times New Roman" pitchFamily="18" charset="0"/>
              </a:endParaRPr>
            </a:p>
          </p:txBody>
        </p:sp>
        <p:sp>
          <p:nvSpPr>
            <p:cNvPr id="27" name="椭圆 56"/>
            <p:cNvSpPr/>
            <p:nvPr/>
          </p:nvSpPr>
          <p:spPr>
            <a:xfrm>
              <a:off x="7410538" y="4052534"/>
              <a:ext cx="65084" cy="65092"/>
            </a:xfrm>
            <a:prstGeom prst="ellipse">
              <a:avLst/>
            </a:prstGeom>
            <a:solidFill>
              <a:sysClr val="window" lastClr="FFFFFF"/>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28" name="任意多边形 57"/>
            <p:cNvSpPr/>
            <p:nvPr/>
          </p:nvSpPr>
          <p:spPr>
            <a:xfrm>
              <a:off x="8667752" y="4322431"/>
              <a:ext cx="249221" cy="641402"/>
            </a:xfrm>
            <a:custGeom>
              <a:avLst/>
              <a:gdLst>
                <a:gd name="connsiteX0" fmla="*/ 0 w 248195"/>
                <a:gd name="connsiteY0" fmla="*/ 0 h 640080"/>
                <a:gd name="connsiteX1" fmla="*/ 0 w 248195"/>
                <a:gd name="connsiteY1" fmla="*/ 391885 h 640080"/>
                <a:gd name="connsiteX2" fmla="*/ 248195 w 248195"/>
                <a:gd name="connsiteY2" fmla="*/ 640080 h 640080"/>
              </a:gdLst>
              <a:ahLst/>
              <a:cxnLst>
                <a:cxn ang="0">
                  <a:pos x="connsiteX0" y="connsiteY0"/>
                </a:cxn>
                <a:cxn ang="0">
                  <a:pos x="connsiteX1" y="connsiteY1"/>
                </a:cxn>
                <a:cxn ang="0">
                  <a:pos x="connsiteX2" y="connsiteY2"/>
                </a:cxn>
              </a:cxnLst>
              <a:rect l="l" t="t" r="r" b="b"/>
              <a:pathLst>
                <a:path w="248195" h="640080">
                  <a:moveTo>
                    <a:pt x="0" y="0"/>
                  </a:moveTo>
                  <a:lnTo>
                    <a:pt x="0" y="391885"/>
                  </a:lnTo>
                  <a:lnTo>
                    <a:pt x="248195" y="640080"/>
                  </a:lnTo>
                </a:path>
              </a:pathLst>
            </a:custGeom>
            <a:noFill/>
            <a:ln w="25400" cap="flat" cmpd="sng" algn="ctr">
              <a:solidFill>
                <a:schemeClr val="bg1">
                  <a:lumMod val="65000"/>
                </a:schemeClr>
              </a:solid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29" name="TextBox 28"/>
            <p:cNvSpPr txBox="1"/>
            <p:nvPr/>
          </p:nvSpPr>
          <p:spPr>
            <a:xfrm rot="2514057" flipH="1">
              <a:off x="8724898" y="5320488"/>
              <a:ext cx="1511196" cy="309126"/>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1898">
                  <a:solidFill>
                    <a:schemeClr val="accent4"/>
                  </a:solidFill>
                  <a:latin typeface="+mn-lt"/>
                  <a:cs typeface="Times New Roman" pitchFamily="18" charset="0"/>
                </a:rPr>
                <a:t>Photography</a:t>
              </a:r>
              <a:endParaRPr lang="zh-CN" altLang="en-US" sz="1898" dirty="0">
                <a:solidFill>
                  <a:schemeClr val="accent4"/>
                </a:solidFill>
                <a:latin typeface="+mn-lt"/>
                <a:cs typeface="Times New Roman" pitchFamily="18" charset="0"/>
              </a:endParaRPr>
            </a:p>
          </p:txBody>
        </p:sp>
        <p:sp>
          <p:nvSpPr>
            <p:cNvPr id="30" name="椭圆 59"/>
            <p:cNvSpPr/>
            <p:nvPr/>
          </p:nvSpPr>
          <p:spPr>
            <a:xfrm>
              <a:off x="8339162" y="4052534"/>
              <a:ext cx="66670" cy="65092"/>
            </a:xfrm>
            <a:prstGeom prst="ellipse">
              <a:avLst/>
            </a:prstGeom>
            <a:solidFill>
              <a:sysClr val="window" lastClr="FFFFFF"/>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31" name="任意多边形 60"/>
            <p:cNvSpPr/>
            <p:nvPr/>
          </p:nvSpPr>
          <p:spPr>
            <a:xfrm>
              <a:off x="9596376" y="4322431"/>
              <a:ext cx="249220" cy="641402"/>
            </a:xfrm>
            <a:custGeom>
              <a:avLst/>
              <a:gdLst>
                <a:gd name="connsiteX0" fmla="*/ 0 w 248195"/>
                <a:gd name="connsiteY0" fmla="*/ 0 h 640080"/>
                <a:gd name="connsiteX1" fmla="*/ 0 w 248195"/>
                <a:gd name="connsiteY1" fmla="*/ 391885 h 640080"/>
                <a:gd name="connsiteX2" fmla="*/ 248195 w 248195"/>
                <a:gd name="connsiteY2" fmla="*/ 640080 h 640080"/>
              </a:gdLst>
              <a:ahLst/>
              <a:cxnLst>
                <a:cxn ang="0">
                  <a:pos x="connsiteX0" y="connsiteY0"/>
                </a:cxn>
                <a:cxn ang="0">
                  <a:pos x="connsiteX1" y="connsiteY1"/>
                </a:cxn>
                <a:cxn ang="0">
                  <a:pos x="connsiteX2" y="connsiteY2"/>
                </a:cxn>
              </a:cxnLst>
              <a:rect l="l" t="t" r="r" b="b"/>
              <a:pathLst>
                <a:path w="248195" h="640080">
                  <a:moveTo>
                    <a:pt x="0" y="0"/>
                  </a:moveTo>
                  <a:lnTo>
                    <a:pt x="0" y="391885"/>
                  </a:lnTo>
                  <a:lnTo>
                    <a:pt x="248195" y="640080"/>
                  </a:lnTo>
                </a:path>
              </a:pathLst>
            </a:custGeom>
            <a:noFill/>
            <a:ln w="25400" cap="flat" cmpd="sng" algn="ctr">
              <a:solidFill>
                <a:schemeClr val="bg1">
                  <a:lumMod val="65000"/>
                </a:schemeClr>
              </a:solid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32" name="TextBox 31"/>
            <p:cNvSpPr txBox="1"/>
            <p:nvPr/>
          </p:nvSpPr>
          <p:spPr>
            <a:xfrm rot="2514057" flipH="1">
              <a:off x="9655109" y="5320488"/>
              <a:ext cx="1512784" cy="309126"/>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fontAlgn="auto">
                <a:spcBef>
                  <a:spcPts val="0"/>
                </a:spcBef>
                <a:spcAft>
                  <a:spcPts val="0"/>
                </a:spcAft>
                <a:defRPr/>
              </a:pPr>
              <a:r>
                <a:rPr lang="en-US" altLang="zh-CN" sz="1898">
                  <a:solidFill>
                    <a:schemeClr val="accent5"/>
                  </a:solidFill>
                  <a:latin typeface="+mn-lt"/>
                  <a:cs typeface="Times New Roman" pitchFamily="18" charset="0"/>
                </a:rPr>
                <a:t>HTML Design</a:t>
              </a:r>
              <a:endParaRPr lang="zh-CN" altLang="en-US" sz="1898" dirty="0">
                <a:solidFill>
                  <a:schemeClr val="accent5"/>
                </a:solidFill>
                <a:latin typeface="+mn-lt"/>
                <a:cs typeface="Times New Roman" pitchFamily="18" charset="0"/>
              </a:endParaRPr>
            </a:p>
          </p:txBody>
        </p:sp>
        <p:sp>
          <p:nvSpPr>
            <p:cNvPr id="33" name="椭圆 62"/>
            <p:cNvSpPr/>
            <p:nvPr/>
          </p:nvSpPr>
          <p:spPr>
            <a:xfrm>
              <a:off x="5504083" y="3833441"/>
              <a:ext cx="66670" cy="65092"/>
            </a:xfrm>
            <a:prstGeom prst="ellipse">
              <a:avLst/>
            </a:prstGeom>
            <a:solidFill>
              <a:sysClr val="window" lastClr="FFFFFF"/>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grpSp>
      <p:sp>
        <p:nvSpPr>
          <p:cNvPr id="37" name="TextBox 36"/>
          <p:cNvSpPr txBox="1"/>
          <p:nvPr/>
        </p:nvSpPr>
        <p:spPr>
          <a:xfrm>
            <a:off x="588006" y="1702687"/>
            <a:ext cx="1842364" cy="416909"/>
          </a:xfrm>
          <a:prstGeom prst="rect">
            <a:avLst/>
          </a:prstGeom>
          <a:noFill/>
        </p:spPr>
        <p:txBody>
          <a:bodyPr wrap="none">
            <a:spAutoFit/>
          </a:bodyPr>
          <a:lstStyle/>
          <a:p>
            <a:pPr fontAlgn="auto">
              <a:spcBef>
                <a:spcPts val="0"/>
              </a:spcBef>
              <a:spcAft>
                <a:spcPts val="0"/>
              </a:spcAft>
              <a:defRPr/>
            </a:pPr>
            <a:r>
              <a:rPr lang="zh-CN" altLang="en-US" sz="2109" b="1" dirty="0" smtClean="0">
                <a:latin typeface="+mj-lt"/>
                <a:ea typeface="+mn-ea"/>
              </a:rPr>
              <a:t>点此替换文本</a:t>
            </a:r>
            <a:endParaRPr lang="en-GB" sz="2109" b="1" dirty="0">
              <a:latin typeface="+mj-lt"/>
              <a:ea typeface="+mn-ea"/>
            </a:endParaRPr>
          </a:p>
        </p:txBody>
      </p:sp>
      <p:sp>
        <p:nvSpPr>
          <p:cNvPr id="38" name="TextBox 37"/>
          <p:cNvSpPr txBox="1"/>
          <p:nvPr/>
        </p:nvSpPr>
        <p:spPr>
          <a:xfrm>
            <a:off x="541128" y="2012419"/>
            <a:ext cx="1418978" cy="968727"/>
          </a:xfrm>
          <a:prstGeom prst="rect">
            <a:avLst/>
          </a:prstGeom>
          <a:noFill/>
        </p:spPr>
        <p:txBody>
          <a:bodyPr wrap="none">
            <a:spAutoFit/>
          </a:bodyPr>
          <a:lstStyle/>
          <a:p>
            <a:pPr fontAlgn="auto">
              <a:spcBef>
                <a:spcPts val="0"/>
              </a:spcBef>
              <a:spcAft>
                <a:spcPts val="0"/>
              </a:spcAft>
              <a:defRPr/>
            </a:pPr>
            <a:r>
              <a:rPr lang="en-US" sz="5695" b="1">
                <a:solidFill>
                  <a:schemeClr val="accent1"/>
                </a:solidFill>
                <a:latin typeface="+mj-lt"/>
                <a:ea typeface="+mn-ea"/>
              </a:rPr>
              <a:t>85%</a:t>
            </a:r>
            <a:endParaRPr lang="en-GB" sz="5695" b="1">
              <a:solidFill>
                <a:schemeClr val="accent1"/>
              </a:solidFill>
              <a:latin typeface="+mj-lt"/>
              <a:ea typeface="+mn-ea"/>
            </a:endParaRPr>
          </a:p>
        </p:txBody>
      </p:sp>
      <p:sp>
        <p:nvSpPr>
          <p:cNvPr id="39" name="Rectangle 38"/>
          <p:cNvSpPr>
            <a:spLocks noChangeArrowheads="1"/>
          </p:cNvSpPr>
          <p:nvPr/>
        </p:nvSpPr>
        <p:spPr bwMode="auto">
          <a:xfrm>
            <a:off x="588007" y="2884690"/>
            <a:ext cx="3452251" cy="1682127"/>
          </a:xfrm>
          <a:prstGeom prst="rect">
            <a:avLst/>
          </a:prstGeom>
          <a:noFill/>
          <a:ln w="9525">
            <a:noFill/>
            <a:miter lim="800000"/>
            <a:headEnd/>
            <a:tailEnd/>
          </a:ln>
        </p:spPr>
        <p:txBody>
          <a:bodyPr>
            <a:spAutoFit/>
          </a:bodyPr>
          <a:lstStyle/>
          <a:p>
            <a:pPr algn="just"/>
            <a:r>
              <a:rPr lang="en-GB" altLang="zh-CN" sz="1476" b="1" i="1"/>
              <a:t>Lorem ipsum dolor sit amet</a:t>
            </a:r>
            <a:r>
              <a:rPr lang="en-GB" altLang="zh-CN" sz="1476"/>
              <a:t>, consectetuer adipiscing elit, sed diam nonummy nibh euismod tincidunt ut laoreet dolore magna aliquam erat volutpat. Ut wisi enim ad minim veniam, quis nostrud exerci tation ullamcorper suscipit lobortis nisl ut aliquip ex ea commodo consequat.</a:t>
            </a:r>
          </a:p>
        </p:txBody>
      </p:sp>
      <p:sp>
        <p:nvSpPr>
          <p:cNvPr id="40" name="Rectangle 39"/>
          <p:cNvSpPr>
            <a:spLocks noChangeArrowheads="1"/>
          </p:cNvSpPr>
          <p:nvPr/>
        </p:nvSpPr>
        <p:spPr bwMode="auto">
          <a:xfrm>
            <a:off x="2076392" y="2328847"/>
            <a:ext cx="2976771" cy="546560"/>
          </a:xfrm>
          <a:prstGeom prst="rect">
            <a:avLst/>
          </a:prstGeom>
          <a:noFill/>
          <a:ln w="9525">
            <a:noFill/>
            <a:miter lim="800000"/>
            <a:headEnd/>
            <a:tailEnd/>
          </a:ln>
        </p:spPr>
        <p:txBody>
          <a:bodyPr>
            <a:spAutoFit/>
          </a:bodyPr>
          <a:lstStyle/>
          <a:p>
            <a:r>
              <a:rPr lang="en-GB" altLang="zh-CN" sz="1476"/>
              <a:t>Lorem ipsum dolor sit amet, consectetuer adipiscing elit</a:t>
            </a:r>
          </a:p>
        </p:txBody>
      </p:sp>
      <p:sp>
        <p:nvSpPr>
          <p:cNvPr id="41" name="Rectangle 40"/>
          <p:cNvSpPr>
            <a:spLocks noChangeArrowheads="1"/>
          </p:cNvSpPr>
          <p:nvPr/>
        </p:nvSpPr>
        <p:spPr bwMode="auto">
          <a:xfrm>
            <a:off x="588007" y="4748101"/>
            <a:ext cx="3452251" cy="1682127"/>
          </a:xfrm>
          <a:prstGeom prst="rect">
            <a:avLst/>
          </a:prstGeom>
          <a:noFill/>
          <a:ln w="9525">
            <a:noFill/>
            <a:miter lim="800000"/>
            <a:headEnd/>
            <a:tailEnd/>
          </a:ln>
        </p:spPr>
        <p:txBody>
          <a:bodyPr>
            <a:spAutoFit/>
          </a:bodyPr>
          <a:lstStyle/>
          <a:p>
            <a:pPr algn="just"/>
            <a:r>
              <a:rPr lang="en-GB" altLang="zh-CN" sz="1476"/>
              <a:t>Lorem ipsum dolor sit amet, consectetuer adipiscing elit, sed diam nonummy nibh euismod tincidunt ut laoreet dolore magna aliquam erat volutpat. Ut wisi enim ad minim veniam, quis nostrud exerci tation ullamcorper suscipit lobortis nisl ut aliquip ex ea commodo consequat.</a:t>
            </a:r>
          </a:p>
        </p:txBody>
      </p:sp>
      <p:sp>
        <p:nvSpPr>
          <p:cNvPr id="42" name="矩形 41"/>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43" name="矩形 42"/>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44" name="文本框 43"/>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5" name="文本框 44"/>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444230722"/>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500"/>
                                        <p:tgtEl>
                                          <p:spTgt spid="37"/>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wipe(left)">
                                      <p:cBhvr>
                                        <p:cTn id="20" dur="500"/>
                                        <p:tgtEl>
                                          <p:spTgt spid="40"/>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500"/>
                                        <p:tgtEl>
                                          <p:spTgt spid="39"/>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left)">
                                      <p:cBhvr>
                                        <p:cTn id="2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p:cNvGrpSpPr>
            <a:grpSpLocks/>
          </p:cNvGrpSpPr>
          <p:nvPr/>
        </p:nvGrpSpPr>
        <p:grpSpPr bwMode="auto">
          <a:xfrm>
            <a:off x="586814" y="4163798"/>
            <a:ext cx="3217374" cy="1577960"/>
            <a:chOff x="8666582" y="4827870"/>
            <a:chExt cx="3051313" cy="1495842"/>
          </a:xfrm>
        </p:grpSpPr>
        <p:sp>
          <p:nvSpPr>
            <p:cNvPr id="63525" name="Rectangle 33"/>
            <p:cNvSpPr>
              <a:spLocks noChangeArrowheads="1"/>
            </p:cNvSpPr>
            <p:nvPr/>
          </p:nvSpPr>
          <p:spPr bwMode="auto">
            <a:xfrm>
              <a:off x="8669298" y="5159713"/>
              <a:ext cx="3048597" cy="1163999"/>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 tincidunt ut laoreet dolore magna aliquam erat volutpat.</a:t>
              </a:r>
            </a:p>
          </p:txBody>
        </p:sp>
        <p:sp>
          <p:nvSpPr>
            <p:cNvPr id="63526" name="TextBox 34"/>
            <p:cNvSpPr txBox="1">
              <a:spLocks noChangeArrowheads="1"/>
            </p:cNvSpPr>
            <p:nvPr/>
          </p:nvSpPr>
          <p:spPr bwMode="auto">
            <a:xfrm>
              <a:off x="8666582" y="4827870"/>
              <a:ext cx="1716685" cy="395213"/>
            </a:xfrm>
            <a:prstGeom prst="rect">
              <a:avLst/>
            </a:prstGeom>
            <a:noFill/>
            <a:ln w="9525">
              <a:noFill/>
              <a:miter lim="800000"/>
              <a:headEnd/>
              <a:tailEnd/>
            </a:ln>
          </p:spPr>
          <p:txBody>
            <a:bodyPr wrap="none">
              <a:spAutoFit/>
            </a:bodyPr>
            <a:lstStyle/>
            <a:p>
              <a:pPr fontAlgn="auto">
                <a:spcBef>
                  <a:spcPts val="0"/>
                </a:spcBef>
                <a:spcAft>
                  <a:spcPts val="0"/>
                </a:spcAft>
                <a:defRPr/>
              </a:pPr>
              <a:r>
                <a:rPr lang="zh-CN" altLang="en-US" sz="2109" b="1" dirty="0">
                  <a:solidFill>
                    <a:schemeClr val="accent4"/>
                  </a:solidFill>
                </a:rPr>
                <a:t>点此替换文本</a:t>
              </a:r>
              <a:endParaRPr lang="en-GB" altLang="zh-CN" sz="2109" b="1" dirty="0">
                <a:solidFill>
                  <a:schemeClr val="accent4"/>
                </a:solidFill>
              </a:endParaRPr>
            </a:p>
          </p:txBody>
        </p:sp>
      </p:grpSp>
      <p:grpSp>
        <p:nvGrpSpPr>
          <p:cNvPr id="36" name="Group 35"/>
          <p:cNvGrpSpPr>
            <a:grpSpLocks/>
          </p:cNvGrpSpPr>
          <p:nvPr/>
        </p:nvGrpSpPr>
        <p:grpSpPr bwMode="auto">
          <a:xfrm>
            <a:off x="589680" y="1757937"/>
            <a:ext cx="3371888" cy="1350847"/>
            <a:chOff x="8669298" y="4827870"/>
            <a:chExt cx="3197858" cy="1280548"/>
          </a:xfrm>
        </p:grpSpPr>
        <p:sp>
          <p:nvSpPr>
            <p:cNvPr id="63523" name="Rectangle 36"/>
            <p:cNvSpPr>
              <a:spLocks noChangeArrowheads="1"/>
            </p:cNvSpPr>
            <p:nvPr/>
          </p:nvSpPr>
          <p:spPr bwMode="auto">
            <a:xfrm>
              <a:off x="8669298" y="5159713"/>
              <a:ext cx="3197858" cy="948705"/>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 tincidunt ut laoreet dolore magna aliquam erat volutpat.</a:t>
              </a:r>
            </a:p>
          </p:txBody>
        </p:sp>
        <p:sp>
          <p:nvSpPr>
            <p:cNvPr id="63524" name="TextBox 37"/>
            <p:cNvSpPr txBox="1">
              <a:spLocks noChangeArrowheads="1"/>
            </p:cNvSpPr>
            <p:nvPr/>
          </p:nvSpPr>
          <p:spPr bwMode="auto">
            <a:xfrm>
              <a:off x="8669298" y="4827870"/>
              <a:ext cx="1716687" cy="395213"/>
            </a:xfrm>
            <a:prstGeom prst="rect">
              <a:avLst/>
            </a:prstGeom>
            <a:noFill/>
            <a:ln w="9525">
              <a:noFill/>
              <a:miter lim="800000"/>
              <a:headEnd/>
              <a:tailEnd/>
            </a:ln>
          </p:spPr>
          <p:txBody>
            <a:bodyPr wrap="none">
              <a:spAutoFit/>
            </a:bodyPr>
            <a:lstStyle/>
            <a:p>
              <a:r>
                <a:rPr lang="zh-CN" altLang="en-US" sz="2109" b="1" dirty="0" smtClean="0">
                  <a:solidFill>
                    <a:schemeClr val="accent1"/>
                  </a:solidFill>
                </a:rPr>
                <a:t>点此替换文本</a:t>
              </a:r>
              <a:endParaRPr lang="en-GB" altLang="zh-CN" sz="2109" b="1" dirty="0">
                <a:solidFill>
                  <a:schemeClr val="accent1"/>
                </a:solidFill>
              </a:endParaRPr>
            </a:p>
          </p:txBody>
        </p:sp>
      </p:grpSp>
      <p:grpSp>
        <p:nvGrpSpPr>
          <p:cNvPr id="39" name="Group 38"/>
          <p:cNvGrpSpPr>
            <a:grpSpLocks/>
          </p:cNvGrpSpPr>
          <p:nvPr/>
        </p:nvGrpSpPr>
        <p:grpSpPr bwMode="auto">
          <a:xfrm>
            <a:off x="9042840" y="1757937"/>
            <a:ext cx="3268086" cy="1577960"/>
            <a:chOff x="8624766" y="4827870"/>
            <a:chExt cx="3098641" cy="1495842"/>
          </a:xfrm>
        </p:grpSpPr>
        <p:sp>
          <p:nvSpPr>
            <p:cNvPr id="63521" name="Rectangle 39"/>
            <p:cNvSpPr>
              <a:spLocks noChangeArrowheads="1"/>
            </p:cNvSpPr>
            <p:nvPr/>
          </p:nvSpPr>
          <p:spPr bwMode="auto">
            <a:xfrm>
              <a:off x="8624766" y="5159713"/>
              <a:ext cx="3093129" cy="1163999"/>
            </a:xfrm>
            <a:prstGeom prst="rect">
              <a:avLst/>
            </a:prstGeom>
            <a:noFill/>
            <a:ln w="9525">
              <a:noFill/>
              <a:miter lim="800000"/>
              <a:headEnd/>
              <a:tailEnd/>
            </a:ln>
          </p:spPr>
          <p:txBody>
            <a:bodyPr>
              <a:spAutoFit/>
            </a:bodyPr>
            <a:lstStyle/>
            <a:p>
              <a:pPr algn="r"/>
              <a:r>
                <a:rPr lang="en-GB" altLang="zh-CN" sz="1476"/>
                <a:t>Lorem ipsum dolor sit amet, consectetuer adipiscing elit, sed diam nonummy nibh euismod tincidunt ut laoreet dolore magna aliquam erat volutpat.</a:t>
              </a:r>
            </a:p>
          </p:txBody>
        </p:sp>
        <p:sp>
          <p:nvSpPr>
            <p:cNvPr id="41" name="TextBox 40"/>
            <p:cNvSpPr txBox="1"/>
            <p:nvPr/>
          </p:nvSpPr>
          <p:spPr>
            <a:xfrm>
              <a:off x="10007147" y="4827870"/>
              <a:ext cx="1716260" cy="395213"/>
            </a:xfrm>
            <a:prstGeom prst="rect">
              <a:avLst/>
            </a:prstGeom>
            <a:noFill/>
          </p:spPr>
          <p:txBody>
            <a:bodyPr wrap="none">
              <a:spAutoFit/>
            </a:bodyPr>
            <a:lstStyle/>
            <a:p>
              <a:pPr algn="r" fontAlgn="auto">
                <a:spcBef>
                  <a:spcPts val="0"/>
                </a:spcBef>
                <a:spcAft>
                  <a:spcPts val="0"/>
                </a:spcAft>
                <a:defRPr/>
              </a:pPr>
              <a:r>
                <a:rPr lang="zh-CN" altLang="en-US" sz="2109" b="1" dirty="0" smtClean="0">
                  <a:solidFill>
                    <a:schemeClr val="accent4"/>
                  </a:solidFill>
                  <a:latin typeface="+mn-lt"/>
                  <a:ea typeface="+mn-ea"/>
                </a:rPr>
                <a:t>点此替换文本</a:t>
              </a:r>
              <a:endParaRPr lang="en-GB" sz="2109" b="1" dirty="0">
                <a:solidFill>
                  <a:schemeClr val="accent4"/>
                </a:solidFill>
                <a:latin typeface="+mn-lt"/>
                <a:ea typeface="+mn-ea"/>
              </a:endParaRPr>
            </a:p>
          </p:txBody>
        </p:sp>
      </p:grpSp>
      <p:grpSp>
        <p:nvGrpSpPr>
          <p:cNvPr id="14" name="Group 13"/>
          <p:cNvGrpSpPr>
            <a:grpSpLocks/>
          </p:cNvGrpSpPr>
          <p:nvPr/>
        </p:nvGrpSpPr>
        <p:grpSpPr bwMode="auto">
          <a:xfrm>
            <a:off x="8949084" y="4162122"/>
            <a:ext cx="3371888" cy="1352485"/>
            <a:chOff x="8484398" y="3946460"/>
            <a:chExt cx="3197858" cy="1282062"/>
          </a:xfrm>
        </p:grpSpPr>
        <p:sp>
          <p:nvSpPr>
            <p:cNvPr id="44" name="TextBox 43"/>
            <p:cNvSpPr txBox="1"/>
            <p:nvPr/>
          </p:nvSpPr>
          <p:spPr>
            <a:xfrm>
              <a:off x="9965568" y="3946460"/>
              <a:ext cx="1716688" cy="395201"/>
            </a:xfrm>
            <a:prstGeom prst="rect">
              <a:avLst/>
            </a:prstGeom>
            <a:noFill/>
          </p:spPr>
          <p:txBody>
            <a:bodyPr wrap="none">
              <a:spAutoFit/>
            </a:bodyPr>
            <a:lstStyle/>
            <a:p>
              <a:pPr algn="r" fontAlgn="auto">
                <a:spcBef>
                  <a:spcPts val="0"/>
                </a:spcBef>
                <a:spcAft>
                  <a:spcPts val="0"/>
                </a:spcAft>
                <a:defRPr/>
              </a:pPr>
              <a:r>
                <a:rPr lang="zh-CN" altLang="en-US" sz="2109" b="1" dirty="0" smtClean="0">
                  <a:solidFill>
                    <a:schemeClr val="accent5"/>
                  </a:solidFill>
                  <a:latin typeface="+mn-lt"/>
                  <a:ea typeface="+mn-ea"/>
                </a:rPr>
                <a:t>点此替换文本</a:t>
              </a:r>
              <a:endParaRPr lang="en-GB" sz="2109" b="1" dirty="0">
                <a:solidFill>
                  <a:schemeClr val="accent5"/>
                </a:solidFill>
                <a:latin typeface="+mn-lt"/>
                <a:ea typeface="+mn-ea"/>
              </a:endParaRPr>
            </a:p>
          </p:txBody>
        </p:sp>
        <p:sp>
          <p:nvSpPr>
            <p:cNvPr id="63520" name="Rectangle 44"/>
            <p:cNvSpPr>
              <a:spLocks noChangeArrowheads="1"/>
            </p:cNvSpPr>
            <p:nvPr/>
          </p:nvSpPr>
          <p:spPr bwMode="auto">
            <a:xfrm>
              <a:off x="8484398" y="4279845"/>
              <a:ext cx="3197858" cy="948677"/>
            </a:xfrm>
            <a:prstGeom prst="rect">
              <a:avLst/>
            </a:prstGeom>
            <a:noFill/>
            <a:ln w="9525">
              <a:noFill/>
              <a:miter lim="800000"/>
              <a:headEnd/>
              <a:tailEnd/>
            </a:ln>
          </p:spPr>
          <p:txBody>
            <a:bodyPr>
              <a:spAutoFit/>
            </a:bodyPr>
            <a:lstStyle/>
            <a:p>
              <a:pPr algn="r"/>
              <a:r>
                <a:rPr lang="en-GB" altLang="zh-CN" sz="1476"/>
                <a:t>Lorem ipsum dolor sit amet, consectetuer adipiscing elit, sed diam nonummy nibh euismod tincidunt ut laoreet dolore magna aliquam erat volutpat.</a:t>
              </a:r>
            </a:p>
          </p:txBody>
        </p:sp>
      </p:grpSp>
      <p:grpSp>
        <p:nvGrpSpPr>
          <p:cNvPr id="13" name="Group 12"/>
          <p:cNvGrpSpPr>
            <a:grpSpLocks/>
          </p:cNvGrpSpPr>
          <p:nvPr/>
        </p:nvGrpSpPr>
        <p:grpSpPr bwMode="auto">
          <a:xfrm>
            <a:off x="3811109" y="1517802"/>
            <a:ext cx="5163908" cy="5163908"/>
            <a:chOff x="3613234" y="1439244"/>
            <a:chExt cx="4896544" cy="4896544"/>
          </a:xfrm>
        </p:grpSpPr>
        <p:sp>
          <p:nvSpPr>
            <p:cNvPr id="4" name="椭圆 23"/>
            <p:cNvSpPr/>
            <p:nvPr/>
          </p:nvSpPr>
          <p:spPr>
            <a:xfrm>
              <a:off x="3613234" y="1439244"/>
              <a:ext cx="4896544" cy="4896544"/>
            </a:xfrm>
            <a:prstGeom prst="ellipse">
              <a:avLst/>
            </a:prstGeom>
            <a:solidFill>
              <a:schemeClr val="accent1"/>
            </a:solidFill>
            <a:ln w="25400" cap="flat" cmpd="sng" algn="ctr">
              <a:solidFill>
                <a:schemeClr val="accent1">
                  <a:lumMod val="75000"/>
                </a:schemeClr>
              </a:solidFill>
              <a:prstDash val="solid"/>
            </a:ln>
            <a:effectLst/>
            <a:scene3d>
              <a:camera prst="orthographicFront">
                <a:rot lat="0" lon="0" rev="0"/>
              </a:camera>
              <a:lightRig rig="glow" dir="t">
                <a:rot lat="0" lon="0" rev="14100000"/>
              </a:lightRig>
            </a:scene3d>
            <a:sp3d prstMaterial="softEdge">
              <a:bevelT w="127000" h="57150" prst="artDeco"/>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nvGrpSpPr>
            <p:cNvPr id="5" name="组合 24"/>
            <p:cNvGrpSpPr/>
            <p:nvPr/>
          </p:nvGrpSpPr>
          <p:grpSpPr>
            <a:xfrm>
              <a:off x="3858269" y="1647371"/>
              <a:ext cx="4544936" cy="4555936"/>
              <a:chOff x="3501971" y="2370686"/>
              <a:chExt cx="3705941" cy="3714910"/>
            </a:xfrm>
            <a:solidFill>
              <a:sysClr val="window" lastClr="FFFFFF"/>
            </a:solidFill>
            <a:scene3d>
              <a:camera prst="orthographicFront">
                <a:rot lat="0" lon="0" rev="0"/>
              </a:camera>
              <a:lightRig rig="glow" dir="t">
                <a:rot lat="0" lon="0" rev="14100000"/>
              </a:lightRig>
            </a:scene3d>
          </p:grpSpPr>
          <p:sp>
            <p:nvSpPr>
              <p:cNvPr id="6" name="椭圆 4"/>
              <p:cNvSpPr/>
              <p:nvPr/>
            </p:nvSpPr>
            <p:spPr>
              <a:xfrm rot="5880000">
                <a:off x="5533708" y="3267074"/>
                <a:ext cx="1260175" cy="2088232"/>
              </a:xfrm>
              <a:custGeom>
                <a:avLst/>
                <a:gdLst/>
                <a:ahLst/>
                <a:cxnLst/>
                <a:rect l="l" t="t" r="r" b="b"/>
                <a:pathLst>
                  <a:path w="1260175" h="2088232">
                    <a:moveTo>
                      <a:pt x="1044116" y="0"/>
                    </a:moveTo>
                    <a:cubicBezTo>
                      <a:pt x="1118211" y="0"/>
                      <a:pt x="1190502" y="7718"/>
                      <a:pt x="1260175" y="22661"/>
                    </a:cubicBezTo>
                    <a:cubicBezTo>
                      <a:pt x="787138" y="121910"/>
                      <a:pt x="432048" y="541554"/>
                      <a:pt x="432048" y="1044134"/>
                    </a:cubicBezTo>
                    <a:cubicBezTo>
                      <a:pt x="432048" y="1546689"/>
                      <a:pt x="787102" y="1966317"/>
                      <a:pt x="1260105" y="2065589"/>
                    </a:cubicBezTo>
                    <a:cubicBezTo>
                      <a:pt x="1190454" y="2080520"/>
                      <a:pt x="1118186" y="2088232"/>
                      <a:pt x="1044116" y="2088232"/>
                    </a:cubicBezTo>
                    <a:cubicBezTo>
                      <a:pt x="467467" y="2088232"/>
                      <a:pt x="0" y="1620765"/>
                      <a:pt x="0" y="1044116"/>
                    </a:cubicBezTo>
                    <a:cubicBezTo>
                      <a:pt x="0" y="467467"/>
                      <a:pt x="467467" y="0"/>
                      <a:pt x="1044116" y="0"/>
                    </a:cubicBezTo>
                    <a:close/>
                  </a:path>
                </a:pathLst>
              </a:custGeom>
              <a:grpFill/>
              <a:ln w="2540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7" name="椭圆 4"/>
              <p:cNvSpPr/>
              <p:nvPr/>
            </p:nvSpPr>
            <p:spPr>
              <a:xfrm rot="10200000">
                <a:off x="4828475" y="3997364"/>
                <a:ext cx="1260175" cy="2088232"/>
              </a:xfrm>
              <a:custGeom>
                <a:avLst/>
                <a:gdLst/>
                <a:ahLst/>
                <a:cxnLst/>
                <a:rect l="l" t="t" r="r" b="b"/>
                <a:pathLst>
                  <a:path w="1260175" h="2088232">
                    <a:moveTo>
                      <a:pt x="1044116" y="0"/>
                    </a:moveTo>
                    <a:cubicBezTo>
                      <a:pt x="1118211" y="0"/>
                      <a:pt x="1190502" y="7718"/>
                      <a:pt x="1260175" y="22661"/>
                    </a:cubicBezTo>
                    <a:cubicBezTo>
                      <a:pt x="787138" y="121910"/>
                      <a:pt x="432048" y="541554"/>
                      <a:pt x="432048" y="1044134"/>
                    </a:cubicBezTo>
                    <a:cubicBezTo>
                      <a:pt x="432048" y="1546689"/>
                      <a:pt x="787102" y="1966317"/>
                      <a:pt x="1260105" y="2065589"/>
                    </a:cubicBezTo>
                    <a:cubicBezTo>
                      <a:pt x="1190454" y="2080520"/>
                      <a:pt x="1118186" y="2088232"/>
                      <a:pt x="1044116" y="2088232"/>
                    </a:cubicBezTo>
                    <a:cubicBezTo>
                      <a:pt x="467467" y="2088232"/>
                      <a:pt x="0" y="1620765"/>
                      <a:pt x="0" y="1044116"/>
                    </a:cubicBezTo>
                    <a:cubicBezTo>
                      <a:pt x="0" y="467467"/>
                      <a:pt x="467467" y="0"/>
                      <a:pt x="1044116" y="0"/>
                    </a:cubicBezTo>
                    <a:close/>
                  </a:path>
                </a:pathLst>
              </a:custGeom>
              <a:grpFill/>
              <a:ln w="2540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8" name="椭圆 4"/>
              <p:cNvSpPr/>
              <p:nvPr/>
            </p:nvSpPr>
            <p:spPr>
              <a:xfrm rot="14520000">
                <a:off x="3915999" y="3552320"/>
                <a:ext cx="1260175" cy="2088232"/>
              </a:xfrm>
              <a:custGeom>
                <a:avLst/>
                <a:gdLst/>
                <a:ahLst/>
                <a:cxnLst/>
                <a:rect l="l" t="t" r="r" b="b"/>
                <a:pathLst>
                  <a:path w="1260175" h="2088232">
                    <a:moveTo>
                      <a:pt x="1044116" y="0"/>
                    </a:moveTo>
                    <a:cubicBezTo>
                      <a:pt x="1118211" y="0"/>
                      <a:pt x="1190502" y="7718"/>
                      <a:pt x="1260175" y="22661"/>
                    </a:cubicBezTo>
                    <a:cubicBezTo>
                      <a:pt x="787138" y="121910"/>
                      <a:pt x="432048" y="541554"/>
                      <a:pt x="432048" y="1044134"/>
                    </a:cubicBezTo>
                    <a:cubicBezTo>
                      <a:pt x="432048" y="1546689"/>
                      <a:pt x="787102" y="1966317"/>
                      <a:pt x="1260105" y="2065589"/>
                    </a:cubicBezTo>
                    <a:cubicBezTo>
                      <a:pt x="1190454" y="2080520"/>
                      <a:pt x="1118186" y="2088232"/>
                      <a:pt x="1044116" y="2088232"/>
                    </a:cubicBezTo>
                    <a:cubicBezTo>
                      <a:pt x="467467" y="2088232"/>
                      <a:pt x="0" y="1620765"/>
                      <a:pt x="0" y="1044116"/>
                    </a:cubicBezTo>
                    <a:cubicBezTo>
                      <a:pt x="0" y="467467"/>
                      <a:pt x="467467" y="0"/>
                      <a:pt x="1044116" y="0"/>
                    </a:cubicBezTo>
                    <a:close/>
                  </a:path>
                </a:pathLst>
              </a:custGeom>
              <a:grpFill/>
              <a:ln w="2540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9" name="椭圆 4"/>
              <p:cNvSpPr/>
              <p:nvPr/>
            </p:nvSpPr>
            <p:spPr>
              <a:xfrm rot="18840000">
                <a:off x="4057291" y="2546977"/>
                <a:ext cx="1260175" cy="2088232"/>
              </a:xfrm>
              <a:custGeom>
                <a:avLst/>
                <a:gdLst/>
                <a:ahLst/>
                <a:cxnLst/>
                <a:rect l="l" t="t" r="r" b="b"/>
                <a:pathLst>
                  <a:path w="1260175" h="2088232">
                    <a:moveTo>
                      <a:pt x="1044116" y="0"/>
                    </a:moveTo>
                    <a:cubicBezTo>
                      <a:pt x="1118211" y="0"/>
                      <a:pt x="1190502" y="7718"/>
                      <a:pt x="1260175" y="22661"/>
                    </a:cubicBezTo>
                    <a:cubicBezTo>
                      <a:pt x="787138" y="121910"/>
                      <a:pt x="432048" y="541554"/>
                      <a:pt x="432048" y="1044134"/>
                    </a:cubicBezTo>
                    <a:cubicBezTo>
                      <a:pt x="432048" y="1546689"/>
                      <a:pt x="787102" y="1966317"/>
                      <a:pt x="1260105" y="2065589"/>
                    </a:cubicBezTo>
                    <a:cubicBezTo>
                      <a:pt x="1190454" y="2080520"/>
                      <a:pt x="1118186" y="2088232"/>
                      <a:pt x="1044116" y="2088232"/>
                    </a:cubicBezTo>
                    <a:cubicBezTo>
                      <a:pt x="467467" y="2088232"/>
                      <a:pt x="0" y="1620765"/>
                      <a:pt x="0" y="1044116"/>
                    </a:cubicBezTo>
                    <a:cubicBezTo>
                      <a:pt x="0" y="467467"/>
                      <a:pt x="467467" y="0"/>
                      <a:pt x="1044116" y="0"/>
                    </a:cubicBezTo>
                    <a:close/>
                  </a:path>
                </a:pathLst>
              </a:custGeom>
              <a:grpFill/>
              <a:ln w="2540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0" name="椭圆 4"/>
              <p:cNvSpPr/>
              <p:nvPr/>
            </p:nvSpPr>
            <p:spPr>
              <a:xfrm rot="23160000">
                <a:off x="5057090" y="2370686"/>
                <a:ext cx="1260175" cy="2088232"/>
              </a:xfrm>
              <a:custGeom>
                <a:avLst/>
                <a:gdLst/>
                <a:ahLst/>
                <a:cxnLst/>
                <a:rect l="l" t="t" r="r" b="b"/>
                <a:pathLst>
                  <a:path w="1260175" h="2088232">
                    <a:moveTo>
                      <a:pt x="1044116" y="0"/>
                    </a:moveTo>
                    <a:cubicBezTo>
                      <a:pt x="1118211" y="0"/>
                      <a:pt x="1190502" y="7718"/>
                      <a:pt x="1260175" y="22661"/>
                    </a:cubicBezTo>
                    <a:cubicBezTo>
                      <a:pt x="787138" y="121910"/>
                      <a:pt x="432048" y="541554"/>
                      <a:pt x="432048" y="1044134"/>
                    </a:cubicBezTo>
                    <a:cubicBezTo>
                      <a:pt x="432048" y="1546689"/>
                      <a:pt x="787102" y="1966317"/>
                      <a:pt x="1260105" y="2065589"/>
                    </a:cubicBezTo>
                    <a:cubicBezTo>
                      <a:pt x="1190454" y="2080520"/>
                      <a:pt x="1118186" y="2088232"/>
                      <a:pt x="1044116" y="2088232"/>
                    </a:cubicBezTo>
                    <a:cubicBezTo>
                      <a:pt x="467467" y="2088232"/>
                      <a:pt x="0" y="1620765"/>
                      <a:pt x="0" y="1044116"/>
                    </a:cubicBezTo>
                    <a:cubicBezTo>
                      <a:pt x="0" y="467467"/>
                      <a:pt x="467467" y="0"/>
                      <a:pt x="1044116" y="0"/>
                    </a:cubicBezTo>
                    <a:close/>
                  </a:path>
                </a:pathLst>
              </a:custGeom>
              <a:grpFill/>
              <a:ln w="25400" cap="flat" cmpd="sng" algn="ctr">
                <a:noFill/>
                <a:prstDash val="solid"/>
              </a:ln>
              <a:effectLst/>
              <a:sp3d prstMaterial="softEdge">
                <a:bevelT w="127000" prst="artDeco"/>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grpSp>
        <p:sp>
          <p:nvSpPr>
            <p:cNvPr id="11" name="椭圆 30"/>
            <p:cNvSpPr/>
            <p:nvPr/>
          </p:nvSpPr>
          <p:spPr>
            <a:xfrm>
              <a:off x="5171295" y="2997305"/>
              <a:ext cx="1829240" cy="1829240"/>
            </a:xfrm>
            <a:prstGeom prst="ellipse">
              <a:avLst/>
            </a:prstGeom>
            <a:solidFill>
              <a:schemeClr val="accent2"/>
            </a:solidFill>
            <a:ln w="25400" cap="flat" cmpd="sng" algn="ctr">
              <a:solidFill>
                <a:sysClr val="window" lastClr="FFFFFF">
                  <a:lumMod val="85000"/>
                </a:sysClr>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2" name="椭圆 31"/>
            <p:cNvSpPr/>
            <p:nvPr/>
          </p:nvSpPr>
          <p:spPr>
            <a:xfrm>
              <a:off x="5354169" y="3184524"/>
              <a:ext cx="1463492" cy="1463492"/>
            </a:xfrm>
            <a:prstGeom prst="ellipse">
              <a:avLst/>
            </a:prstGeom>
            <a:solidFill>
              <a:sysClr val="window" lastClr="FFFFFF"/>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fontAlgn="auto">
                <a:spcBef>
                  <a:spcPts val="0"/>
                </a:spcBef>
                <a:spcAft>
                  <a:spcPts val="0"/>
                </a:spcAft>
                <a:defRPr/>
              </a:pPr>
              <a:endParaRPr lang="zh-CN" altLang="en-US" kern="0">
                <a:solidFill>
                  <a:sysClr val="window" lastClr="FFFFFF"/>
                </a:solidFill>
                <a:latin typeface="Calibri"/>
                <a:ea typeface="宋体"/>
              </a:endParaRPr>
            </a:p>
          </p:txBody>
        </p:sp>
        <p:sp>
          <p:nvSpPr>
            <p:cNvPr id="19" name="TextBox 18"/>
            <p:cNvSpPr txBox="1"/>
            <p:nvPr/>
          </p:nvSpPr>
          <p:spPr>
            <a:xfrm>
              <a:off x="5964172" y="2298786"/>
              <a:ext cx="517538" cy="395323"/>
            </a:xfrm>
            <a:prstGeom prst="rect">
              <a:avLst/>
            </a:prstGeom>
            <a:noFill/>
          </p:spPr>
          <p:txBody>
            <a:bodyPr>
              <a:spAutoFit/>
            </a:bodyPr>
            <a:lstStyle/>
            <a:p>
              <a:pPr algn="ctr" fontAlgn="auto">
                <a:spcBef>
                  <a:spcPts val="0"/>
                </a:spcBef>
                <a:spcAft>
                  <a:spcPts val="0"/>
                </a:spcAft>
                <a:defRPr/>
              </a:pPr>
              <a:r>
                <a:rPr lang="en-US" altLang="zh-CN" sz="2109" b="1" kern="0" dirty="0">
                  <a:latin typeface="+mn-lt"/>
                  <a:ea typeface="微软雅黑" pitchFamily="34" charset="-122"/>
                  <a:cs typeface="Arial" pitchFamily="34" charset="0"/>
                </a:rPr>
                <a:t>01</a:t>
              </a:r>
              <a:endParaRPr lang="zh-CN" altLang="en-US" sz="2109" b="1" kern="0" dirty="0">
                <a:latin typeface="+mn-lt"/>
                <a:ea typeface="微软雅黑" pitchFamily="34" charset="-122"/>
                <a:cs typeface="Arial" pitchFamily="34" charset="0"/>
              </a:endParaRPr>
            </a:p>
          </p:txBody>
        </p:sp>
        <p:sp>
          <p:nvSpPr>
            <p:cNvPr id="20" name="TextBox 19"/>
            <p:cNvSpPr txBox="1"/>
            <p:nvPr/>
          </p:nvSpPr>
          <p:spPr>
            <a:xfrm>
              <a:off x="7151653" y="3425940"/>
              <a:ext cx="517538" cy="395323"/>
            </a:xfrm>
            <a:prstGeom prst="rect">
              <a:avLst/>
            </a:prstGeom>
            <a:noFill/>
          </p:spPr>
          <p:txBody>
            <a:bodyPr>
              <a:spAutoFit/>
            </a:bodyPr>
            <a:lstStyle/>
            <a:p>
              <a:pPr algn="ctr" fontAlgn="auto">
                <a:spcBef>
                  <a:spcPts val="0"/>
                </a:spcBef>
                <a:spcAft>
                  <a:spcPts val="0"/>
                </a:spcAft>
                <a:defRPr/>
              </a:pPr>
              <a:r>
                <a:rPr lang="en-US" altLang="zh-CN" sz="2109" b="1" kern="0" dirty="0">
                  <a:latin typeface="+mn-lt"/>
                  <a:ea typeface="微软雅黑" pitchFamily="34" charset="-122"/>
                  <a:cs typeface="Arial" pitchFamily="34" charset="0"/>
                </a:rPr>
                <a:t>02</a:t>
              </a:r>
              <a:endParaRPr lang="zh-CN" altLang="en-US" sz="2109" b="1" kern="0" dirty="0">
                <a:latin typeface="+mn-lt"/>
                <a:ea typeface="微软雅黑" pitchFamily="34" charset="-122"/>
                <a:cs typeface="Arial" pitchFamily="34" charset="0"/>
              </a:endParaRPr>
            </a:p>
          </p:txBody>
        </p:sp>
        <p:sp>
          <p:nvSpPr>
            <p:cNvPr id="21" name="TextBox 20"/>
            <p:cNvSpPr txBox="1"/>
            <p:nvPr/>
          </p:nvSpPr>
          <p:spPr>
            <a:xfrm>
              <a:off x="6499173" y="5053170"/>
              <a:ext cx="517538" cy="395323"/>
            </a:xfrm>
            <a:prstGeom prst="rect">
              <a:avLst/>
            </a:prstGeom>
            <a:noFill/>
          </p:spPr>
          <p:txBody>
            <a:bodyPr>
              <a:spAutoFit/>
            </a:bodyPr>
            <a:lstStyle/>
            <a:p>
              <a:pPr algn="ctr" fontAlgn="auto">
                <a:spcBef>
                  <a:spcPts val="0"/>
                </a:spcBef>
                <a:spcAft>
                  <a:spcPts val="0"/>
                </a:spcAft>
                <a:defRPr/>
              </a:pPr>
              <a:r>
                <a:rPr lang="en-US" altLang="zh-CN" sz="2109" b="1" kern="0" dirty="0">
                  <a:latin typeface="+mn-lt"/>
                  <a:ea typeface="微软雅黑" pitchFamily="34" charset="-122"/>
                  <a:cs typeface="Arial" pitchFamily="34" charset="0"/>
                </a:rPr>
                <a:t>03</a:t>
              </a:r>
              <a:endParaRPr lang="zh-CN" altLang="en-US" sz="2109" b="1" kern="0" dirty="0">
                <a:latin typeface="+mn-lt"/>
                <a:ea typeface="微软雅黑" pitchFamily="34" charset="-122"/>
                <a:cs typeface="Arial" pitchFamily="34" charset="0"/>
              </a:endParaRPr>
            </a:p>
          </p:txBody>
        </p:sp>
        <p:sp>
          <p:nvSpPr>
            <p:cNvPr id="22" name="TextBox 21"/>
            <p:cNvSpPr txBox="1"/>
            <p:nvPr/>
          </p:nvSpPr>
          <p:spPr>
            <a:xfrm>
              <a:off x="4586187" y="4797575"/>
              <a:ext cx="517538" cy="395323"/>
            </a:xfrm>
            <a:prstGeom prst="rect">
              <a:avLst/>
            </a:prstGeom>
            <a:noFill/>
          </p:spPr>
          <p:txBody>
            <a:bodyPr>
              <a:spAutoFit/>
            </a:bodyPr>
            <a:lstStyle/>
            <a:p>
              <a:pPr algn="ctr" fontAlgn="auto">
                <a:spcBef>
                  <a:spcPts val="0"/>
                </a:spcBef>
                <a:spcAft>
                  <a:spcPts val="0"/>
                </a:spcAft>
                <a:defRPr/>
              </a:pPr>
              <a:r>
                <a:rPr lang="en-US" altLang="zh-CN" sz="2109" b="1" kern="0" dirty="0">
                  <a:latin typeface="+mn-lt"/>
                  <a:ea typeface="微软雅黑" pitchFamily="34" charset="-122"/>
                  <a:cs typeface="Arial" pitchFamily="34" charset="0"/>
                </a:rPr>
                <a:t>04</a:t>
              </a:r>
              <a:endParaRPr lang="zh-CN" altLang="en-US" sz="2109" b="1" kern="0" dirty="0">
                <a:latin typeface="+mn-lt"/>
                <a:ea typeface="微软雅黑" pitchFamily="34" charset="-122"/>
                <a:cs typeface="Arial" pitchFamily="34" charset="0"/>
              </a:endParaRPr>
            </a:p>
          </p:txBody>
        </p:sp>
        <p:sp>
          <p:nvSpPr>
            <p:cNvPr id="23" name="TextBox 22"/>
            <p:cNvSpPr txBox="1"/>
            <p:nvPr/>
          </p:nvSpPr>
          <p:spPr>
            <a:xfrm>
              <a:off x="4538560" y="3141770"/>
              <a:ext cx="515950" cy="395323"/>
            </a:xfrm>
            <a:prstGeom prst="rect">
              <a:avLst/>
            </a:prstGeom>
            <a:noFill/>
          </p:spPr>
          <p:txBody>
            <a:bodyPr>
              <a:spAutoFit/>
            </a:bodyPr>
            <a:lstStyle/>
            <a:p>
              <a:pPr algn="ctr" fontAlgn="auto">
                <a:spcBef>
                  <a:spcPts val="0"/>
                </a:spcBef>
                <a:spcAft>
                  <a:spcPts val="0"/>
                </a:spcAft>
                <a:defRPr/>
              </a:pPr>
              <a:r>
                <a:rPr lang="en-US" altLang="zh-CN" sz="2109" b="1" kern="0" dirty="0">
                  <a:latin typeface="+mn-lt"/>
                  <a:ea typeface="微软雅黑" pitchFamily="34" charset="-122"/>
                  <a:cs typeface="Arial" pitchFamily="34" charset="0"/>
                </a:rPr>
                <a:t>05</a:t>
              </a:r>
              <a:endParaRPr lang="zh-CN" altLang="en-US" sz="2109" b="1" kern="0" dirty="0">
                <a:latin typeface="+mn-lt"/>
                <a:ea typeface="微软雅黑" pitchFamily="34" charset="-122"/>
                <a:cs typeface="Arial" pitchFamily="34" charset="0"/>
              </a:endParaRPr>
            </a:p>
          </p:txBody>
        </p:sp>
        <p:sp>
          <p:nvSpPr>
            <p:cNvPr id="46" name="Freeform 21"/>
            <p:cNvSpPr>
              <a:spLocks noEditPoints="1"/>
            </p:cNvSpPr>
            <p:nvPr/>
          </p:nvSpPr>
          <p:spPr bwMode="auto">
            <a:xfrm>
              <a:off x="5645076" y="3510080"/>
              <a:ext cx="836634" cy="744556"/>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accent5"/>
            </a:solidFill>
            <a:ln>
              <a:noFill/>
            </a:ln>
          </p:spPr>
          <p:txBody>
            <a:bodyPr/>
            <a:lstStyle/>
            <a:p>
              <a:pPr fontAlgn="auto">
                <a:spcBef>
                  <a:spcPts val="0"/>
                </a:spcBef>
                <a:spcAft>
                  <a:spcPts val="0"/>
                </a:spcAft>
                <a:defRPr/>
              </a:pPr>
              <a:endParaRPr lang="en-US" dirty="0">
                <a:latin typeface="+mn-lt"/>
                <a:ea typeface="+mn-ea"/>
              </a:endParaRPr>
            </a:p>
          </p:txBody>
        </p:sp>
        <p:sp>
          <p:nvSpPr>
            <p:cNvPr id="63514" name="TextBox 47"/>
            <p:cNvSpPr txBox="1">
              <a:spLocks noChangeArrowheads="1"/>
            </p:cNvSpPr>
            <p:nvPr/>
          </p:nvSpPr>
          <p:spPr bwMode="auto">
            <a:xfrm>
              <a:off x="3854145" y="3654072"/>
              <a:ext cx="891029" cy="580035"/>
            </a:xfrm>
            <a:prstGeom prst="rect">
              <a:avLst/>
            </a:prstGeom>
            <a:noFill/>
            <a:ln w="9525">
              <a:noFill/>
              <a:miter lim="800000"/>
              <a:headEnd/>
              <a:tailEnd/>
            </a:ln>
          </p:spPr>
          <p:txBody>
            <a:bodyPr wrap="none">
              <a:spAutoFit/>
            </a:bodyPr>
            <a:lstStyle/>
            <a:p>
              <a:r>
                <a:rPr lang="en-US" altLang="zh-CN" sz="3375" b="1">
                  <a:solidFill>
                    <a:schemeClr val="bg2"/>
                  </a:solidFill>
                </a:rPr>
                <a:t>20%</a:t>
              </a:r>
              <a:endParaRPr lang="en-GB" altLang="zh-CN" sz="3375" b="1">
                <a:solidFill>
                  <a:schemeClr val="bg2"/>
                </a:solidFill>
              </a:endParaRPr>
            </a:p>
          </p:txBody>
        </p:sp>
        <p:sp>
          <p:nvSpPr>
            <p:cNvPr id="63515" name="TextBox 48"/>
            <p:cNvSpPr txBox="1">
              <a:spLocks noChangeArrowheads="1"/>
            </p:cNvSpPr>
            <p:nvPr/>
          </p:nvSpPr>
          <p:spPr bwMode="auto">
            <a:xfrm>
              <a:off x="5049915" y="5368066"/>
              <a:ext cx="891029" cy="580035"/>
            </a:xfrm>
            <a:prstGeom prst="rect">
              <a:avLst/>
            </a:prstGeom>
            <a:noFill/>
            <a:ln w="9525">
              <a:noFill/>
              <a:miter lim="800000"/>
              <a:headEnd/>
              <a:tailEnd/>
            </a:ln>
          </p:spPr>
          <p:txBody>
            <a:bodyPr wrap="none">
              <a:spAutoFit/>
            </a:bodyPr>
            <a:lstStyle/>
            <a:p>
              <a:r>
                <a:rPr lang="en-US" altLang="zh-CN" sz="3375" b="1">
                  <a:solidFill>
                    <a:schemeClr val="bg2"/>
                  </a:solidFill>
                </a:rPr>
                <a:t>20%</a:t>
              </a:r>
              <a:endParaRPr lang="en-GB" altLang="zh-CN" sz="3375" b="1">
                <a:solidFill>
                  <a:schemeClr val="bg2"/>
                </a:solidFill>
              </a:endParaRPr>
            </a:p>
          </p:txBody>
        </p:sp>
        <p:sp>
          <p:nvSpPr>
            <p:cNvPr id="63516" name="TextBox 49"/>
            <p:cNvSpPr txBox="1">
              <a:spLocks noChangeArrowheads="1"/>
            </p:cNvSpPr>
            <p:nvPr/>
          </p:nvSpPr>
          <p:spPr bwMode="auto">
            <a:xfrm>
              <a:off x="5093777" y="1823655"/>
              <a:ext cx="891029" cy="580035"/>
            </a:xfrm>
            <a:prstGeom prst="rect">
              <a:avLst/>
            </a:prstGeom>
            <a:noFill/>
            <a:ln w="9525">
              <a:noFill/>
              <a:miter lim="800000"/>
              <a:headEnd/>
              <a:tailEnd/>
            </a:ln>
          </p:spPr>
          <p:txBody>
            <a:bodyPr wrap="none">
              <a:spAutoFit/>
            </a:bodyPr>
            <a:lstStyle/>
            <a:p>
              <a:r>
                <a:rPr lang="en-US" altLang="zh-CN" sz="3375" b="1">
                  <a:solidFill>
                    <a:schemeClr val="bg2"/>
                  </a:solidFill>
                </a:rPr>
                <a:t>20%</a:t>
              </a:r>
              <a:endParaRPr lang="en-GB" altLang="zh-CN" sz="3375" b="1">
                <a:solidFill>
                  <a:schemeClr val="bg2"/>
                </a:solidFill>
              </a:endParaRPr>
            </a:p>
          </p:txBody>
        </p:sp>
        <p:sp>
          <p:nvSpPr>
            <p:cNvPr id="63517" name="TextBox 50"/>
            <p:cNvSpPr txBox="1">
              <a:spLocks noChangeArrowheads="1"/>
            </p:cNvSpPr>
            <p:nvPr/>
          </p:nvSpPr>
          <p:spPr bwMode="auto">
            <a:xfrm>
              <a:off x="6975489" y="2542191"/>
              <a:ext cx="891029" cy="580035"/>
            </a:xfrm>
            <a:prstGeom prst="rect">
              <a:avLst/>
            </a:prstGeom>
            <a:noFill/>
            <a:ln w="9525">
              <a:noFill/>
              <a:miter lim="800000"/>
              <a:headEnd/>
              <a:tailEnd/>
            </a:ln>
          </p:spPr>
          <p:txBody>
            <a:bodyPr wrap="none">
              <a:spAutoFit/>
            </a:bodyPr>
            <a:lstStyle/>
            <a:p>
              <a:r>
                <a:rPr lang="en-US" altLang="zh-CN" sz="3375" b="1">
                  <a:solidFill>
                    <a:schemeClr val="bg2"/>
                  </a:solidFill>
                </a:rPr>
                <a:t>20%</a:t>
              </a:r>
              <a:endParaRPr lang="en-GB" altLang="zh-CN" sz="3375" b="1">
                <a:solidFill>
                  <a:schemeClr val="bg2"/>
                </a:solidFill>
              </a:endParaRPr>
            </a:p>
          </p:txBody>
        </p:sp>
        <p:sp>
          <p:nvSpPr>
            <p:cNvPr id="63518" name="TextBox 51"/>
            <p:cNvSpPr txBox="1">
              <a:spLocks noChangeArrowheads="1"/>
            </p:cNvSpPr>
            <p:nvPr/>
          </p:nvSpPr>
          <p:spPr bwMode="auto">
            <a:xfrm>
              <a:off x="7171407" y="4568946"/>
              <a:ext cx="891029" cy="580035"/>
            </a:xfrm>
            <a:prstGeom prst="rect">
              <a:avLst/>
            </a:prstGeom>
            <a:noFill/>
            <a:ln w="9525">
              <a:noFill/>
              <a:miter lim="800000"/>
              <a:headEnd/>
              <a:tailEnd/>
            </a:ln>
          </p:spPr>
          <p:txBody>
            <a:bodyPr wrap="none">
              <a:spAutoFit/>
            </a:bodyPr>
            <a:lstStyle/>
            <a:p>
              <a:r>
                <a:rPr lang="en-US" altLang="zh-CN" sz="3375" b="1">
                  <a:solidFill>
                    <a:schemeClr val="bg2"/>
                  </a:solidFill>
                </a:rPr>
                <a:t>20%</a:t>
              </a:r>
              <a:endParaRPr lang="en-GB" altLang="zh-CN" sz="3375" b="1">
                <a:solidFill>
                  <a:schemeClr val="bg2"/>
                </a:solidFill>
              </a:endParaRPr>
            </a:p>
          </p:txBody>
        </p:sp>
      </p:grpSp>
      <p:sp>
        <p:nvSpPr>
          <p:cNvPr id="35" name="矩形 34"/>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37" name="矩形 36"/>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38" name="文本框 37"/>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0" name="文本框 39"/>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50426878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36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500"/>
                                        <p:tgtEl>
                                          <p:spTgt spid="36"/>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p:cNvGrpSpPr>
            <a:grpSpLocks/>
          </p:cNvGrpSpPr>
          <p:nvPr/>
        </p:nvGrpSpPr>
        <p:grpSpPr bwMode="auto">
          <a:xfrm>
            <a:off x="877647" y="1860064"/>
            <a:ext cx="4769866" cy="4558913"/>
            <a:chOff x="3834145" y="1859536"/>
            <a:chExt cx="4523710" cy="4321816"/>
          </a:xfrm>
        </p:grpSpPr>
        <p:grpSp>
          <p:nvGrpSpPr>
            <p:cNvPr id="76822" name="Group 3"/>
            <p:cNvGrpSpPr>
              <a:grpSpLocks/>
            </p:cNvGrpSpPr>
            <p:nvPr/>
          </p:nvGrpSpPr>
          <p:grpSpPr bwMode="auto">
            <a:xfrm>
              <a:off x="3834145" y="1859536"/>
              <a:ext cx="4523710" cy="4321816"/>
              <a:chOff x="441146" y="1513834"/>
              <a:chExt cx="5188504" cy="4321816"/>
            </a:xfrm>
          </p:grpSpPr>
          <p:sp>
            <p:nvSpPr>
              <p:cNvPr id="5" name="Freeform 5"/>
              <p:cNvSpPr>
                <a:spLocks/>
              </p:cNvSpPr>
              <p:nvPr/>
            </p:nvSpPr>
            <p:spPr bwMode="auto">
              <a:xfrm rot="10800000">
                <a:off x="3034487" y="2816886"/>
                <a:ext cx="1287565" cy="807861"/>
              </a:xfrm>
              <a:custGeom>
                <a:avLst/>
                <a:gdLst>
                  <a:gd name="T0" fmla="*/ 2601 w 11008"/>
                  <a:gd name="T1" fmla="*/ 7085 h 7085"/>
                  <a:gd name="T2" fmla="*/ 11008 w 11008"/>
                  <a:gd name="T3" fmla="*/ 4404 h 7085"/>
                  <a:gd name="T4" fmla="*/ 11008 w 11008"/>
                  <a:gd name="T5" fmla="*/ 0 h 7085"/>
                  <a:gd name="T6" fmla="*/ 1503 w 11008"/>
                  <a:gd name="T7" fmla="*/ 3032 h 7085"/>
                  <a:gd name="T8" fmla="*/ 0 w 11008"/>
                  <a:gd name="T9" fmla="*/ 3511 h 7085"/>
                  <a:gd name="T10" fmla="*/ 2601 w 11008"/>
                  <a:gd name="T11" fmla="*/ 7085 h 7085"/>
                </a:gdLst>
                <a:ahLst/>
                <a:cxnLst>
                  <a:cxn ang="0">
                    <a:pos x="T0" y="T1"/>
                  </a:cxn>
                  <a:cxn ang="0">
                    <a:pos x="T2" y="T3"/>
                  </a:cxn>
                  <a:cxn ang="0">
                    <a:pos x="T4" y="T5"/>
                  </a:cxn>
                  <a:cxn ang="0">
                    <a:pos x="T6" y="T7"/>
                  </a:cxn>
                  <a:cxn ang="0">
                    <a:pos x="T8" y="T9"/>
                  </a:cxn>
                  <a:cxn ang="0">
                    <a:pos x="T10" y="T11"/>
                  </a:cxn>
                </a:cxnLst>
                <a:rect l="0" t="0" r="r" b="b"/>
                <a:pathLst>
                  <a:path w="11008" h="7085">
                    <a:moveTo>
                      <a:pt x="2601" y="7085"/>
                    </a:moveTo>
                    <a:lnTo>
                      <a:pt x="11008" y="4404"/>
                    </a:lnTo>
                    <a:lnTo>
                      <a:pt x="11008" y="0"/>
                    </a:lnTo>
                    <a:lnTo>
                      <a:pt x="1503" y="3032"/>
                    </a:lnTo>
                    <a:lnTo>
                      <a:pt x="0" y="3511"/>
                    </a:lnTo>
                    <a:lnTo>
                      <a:pt x="2601" y="7085"/>
                    </a:lnTo>
                    <a:close/>
                  </a:path>
                </a:pathLst>
              </a:custGeom>
              <a:gradFill flip="none" rotWithShape="1">
                <a:gsLst>
                  <a:gs pos="0">
                    <a:schemeClr val="accent3"/>
                  </a:gs>
                  <a:gs pos="100000">
                    <a:schemeClr val="accent3">
                      <a:lumMod val="75000"/>
                    </a:schemeClr>
                  </a:gs>
                </a:gsLst>
                <a:lin ang="18900000" scaled="1"/>
                <a:tileRect/>
              </a:gra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6" name="Freeform 6"/>
              <p:cNvSpPr>
                <a:spLocks/>
              </p:cNvSpPr>
              <p:nvPr/>
            </p:nvSpPr>
            <p:spPr bwMode="auto">
              <a:xfrm rot="10800000">
                <a:off x="3036309" y="2742290"/>
                <a:ext cx="981608" cy="395200"/>
              </a:xfrm>
              <a:custGeom>
                <a:avLst/>
                <a:gdLst>
                  <a:gd name="T0" fmla="*/ 8407 w 8407"/>
                  <a:gd name="T1" fmla="*/ 1425 h 3452"/>
                  <a:gd name="T2" fmla="*/ 8407 w 8407"/>
                  <a:gd name="T3" fmla="*/ 0 h 3452"/>
                  <a:gd name="T4" fmla="*/ 0 w 8407"/>
                  <a:gd name="T5" fmla="*/ 2681 h 3452"/>
                  <a:gd name="T6" fmla="*/ 75 w 8407"/>
                  <a:gd name="T7" fmla="*/ 2785 h 3452"/>
                  <a:gd name="T8" fmla="*/ 2051 w 8407"/>
                  <a:gd name="T9" fmla="*/ 3452 h 3452"/>
                  <a:gd name="T10" fmla="*/ 8407 w 8407"/>
                  <a:gd name="T11" fmla="*/ 1425 h 3452"/>
                </a:gdLst>
                <a:ahLst/>
                <a:cxnLst>
                  <a:cxn ang="0">
                    <a:pos x="T0" y="T1"/>
                  </a:cxn>
                  <a:cxn ang="0">
                    <a:pos x="T2" y="T3"/>
                  </a:cxn>
                  <a:cxn ang="0">
                    <a:pos x="T4" y="T5"/>
                  </a:cxn>
                  <a:cxn ang="0">
                    <a:pos x="T6" y="T7"/>
                  </a:cxn>
                  <a:cxn ang="0">
                    <a:pos x="T8" y="T9"/>
                  </a:cxn>
                  <a:cxn ang="0">
                    <a:pos x="T10" y="T11"/>
                  </a:cxn>
                </a:cxnLst>
                <a:rect l="0" t="0" r="r" b="b"/>
                <a:pathLst>
                  <a:path w="8407" h="3452">
                    <a:moveTo>
                      <a:pt x="8407" y="1425"/>
                    </a:moveTo>
                    <a:lnTo>
                      <a:pt x="8407" y="0"/>
                    </a:lnTo>
                    <a:lnTo>
                      <a:pt x="0" y="2681"/>
                    </a:lnTo>
                    <a:lnTo>
                      <a:pt x="75" y="2785"/>
                    </a:lnTo>
                    <a:lnTo>
                      <a:pt x="2051" y="3452"/>
                    </a:lnTo>
                    <a:lnTo>
                      <a:pt x="8407" y="1425"/>
                    </a:lnTo>
                    <a:close/>
                  </a:path>
                </a:pathLst>
              </a:custGeom>
              <a:solidFill>
                <a:schemeClr val="accent3">
                  <a:lumMod val="75000"/>
                </a:schemeClr>
              </a:soli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7" name="Freeform 7"/>
              <p:cNvSpPr>
                <a:spLocks/>
              </p:cNvSpPr>
              <p:nvPr/>
            </p:nvSpPr>
            <p:spPr bwMode="auto">
              <a:xfrm rot="10800000">
                <a:off x="3036309" y="3370803"/>
                <a:ext cx="1853948" cy="1193539"/>
              </a:xfrm>
              <a:custGeom>
                <a:avLst/>
                <a:gdLst>
                  <a:gd name="T0" fmla="*/ 3918 w 15876"/>
                  <a:gd name="T1" fmla="*/ 10447 h 10481"/>
                  <a:gd name="T2" fmla="*/ 4018 w 15876"/>
                  <a:gd name="T3" fmla="*/ 10481 h 10481"/>
                  <a:gd name="T4" fmla="*/ 15876 w 15876"/>
                  <a:gd name="T5" fmla="*/ 6700 h 10481"/>
                  <a:gd name="T6" fmla="*/ 15876 w 15876"/>
                  <a:gd name="T7" fmla="*/ 0 h 10481"/>
                  <a:gd name="T8" fmla="*/ 1592 w 15876"/>
                  <a:gd name="T9" fmla="*/ 4555 h 10481"/>
                  <a:gd name="T10" fmla="*/ 0 w 15876"/>
                  <a:gd name="T11" fmla="*/ 5063 h 10481"/>
                  <a:gd name="T12" fmla="*/ 3918 w 15876"/>
                  <a:gd name="T13" fmla="*/ 10447 h 10481"/>
                </a:gdLst>
                <a:ahLst/>
                <a:cxnLst>
                  <a:cxn ang="0">
                    <a:pos x="T0" y="T1"/>
                  </a:cxn>
                  <a:cxn ang="0">
                    <a:pos x="T2" y="T3"/>
                  </a:cxn>
                  <a:cxn ang="0">
                    <a:pos x="T4" y="T5"/>
                  </a:cxn>
                  <a:cxn ang="0">
                    <a:pos x="T6" y="T7"/>
                  </a:cxn>
                  <a:cxn ang="0">
                    <a:pos x="T8" y="T9"/>
                  </a:cxn>
                  <a:cxn ang="0">
                    <a:pos x="T10" y="T11"/>
                  </a:cxn>
                  <a:cxn ang="0">
                    <a:pos x="T12" y="T13"/>
                  </a:cxn>
                </a:cxnLst>
                <a:rect l="0" t="0" r="r" b="b"/>
                <a:pathLst>
                  <a:path w="15876" h="10481">
                    <a:moveTo>
                      <a:pt x="3918" y="10447"/>
                    </a:moveTo>
                    <a:lnTo>
                      <a:pt x="4018" y="10481"/>
                    </a:lnTo>
                    <a:lnTo>
                      <a:pt x="15876" y="6700"/>
                    </a:lnTo>
                    <a:lnTo>
                      <a:pt x="15876" y="0"/>
                    </a:lnTo>
                    <a:lnTo>
                      <a:pt x="1592" y="4555"/>
                    </a:lnTo>
                    <a:lnTo>
                      <a:pt x="0" y="5063"/>
                    </a:lnTo>
                    <a:lnTo>
                      <a:pt x="3918" y="10447"/>
                    </a:lnTo>
                    <a:close/>
                  </a:path>
                </a:pathLst>
              </a:custGeom>
              <a:gradFill flip="none" rotWithShape="1">
                <a:gsLst>
                  <a:gs pos="0">
                    <a:schemeClr val="accent2"/>
                  </a:gs>
                  <a:gs pos="100000">
                    <a:schemeClr val="accent2">
                      <a:lumMod val="75000"/>
                    </a:schemeClr>
                  </a:gs>
                </a:gsLst>
                <a:lin ang="18900000" scaled="1"/>
                <a:tileRect/>
              </a:gra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8" name="Freeform 8"/>
              <p:cNvSpPr>
                <a:spLocks/>
              </p:cNvSpPr>
              <p:nvPr/>
            </p:nvSpPr>
            <p:spPr bwMode="auto">
              <a:xfrm rot="10800000">
                <a:off x="1652222" y="3285096"/>
                <a:ext cx="1384087" cy="515824"/>
              </a:xfrm>
              <a:custGeom>
                <a:avLst/>
                <a:gdLst>
                  <a:gd name="T0" fmla="*/ 9472 w 11839"/>
                  <a:gd name="T1" fmla="*/ 4525 h 4525"/>
                  <a:gd name="T2" fmla="*/ 11839 w 11839"/>
                  <a:gd name="T3" fmla="*/ 3725 h 4525"/>
                  <a:gd name="T4" fmla="*/ 0 w 11839"/>
                  <a:gd name="T5" fmla="*/ 0 h 4525"/>
                  <a:gd name="T6" fmla="*/ 0 w 11839"/>
                  <a:gd name="T7" fmla="*/ 1544 h 4525"/>
                  <a:gd name="T8" fmla="*/ 9472 w 11839"/>
                  <a:gd name="T9" fmla="*/ 4525 h 4525"/>
                </a:gdLst>
                <a:ahLst/>
                <a:cxnLst>
                  <a:cxn ang="0">
                    <a:pos x="T0" y="T1"/>
                  </a:cxn>
                  <a:cxn ang="0">
                    <a:pos x="T2" y="T3"/>
                  </a:cxn>
                  <a:cxn ang="0">
                    <a:pos x="T4" y="T5"/>
                  </a:cxn>
                  <a:cxn ang="0">
                    <a:pos x="T6" y="T7"/>
                  </a:cxn>
                  <a:cxn ang="0">
                    <a:pos x="T8" y="T9"/>
                  </a:cxn>
                </a:cxnLst>
                <a:rect l="0" t="0" r="r" b="b"/>
                <a:pathLst>
                  <a:path w="11839" h="4525">
                    <a:moveTo>
                      <a:pt x="9472" y="4525"/>
                    </a:moveTo>
                    <a:lnTo>
                      <a:pt x="11839" y="3725"/>
                    </a:lnTo>
                    <a:lnTo>
                      <a:pt x="0" y="0"/>
                    </a:lnTo>
                    <a:lnTo>
                      <a:pt x="0" y="1544"/>
                    </a:lnTo>
                    <a:lnTo>
                      <a:pt x="9472" y="4525"/>
                    </a:lnTo>
                    <a:close/>
                  </a:path>
                </a:pathLst>
              </a:custGeom>
              <a:solidFill>
                <a:schemeClr val="accent2">
                  <a:lumMod val="75000"/>
                </a:schemeClr>
              </a:soli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9" name="Freeform 9"/>
              <p:cNvSpPr>
                <a:spLocks/>
              </p:cNvSpPr>
              <p:nvPr/>
            </p:nvSpPr>
            <p:spPr bwMode="auto">
              <a:xfrm rot="10800000">
                <a:off x="3034487" y="3278748"/>
                <a:ext cx="1385908" cy="522173"/>
              </a:xfrm>
              <a:custGeom>
                <a:avLst/>
                <a:gdLst>
                  <a:gd name="T0" fmla="*/ 2353 w 11858"/>
                  <a:gd name="T1" fmla="*/ 4576 h 4576"/>
                  <a:gd name="T2" fmla="*/ 11858 w 11858"/>
                  <a:gd name="T3" fmla="*/ 1544 h 4576"/>
                  <a:gd name="T4" fmla="*/ 11858 w 11858"/>
                  <a:gd name="T5" fmla="*/ 0 h 4576"/>
                  <a:gd name="T6" fmla="*/ 0 w 11858"/>
                  <a:gd name="T7" fmla="*/ 3781 h 4576"/>
                  <a:gd name="T8" fmla="*/ 2353 w 11858"/>
                  <a:gd name="T9" fmla="*/ 4576 h 4576"/>
                </a:gdLst>
                <a:ahLst/>
                <a:cxnLst>
                  <a:cxn ang="0">
                    <a:pos x="T0" y="T1"/>
                  </a:cxn>
                  <a:cxn ang="0">
                    <a:pos x="T2" y="T3"/>
                  </a:cxn>
                  <a:cxn ang="0">
                    <a:pos x="T4" y="T5"/>
                  </a:cxn>
                  <a:cxn ang="0">
                    <a:pos x="T6" y="T7"/>
                  </a:cxn>
                  <a:cxn ang="0">
                    <a:pos x="T8" y="T9"/>
                  </a:cxn>
                </a:cxnLst>
                <a:rect l="0" t="0" r="r" b="b"/>
                <a:pathLst>
                  <a:path w="11858" h="4576">
                    <a:moveTo>
                      <a:pt x="2353" y="4576"/>
                    </a:moveTo>
                    <a:lnTo>
                      <a:pt x="11858" y="1544"/>
                    </a:lnTo>
                    <a:lnTo>
                      <a:pt x="11858" y="0"/>
                    </a:lnTo>
                    <a:lnTo>
                      <a:pt x="0" y="3781"/>
                    </a:lnTo>
                    <a:lnTo>
                      <a:pt x="2353" y="4576"/>
                    </a:lnTo>
                    <a:close/>
                  </a:path>
                </a:pathLst>
              </a:custGeom>
              <a:solidFill>
                <a:schemeClr val="accent2">
                  <a:lumMod val="75000"/>
                </a:schemeClr>
              </a:soli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10" name="Freeform 10"/>
              <p:cNvSpPr>
                <a:spLocks/>
              </p:cNvSpPr>
              <p:nvPr/>
            </p:nvSpPr>
            <p:spPr bwMode="auto">
              <a:xfrm rot="10800000">
                <a:off x="3036309" y="4045342"/>
                <a:ext cx="1974145" cy="717393"/>
              </a:xfrm>
              <a:custGeom>
                <a:avLst/>
                <a:gdLst>
                  <a:gd name="T0" fmla="*/ 16909 w 16909"/>
                  <a:gd name="T1" fmla="*/ 1750 h 6305"/>
                  <a:gd name="T2" fmla="*/ 16909 w 16909"/>
                  <a:gd name="T3" fmla="*/ 0 h 6305"/>
                  <a:gd name="T4" fmla="*/ 0 w 16909"/>
                  <a:gd name="T5" fmla="*/ 5393 h 6305"/>
                  <a:gd name="T6" fmla="*/ 26 w 16909"/>
                  <a:gd name="T7" fmla="*/ 5428 h 6305"/>
                  <a:gd name="T8" fmla="*/ 2625 w 16909"/>
                  <a:gd name="T9" fmla="*/ 6305 h 6305"/>
                  <a:gd name="T10" fmla="*/ 16909 w 16909"/>
                  <a:gd name="T11" fmla="*/ 1750 h 6305"/>
                </a:gdLst>
                <a:ahLst/>
                <a:cxnLst>
                  <a:cxn ang="0">
                    <a:pos x="T0" y="T1"/>
                  </a:cxn>
                  <a:cxn ang="0">
                    <a:pos x="T2" y="T3"/>
                  </a:cxn>
                  <a:cxn ang="0">
                    <a:pos x="T4" y="T5"/>
                  </a:cxn>
                  <a:cxn ang="0">
                    <a:pos x="T6" y="T7"/>
                  </a:cxn>
                  <a:cxn ang="0">
                    <a:pos x="T8" y="T9"/>
                  </a:cxn>
                  <a:cxn ang="0">
                    <a:pos x="T10" y="T11"/>
                  </a:cxn>
                </a:cxnLst>
                <a:rect l="0" t="0" r="r" b="b"/>
                <a:pathLst>
                  <a:path w="16909" h="6305">
                    <a:moveTo>
                      <a:pt x="16909" y="1750"/>
                    </a:moveTo>
                    <a:lnTo>
                      <a:pt x="16909" y="0"/>
                    </a:lnTo>
                    <a:lnTo>
                      <a:pt x="0" y="5393"/>
                    </a:lnTo>
                    <a:lnTo>
                      <a:pt x="26" y="5428"/>
                    </a:lnTo>
                    <a:lnTo>
                      <a:pt x="2625" y="6305"/>
                    </a:lnTo>
                    <a:lnTo>
                      <a:pt x="16909" y="1750"/>
                    </a:lnTo>
                    <a:close/>
                  </a:path>
                </a:pathLst>
              </a:custGeom>
              <a:solidFill>
                <a:schemeClr val="accent1">
                  <a:lumMod val="75000"/>
                </a:schemeClr>
              </a:soli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11" name="Freeform 11"/>
              <p:cNvSpPr>
                <a:spLocks/>
              </p:cNvSpPr>
              <p:nvPr/>
            </p:nvSpPr>
            <p:spPr bwMode="auto">
              <a:xfrm rot="10800000">
                <a:off x="3036309" y="2291539"/>
                <a:ext cx="883265" cy="682476"/>
              </a:xfrm>
              <a:custGeom>
                <a:avLst/>
                <a:gdLst>
                  <a:gd name="T0" fmla="*/ 2601 w 7565"/>
                  <a:gd name="T1" fmla="*/ 5988 h 5988"/>
                  <a:gd name="T2" fmla="*/ 7565 w 7565"/>
                  <a:gd name="T3" fmla="*/ 4405 h 5988"/>
                  <a:gd name="T4" fmla="*/ 7565 w 7565"/>
                  <a:gd name="T5" fmla="*/ 0 h 5988"/>
                  <a:gd name="T6" fmla="*/ 1209 w 7565"/>
                  <a:gd name="T7" fmla="*/ 2027 h 5988"/>
                  <a:gd name="T8" fmla="*/ 0 w 7565"/>
                  <a:gd name="T9" fmla="*/ 2413 h 5988"/>
                  <a:gd name="T10" fmla="*/ 2601 w 7565"/>
                  <a:gd name="T11" fmla="*/ 5988 h 5988"/>
                </a:gdLst>
                <a:ahLst/>
                <a:cxnLst>
                  <a:cxn ang="0">
                    <a:pos x="T0" y="T1"/>
                  </a:cxn>
                  <a:cxn ang="0">
                    <a:pos x="T2" y="T3"/>
                  </a:cxn>
                  <a:cxn ang="0">
                    <a:pos x="T4" y="T5"/>
                  </a:cxn>
                  <a:cxn ang="0">
                    <a:pos x="T6" y="T7"/>
                  </a:cxn>
                  <a:cxn ang="0">
                    <a:pos x="T8" y="T9"/>
                  </a:cxn>
                  <a:cxn ang="0">
                    <a:pos x="T10" y="T11"/>
                  </a:cxn>
                </a:cxnLst>
                <a:rect l="0" t="0" r="r" b="b"/>
                <a:pathLst>
                  <a:path w="7565" h="5988">
                    <a:moveTo>
                      <a:pt x="2601" y="5988"/>
                    </a:moveTo>
                    <a:lnTo>
                      <a:pt x="7565" y="4405"/>
                    </a:lnTo>
                    <a:lnTo>
                      <a:pt x="7565" y="0"/>
                    </a:lnTo>
                    <a:lnTo>
                      <a:pt x="1209" y="2027"/>
                    </a:lnTo>
                    <a:lnTo>
                      <a:pt x="0" y="2413"/>
                    </a:lnTo>
                    <a:lnTo>
                      <a:pt x="2601" y="5988"/>
                    </a:lnTo>
                    <a:close/>
                  </a:path>
                </a:pathLst>
              </a:custGeom>
              <a:gradFill flip="none" rotWithShape="1">
                <a:gsLst>
                  <a:gs pos="0">
                    <a:schemeClr val="accent4"/>
                  </a:gs>
                  <a:gs pos="100000">
                    <a:schemeClr val="accent4">
                      <a:lumMod val="75000"/>
                    </a:schemeClr>
                  </a:gs>
                </a:gsLst>
                <a:lin ang="8100000" scaled="1"/>
                <a:tileRect/>
              </a:gra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12" name="Freeform 12"/>
              <p:cNvSpPr>
                <a:spLocks/>
              </p:cNvSpPr>
              <p:nvPr/>
            </p:nvSpPr>
            <p:spPr bwMode="auto">
              <a:xfrm rot="10800000">
                <a:off x="1176897" y="3375563"/>
                <a:ext cx="1859412" cy="1188778"/>
              </a:xfrm>
              <a:custGeom>
                <a:avLst/>
                <a:gdLst>
                  <a:gd name="T0" fmla="*/ 11839 w 15915"/>
                  <a:gd name="T1" fmla="*/ 10425 h 10425"/>
                  <a:gd name="T2" fmla="*/ 12018 w 15915"/>
                  <a:gd name="T3" fmla="*/ 10365 h 10425"/>
                  <a:gd name="T4" fmla="*/ 15915 w 15915"/>
                  <a:gd name="T5" fmla="*/ 5008 h 10425"/>
                  <a:gd name="T6" fmla="*/ 14281 w 15915"/>
                  <a:gd name="T7" fmla="*/ 4494 h 10425"/>
                  <a:gd name="T8" fmla="*/ 0 w 15915"/>
                  <a:gd name="T9" fmla="*/ 0 h 10425"/>
                  <a:gd name="T10" fmla="*/ 0 w 15915"/>
                  <a:gd name="T11" fmla="*/ 6700 h 10425"/>
                  <a:gd name="T12" fmla="*/ 11839 w 15915"/>
                  <a:gd name="T13" fmla="*/ 10425 h 10425"/>
                </a:gdLst>
                <a:ahLst/>
                <a:cxnLst>
                  <a:cxn ang="0">
                    <a:pos x="T0" y="T1"/>
                  </a:cxn>
                  <a:cxn ang="0">
                    <a:pos x="T2" y="T3"/>
                  </a:cxn>
                  <a:cxn ang="0">
                    <a:pos x="T4" y="T5"/>
                  </a:cxn>
                  <a:cxn ang="0">
                    <a:pos x="T6" y="T7"/>
                  </a:cxn>
                  <a:cxn ang="0">
                    <a:pos x="T8" y="T9"/>
                  </a:cxn>
                  <a:cxn ang="0">
                    <a:pos x="T10" y="T11"/>
                  </a:cxn>
                  <a:cxn ang="0">
                    <a:pos x="T12" y="T13"/>
                  </a:cxn>
                </a:cxnLst>
                <a:rect l="0" t="0" r="r" b="b"/>
                <a:pathLst>
                  <a:path w="15915" h="10425">
                    <a:moveTo>
                      <a:pt x="11839" y="10425"/>
                    </a:moveTo>
                    <a:lnTo>
                      <a:pt x="12018" y="10365"/>
                    </a:lnTo>
                    <a:lnTo>
                      <a:pt x="15915" y="5008"/>
                    </a:lnTo>
                    <a:lnTo>
                      <a:pt x="14281" y="4494"/>
                    </a:lnTo>
                    <a:lnTo>
                      <a:pt x="0" y="0"/>
                    </a:lnTo>
                    <a:lnTo>
                      <a:pt x="0" y="6700"/>
                    </a:lnTo>
                    <a:lnTo>
                      <a:pt x="11839" y="10425"/>
                    </a:lnTo>
                    <a:close/>
                  </a:path>
                </a:pathLst>
              </a:custGeom>
              <a:gradFill flip="none" rotWithShape="1">
                <a:gsLst>
                  <a:gs pos="0">
                    <a:schemeClr val="accent2"/>
                  </a:gs>
                  <a:gs pos="100000">
                    <a:schemeClr val="accent2">
                      <a:lumMod val="75000"/>
                    </a:schemeClr>
                  </a:gs>
                </a:gsLst>
                <a:lin ang="18900000" scaled="1"/>
                <a:tileRect/>
              </a:gra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13" name="Freeform 13"/>
              <p:cNvSpPr>
                <a:spLocks/>
              </p:cNvSpPr>
              <p:nvPr/>
            </p:nvSpPr>
            <p:spPr bwMode="auto">
              <a:xfrm rot="10800000">
                <a:off x="1746923" y="2820060"/>
                <a:ext cx="1289386" cy="804687"/>
              </a:xfrm>
              <a:custGeom>
                <a:avLst/>
                <a:gdLst>
                  <a:gd name="T0" fmla="*/ 8427 w 11034"/>
                  <a:gd name="T1" fmla="*/ 7056 h 7056"/>
                  <a:gd name="T2" fmla="*/ 11034 w 11034"/>
                  <a:gd name="T3" fmla="*/ 3473 h 7056"/>
                  <a:gd name="T4" fmla="*/ 9472 w 11034"/>
                  <a:gd name="T5" fmla="*/ 2981 h 7056"/>
                  <a:gd name="T6" fmla="*/ 0 w 11034"/>
                  <a:gd name="T7" fmla="*/ 0 h 7056"/>
                  <a:gd name="T8" fmla="*/ 0 w 11034"/>
                  <a:gd name="T9" fmla="*/ 4404 h 7056"/>
                  <a:gd name="T10" fmla="*/ 8427 w 11034"/>
                  <a:gd name="T11" fmla="*/ 7056 h 7056"/>
                </a:gdLst>
                <a:ahLst/>
                <a:cxnLst>
                  <a:cxn ang="0">
                    <a:pos x="T0" y="T1"/>
                  </a:cxn>
                  <a:cxn ang="0">
                    <a:pos x="T2" y="T3"/>
                  </a:cxn>
                  <a:cxn ang="0">
                    <a:pos x="T4" y="T5"/>
                  </a:cxn>
                  <a:cxn ang="0">
                    <a:pos x="T6" y="T7"/>
                  </a:cxn>
                  <a:cxn ang="0">
                    <a:pos x="T8" y="T9"/>
                  </a:cxn>
                  <a:cxn ang="0">
                    <a:pos x="T10" y="T11"/>
                  </a:cxn>
                </a:cxnLst>
                <a:rect l="0" t="0" r="r" b="b"/>
                <a:pathLst>
                  <a:path w="11034" h="7056">
                    <a:moveTo>
                      <a:pt x="8427" y="7056"/>
                    </a:moveTo>
                    <a:lnTo>
                      <a:pt x="11034" y="3473"/>
                    </a:lnTo>
                    <a:lnTo>
                      <a:pt x="9472" y="2981"/>
                    </a:lnTo>
                    <a:lnTo>
                      <a:pt x="0" y="0"/>
                    </a:lnTo>
                    <a:lnTo>
                      <a:pt x="0" y="4404"/>
                    </a:lnTo>
                    <a:lnTo>
                      <a:pt x="8427" y="7056"/>
                    </a:lnTo>
                    <a:close/>
                  </a:path>
                </a:pathLst>
              </a:custGeom>
              <a:gradFill flip="none" rotWithShape="1">
                <a:gsLst>
                  <a:gs pos="0">
                    <a:schemeClr val="accent3"/>
                  </a:gs>
                  <a:gs pos="100000">
                    <a:schemeClr val="accent3">
                      <a:lumMod val="75000"/>
                    </a:schemeClr>
                  </a:gs>
                </a:gsLst>
                <a:lin ang="18900000" scaled="1"/>
                <a:tileRect/>
              </a:gra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14" name="Freeform 14"/>
              <p:cNvSpPr>
                <a:spLocks/>
              </p:cNvSpPr>
              <p:nvPr/>
            </p:nvSpPr>
            <p:spPr bwMode="auto">
              <a:xfrm rot="10800000">
                <a:off x="1054880" y="4051690"/>
                <a:ext cx="1979607" cy="711044"/>
              </a:xfrm>
              <a:custGeom>
                <a:avLst/>
                <a:gdLst>
                  <a:gd name="T0" fmla="*/ 0 w 16950"/>
                  <a:gd name="T1" fmla="*/ 1750 h 6244"/>
                  <a:gd name="T2" fmla="*/ 14281 w 16950"/>
                  <a:gd name="T3" fmla="*/ 6244 h 6244"/>
                  <a:gd name="T4" fmla="*/ 16942 w 16950"/>
                  <a:gd name="T5" fmla="*/ 5346 h 6244"/>
                  <a:gd name="T6" fmla="*/ 16950 w 16950"/>
                  <a:gd name="T7" fmla="*/ 5334 h 6244"/>
                  <a:gd name="T8" fmla="*/ 0 w 16950"/>
                  <a:gd name="T9" fmla="*/ 0 h 6244"/>
                  <a:gd name="T10" fmla="*/ 0 w 16950"/>
                  <a:gd name="T11" fmla="*/ 1750 h 6244"/>
                </a:gdLst>
                <a:ahLst/>
                <a:cxnLst>
                  <a:cxn ang="0">
                    <a:pos x="T0" y="T1"/>
                  </a:cxn>
                  <a:cxn ang="0">
                    <a:pos x="T2" y="T3"/>
                  </a:cxn>
                  <a:cxn ang="0">
                    <a:pos x="T4" y="T5"/>
                  </a:cxn>
                  <a:cxn ang="0">
                    <a:pos x="T6" y="T7"/>
                  </a:cxn>
                  <a:cxn ang="0">
                    <a:pos x="T8" y="T9"/>
                  </a:cxn>
                  <a:cxn ang="0">
                    <a:pos x="T10" y="T11"/>
                  </a:cxn>
                </a:cxnLst>
                <a:rect l="0" t="0" r="r" b="b"/>
                <a:pathLst>
                  <a:path w="16950" h="6244">
                    <a:moveTo>
                      <a:pt x="0" y="1750"/>
                    </a:moveTo>
                    <a:lnTo>
                      <a:pt x="14281" y="6244"/>
                    </a:lnTo>
                    <a:lnTo>
                      <a:pt x="16942" y="5346"/>
                    </a:lnTo>
                    <a:lnTo>
                      <a:pt x="16950" y="5334"/>
                    </a:lnTo>
                    <a:lnTo>
                      <a:pt x="0" y="0"/>
                    </a:lnTo>
                    <a:lnTo>
                      <a:pt x="0" y="1750"/>
                    </a:lnTo>
                    <a:close/>
                  </a:path>
                </a:pathLst>
              </a:custGeom>
              <a:solidFill>
                <a:schemeClr val="accent1">
                  <a:lumMod val="75000"/>
                </a:schemeClr>
              </a:soli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15" name="Freeform 15"/>
              <p:cNvSpPr>
                <a:spLocks/>
              </p:cNvSpPr>
              <p:nvPr/>
            </p:nvSpPr>
            <p:spPr bwMode="auto">
              <a:xfrm rot="10800000">
                <a:off x="3036309" y="4148507"/>
                <a:ext cx="2593341" cy="1687143"/>
              </a:xfrm>
              <a:custGeom>
                <a:avLst/>
                <a:gdLst>
                  <a:gd name="T0" fmla="*/ 5304 w 22213"/>
                  <a:gd name="T1" fmla="*/ 14794 h 14794"/>
                  <a:gd name="T2" fmla="*/ 22213 w 22213"/>
                  <a:gd name="T3" fmla="*/ 9401 h 14794"/>
                  <a:gd name="T4" fmla="*/ 22213 w 22213"/>
                  <a:gd name="T5" fmla="*/ 0 h 14794"/>
                  <a:gd name="T6" fmla="*/ 0 w 22213"/>
                  <a:gd name="T7" fmla="*/ 7501 h 14794"/>
                  <a:gd name="T8" fmla="*/ 5304 w 22213"/>
                  <a:gd name="T9" fmla="*/ 14794 h 14794"/>
                </a:gdLst>
                <a:ahLst/>
                <a:cxnLst>
                  <a:cxn ang="0">
                    <a:pos x="T0" y="T1"/>
                  </a:cxn>
                  <a:cxn ang="0">
                    <a:pos x="T2" y="T3"/>
                  </a:cxn>
                  <a:cxn ang="0">
                    <a:pos x="T4" y="T5"/>
                  </a:cxn>
                  <a:cxn ang="0">
                    <a:pos x="T6" y="T7"/>
                  </a:cxn>
                  <a:cxn ang="0">
                    <a:pos x="T8" y="T9"/>
                  </a:cxn>
                </a:cxnLst>
                <a:rect l="0" t="0" r="r" b="b"/>
                <a:pathLst>
                  <a:path w="22213" h="14794">
                    <a:moveTo>
                      <a:pt x="5304" y="14794"/>
                    </a:moveTo>
                    <a:lnTo>
                      <a:pt x="22213" y="9401"/>
                    </a:lnTo>
                    <a:lnTo>
                      <a:pt x="22213" y="0"/>
                    </a:lnTo>
                    <a:lnTo>
                      <a:pt x="0" y="7501"/>
                    </a:lnTo>
                    <a:lnTo>
                      <a:pt x="5304" y="14794"/>
                    </a:lnTo>
                    <a:close/>
                  </a:path>
                </a:pathLst>
              </a:custGeom>
              <a:gradFill flip="none" rotWithShape="1">
                <a:gsLst>
                  <a:gs pos="0">
                    <a:schemeClr val="accent1">
                      <a:lumMod val="75000"/>
                    </a:schemeClr>
                  </a:gs>
                  <a:gs pos="100000">
                    <a:schemeClr val="accent1"/>
                  </a:gs>
                </a:gsLst>
                <a:lin ang="2700000" scaled="1"/>
                <a:tileRect/>
              </a:gra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16" name="Freeform 16"/>
              <p:cNvSpPr>
                <a:spLocks/>
              </p:cNvSpPr>
              <p:nvPr/>
            </p:nvSpPr>
            <p:spPr bwMode="auto">
              <a:xfrm rot="10800000">
                <a:off x="3034487" y="2218530"/>
                <a:ext cx="580953" cy="253944"/>
              </a:xfrm>
              <a:custGeom>
                <a:avLst/>
                <a:gdLst>
                  <a:gd name="T0" fmla="*/ 4964 w 4964"/>
                  <a:gd name="T1" fmla="*/ 1177 h 2225"/>
                  <a:gd name="T2" fmla="*/ 4964 w 4964"/>
                  <a:gd name="T3" fmla="*/ 0 h 2225"/>
                  <a:gd name="T4" fmla="*/ 0 w 4964"/>
                  <a:gd name="T5" fmla="*/ 1583 h 2225"/>
                  <a:gd name="T6" fmla="*/ 73 w 4964"/>
                  <a:gd name="T7" fmla="*/ 1683 h 2225"/>
                  <a:gd name="T8" fmla="*/ 1676 w 4964"/>
                  <a:gd name="T9" fmla="*/ 2225 h 2225"/>
                  <a:gd name="T10" fmla="*/ 4964 w 4964"/>
                  <a:gd name="T11" fmla="*/ 1177 h 2225"/>
                </a:gdLst>
                <a:ahLst/>
                <a:cxnLst>
                  <a:cxn ang="0">
                    <a:pos x="T0" y="T1"/>
                  </a:cxn>
                  <a:cxn ang="0">
                    <a:pos x="T2" y="T3"/>
                  </a:cxn>
                  <a:cxn ang="0">
                    <a:pos x="T4" y="T5"/>
                  </a:cxn>
                  <a:cxn ang="0">
                    <a:pos x="T6" y="T7"/>
                  </a:cxn>
                  <a:cxn ang="0">
                    <a:pos x="T8" y="T9"/>
                  </a:cxn>
                  <a:cxn ang="0">
                    <a:pos x="T10" y="T11"/>
                  </a:cxn>
                </a:cxnLst>
                <a:rect l="0" t="0" r="r" b="b"/>
                <a:pathLst>
                  <a:path w="4964" h="2225">
                    <a:moveTo>
                      <a:pt x="4964" y="1177"/>
                    </a:moveTo>
                    <a:lnTo>
                      <a:pt x="4964" y="0"/>
                    </a:lnTo>
                    <a:lnTo>
                      <a:pt x="0" y="1583"/>
                    </a:lnTo>
                    <a:lnTo>
                      <a:pt x="73" y="1683"/>
                    </a:lnTo>
                    <a:lnTo>
                      <a:pt x="1676" y="2225"/>
                    </a:lnTo>
                    <a:lnTo>
                      <a:pt x="4964" y="1177"/>
                    </a:lnTo>
                    <a:close/>
                  </a:path>
                </a:pathLst>
              </a:custGeom>
              <a:solidFill>
                <a:schemeClr val="accent4">
                  <a:lumMod val="75000"/>
                </a:schemeClr>
              </a:soli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17" name="Freeform 17"/>
              <p:cNvSpPr>
                <a:spLocks/>
              </p:cNvSpPr>
              <p:nvPr/>
            </p:nvSpPr>
            <p:spPr bwMode="auto">
              <a:xfrm rot="10800000">
                <a:off x="2067448" y="2748639"/>
                <a:ext cx="983430" cy="388852"/>
              </a:xfrm>
              <a:custGeom>
                <a:avLst/>
                <a:gdLst>
                  <a:gd name="T0" fmla="*/ 0 w 8427"/>
                  <a:gd name="T1" fmla="*/ 1425 h 3409"/>
                  <a:gd name="T2" fmla="*/ 6302 w 8427"/>
                  <a:gd name="T3" fmla="*/ 3409 h 3409"/>
                  <a:gd name="T4" fmla="*/ 8391 w 8427"/>
                  <a:gd name="T5" fmla="*/ 2703 h 3409"/>
                  <a:gd name="T6" fmla="*/ 8427 w 8427"/>
                  <a:gd name="T7" fmla="*/ 2652 h 3409"/>
                  <a:gd name="T8" fmla="*/ 0 w 8427"/>
                  <a:gd name="T9" fmla="*/ 0 h 3409"/>
                  <a:gd name="T10" fmla="*/ 0 w 8427"/>
                  <a:gd name="T11" fmla="*/ 1425 h 3409"/>
                </a:gdLst>
                <a:ahLst/>
                <a:cxnLst>
                  <a:cxn ang="0">
                    <a:pos x="T0" y="T1"/>
                  </a:cxn>
                  <a:cxn ang="0">
                    <a:pos x="T2" y="T3"/>
                  </a:cxn>
                  <a:cxn ang="0">
                    <a:pos x="T4" y="T5"/>
                  </a:cxn>
                  <a:cxn ang="0">
                    <a:pos x="T6" y="T7"/>
                  </a:cxn>
                  <a:cxn ang="0">
                    <a:pos x="T8" y="T9"/>
                  </a:cxn>
                  <a:cxn ang="0">
                    <a:pos x="T10" y="T11"/>
                  </a:cxn>
                </a:cxnLst>
                <a:rect l="0" t="0" r="r" b="b"/>
                <a:pathLst>
                  <a:path w="8427" h="3409">
                    <a:moveTo>
                      <a:pt x="0" y="1425"/>
                    </a:moveTo>
                    <a:lnTo>
                      <a:pt x="6302" y="3409"/>
                    </a:lnTo>
                    <a:lnTo>
                      <a:pt x="8391" y="2703"/>
                    </a:lnTo>
                    <a:lnTo>
                      <a:pt x="8427" y="2652"/>
                    </a:lnTo>
                    <a:lnTo>
                      <a:pt x="0" y="0"/>
                    </a:lnTo>
                    <a:lnTo>
                      <a:pt x="0" y="1425"/>
                    </a:lnTo>
                    <a:close/>
                  </a:path>
                </a:pathLst>
              </a:custGeom>
              <a:solidFill>
                <a:schemeClr val="accent3">
                  <a:lumMod val="75000"/>
                </a:schemeClr>
              </a:soli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18" name="Freeform 18"/>
              <p:cNvSpPr>
                <a:spLocks/>
              </p:cNvSpPr>
              <p:nvPr/>
            </p:nvSpPr>
            <p:spPr bwMode="auto">
              <a:xfrm rot="10800000">
                <a:off x="441146" y="4156443"/>
                <a:ext cx="2595163" cy="1679207"/>
              </a:xfrm>
              <a:custGeom>
                <a:avLst/>
                <a:gdLst>
                  <a:gd name="T0" fmla="*/ 16950 w 22213"/>
                  <a:gd name="T1" fmla="*/ 14735 h 14735"/>
                  <a:gd name="T2" fmla="*/ 22213 w 22213"/>
                  <a:gd name="T3" fmla="*/ 7501 h 14735"/>
                  <a:gd name="T4" fmla="*/ 0 w 22213"/>
                  <a:gd name="T5" fmla="*/ 0 h 14735"/>
                  <a:gd name="T6" fmla="*/ 0 w 22213"/>
                  <a:gd name="T7" fmla="*/ 9401 h 14735"/>
                  <a:gd name="T8" fmla="*/ 16950 w 22213"/>
                  <a:gd name="T9" fmla="*/ 14735 h 14735"/>
                </a:gdLst>
                <a:ahLst/>
                <a:cxnLst>
                  <a:cxn ang="0">
                    <a:pos x="T0" y="T1"/>
                  </a:cxn>
                  <a:cxn ang="0">
                    <a:pos x="T2" y="T3"/>
                  </a:cxn>
                  <a:cxn ang="0">
                    <a:pos x="T4" y="T5"/>
                  </a:cxn>
                  <a:cxn ang="0">
                    <a:pos x="T6" y="T7"/>
                  </a:cxn>
                  <a:cxn ang="0">
                    <a:pos x="T8" y="T9"/>
                  </a:cxn>
                </a:cxnLst>
                <a:rect l="0" t="0" r="r" b="b"/>
                <a:pathLst>
                  <a:path w="22213" h="14735">
                    <a:moveTo>
                      <a:pt x="16950" y="14735"/>
                    </a:moveTo>
                    <a:lnTo>
                      <a:pt x="22213" y="7501"/>
                    </a:lnTo>
                    <a:lnTo>
                      <a:pt x="0" y="0"/>
                    </a:lnTo>
                    <a:lnTo>
                      <a:pt x="0" y="9401"/>
                    </a:lnTo>
                    <a:lnTo>
                      <a:pt x="16950" y="14735"/>
                    </a:lnTo>
                    <a:close/>
                  </a:path>
                </a:pathLst>
              </a:custGeom>
              <a:gradFill flip="none" rotWithShape="1">
                <a:gsLst>
                  <a:gs pos="0">
                    <a:schemeClr val="accent1">
                      <a:lumMod val="75000"/>
                    </a:schemeClr>
                  </a:gs>
                  <a:gs pos="100000">
                    <a:schemeClr val="accent1"/>
                  </a:gs>
                </a:gsLst>
                <a:lin ang="2700000" scaled="1"/>
                <a:tileRect/>
              </a:gra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19" name="Freeform 19"/>
              <p:cNvSpPr>
                <a:spLocks/>
              </p:cNvSpPr>
              <p:nvPr/>
            </p:nvSpPr>
            <p:spPr bwMode="auto">
              <a:xfrm rot="10800000">
                <a:off x="3036309" y="1513834"/>
                <a:ext cx="497178" cy="823732"/>
              </a:xfrm>
              <a:custGeom>
                <a:avLst/>
                <a:gdLst>
                  <a:gd name="T0" fmla="*/ 4270 w 4270"/>
                  <a:gd name="T1" fmla="*/ 7230 h 7230"/>
                  <a:gd name="T2" fmla="*/ 4270 w 4270"/>
                  <a:gd name="T3" fmla="*/ 0 h 7230"/>
                  <a:gd name="T4" fmla="*/ 982 w 4270"/>
                  <a:gd name="T5" fmla="*/ 1048 h 7230"/>
                  <a:gd name="T6" fmla="*/ 0 w 4270"/>
                  <a:gd name="T7" fmla="*/ 1361 h 7230"/>
                  <a:gd name="T8" fmla="*/ 4270 w 4270"/>
                  <a:gd name="T9" fmla="*/ 7230 h 7230"/>
                </a:gdLst>
                <a:ahLst/>
                <a:cxnLst>
                  <a:cxn ang="0">
                    <a:pos x="T0" y="T1"/>
                  </a:cxn>
                  <a:cxn ang="0">
                    <a:pos x="T2" y="T3"/>
                  </a:cxn>
                  <a:cxn ang="0">
                    <a:pos x="T4" y="T5"/>
                  </a:cxn>
                  <a:cxn ang="0">
                    <a:pos x="T6" y="T7"/>
                  </a:cxn>
                  <a:cxn ang="0">
                    <a:pos x="T8" y="T9"/>
                  </a:cxn>
                </a:cxnLst>
                <a:rect l="0" t="0" r="r" b="b"/>
                <a:pathLst>
                  <a:path w="4270" h="7230">
                    <a:moveTo>
                      <a:pt x="4270" y="7230"/>
                    </a:moveTo>
                    <a:lnTo>
                      <a:pt x="4270" y="0"/>
                    </a:lnTo>
                    <a:lnTo>
                      <a:pt x="982" y="1048"/>
                    </a:lnTo>
                    <a:lnTo>
                      <a:pt x="0" y="1361"/>
                    </a:lnTo>
                    <a:lnTo>
                      <a:pt x="4270" y="7230"/>
                    </a:lnTo>
                    <a:close/>
                  </a:path>
                </a:pathLst>
              </a:custGeom>
              <a:gradFill flip="none" rotWithShape="1">
                <a:gsLst>
                  <a:gs pos="0">
                    <a:schemeClr val="accent5"/>
                  </a:gs>
                  <a:gs pos="100000">
                    <a:schemeClr val="accent5">
                      <a:lumMod val="75000"/>
                    </a:schemeClr>
                  </a:gs>
                </a:gsLst>
                <a:lin ang="8100000" scaled="1"/>
                <a:tileRect/>
              </a:gra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20" name="Freeform 20"/>
              <p:cNvSpPr>
                <a:spLocks/>
              </p:cNvSpPr>
              <p:nvPr/>
            </p:nvSpPr>
            <p:spPr bwMode="auto">
              <a:xfrm rot="10800000">
                <a:off x="2551879" y="1513834"/>
                <a:ext cx="499000" cy="823732"/>
              </a:xfrm>
              <a:custGeom>
                <a:avLst/>
                <a:gdLst>
                  <a:gd name="T0" fmla="*/ 4281 w 4281"/>
                  <a:gd name="T1" fmla="*/ 1347 h 7230"/>
                  <a:gd name="T2" fmla="*/ 3214 w 4281"/>
                  <a:gd name="T3" fmla="*/ 1011 h 7230"/>
                  <a:gd name="T4" fmla="*/ 0 w 4281"/>
                  <a:gd name="T5" fmla="*/ 0 h 7230"/>
                  <a:gd name="T6" fmla="*/ 0 w 4281"/>
                  <a:gd name="T7" fmla="*/ 7230 h 7230"/>
                  <a:gd name="T8" fmla="*/ 4281 w 4281"/>
                  <a:gd name="T9" fmla="*/ 1347 h 7230"/>
                </a:gdLst>
                <a:ahLst/>
                <a:cxnLst>
                  <a:cxn ang="0">
                    <a:pos x="T0" y="T1"/>
                  </a:cxn>
                  <a:cxn ang="0">
                    <a:pos x="T2" y="T3"/>
                  </a:cxn>
                  <a:cxn ang="0">
                    <a:pos x="T4" y="T5"/>
                  </a:cxn>
                  <a:cxn ang="0">
                    <a:pos x="T6" y="T7"/>
                  </a:cxn>
                  <a:cxn ang="0">
                    <a:pos x="T8" y="T9"/>
                  </a:cxn>
                </a:cxnLst>
                <a:rect l="0" t="0" r="r" b="b"/>
                <a:pathLst>
                  <a:path w="4281" h="7230">
                    <a:moveTo>
                      <a:pt x="4281" y="1347"/>
                    </a:moveTo>
                    <a:lnTo>
                      <a:pt x="3214" y="1011"/>
                    </a:lnTo>
                    <a:lnTo>
                      <a:pt x="0" y="0"/>
                    </a:lnTo>
                    <a:lnTo>
                      <a:pt x="0" y="7230"/>
                    </a:lnTo>
                    <a:lnTo>
                      <a:pt x="4281" y="1347"/>
                    </a:lnTo>
                    <a:close/>
                  </a:path>
                </a:pathLst>
              </a:custGeom>
              <a:gradFill flip="none" rotWithShape="1">
                <a:gsLst>
                  <a:gs pos="0">
                    <a:schemeClr val="accent5"/>
                  </a:gs>
                  <a:gs pos="100000">
                    <a:schemeClr val="accent5">
                      <a:lumMod val="75000"/>
                    </a:schemeClr>
                  </a:gs>
                </a:gsLst>
                <a:lin ang="8100000" scaled="1"/>
                <a:tileRect/>
              </a:gra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21" name="Freeform 21"/>
              <p:cNvSpPr>
                <a:spLocks/>
              </p:cNvSpPr>
              <p:nvPr/>
            </p:nvSpPr>
            <p:spPr bwMode="auto">
              <a:xfrm rot="10800000">
                <a:off x="2149400" y="2293125"/>
                <a:ext cx="886909" cy="680889"/>
              </a:xfrm>
              <a:custGeom>
                <a:avLst/>
                <a:gdLst>
                  <a:gd name="T0" fmla="*/ 4976 w 7584"/>
                  <a:gd name="T1" fmla="*/ 5972 h 5972"/>
                  <a:gd name="T2" fmla="*/ 7584 w 7584"/>
                  <a:gd name="T3" fmla="*/ 2387 h 5972"/>
                  <a:gd name="T4" fmla="*/ 6302 w 7584"/>
                  <a:gd name="T5" fmla="*/ 1984 h 5972"/>
                  <a:gd name="T6" fmla="*/ 0 w 7584"/>
                  <a:gd name="T7" fmla="*/ 0 h 5972"/>
                  <a:gd name="T8" fmla="*/ 0 w 7584"/>
                  <a:gd name="T9" fmla="*/ 4405 h 5972"/>
                  <a:gd name="T10" fmla="*/ 4976 w 7584"/>
                  <a:gd name="T11" fmla="*/ 5972 h 5972"/>
                </a:gdLst>
                <a:ahLst/>
                <a:cxnLst>
                  <a:cxn ang="0">
                    <a:pos x="T0" y="T1"/>
                  </a:cxn>
                  <a:cxn ang="0">
                    <a:pos x="T2" y="T3"/>
                  </a:cxn>
                  <a:cxn ang="0">
                    <a:pos x="T4" y="T5"/>
                  </a:cxn>
                  <a:cxn ang="0">
                    <a:pos x="T6" y="T7"/>
                  </a:cxn>
                  <a:cxn ang="0">
                    <a:pos x="T8" y="T9"/>
                  </a:cxn>
                  <a:cxn ang="0">
                    <a:pos x="T10" y="T11"/>
                  </a:cxn>
                </a:cxnLst>
                <a:rect l="0" t="0" r="r" b="b"/>
                <a:pathLst>
                  <a:path w="7584" h="5972">
                    <a:moveTo>
                      <a:pt x="4976" y="5972"/>
                    </a:moveTo>
                    <a:lnTo>
                      <a:pt x="7584" y="2387"/>
                    </a:lnTo>
                    <a:lnTo>
                      <a:pt x="6302" y="1984"/>
                    </a:lnTo>
                    <a:lnTo>
                      <a:pt x="0" y="0"/>
                    </a:lnTo>
                    <a:lnTo>
                      <a:pt x="0" y="4405"/>
                    </a:lnTo>
                    <a:lnTo>
                      <a:pt x="4976" y="5972"/>
                    </a:lnTo>
                    <a:close/>
                  </a:path>
                </a:pathLst>
              </a:custGeom>
              <a:gradFill flip="none" rotWithShape="1">
                <a:gsLst>
                  <a:gs pos="0">
                    <a:schemeClr val="accent4"/>
                  </a:gs>
                  <a:gs pos="100000">
                    <a:schemeClr val="accent4">
                      <a:lumMod val="75000"/>
                    </a:schemeClr>
                  </a:gs>
                </a:gsLst>
                <a:lin ang="8100000" scaled="1"/>
                <a:tileRect/>
              </a:gradFill>
              <a:ln>
                <a:noFill/>
              </a:ln>
            </p:spPr>
            <p:txBody>
              <a:bodyPr/>
              <a:lstStyle/>
              <a:p>
                <a:pPr fontAlgn="auto">
                  <a:spcBef>
                    <a:spcPts val="0"/>
                  </a:spcBef>
                  <a:spcAft>
                    <a:spcPts val="0"/>
                  </a:spcAft>
                  <a:defRPr/>
                </a:pPr>
                <a:endParaRPr lang="en-US">
                  <a:solidFill>
                    <a:prstClr val="black"/>
                  </a:solidFill>
                  <a:latin typeface="+mn-lt"/>
                  <a:ea typeface="+mn-ea"/>
                </a:endParaRPr>
              </a:p>
            </p:txBody>
          </p:sp>
          <p:sp>
            <p:nvSpPr>
              <p:cNvPr id="22" name="Freeform 22"/>
              <p:cNvSpPr>
                <a:spLocks/>
              </p:cNvSpPr>
              <p:nvPr/>
            </p:nvSpPr>
            <p:spPr bwMode="auto">
              <a:xfrm rot="10800000">
                <a:off x="2455356" y="2221704"/>
                <a:ext cx="580953" cy="250770"/>
              </a:xfrm>
              <a:custGeom>
                <a:avLst/>
                <a:gdLst>
                  <a:gd name="T0" fmla="*/ 0 w 4976"/>
                  <a:gd name="T1" fmla="*/ 1177 h 2188"/>
                  <a:gd name="T2" fmla="*/ 3214 w 4976"/>
                  <a:gd name="T3" fmla="*/ 2188 h 2188"/>
                  <a:gd name="T4" fmla="*/ 4951 w 4976"/>
                  <a:gd name="T5" fmla="*/ 1601 h 2188"/>
                  <a:gd name="T6" fmla="*/ 4976 w 4976"/>
                  <a:gd name="T7" fmla="*/ 1567 h 2188"/>
                  <a:gd name="T8" fmla="*/ 0 w 4976"/>
                  <a:gd name="T9" fmla="*/ 0 h 2188"/>
                  <a:gd name="T10" fmla="*/ 0 w 4976"/>
                  <a:gd name="T11" fmla="*/ 1177 h 2188"/>
                </a:gdLst>
                <a:ahLst/>
                <a:cxnLst>
                  <a:cxn ang="0">
                    <a:pos x="T0" y="T1"/>
                  </a:cxn>
                  <a:cxn ang="0">
                    <a:pos x="T2" y="T3"/>
                  </a:cxn>
                  <a:cxn ang="0">
                    <a:pos x="T4" y="T5"/>
                  </a:cxn>
                  <a:cxn ang="0">
                    <a:pos x="T6" y="T7"/>
                  </a:cxn>
                  <a:cxn ang="0">
                    <a:pos x="T8" y="T9"/>
                  </a:cxn>
                  <a:cxn ang="0">
                    <a:pos x="T10" y="T11"/>
                  </a:cxn>
                </a:cxnLst>
                <a:rect l="0" t="0" r="r" b="b"/>
                <a:pathLst>
                  <a:path w="4976" h="2188">
                    <a:moveTo>
                      <a:pt x="0" y="1177"/>
                    </a:moveTo>
                    <a:lnTo>
                      <a:pt x="3214" y="2188"/>
                    </a:lnTo>
                    <a:lnTo>
                      <a:pt x="4951" y="1601"/>
                    </a:lnTo>
                    <a:lnTo>
                      <a:pt x="4976" y="1567"/>
                    </a:lnTo>
                    <a:lnTo>
                      <a:pt x="0" y="0"/>
                    </a:lnTo>
                    <a:lnTo>
                      <a:pt x="0" y="1177"/>
                    </a:lnTo>
                    <a:close/>
                  </a:path>
                </a:pathLst>
              </a:custGeom>
              <a:solidFill>
                <a:schemeClr val="accent4">
                  <a:lumMod val="75000"/>
                </a:schemeClr>
              </a:solidFill>
              <a:ln>
                <a:noFill/>
              </a:ln>
            </p:spPr>
            <p:txBody>
              <a:bodyPr/>
              <a:lstStyle/>
              <a:p>
                <a:pPr fontAlgn="auto">
                  <a:spcBef>
                    <a:spcPts val="0"/>
                  </a:spcBef>
                  <a:spcAft>
                    <a:spcPts val="0"/>
                  </a:spcAft>
                  <a:defRPr/>
                </a:pPr>
                <a:endParaRPr lang="en-US">
                  <a:solidFill>
                    <a:prstClr val="black"/>
                  </a:solidFill>
                  <a:latin typeface="+mn-lt"/>
                  <a:ea typeface="+mn-ea"/>
                </a:endParaRPr>
              </a:p>
            </p:txBody>
          </p:sp>
        </p:grpSp>
        <p:sp>
          <p:nvSpPr>
            <p:cNvPr id="76823" name="TextBox 22"/>
            <p:cNvSpPr txBox="1">
              <a:spLocks noChangeArrowheads="1"/>
            </p:cNvSpPr>
            <p:nvPr/>
          </p:nvSpPr>
          <p:spPr bwMode="auto">
            <a:xfrm>
              <a:off x="6099426" y="5252886"/>
              <a:ext cx="708753" cy="456742"/>
            </a:xfrm>
            <a:prstGeom prst="rect">
              <a:avLst/>
            </a:prstGeom>
            <a:noFill/>
            <a:ln w="9525">
              <a:noFill/>
              <a:miter lim="800000"/>
              <a:headEnd/>
              <a:tailEnd/>
            </a:ln>
          </p:spPr>
          <p:txBody>
            <a:bodyPr wrap="none">
              <a:spAutoFit/>
            </a:bodyPr>
            <a:lstStyle/>
            <a:p>
              <a:r>
                <a:rPr lang="en-US" altLang="zh-CN" sz="2531">
                  <a:solidFill>
                    <a:schemeClr val="bg2"/>
                  </a:solidFill>
                </a:rPr>
                <a:t>20%</a:t>
              </a:r>
              <a:endParaRPr lang="en-GB" altLang="zh-CN" sz="2531">
                <a:solidFill>
                  <a:schemeClr val="bg2"/>
                </a:solidFill>
              </a:endParaRPr>
            </a:p>
          </p:txBody>
        </p:sp>
        <p:sp>
          <p:nvSpPr>
            <p:cNvPr id="76824" name="TextBox 23"/>
            <p:cNvSpPr txBox="1">
              <a:spLocks noChangeArrowheads="1"/>
            </p:cNvSpPr>
            <p:nvPr/>
          </p:nvSpPr>
          <p:spPr bwMode="auto">
            <a:xfrm>
              <a:off x="6123594" y="4183355"/>
              <a:ext cx="708753" cy="456742"/>
            </a:xfrm>
            <a:prstGeom prst="rect">
              <a:avLst/>
            </a:prstGeom>
            <a:noFill/>
            <a:ln w="9525">
              <a:noFill/>
              <a:miter lim="800000"/>
              <a:headEnd/>
              <a:tailEnd/>
            </a:ln>
          </p:spPr>
          <p:txBody>
            <a:bodyPr wrap="none">
              <a:spAutoFit/>
            </a:bodyPr>
            <a:lstStyle/>
            <a:p>
              <a:r>
                <a:rPr lang="en-US" altLang="zh-CN" sz="2531">
                  <a:solidFill>
                    <a:schemeClr val="bg2"/>
                  </a:solidFill>
                </a:rPr>
                <a:t>44%</a:t>
              </a:r>
              <a:endParaRPr lang="en-GB" altLang="zh-CN" sz="2531">
                <a:solidFill>
                  <a:schemeClr val="bg2"/>
                </a:solidFill>
              </a:endParaRPr>
            </a:p>
          </p:txBody>
        </p:sp>
        <p:sp>
          <p:nvSpPr>
            <p:cNvPr id="76825" name="TextBox 24"/>
            <p:cNvSpPr txBox="1">
              <a:spLocks noChangeArrowheads="1"/>
            </p:cNvSpPr>
            <p:nvPr/>
          </p:nvSpPr>
          <p:spPr bwMode="auto">
            <a:xfrm>
              <a:off x="6123594" y="3349700"/>
              <a:ext cx="708753" cy="456742"/>
            </a:xfrm>
            <a:prstGeom prst="rect">
              <a:avLst/>
            </a:prstGeom>
            <a:noFill/>
            <a:ln w="9525">
              <a:noFill/>
              <a:miter lim="800000"/>
              <a:headEnd/>
              <a:tailEnd/>
            </a:ln>
          </p:spPr>
          <p:txBody>
            <a:bodyPr wrap="none">
              <a:spAutoFit/>
            </a:bodyPr>
            <a:lstStyle/>
            <a:p>
              <a:r>
                <a:rPr lang="en-US" altLang="zh-CN" sz="2531">
                  <a:solidFill>
                    <a:schemeClr val="bg2"/>
                  </a:solidFill>
                </a:rPr>
                <a:t>53%</a:t>
              </a:r>
              <a:endParaRPr lang="en-GB" altLang="zh-CN" sz="2531">
                <a:solidFill>
                  <a:schemeClr val="bg2"/>
                </a:solidFill>
              </a:endParaRPr>
            </a:p>
          </p:txBody>
        </p:sp>
        <p:sp>
          <p:nvSpPr>
            <p:cNvPr id="76826" name="TextBox 25"/>
            <p:cNvSpPr txBox="1">
              <a:spLocks noChangeArrowheads="1"/>
            </p:cNvSpPr>
            <p:nvPr/>
          </p:nvSpPr>
          <p:spPr bwMode="auto">
            <a:xfrm>
              <a:off x="6095998" y="2693198"/>
              <a:ext cx="708753" cy="456742"/>
            </a:xfrm>
            <a:prstGeom prst="rect">
              <a:avLst/>
            </a:prstGeom>
            <a:noFill/>
            <a:ln w="9525">
              <a:noFill/>
              <a:miter lim="800000"/>
              <a:headEnd/>
              <a:tailEnd/>
            </a:ln>
          </p:spPr>
          <p:txBody>
            <a:bodyPr wrap="none">
              <a:spAutoFit/>
            </a:bodyPr>
            <a:lstStyle/>
            <a:p>
              <a:r>
                <a:rPr lang="en-US" altLang="zh-CN" sz="2531">
                  <a:solidFill>
                    <a:schemeClr val="bg2"/>
                  </a:solidFill>
                </a:rPr>
                <a:t>68%</a:t>
              </a:r>
              <a:endParaRPr lang="en-GB" altLang="zh-CN" sz="2531">
                <a:solidFill>
                  <a:schemeClr val="bg2"/>
                </a:solidFill>
              </a:endParaRPr>
            </a:p>
          </p:txBody>
        </p:sp>
      </p:grpSp>
      <p:sp>
        <p:nvSpPr>
          <p:cNvPr id="45" name="TextBox 44"/>
          <p:cNvSpPr txBox="1"/>
          <p:nvPr/>
        </p:nvSpPr>
        <p:spPr>
          <a:xfrm>
            <a:off x="6109598" y="1618976"/>
            <a:ext cx="1842364" cy="416909"/>
          </a:xfrm>
          <a:prstGeom prst="rect">
            <a:avLst/>
          </a:prstGeom>
          <a:noFill/>
        </p:spPr>
        <p:txBody>
          <a:bodyPr wrap="none">
            <a:spAutoFit/>
          </a:bodyPr>
          <a:lstStyle/>
          <a:p>
            <a:pPr fontAlgn="auto">
              <a:spcBef>
                <a:spcPts val="0"/>
              </a:spcBef>
              <a:spcAft>
                <a:spcPts val="0"/>
              </a:spcAft>
              <a:defRPr/>
            </a:pPr>
            <a:r>
              <a:rPr lang="zh-CN" altLang="en-US" sz="2109" b="1" dirty="0" smtClean="0">
                <a:latin typeface="+mj-lt"/>
                <a:ea typeface="+mn-ea"/>
              </a:rPr>
              <a:t>点此替换文本</a:t>
            </a:r>
            <a:endParaRPr lang="en-GB" sz="2109" b="1" dirty="0">
              <a:latin typeface="+mj-lt"/>
              <a:ea typeface="+mn-ea"/>
            </a:endParaRPr>
          </a:p>
        </p:txBody>
      </p:sp>
      <p:sp>
        <p:nvSpPr>
          <p:cNvPr id="46" name="Rectangle 45"/>
          <p:cNvSpPr>
            <a:spLocks noChangeArrowheads="1"/>
          </p:cNvSpPr>
          <p:nvPr/>
        </p:nvSpPr>
        <p:spPr bwMode="auto">
          <a:xfrm>
            <a:off x="7651559" y="2062645"/>
            <a:ext cx="4515384" cy="773673"/>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 tincidunt ut laoreet dolore magna aliquam erat volutpat. Ut wisi enim ad</a:t>
            </a:r>
          </a:p>
        </p:txBody>
      </p:sp>
      <p:sp>
        <p:nvSpPr>
          <p:cNvPr id="47" name="TextBox 46"/>
          <p:cNvSpPr txBox="1"/>
          <p:nvPr/>
        </p:nvSpPr>
        <p:spPr>
          <a:xfrm>
            <a:off x="6109599" y="1965540"/>
            <a:ext cx="1418978" cy="968727"/>
          </a:xfrm>
          <a:prstGeom prst="rect">
            <a:avLst/>
          </a:prstGeom>
          <a:noFill/>
        </p:spPr>
        <p:txBody>
          <a:bodyPr wrap="none">
            <a:spAutoFit/>
          </a:bodyPr>
          <a:lstStyle/>
          <a:p>
            <a:pPr fontAlgn="auto">
              <a:spcBef>
                <a:spcPts val="0"/>
              </a:spcBef>
              <a:spcAft>
                <a:spcPts val="0"/>
              </a:spcAft>
              <a:defRPr/>
            </a:pPr>
            <a:r>
              <a:rPr lang="en-US" sz="5695" b="1">
                <a:solidFill>
                  <a:schemeClr val="accent5"/>
                </a:solidFill>
                <a:latin typeface="+mj-lt"/>
                <a:ea typeface="+mn-ea"/>
              </a:rPr>
              <a:t>85%</a:t>
            </a:r>
            <a:endParaRPr lang="en-GB" sz="5695" b="1">
              <a:solidFill>
                <a:schemeClr val="accent5"/>
              </a:solidFill>
              <a:latin typeface="+mj-lt"/>
              <a:ea typeface="+mn-ea"/>
            </a:endParaRPr>
          </a:p>
        </p:txBody>
      </p:sp>
      <p:sp>
        <p:nvSpPr>
          <p:cNvPr id="48" name="Rectangle 47"/>
          <p:cNvSpPr>
            <a:spLocks noChangeArrowheads="1"/>
          </p:cNvSpPr>
          <p:nvPr/>
        </p:nvSpPr>
        <p:spPr bwMode="auto">
          <a:xfrm>
            <a:off x="6109599" y="2784237"/>
            <a:ext cx="6057344" cy="773673"/>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 tincidunt ut laoreet dolore magna aliquam erat volutpat. Ut wisi enim ad</a:t>
            </a:r>
          </a:p>
        </p:txBody>
      </p:sp>
      <p:grpSp>
        <p:nvGrpSpPr>
          <p:cNvPr id="51" name="Group 50"/>
          <p:cNvGrpSpPr>
            <a:grpSpLocks/>
          </p:cNvGrpSpPr>
          <p:nvPr/>
        </p:nvGrpSpPr>
        <p:grpSpPr bwMode="auto">
          <a:xfrm>
            <a:off x="6109599" y="3679947"/>
            <a:ext cx="2662017" cy="1122953"/>
            <a:chOff x="5964072" y="3797716"/>
            <a:chExt cx="2524835" cy="1064605"/>
          </a:xfrm>
        </p:grpSpPr>
        <p:sp>
          <p:nvSpPr>
            <p:cNvPr id="76820" name="TextBox 48"/>
            <p:cNvSpPr txBox="1">
              <a:spLocks noChangeArrowheads="1"/>
            </p:cNvSpPr>
            <p:nvPr/>
          </p:nvSpPr>
          <p:spPr bwMode="auto">
            <a:xfrm>
              <a:off x="5964072" y="3797716"/>
              <a:ext cx="1774605" cy="395247"/>
            </a:xfrm>
            <a:prstGeom prst="rect">
              <a:avLst/>
            </a:prstGeom>
            <a:noFill/>
            <a:ln w="9525">
              <a:noFill/>
              <a:miter lim="800000"/>
              <a:headEnd/>
              <a:tailEnd/>
            </a:ln>
          </p:spPr>
          <p:txBody>
            <a:bodyPr wrap="none">
              <a:spAutoFit/>
            </a:bodyPr>
            <a:lstStyle/>
            <a:p>
              <a:r>
                <a:rPr lang="zh-CN" altLang="en-US" sz="2109" b="1" dirty="0" smtClean="0">
                  <a:solidFill>
                    <a:schemeClr val="accent1"/>
                  </a:solidFill>
                </a:rPr>
                <a:t>点此替换文本</a:t>
              </a:r>
              <a:r>
                <a:rPr lang="en-US" altLang="zh-CN" sz="2109" b="1" dirty="0" smtClean="0">
                  <a:solidFill>
                    <a:schemeClr val="accent1"/>
                  </a:solidFill>
                </a:rPr>
                <a:t> </a:t>
              </a:r>
              <a:endParaRPr lang="en-GB" altLang="zh-CN" sz="2109" b="1" dirty="0">
                <a:solidFill>
                  <a:schemeClr val="accent1"/>
                </a:solidFill>
              </a:endParaRPr>
            </a:p>
          </p:txBody>
        </p:sp>
        <p:sp>
          <p:nvSpPr>
            <p:cNvPr id="76821" name="Rectangle 49"/>
            <p:cNvSpPr>
              <a:spLocks noChangeArrowheads="1"/>
            </p:cNvSpPr>
            <p:nvPr/>
          </p:nvSpPr>
          <p:spPr bwMode="auto">
            <a:xfrm>
              <a:off x="5964072" y="4128847"/>
              <a:ext cx="2524835" cy="733474"/>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a:t>
              </a:r>
            </a:p>
          </p:txBody>
        </p:sp>
      </p:grpSp>
      <p:grpSp>
        <p:nvGrpSpPr>
          <p:cNvPr id="52" name="Group 51"/>
          <p:cNvGrpSpPr>
            <a:grpSpLocks/>
          </p:cNvGrpSpPr>
          <p:nvPr/>
        </p:nvGrpSpPr>
        <p:grpSpPr bwMode="auto">
          <a:xfrm>
            <a:off x="9235376" y="3683295"/>
            <a:ext cx="2663692" cy="1122953"/>
            <a:chOff x="5964072" y="3797716"/>
            <a:chExt cx="2524835" cy="1064605"/>
          </a:xfrm>
        </p:grpSpPr>
        <p:sp>
          <p:nvSpPr>
            <p:cNvPr id="76818" name="TextBox 52"/>
            <p:cNvSpPr txBox="1">
              <a:spLocks noChangeArrowheads="1"/>
            </p:cNvSpPr>
            <p:nvPr/>
          </p:nvSpPr>
          <p:spPr bwMode="auto">
            <a:xfrm>
              <a:off x="5964072" y="3797716"/>
              <a:ext cx="1715751" cy="395247"/>
            </a:xfrm>
            <a:prstGeom prst="rect">
              <a:avLst/>
            </a:prstGeom>
            <a:noFill/>
            <a:ln w="9525">
              <a:noFill/>
              <a:miter lim="800000"/>
              <a:headEnd/>
              <a:tailEnd/>
            </a:ln>
          </p:spPr>
          <p:txBody>
            <a:bodyPr wrap="none">
              <a:spAutoFit/>
            </a:bodyPr>
            <a:lstStyle/>
            <a:p>
              <a:r>
                <a:rPr lang="zh-CN" altLang="en-US" sz="2109" b="1" dirty="0" smtClean="0">
                  <a:solidFill>
                    <a:schemeClr val="accent2"/>
                  </a:solidFill>
                </a:rPr>
                <a:t>点此替换文本</a:t>
              </a:r>
              <a:endParaRPr lang="en-GB" altLang="zh-CN" sz="2109" b="1" dirty="0">
                <a:solidFill>
                  <a:schemeClr val="accent2"/>
                </a:solidFill>
              </a:endParaRPr>
            </a:p>
          </p:txBody>
        </p:sp>
        <p:sp>
          <p:nvSpPr>
            <p:cNvPr id="76819" name="Rectangle 53"/>
            <p:cNvSpPr>
              <a:spLocks noChangeArrowheads="1"/>
            </p:cNvSpPr>
            <p:nvPr/>
          </p:nvSpPr>
          <p:spPr bwMode="auto">
            <a:xfrm>
              <a:off x="5964072" y="4128847"/>
              <a:ext cx="2524835" cy="733474"/>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a:t>
              </a:r>
            </a:p>
          </p:txBody>
        </p:sp>
      </p:grpSp>
      <p:grpSp>
        <p:nvGrpSpPr>
          <p:cNvPr id="55" name="Group 54"/>
          <p:cNvGrpSpPr>
            <a:grpSpLocks/>
          </p:cNvGrpSpPr>
          <p:nvPr/>
        </p:nvGrpSpPr>
        <p:grpSpPr bwMode="auto">
          <a:xfrm>
            <a:off x="6109599" y="5031046"/>
            <a:ext cx="2662017" cy="1122953"/>
            <a:chOff x="5964072" y="3797716"/>
            <a:chExt cx="2524835" cy="1064605"/>
          </a:xfrm>
        </p:grpSpPr>
        <p:sp>
          <p:nvSpPr>
            <p:cNvPr id="56" name="TextBox 55"/>
            <p:cNvSpPr txBox="1"/>
            <p:nvPr/>
          </p:nvSpPr>
          <p:spPr>
            <a:xfrm>
              <a:off x="5964072" y="3797716"/>
              <a:ext cx="1716830" cy="395247"/>
            </a:xfrm>
            <a:prstGeom prst="rect">
              <a:avLst/>
            </a:prstGeom>
            <a:noFill/>
          </p:spPr>
          <p:txBody>
            <a:bodyPr wrap="none">
              <a:spAutoFit/>
            </a:bodyPr>
            <a:lstStyle/>
            <a:p>
              <a:pPr fontAlgn="auto">
                <a:spcBef>
                  <a:spcPts val="0"/>
                </a:spcBef>
                <a:spcAft>
                  <a:spcPts val="0"/>
                </a:spcAft>
                <a:defRPr/>
              </a:pPr>
              <a:r>
                <a:rPr lang="zh-CN" altLang="en-US" sz="2109" b="1" dirty="0" smtClean="0">
                  <a:solidFill>
                    <a:schemeClr val="accent3"/>
                  </a:solidFill>
                  <a:latin typeface="+mn-lt"/>
                  <a:ea typeface="+mn-ea"/>
                </a:rPr>
                <a:t>点此替换文本</a:t>
              </a:r>
              <a:endParaRPr lang="en-GB" sz="2109" b="1" dirty="0">
                <a:solidFill>
                  <a:schemeClr val="accent3"/>
                </a:solidFill>
                <a:latin typeface="+mn-lt"/>
                <a:ea typeface="+mn-ea"/>
              </a:endParaRPr>
            </a:p>
          </p:txBody>
        </p:sp>
        <p:sp>
          <p:nvSpPr>
            <p:cNvPr id="76817" name="Rectangle 56"/>
            <p:cNvSpPr>
              <a:spLocks noChangeArrowheads="1"/>
            </p:cNvSpPr>
            <p:nvPr/>
          </p:nvSpPr>
          <p:spPr bwMode="auto">
            <a:xfrm>
              <a:off x="5964072" y="4128847"/>
              <a:ext cx="2524835" cy="733474"/>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a:t>
              </a:r>
            </a:p>
          </p:txBody>
        </p:sp>
      </p:grpSp>
      <p:grpSp>
        <p:nvGrpSpPr>
          <p:cNvPr id="58" name="Group 57"/>
          <p:cNvGrpSpPr>
            <a:grpSpLocks/>
          </p:cNvGrpSpPr>
          <p:nvPr/>
        </p:nvGrpSpPr>
        <p:grpSpPr bwMode="auto">
          <a:xfrm>
            <a:off x="9235376" y="5036069"/>
            <a:ext cx="2663692" cy="1122953"/>
            <a:chOff x="5964072" y="3797716"/>
            <a:chExt cx="2524835" cy="1064605"/>
          </a:xfrm>
        </p:grpSpPr>
        <p:sp>
          <p:nvSpPr>
            <p:cNvPr id="59" name="TextBox 58"/>
            <p:cNvSpPr txBox="1"/>
            <p:nvPr/>
          </p:nvSpPr>
          <p:spPr>
            <a:xfrm>
              <a:off x="5964072" y="3797716"/>
              <a:ext cx="1715751" cy="395247"/>
            </a:xfrm>
            <a:prstGeom prst="rect">
              <a:avLst/>
            </a:prstGeom>
            <a:noFill/>
          </p:spPr>
          <p:txBody>
            <a:bodyPr wrap="none">
              <a:spAutoFit/>
            </a:bodyPr>
            <a:lstStyle/>
            <a:p>
              <a:pPr fontAlgn="auto">
                <a:spcBef>
                  <a:spcPts val="0"/>
                </a:spcBef>
                <a:spcAft>
                  <a:spcPts val="0"/>
                </a:spcAft>
                <a:defRPr/>
              </a:pPr>
              <a:r>
                <a:rPr lang="zh-CN" altLang="en-US" sz="2109" b="1" dirty="0" smtClean="0">
                  <a:solidFill>
                    <a:schemeClr val="accent4"/>
                  </a:solidFill>
                  <a:latin typeface="+mn-lt"/>
                  <a:ea typeface="+mn-ea"/>
                </a:rPr>
                <a:t>点此替换文本</a:t>
              </a:r>
              <a:endParaRPr lang="en-GB" sz="2109" b="1" dirty="0">
                <a:solidFill>
                  <a:schemeClr val="accent4"/>
                </a:solidFill>
                <a:latin typeface="+mn-lt"/>
                <a:ea typeface="+mn-ea"/>
              </a:endParaRPr>
            </a:p>
          </p:txBody>
        </p:sp>
        <p:sp>
          <p:nvSpPr>
            <p:cNvPr id="76815" name="Rectangle 59"/>
            <p:cNvSpPr>
              <a:spLocks noChangeArrowheads="1"/>
            </p:cNvSpPr>
            <p:nvPr/>
          </p:nvSpPr>
          <p:spPr bwMode="auto">
            <a:xfrm>
              <a:off x="5964072" y="4128847"/>
              <a:ext cx="2524835" cy="733474"/>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a:t>
              </a:r>
            </a:p>
          </p:txBody>
        </p:sp>
      </p:grpSp>
      <p:sp>
        <p:nvSpPr>
          <p:cNvPr id="42" name="矩形 41"/>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43" name="矩形 42"/>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44" name="文本框 43"/>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9" name="文本框 48"/>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68657482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wipe(left)">
                                      <p:cBhvr>
                                        <p:cTn id="21" dur="500"/>
                                        <p:tgtEl>
                                          <p:spTgt spid="46"/>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left)">
                                      <p:cBhvr>
                                        <p:cTn id="25" dur="500"/>
                                        <p:tgtEl>
                                          <p:spTgt spid="48"/>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500"/>
                                        <p:tgtEl>
                                          <p:spTgt spid="52"/>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500"/>
                                        <p:tgtEl>
                                          <p:spTgt spid="55"/>
                                        </p:tgtEl>
                                      </p:cBhvr>
                                    </p:animEffect>
                                  </p:childTnLst>
                                </p:cTn>
                              </p:par>
                            </p:childTnLst>
                          </p:cTn>
                        </p:par>
                        <p:par>
                          <p:cTn id="38" fill="hold">
                            <p:stCondLst>
                              <p:cond delay="4500"/>
                            </p:stCondLst>
                            <p:childTnLst>
                              <p:par>
                                <p:cTn id="39" presetID="10" presetClass="entr" presetSubtype="0" fill="hold"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advClick="0" advTm="0">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 name="TextBox 617"/>
          <p:cNvSpPr txBox="1"/>
          <p:nvPr/>
        </p:nvSpPr>
        <p:spPr>
          <a:xfrm>
            <a:off x="5968964" y="1754588"/>
            <a:ext cx="1842364" cy="416909"/>
          </a:xfrm>
          <a:prstGeom prst="rect">
            <a:avLst/>
          </a:prstGeom>
          <a:noFill/>
        </p:spPr>
        <p:txBody>
          <a:bodyPr wrap="none">
            <a:spAutoFit/>
          </a:bodyPr>
          <a:lstStyle/>
          <a:p>
            <a:pPr fontAlgn="auto">
              <a:spcBef>
                <a:spcPts val="0"/>
              </a:spcBef>
              <a:spcAft>
                <a:spcPts val="0"/>
              </a:spcAft>
              <a:defRPr/>
            </a:pPr>
            <a:r>
              <a:rPr lang="zh-CN" altLang="en-US" sz="2109" b="1" dirty="0" smtClean="0">
                <a:solidFill>
                  <a:schemeClr val="accent3"/>
                </a:solidFill>
                <a:latin typeface="+mj-lt"/>
                <a:ea typeface="+mn-ea"/>
              </a:rPr>
              <a:t>点此替换文本</a:t>
            </a:r>
            <a:endParaRPr lang="en-GB" sz="2109" b="1" dirty="0">
              <a:solidFill>
                <a:schemeClr val="accent3"/>
              </a:solidFill>
              <a:latin typeface="+mj-lt"/>
              <a:ea typeface="+mn-ea"/>
            </a:endParaRPr>
          </a:p>
        </p:txBody>
      </p:sp>
      <p:sp>
        <p:nvSpPr>
          <p:cNvPr id="619" name="Rectangle 618"/>
          <p:cNvSpPr>
            <a:spLocks noChangeArrowheads="1"/>
          </p:cNvSpPr>
          <p:nvPr/>
        </p:nvSpPr>
        <p:spPr bwMode="auto">
          <a:xfrm>
            <a:off x="5968964" y="2122917"/>
            <a:ext cx="6203001" cy="1000787"/>
          </a:xfrm>
          <a:prstGeom prst="rect">
            <a:avLst/>
          </a:prstGeom>
          <a:noFill/>
          <a:ln w="9525">
            <a:noFill/>
            <a:miter lim="800000"/>
            <a:headEnd/>
            <a:tailEnd/>
          </a:ln>
        </p:spPr>
        <p:txBody>
          <a:bodyPr>
            <a:spAutoFit/>
          </a:bodyPr>
          <a:lstStyle/>
          <a:p>
            <a:r>
              <a:rPr lang="en-GB" altLang="zh-CN" sz="1476"/>
              <a:t>Lorem ipsum dolor sit amet, consectetuer adipiscing elit, sed diam nonummy nibh euismod tincidunt ut laoreet dolore magna aliquam erat volutpat. Ut wisi enim ad minim veniam, quis nostrud exerci tation ullamcorper suscipit lobortis nisl ut aliquip ex ea commodo consequat. </a:t>
            </a:r>
          </a:p>
        </p:txBody>
      </p:sp>
      <p:grpSp>
        <p:nvGrpSpPr>
          <p:cNvPr id="5" name="Group 4"/>
          <p:cNvGrpSpPr>
            <a:grpSpLocks/>
          </p:cNvGrpSpPr>
          <p:nvPr/>
        </p:nvGrpSpPr>
        <p:grpSpPr bwMode="auto">
          <a:xfrm>
            <a:off x="5945525" y="3455601"/>
            <a:ext cx="3189397" cy="1292005"/>
            <a:chOff x="5636787" y="3276161"/>
            <a:chExt cx="3025254" cy="1224802"/>
          </a:xfrm>
        </p:grpSpPr>
        <p:grpSp>
          <p:nvGrpSpPr>
            <p:cNvPr id="633" name="Group 632"/>
            <p:cNvGrpSpPr/>
            <p:nvPr/>
          </p:nvGrpSpPr>
          <p:grpSpPr>
            <a:xfrm>
              <a:off x="5707016" y="3276161"/>
              <a:ext cx="464344" cy="464344"/>
              <a:chOff x="4439444" y="1652588"/>
              <a:chExt cx="464344" cy="464344"/>
            </a:xfrm>
            <a:solidFill>
              <a:schemeClr val="accent1"/>
            </a:solidFill>
          </p:grpSpPr>
          <p:sp>
            <p:nvSpPr>
              <p:cNvPr id="634"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635"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636"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grpSp>
        <p:sp>
          <p:nvSpPr>
            <p:cNvPr id="136825" name="Rectangle 636"/>
            <p:cNvSpPr>
              <a:spLocks noChangeArrowheads="1"/>
            </p:cNvSpPr>
            <p:nvPr/>
          </p:nvSpPr>
          <p:spPr bwMode="auto">
            <a:xfrm>
              <a:off x="5636787" y="3767532"/>
              <a:ext cx="3025254" cy="733431"/>
            </a:xfrm>
            <a:prstGeom prst="rect">
              <a:avLst/>
            </a:prstGeom>
            <a:noFill/>
            <a:ln w="9525">
              <a:noFill/>
              <a:miter lim="800000"/>
              <a:headEnd/>
              <a:tailEnd/>
            </a:ln>
          </p:spPr>
          <p:txBody>
            <a:bodyPr>
              <a:spAutoFit/>
            </a:bodyPr>
            <a:lstStyle/>
            <a:p>
              <a:r>
                <a:rPr lang="en-GB" altLang="zh-CN" sz="1476"/>
                <a:t>Lorem ipsum dolor sit amet, consectetuer adipiscing elit, sed diam nonummy nibh</a:t>
              </a:r>
            </a:p>
          </p:txBody>
        </p:sp>
        <p:sp>
          <p:nvSpPr>
            <p:cNvPr id="136826" name="TextBox 637"/>
            <p:cNvSpPr txBox="1">
              <a:spLocks noChangeArrowheads="1"/>
            </p:cNvSpPr>
            <p:nvPr/>
          </p:nvSpPr>
          <p:spPr bwMode="auto">
            <a:xfrm>
              <a:off x="6278566" y="3334105"/>
              <a:ext cx="1716953" cy="395224"/>
            </a:xfrm>
            <a:prstGeom prst="rect">
              <a:avLst/>
            </a:prstGeom>
            <a:noFill/>
            <a:ln w="9525">
              <a:noFill/>
              <a:miter lim="800000"/>
              <a:headEnd/>
              <a:tailEnd/>
            </a:ln>
          </p:spPr>
          <p:txBody>
            <a:bodyPr wrap="none">
              <a:spAutoFit/>
            </a:bodyPr>
            <a:lstStyle/>
            <a:p>
              <a:r>
                <a:rPr lang="zh-CN" altLang="en-US" sz="2109" b="1" dirty="0" smtClean="0">
                  <a:solidFill>
                    <a:schemeClr val="accent1"/>
                  </a:solidFill>
                </a:rPr>
                <a:t>点此替换文本</a:t>
              </a:r>
              <a:endParaRPr lang="en-GB" altLang="zh-CN" sz="2109" b="1" dirty="0">
                <a:solidFill>
                  <a:schemeClr val="accent1"/>
                </a:solidFill>
              </a:endParaRPr>
            </a:p>
          </p:txBody>
        </p:sp>
      </p:grpSp>
      <p:grpSp>
        <p:nvGrpSpPr>
          <p:cNvPr id="6" name="Group 5"/>
          <p:cNvGrpSpPr>
            <a:grpSpLocks/>
          </p:cNvGrpSpPr>
          <p:nvPr/>
        </p:nvGrpSpPr>
        <p:grpSpPr bwMode="auto">
          <a:xfrm>
            <a:off x="9339178" y="3455601"/>
            <a:ext cx="3191072" cy="1292005"/>
            <a:chOff x="8854865" y="3276161"/>
            <a:chExt cx="3025254" cy="1224802"/>
          </a:xfrm>
        </p:grpSpPr>
        <p:grpSp>
          <p:nvGrpSpPr>
            <p:cNvPr id="625" name="Group 624"/>
            <p:cNvGrpSpPr/>
            <p:nvPr/>
          </p:nvGrpSpPr>
          <p:grpSpPr>
            <a:xfrm>
              <a:off x="8953339" y="3276161"/>
              <a:ext cx="464344" cy="464344"/>
              <a:chOff x="7287419" y="2577307"/>
              <a:chExt cx="464344" cy="464344"/>
            </a:xfrm>
            <a:solidFill>
              <a:schemeClr val="accent2"/>
            </a:solidFill>
          </p:grpSpPr>
          <p:sp>
            <p:nvSpPr>
              <p:cNvPr id="626" name="AutoShape 56"/>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627" name="AutoShape 57"/>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628" name="AutoShape 58"/>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sp>
          <p:nvSpPr>
            <p:cNvPr id="136822" name="TextBox 638"/>
            <p:cNvSpPr txBox="1">
              <a:spLocks noChangeArrowheads="1"/>
            </p:cNvSpPr>
            <p:nvPr/>
          </p:nvSpPr>
          <p:spPr bwMode="auto">
            <a:xfrm>
              <a:off x="9431970" y="3334105"/>
              <a:ext cx="1716052" cy="395224"/>
            </a:xfrm>
            <a:prstGeom prst="rect">
              <a:avLst/>
            </a:prstGeom>
            <a:noFill/>
            <a:ln w="9525">
              <a:noFill/>
              <a:miter lim="800000"/>
              <a:headEnd/>
              <a:tailEnd/>
            </a:ln>
          </p:spPr>
          <p:txBody>
            <a:bodyPr wrap="none">
              <a:spAutoFit/>
            </a:bodyPr>
            <a:lstStyle/>
            <a:p>
              <a:r>
                <a:rPr lang="zh-CN" altLang="en-US" sz="2109" b="1" dirty="0" smtClean="0">
                  <a:solidFill>
                    <a:schemeClr val="accent2"/>
                  </a:solidFill>
                </a:rPr>
                <a:t>点此替换文本</a:t>
              </a:r>
              <a:endParaRPr lang="en-GB" altLang="zh-CN" sz="2109" b="1" dirty="0">
                <a:solidFill>
                  <a:schemeClr val="accent2"/>
                </a:solidFill>
              </a:endParaRPr>
            </a:p>
          </p:txBody>
        </p:sp>
        <p:sp>
          <p:nvSpPr>
            <p:cNvPr id="136823" name="Rectangle 640"/>
            <p:cNvSpPr>
              <a:spLocks noChangeArrowheads="1"/>
            </p:cNvSpPr>
            <p:nvPr/>
          </p:nvSpPr>
          <p:spPr bwMode="auto">
            <a:xfrm>
              <a:off x="8854865" y="3767532"/>
              <a:ext cx="3025254" cy="733431"/>
            </a:xfrm>
            <a:prstGeom prst="rect">
              <a:avLst/>
            </a:prstGeom>
            <a:noFill/>
            <a:ln w="9525">
              <a:noFill/>
              <a:miter lim="800000"/>
              <a:headEnd/>
              <a:tailEnd/>
            </a:ln>
          </p:spPr>
          <p:txBody>
            <a:bodyPr>
              <a:spAutoFit/>
            </a:bodyPr>
            <a:lstStyle/>
            <a:p>
              <a:r>
                <a:rPr lang="en-GB" altLang="zh-CN" sz="1476"/>
                <a:t>Lorem ipsum dolor sit amet, consectetuer adipiscing elit, sed diam nonummy nibh</a:t>
              </a:r>
            </a:p>
          </p:txBody>
        </p:sp>
      </p:grpSp>
      <p:grpSp>
        <p:nvGrpSpPr>
          <p:cNvPr id="7" name="Group 6"/>
          <p:cNvGrpSpPr>
            <a:grpSpLocks/>
          </p:cNvGrpSpPr>
          <p:nvPr/>
        </p:nvGrpSpPr>
        <p:grpSpPr bwMode="auto">
          <a:xfrm>
            <a:off x="5945525" y="4977470"/>
            <a:ext cx="3189397" cy="1288628"/>
            <a:chOff x="5636787" y="4720172"/>
            <a:chExt cx="3025254" cy="1221559"/>
          </a:xfrm>
        </p:grpSpPr>
        <p:grpSp>
          <p:nvGrpSpPr>
            <p:cNvPr id="629" name="Group 628"/>
            <p:cNvGrpSpPr/>
            <p:nvPr/>
          </p:nvGrpSpPr>
          <p:grpSpPr>
            <a:xfrm>
              <a:off x="5712940" y="4720172"/>
              <a:ext cx="464344" cy="464344"/>
              <a:chOff x="4439444" y="2582069"/>
              <a:chExt cx="464344" cy="464344"/>
            </a:xfrm>
            <a:solidFill>
              <a:schemeClr val="accent4"/>
            </a:solidFill>
          </p:grpSpPr>
          <p:sp>
            <p:nvSpPr>
              <p:cNvPr id="630"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631"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sp>
            <p:nvSpPr>
              <p:cNvPr id="632"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p:spPr>
            <p:txBody>
              <a:bodyPr lIns="20091" tIns="20091" rIns="20091" bIns="20091" anchor="ctr"/>
              <a:lstStyle/>
              <a:p>
                <a:pPr algn="ctr" defTabSz="241082" hangingPunct="0">
                  <a:defRPr/>
                </a:pPr>
                <a:endParaRPr lang="en-US">
                  <a:latin typeface="+mn-lt"/>
                  <a:ea typeface="+mn-ea"/>
                  <a:sym typeface="Gill Sans" charset="0"/>
                </a:endParaRPr>
              </a:p>
            </p:txBody>
          </p:sp>
        </p:grpSp>
        <p:sp>
          <p:nvSpPr>
            <p:cNvPr id="136819" name="Rectangle 641"/>
            <p:cNvSpPr>
              <a:spLocks noChangeArrowheads="1"/>
            </p:cNvSpPr>
            <p:nvPr/>
          </p:nvSpPr>
          <p:spPr bwMode="auto">
            <a:xfrm>
              <a:off x="5636787" y="5208325"/>
              <a:ext cx="3025254" cy="733406"/>
            </a:xfrm>
            <a:prstGeom prst="rect">
              <a:avLst/>
            </a:prstGeom>
            <a:noFill/>
            <a:ln w="9525">
              <a:noFill/>
              <a:miter lim="800000"/>
              <a:headEnd/>
              <a:tailEnd/>
            </a:ln>
          </p:spPr>
          <p:txBody>
            <a:bodyPr>
              <a:spAutoFit/>
            </a:bodyPr>
            <a:lstStyle/>
            <a:p>
              <a:r>
                <a:rPr lang="en-GB" altLang="zh-CN" sz="1476"/>
                <a:t>Lorem ipsum dolor sit amet, consectetuer adipiscing elit, sed diam nonummy nibh</a:t>
              </a:r>
            </a:p>
          </p:txBody>
        </p:sp>
        <p:sp>
          <p:nvSpPr>
            <p:cNvPr id="136820" name="TextBox 642"/>
            <p:cNvSpPr txBox="1">
              <a:spLocks noChangeArrowheads="1"/>
            </p:cNvSpPr>
            <p:nvPr/>
          </p:nvSpPr>
          <p:spPr bwMode="auto">
            <a:xfrm>
              <a:off x="6278566" y="4774898"/>
              <a:ext cx="1716953" cy="395210"/>
            </a:xfrm>
            <a:prstGeom prst="rect">
              <a:avLst/>
            </a:prstGeom>
            <a:noFill/>
            <a:ln w="9525">
              <a:noFill/>
              <a:miter lim="800000"/>
              <a:headEnd/>
              <a:tailEnd/>
            </a:ln>
          </p:spPr>
          <p:txBody>
            <a:bodyPr wrap="none">
              <a:spAutoFit/>
            </a:bodyPr>
            <a:lstStyle/>
            <a:p>
              <a:r>
                <a:rPr lang="zh-CN" altLang="en-US" sz="2109" b="1" dirty="0" smtClean="0">
                  <a:solidFill>
                    <a:schemeClr val="accent4"/>
                  </a:solidFill>
                </a:rPr>
                <a:t>点此替换文本</a:t>
              </a:r>
              <a:endParaRPr lang="en-GB" altLang="zh-CN" sz="2109" b="1" dirty="0">
                <a:solidFill>
                  <a:schemeClr val="accent4"/>
                </a:solidFill>
              </a:endParaRPr>
            </a:p>
          </p:txBody>
        </p:sp>
      </p:grpSp>
      <p:grpSp>
        <p:nvGrpSpPr>
          <p:cNvPr id="8" name="Group 7"/>
          <p:cNvGrpSpPr>
            <a:grpSpLocks/>
          </p:cNvGrpSpPr>
          <p:nvPr/>
        </p:nvGrpSpPr>
        <p:grpSpPr bwMode="auto">
          <a:xfrm>
            <a:off x="9339178" y="4977474"/>
            <a:ext cx="3191072" cy="1281510"/>
            <a:chOff x="8854865" y="4720172"/>
            <a:chExt cx="3025254" cy="1214153"/>
          </a:xfrm>
        </p:grpSpPr>
        <p:grpSp>
          <p:nvGrpSpPr>
            <p:cNvPr id="620" name="Group 619"/>
            <p:cNvGrpSpPr/>
            <p:nvPr/>
          </p:nvGrpSpPr>
          <p:grpSpPr>
            <a:xfrm>
              <a:off x="8967626" y="4720172"/>
              <a:ext cx="464344" cy="465138"/>
              <a:chOff x="8216107" y="3505994"/>
              <a:chExt cx="464344" cy="465138"/>
            </a:xfrm>
            <a:solidFill>
              <a:schemeClr val="accent5"/>
            </a:solidFill>
          </p:grpSpPr>
          <p:sp>
            <p:nvSpPr>
              <p:cNvPr id="621" name="AutoShape 33"/>
              <p:cNvSpPr>
                <a:spLocks/>
              </p:cNvSpPr>
              <p:nvPr/>
            </p:nvSpPr>
            <p:spPr bwMode="auto">
              <a:xfrm>
                <a:off x="8216107" y="3680619"/>
                <a:ext cx="464344" cy="290513"/>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622" name="AutoShape 34"/>
              <p:cNvSpPr>
                <a:spLocks/>
              </p:cNvSpPr>
              <p:nvPr/>
            </p:nvSpPr>
            <p:spPr bwMode="auto">
              <a:xfrm>
                <a:off x="8331994" y="3564732"/>
                <a:ext cx="33338"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623" name="AutoShape 35"/>
              <p:cNvSpPr>
                <a:spLocks/>
              </p:cNvSpPr>
              <p:nvPr/>
            </p:nvSpPr>
            <p:spPr bwMode="auto">
              <a:xfrm>
                <a:off x="8506619" y="3564732"/>
                <a:ext cx="32544" cy="108744"/>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sp>
            <p:nvSpPr>
              <p:cNvPr id="624" name="AutoShape 36"/>
              <p:cNvSpPr>
                <a:spLocks/>
              </p:cNvSpPr>
              <p:nvPr/>
            </p:nvSpPr>
            <p:spPr bwMode="auto">
              <a:xfrm>
                <a:off x="8433594" y="3505994"/>
                <a:ext cx="33338" cy="1095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grpFill/>
              <a:ln>
                <a:noFill/>
              </a:ln>
              <a:effectLst/>
              <a:extLst/>
            </p:spPr>
            <p:txBody>
              <a:bodyPr lIns="20091" tIns="20091" rIns="20091" bIns="20091" anchor="ctr"/>
              <a:lstStyle/>
              <a:p>
                <a:pPr algn="ctr" defTabSz="241082" hangingPunct="0">
                  <a:defRPr/>
                </a:pPr>
                <a:endParaRPr lang="en-US" sz="1582">
                  <a:solidFill>
                    <a:srgbClr val="FFFFFF"/>
                  </a:solidFill>
                  <a:effectLst>
                    <a:outerShdw blurRad="38100" dist="38100" dir="2700000" algn="tl">
                      <a:srgbClr val="000000"/>
                    </a:outerShdw>
                  </a:effectLst>
                  <a:latin typeface="Gill Sans" charset="0"/>
                  <a:ea typeface="+mn-ea"/>
                  <a:sym typeface="Gill Sans" charset="0"/>
                </a:endParaRPr>
              </a:p>
            </p:txBody>
          </p:sp>
        </p:grpSp>
        <p:sp>
          <p:nvSpPr>
            <p:cNvPr id="136816" name="Rectangle 643"/>
            <p:cNvSpPr>
              <a:spLocks noChangeArrowheads="1"/>
            </p:cNvSpPr>
            <p:nvPr/>
          </p:nvSpPr>
          <p:spPr bwMode="auto">
            <a:xfrm>
              <a:off x="8854865" y="5201316"/>
              <a:ext cx="3025254" cy="733009"/>
            </a:xfrm>
            <a:prstGeom prst="rect">
              <a:avLst/>
            </a:prstGeom>
            <a:noFill/>
            <a:ln w="9525">
              <a:noFill/>
              <a:miter lim="800000"/>
              <a:headEnd/>
              <a:tailEnd/>
            </a:ln>
          </p:spPr>
          <p:txBody>
            <a:bodyPr>
              <a:spAutoFit/>
            </a:bodyPr>
            <a:lstStyle/>
            <a:p>
              <a:r>
                <a:rPr lang="en-GB" altLang="zh-CN" sz="1476"/>
                <a:t>Lorem ipsum dolor sit amet, consectetuer adipiscing elit, sed diam nonummy nibh</a:t>
              </a:r>
            </a:p>
          </p:txBody>
        </p:sp>
        <p:sp>
          <p:nvSpPr>
            <p:cNvPr id="136817" name="TextBox 644"/>
            <p:cNvSpPr txBox="1">
              <a:spLocks noChangeArrowheads="1"/>
            </p:cNvSpPr>
            <p:nvPr/>
          </p:nvSpPr>
          <p:spPr bwMode="auto">
            <a:xfrm>
              <a:off x="9483506" y="4810630"/>
              <a:ext cx="1716052" cy="394996"/>
            </a:xfrm>
            <a:prstGeom prst="rect">
              <a:avLst/>
            </a:prstGeom>
            <a:noFill/>
            <a:ln w="9525">
              <a:noFill/>
              <a:miter lim="800000"/>
              <a:headEnd/>
              <a:tailEnd/>
            </a:ln>
          </p:spPr>
          <p:txBody>
            <a:bodyPr wrap="none">
              <a:spAutoFit/>
            </a:bodyPr>
            <a:lstStyle/>
            <a:p>
              <a:r>
                <a:rPr lang="zh-CN" altLang="en-US" sz="2109" b="1" dirty="0" smtClean="0">
                  <a:solidFill>
                    <a:schemeClr val="accent5"/>
                  </a:solidFill>
                </a:rPr>
                <a:t>点此替换文本</a:t>
              </a:r>
              <a:endParaRPr lang="en-GB" altLang="zh-CN" sz="2109" b="1" dirty="0">
                <a:solidFill>
                  <a:schemeClr val="accent5"/>
                </a:solidFill>
              </a:endParaRPr>
            </a:p>
          </p:txBody>
        </p:sp>
      </p:grpSp>
      <p:sp>
        <p:nvSpPr>
          <p:cNvPr id="1257" name="TextBox 1256"/>
          <p:cNvSpPr txBox="1"/>
          <p:nvPr/>
        </p:nvSpPr>
        <p:spPr>
          <a:xfrm>
            <a:off x="1792473" y="5429511"/>
            <a:ext cx="1810111" cy="416909"/>
          </a:xfrm>
          <a:prstGeom prst="rect">
            <a:avLst/>
          </a:prstGeom>
          <a:noFill/>
        </p:spPr>
        <p:txBody>
          <a:bodyPr wrap="none">
            <a:spAutoFit/>
          </a:bodyPr>
          <a:lstStyle/>
          <a:p>
            <a:pPr algn="ctr" fontAlgn="auto">
              <a:spcBef>
                <a:spcPts val="0"/>
              </a:spcBef>
              <a:spcAft>
                <a:spcPts val="0"/>
              </a:spcAft>
              <a:defRPr/>
            </a:pPr>
            <a:r>
              <a:rPr lang="zh-CN" altLang="en-US" sz="2109" b="1" dirty="0" smtClean="0">
                <a:latin typeface="+mj-lt"/>
                <a:ea typeface="+mn-ea"/>
              </a:rPr>
              <a:t>点此替换文本</a:t>
            </a:r>
            <a:endParaRPr lang="en-GB" sz="2109" b="1" dirty="0">
              <a:latin typeface="+mj-lt"/>
              <a:ea typeface="+mn-ea"/>
            </a:endParaRPr>
          </a:p>
        </p:txBody>
      </p:sp>
      <p:sp>
        <p:nvSpPr>
          <p:cNvPr id="1258" name="Rectangle 1257"/>
          <p:cNvSpPr>
            <a:spLocks noChangeArrowheads="1"/>
          </p:cNvSpPr>
          <p:nvPr/>
        </p:nvSpPr>
        <p:spPr bwMode="auto">
          <a:xfrm>
            <a:off x="1528920" y="5824628"/>
            <a:ext cx="2299412" cy="319446"/>
          </a:xfrm>
          <a:prstGeom prst="rect">
            <a:avLst/>
          </a:prstGeom>
          <a:noFill/>
          <a:ln w="9525">
            <a:noFill/>
            <a:miter lim="800000"/>
            <a:headEnd/>
            <a:tailEnd/>
          </a:ln>
        </p:spPr>
        <p:txBody>
          <a:bodyPr wrap="none">
            <a:spAutoFit/>
          </a:bodyPr>
          <a:lstStyle/>
          <a:p>
            <a:r>
              <a:rPr lang="en-GB" altLang="zh-CN" sz="1476"/>
              <a:t>Lorem ipsum dolor sit amet</a:t>
            </a:r>
          </a:p>
        </p:txBody>
      </p:sp>
      <p:grpSp>
        <p:nvGrpSpPr>
          <p:cNvPr id="136205" name="组合 2004"/>
          <p:cNvGrpSpPr>
            <a:grpSpLocks/>
          </p:cNvGrpSpPr>
          <p:nvPr/>
        </p:nvGrpSpPr>
        <p:grpSpPr bwMode="auto">
          <a:xfrm>
            <a:off x="665020" y="1851693"/>
            <a:ext cx="4078411" cy="3393654"/>
            <a:chOff x="289834" y="3006838"/>
            <a:chExt cx="2841625" cy="2363788"/>
          </a:xfrm>
        </p:grpSpPr>
        <p:sp>
          <p:nvSpPr>
            <p:cNvPr id="648" name="Freeform 788"/>
            <p:cNvSpPr>
              <a:spLocks/>
            </p:cNvSpPr>
            <p:nvPr/>
          </p:nvSpPr>
          <p:spPr bwMode="auto">
            <a:xfrm>
              <a:off x="1289535" y="4936818"/>
              <a:ext cx="843389" cy="368504"/>
            </a:xfrm>
            <a:custGeom>
              <a:avLst/>
              <a:gdLst>
                <a:gd name="T0" fmla="*/ 24 w 224"/>
                <a:gd name="T1" fmla="*/ 0 h 98"/>
                <a:gd name="T2" fmla="*/ 0 w 224"/>
                <a:gd name="T3" fmla="*/ 98 h 98"/>
                <a:gd name="T4" fmla="*/ 224 w 224"/>
                <a:gd name="T5" fmla="*/ 98 h 98"/>
                <a:gd name="T6" fmla="*/ 200 w 224"/>
                <a:gd name="T7" fmla="*/ 0 h 98"/>
                <a:gd name="T8" fmla="*/ 24 w 224"/>
                <a:gd name="T9" fmla="*/ 0 h 98"/>
              </a:gdLst>
              <a:ahLst/>
              <a:cxnLst>
                <a:cxn ang="0">
                  <a:pos x="T0" y="T1"/>
                </a:cxn>
                <a:cxn ang="0">
                  <a:pos x="T2" y="T3"/>
                </a:cxn>
                <a:cxn ang="0">
                  <a:pos x="T4" y="T5"/>
                </a:cxn>
                <a:cxn ang="0">
                  <a:pos x="T6" y="T7"/>
                </a:cxn>
                <a:cxn ang="0">
                  <a:pos x="T8" y="T9"/>
                </a:cxn>
              </a:cxnLst>
              <a:rect l="0" t="0" r="r" b="b"/>
              <a:pathLst>
                <a:path w="224" h="98">
                  <a:moveTo>
                    <a:pt x="24" y="0"/>
                  </a:moveTo>
                  <a:cubicBezTo>
                    <a:pt x="16" y="32"/>
                    <a:pt x="8" y="65"/>
                    <a:pt x="0" y="98"/>
                  </a:cubicBezTo>
                  <a:cubicBezTo>
                    <a:pt x="75" y="98"/>
                    <a:pt x="149" y="98"/>
                    <a:pt x="224" y="98"/>
                  </a:cubicBezTo>
                  <a:cubicBezTo>
                    <a:pt x="216" y="65"/>
                    <a:pt x="208" y="32"/>
                    <a:pt x="200" y="0"/>
                  </a:cubicBezTo>
                  <a:cubicBezTo>
                    <a:pt x="141" y="0"/>
                    <a:pt x="83" y="0"/>
                    <a:pt x="24" y="0"/>
                  </a:cubicBezTo>
                  <a:close/>
                </a:path>
              </a:pathLst>
            </a:custGeom>
            <a:solidFill>
              <a:schemeClr val="bg2">
                <a:lumMod val="75000"/>
              </a:schemeClr>
            </a:solidFill>
            <a:ln>
              <a:noFill/>
            </a:ln>
            <a:extLst/>
          </p:spPr>
          <p:txBody>
            <a:bodyPr/>
            <a:lstStyle/>
            <a:p>
              <a:pPr fontAlgn="auto">
                <a:spcBef>
                  <a:spcPts val="0"/>
                </a:spcBef>
                <a:spcAft>
                  <a:spcPts val="0"/>
                </a:spcAft>
                <a:defRPr/>
              </a:pPr>
              <a:endParaRPr lang="zh-CN" altLang="en-US">
                <a:latin typeface="+mn-lt"/>
                <a:ea typeface="+mn-ea"/>
              </a:endParaRPr>
            </a:p>
          </p:txBody>
        </p:sp>
        <p:sp>
          <p:nvSpPr>
            <p:cNvPr id="649" name="Freeform 789"/>
            <p:cNvSpPr>
              <a:spLocks/>
            </p:cNvSpPr>
            <p:nvPr/>
          </p:nvSpPr>
          <p:spPr bwMode="auto">
            <a:xfrm>
              <a:off x="1196214" y="5299490"/>
              <a:ext cx="1030031" cy="71136"/>
            </a:xfrm>
            <a:custGeom>
              <a:avLst/>
              <a:gdLst>
                <a:gd name="T0" fmla="*/ 263 w 274"/>
                <a:gd name="T1" fmla="*/ 0 h 19"/>
                <a:gd name="T2" fmla="*/ 11 w 274"/>
                <a:gd name="T3" fmla="*/ 0 h 19"/>
                <a:gd name="T4" fmla="*/ 0 w 274"/>
                <a:gd name="T5" fmla="*/ 13 h 19"/>
                <a:gd name="T6" fmla="*/ 0 w 274"/>
                <a:gd name="T7" fmla="*/ 19 h 19"/>
                <a:gd name="T8" fmla="*/ 274 w 274"/>
                <a:gd name="T9" fmla="*/ 19 h 19"/>
                <a:gd name="T10" fmla="*/ 274 w 274"/>
                <a:gd name="T11" fmla="*/ 13 h 19"/>
                <a:gd name="T12" fmla="*/ 263 w 274"/>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74" h="19">
                  <a:moveTo>
                    <a:pt x="263" y="0"/>
                  </a:moveTo>
                  <a:cubicBezTo>
                    <a:pt x="11" y="0"/>
                    <a:pt x="11" y="0"/>
                    <a:pt x="11" y="0"/>
                  </a:cubicBezTo>
                  <a:cubicBezTo>
                    <a:pt x="5" y="0"/>
                    <a:pt x="0" y="6"/>
                    <a:pt x="0" y="13"/>
                  </a:cubicBezTo>
                  <a:cubicBezTo>
                    <a:pt x="0" y="19"/>
                    <a:pt x="0" y="19"/>
                    <a:pt x="0" y="19"/>
                  </a:cubicBezTo>
                  <a:cubicBezTo>
                    <a:pt x="274" y="19"/>
                    <a:pt x="274" y="19"/>
                    <a:pt x="274" y="19"/>
                  </a:cubicBezTo>
                  <a:cubicBezTo>
                    <a:pt x="274" y="13"/>
                    <a:pt x="274" y="13"/>
                    <a:pt x="274" y="13"/>
                  </a:cubicBezTo>
                  <a:cubicBezTo>
                    <a:pt x="274" y="6"/>
                    <a:pt x="269" y="0"/>
                    <a:pt x="263" y="0"/>
                  </a:cubicBezTo>
                  <a:close/>
                </a:path>
              </a:pathLst>
            </a:custGeom>
            <a:solidFill>
              <a:schemeClr val="bg2">
                <a:lumMod val="90000"/>
              </a:schemeClr>
            </a:solidFill>
            <a:ln>
              <a:noFill/>
            </a:ln>
            <a:extLst/>
          </p:spPr>
          <p:txBody>
            <a:bodyPr/>
            <a:lstStyle/>
            <a:p>
              <a:pPr fontAlgn="auto">
                <a:spcBef>
                  <a:spcPts val="0"/>
                </a:spcBef>
                <a:spcAft>
                  <a:spcPts val="0"/>
                </a:spcAft>
                <a:defRPr/>
              </a:pPr>
              <a:endParaRPr lang="zh-CN" altLang="en-US">
                <a:latin typeface="+mn-lt"/>
                <a:ea typeface="+mn-ea"/>
              </a:endParaRPr>
            </a:p>
          </p:txBody>
        </p:sp>
        <p:sp>
          <p:nvSpPr>
            <p:cNvPr id="650" name="Freeform 790"/>
            <p:cNvSpPr>
              <a:spLocks/>
            </p:cNvSpPr>
            <p:nvPr/>
          </p:nvSpPr>
          <p:spPr bwMode="auto">
            <a:xfrm>
              <a:off x="289834" y="4795713"/>
              <a:ext cx="2841625" cy="270547"/>
            </a:xfrm>
            <a:custGeom>
              <a:avLst/>
              <a:gdLst>
                <a:gd name="T0" fmla="*/ 0 w 756"/>
                <a:gd name="T1" fmla="*/ 0 h 72"/>
                <a:gd name="T2" fmla="*/ 0 w 756"/>
                <a:gd name="T3" fmla="*/ 54 h 72"/>
                <a:gd name="T4" fmla="*/ 19 w 756"/>
                <a:gd name="T5" fmla="*/ 72 h 72"/>
                <a:gd name="T6" fmla="*/ 737 w 756"/>
                <a:gd name="T7" fmla="*/ 72 h 72"/>
                <a:gd name="T8" fmla="*/ 756 w 756"/>
                <a:gd name="T9" fmla="*/ 54 h 72"/>
                <a:gd name="T10" fmla="*/ 756 w 756"/>
                <a:gd name="T11" fmla="*/ 0 h 72"/>
                <a:gd name="T12" fmla="*/ 0 w 756"/>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756" h="72">
                  <a:moveTo>
                    <a:pt x="0" y="0"/>
                  </a:moveTo>
                  <a:cubicBezTo>
                    <a:pt x="0" y="54"/>
                    <a:pt x="0" y="54"/>
                    <a:pt x="0" y="54"/>
                  </a:cubicBezTo>
                  <a:cubicBezTo>
                    <a:pt x="0" y="64"/>
                    <a:pt x="9" y="72"/>
                    <a:pt x="19" y="72"/>
                  </a:cubicBezTo>
                  <a:cubicBezTo>
                    <a:pt x="737" y="72"/>
                    <a:pt x="737" y="72"/>
                    <a:pt x="737" y="72"/>
                  </a:cubicBezTo>
                  <a:cubicBezTo>
                    <a:pt x="747" y="72"/>
                    <a:pt x="756" y="64"/>
                    <a:pt x="756" y="54"/>
                  </a:cubicBezTo>
                  <a:cubicBezTo>
                    <a:pt x="756" y="0"/>
                    <a:pt x="756" y="0"/>
                    <a:pt x="756" y="0"/>
                  </a:cubicBezTo>
                  <a:lnTo>
                    <a:pt x="0" y="0"/>
                  </a:lnTo>
                  <a:close/>
                </a:path>
              </a:pathLst>
            </a:custGeom>
            <a:solidFill>
              <a:schemeClr val="bg2">
                <a:lumMod val="90000"/>
              </a:schemeClr>
            </a:solidFill>
            <a:ln>
              <a:noFill/>
            </a:ln>
            <a:extLst/>
          </p:spPr>
          <p:txBody>
            <a:bodyPr/>
            <a:lstStyle/>
            <a:p>
              <a:pPr fontAlgn="auto">
                <a:spcBef>
                  <a:spcPts val="0"/>
                </a:spcBef>
                <a:spcAft>
                  <a:spcPts val="0"/>
                </a:spcAft>
                <a:defRPr/>
              </a:pPr>
              <a:endParaRPr lang="zh-CN" altLang="en-US">
                <a:latin typeface="+mn-lt"/>
                <a:ea typeface="+mn-ea"/>
              </a:endParaRPr>
            </a:p>
          </p:txBody>
        </p:sp>
        <p:sp>
          <p:nvSpPr>
            <p:cNvPr id="651" name="Freeform 791"/>
            <p:cNvSpPr>
              <a:spLocks/>
            </p:cNvSpPr>
            <p:nvPr/>
          </p:nvSpPr>
          <p:spPr bwMode="auto">
            <a:xfrm>
              <a:off x="289834" y="3006838"/>
              <a:ext cx="2841625" cy="1788875"/>
            </a:xfrm>
            <a:custGeom>
              <a:avLst/>
              <a:gdLst>
                <a:gd name="T0" fmla="*/ 756 w 756"/>
                <a:gd name="T1" fmla="*/ 476 h 476"/>
                <a:gd name="T2" fmla="*/ 756 w 756"/>
                <a:gd name="T3" fmla="*/ 19 h 476"/>
                <a:gd name="T4" fmla="*/ 737 w 756"/>
                <a:gd name="T5" fmla="*/ 0 h 476"/>
                <a:gd name="T6" fmla="*/ 19 w 756"/>
                <a:gd name="T7" fmla="*/ 0 h 476"/>
                <a:gd name="T8" fmla="*/ 0 w 756"/>
                <a:gd name="T9" fmla="*/ 19 h 476"/>
                <a:gd name="T10" fmla="*/ 0 w 756"/>
                <a:gd name="T11" fmla="*/ 476 h 476"/>
                <a:gd name="T12" fmla="*/ 756 w 756"/>
                <a:gd name="T13" fmla="*/ 476 h 476"/>
              </a:gdLst>
              <a:ahLst/>
              <a:cxnLst>
                <a:cxn ang="0">
                  <a:pos x="T0" y="T1"/>
                </a:cxn>
                <a:cxn ang="0">
                  <a:pos x="T2" y="T3"/>
                </a:cxn>
                <a:cxn ang="0">
                  <a:pos x="T4" y="T5"/>
                </a:cxn>
                <a:cxn ang="0">
                  <a:pos x="T6" y="T7"/>
                </a:cxn>
                <a:cxn ang="0">
                  <a:pos x="T8" y="T9"/>
                </a:cxn>
                <a:cxn ang="0">
                  <a:pos x="T10" y="T11"/>
                </a:cxn>
                <a:cxn ang="0">
                  <a:pos x="T12" y="T13"/>
                </a:cxn>
              </a:cxnLst>
              <a:rect l="0" t="0" r="r" b="b"/>
              <a:pathLst>
                <a:path w="756" h="476">
                  <a:moveTo>
                    <a:pt x="756" y="476"/>
                  </a:moveTo>
                  <a:cubicBezTo>
                    <a:pt x="756" y="19"/>
                    <a:pt x="756" y="19"/>
                    <a:pt x="756" y="19"/>
                  </a:cubicBezTo>
                  <a:cubicBezTo>
                    <a:pt x="756" y="8"/>
                    <a:pt x="747" y="0"/>
                    <a:pt x="737" y="0"/>
                  </a:cubicBezTo>
                  <a:cubicBezTo>
                    <a:pt x="19" y="0"/>
                    <a:pt x="19" y="0"/>
                    <a:pt x="19" y="0"/>
                  </a:cubicBezTo>
                  <a:cubicBezTo>
                    <a:pt x="9" y="0"/>
                    <a:pt x="0" y="8"/>
                    <a:pt x="0" y="19"/>
                  </a:cubicBezTo>
                  <a:cubicBezTo>
                    <a:pt x="0" y="476"/>
                    <a:pt x="0" y="476"/>
                    <a:pt x="0" y="476"/>
                  </a:cubicBezTo>
                  <a:cubicBezTo>
                    <a:pt x="756" y="476"/>
                    <a:pt x="756" y="476"/>
                    <a:pt x="756" y="476"/>
                  </a:cubicBezTo>
                </a:path>
              </a:pathLst>
            </a:custGeom>
            <a:solidFill>
              <a:schemeClr val="accent1">
                <a:lumMod val="50000"/>
              </a:schemeClr>
            </a:solidFill>
            <a:ln>
              <a:noFill/>
            </a:ln>
            <a:extLst/>
          </p:spPr>
          <p:txBody>
            <a:bodyPr/>
            <a:lstStyle/>
            <a:p>
              <a:pPr fontAlgn="auto">
                <a:spcBef>
                  <a:spcPts val="0"/>
                </a:spcBef>
                <a:spcAft>
                  <a:spcPts val="0"/>
                </a:spcAft>
                <a:defRPr/>
              </a:pPr>
              <a:endParaRPr lang="zh-CN" altLang="en-US">
                <a:latin typeface="+mn-lt"/>
                <a:ea typeface="+mn-ea"/>
              </a:endParaRPr>
            </a:p>
          </p:txBody>
        </p:sp>
        <p:sp>
          <p:nvSpPr>
            <p:cNvPr id="136210" name="Rectangle 793"/>
            <p:cNvSpPr>
              <a:spLocks noChangeArrowheads="1"/>
            </p:cNvSpPr>
            <p:nvPr/>
          </p:nvSpPr>
          <p:spPr bwMode="auto">
            <a:xfrm>
              <a:off x="407309" y="3114788"/>
              <a:ext cx="2608263" cy="1560513"/>
            </a:xfrm>
            <a:prstGeom prst="rect">
              <a:avLst/>
            </a:prstGeom>
            <a:noFill/>
            <a:ln w="9525">
              <a:noFill/>
              <a:miter lim="800000"/>
              <a:headEnd/>
              <a:tailEnd/>
            </a:ln>
          </p:spPr>
          <p:txBody>
            <a:bodyPr/>
            <a:lstStyle/>
            <a:p>
              <a:endParaRPr lang="zh-CN" altLang="en-US">
                <a:latin typeface="Calibri" pitchFamily="34" charset="0"/>
              </a:endParaRPr>
            </a:p>
          </p:txBody>
        </p:sp>
        <p:sp>
          <p:nvSpPr>
            <p:cNvPr id="136211" name="Freeform 794"/>
            <p:cNvSpPr>
              <a:spLocks/>
            </p:cNvSpPr>
            <p:nvPr/>
          </p:nvSpPr>
          <p:spPr bwMode="auto">
            <a:xfrm>
              <a:off x="1669372" y="3799001"/>
              <a:ext cx="15875" cy="11113"/>
            </a:xfrm>
            <a:custGeom>
              <a:avLst/>
              <a:gdLst>
                <a:gd name="T0" fmla="*/ 11112 w 10"/>
                <a:gd name="T1" fmla="*/ 0 h 7"/>
                <a:gd name="T2" fmla="*/ 7938 w 10"/>
                <a:gd name="T3" fmla="*/ 4763 h 7"/>
                <a:gd name="T4" fmla="*/ 4762 w 10"/>
                <a:gd name="T5" fmla="*/ 0 h 7"/>
                <a:gd name="T6" fmla="*/ 0 w 10"/>
                <a:gd name="T7" fmla="*/ 0 h 7"/>
                <a:gd name="T8" fmla="*/ 0 w 10"/>
                <a:gd name="T9" fmla="*/ 4763 h 7"/>
                <a:gd name="T10" fmla="*/ 0 w 10"/>
                <a:gd name="T11" fmla="*/ 4763 h 7"/>
                <a:gd name="T12" fmla="*/ 4762 w 10"/>
                <a:gd name="T13" fmla="*/ 7938 h 7"/>
                <a:gd name="T14" fmla="*/ 7938 w 10"/>
                <a:gd name="T15" fmla="*/ 7938 h 7"/>
                <a:gd name="T16" fmla="*/ 15875 w 10"/>
                <a:gd name="T17" fmla="*/ 11113 h 7"/>
                <a:gd name="T18" fmla="*/ 15875 w 10"/>
                <a:gd name="T19" fmla="*/ 4763 h 7"/>
                <a:gd name="T20" fmla="*/ 15875 w 10"/>
                <a:gd name="T21" fmla="*/ 0 h 7"/>
                <a:gd name="T22" fmla="*/ 11112 w 10"/>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
                <a:gd name="T37" fmla="*/ 0 h 7"/>
                <a:gd name="T38" fmla="*/ 10 w 10"/>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 h="7">
                  <a:moveTo>
                    <a:pt x="7" y="0"/>
                  </a:moveTo>
                  <a:lnTo>
                    <a:pt x="5" y="3"/>
                  </a:lnTo>
                  <a:lnTo>
                    <a:pt x="3" y="0"/>
                  </a:lnTo>
                  <a:lnTo>
                    <a:pt x="0" y="0"/>
                  </a:lnTo>
                  <a:lnTo>
                    <a:pt x="0" y="3"/>
                  </a:lnTo>
                  <a:lnTo>
                    <a:pt x="3" y="5"/>
                  </a:lnTo>
                  <a:lnTo>
                    <a:pt x="5" y="5"/>
                  </a:lnTo>
                  <a:lnTo>
                    <a:pt x="10" y="7"/>
                  </a:lnTo>
                  <a:lnTo>
                    <a:pt x="10" y="3"/>
                  </a:lnTo>
                  <a:lnTo>
                    <a:pt x="10" y="0"/>
                  </a:lnTo>
                  <a:lnTo>
                    <a:pt x="7"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12" name="Freeform 795"/>
            <p:cNvSpPr>
              <a:spLocks/>
            </p:cNvSpPr>
            <p:nvPr/>
          </p:nvSpPr>
          <p:spPr bwMode="auto">
            <a:xfrm>
              <a:off x="1643972" y="3773601"/>
              <a:ext cx="6350" cy="19050"/>
            </a:xfrm>
            <a:custGeom>
              <a:avLst/>
              <a:gdLst>
                <a:gd name="T0" fmla="*/ 0 w 4"/>
                <a:gd name="T1" fmla="*/ 6350 h 12"/>
                <a:gd name="T2" fmla="*/ 0 w 4"/>
                <a:gd name="T3" fmla="*/ 14288 h 12"/>
                <a:gd name="T4" fmla="*/ 0 w 4"/>
                <a:gd name="T5" fmla="*/ 19050 h 12"/>
                <a:gd name="T6" fmla="*/ 3175 w 4"/>
                <a:gd name="T7" fmla="*/ 19050 h 12"/>
                <a:gd name="T8" fmla="*/ 3175 w 4"/>
                <a:gd name="T9" fmla="*/ 19050 h 12"/>
                <a:gd name="T10" fmla="*/ 6350 w 4"/>
                <a:gd name="T11" fmla="*/ 19050 h 12"/>
                <a:gd name="T12" fmla="*/ 6350 w 4"/>
                <a:gd name="T13" fmla="*/ 14288 h 12"/>
                <a:gd name="T14" fmla="*/ 6350 w 4"/>
                <a:gd name="T15" fmla="*/ 14288 h 12"/>
                <a:gd name="T16" fmla="*/ 6350 w 4"/>
                <a:gd name="T17" fmla="*/ 3175 h 12"/>
                <a:gd name="T18" fmla="*/ 6350 w 4"/>
                <a:gd name="T19" fmla="*/ 3175 h 12"/>
                <a:gd name="T20" fmla="*/ 6350 w 4"/>
                <a:gd name="T21" fmla="*/ 0 h 12"/>
                <a:gd name="T22" fmla="*/ 6350 w 4"/>
                <a:gd name="T23" fmla="*/ 0 h 12"/>
                <a:gd name="T24" fmla="*/ 3175 w 4"/>
                <a:gd name="T25" fmla="*/ 0 h 12"/>
                <a:gd name="T26" fmla="*/ 0 w 4"/>
                <a:gd name="T27" fmla="*/ 3175 h 12"/>
                <a:gd name="T28" fmla="*/ 0 w 4"/>
                <a:gd name="T29" fmla="*/ 6350 h 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
                <a:gd name="T46" fmla="*/ 0 h 12"/>
                <a:gd name="T47" fmla="*/ 4 w 4"/>
                <a:gd name="T48" fmla="*/ 12 h 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 h="12">
                  <a:moveTo>
                    <a:pt x="0" y="4"/>
                  </a:moveTo>
                  <a:lnTo>
                    <a:pt x="0" y="9"/>
                  </a:lnTo>
                  <a:lnTo>
                    <a:pt x="0" y="12"/>
                  </a:lnTo>
                  <a:lnTo>
                    <a:pt x="2" y="12"/>
                  </a:lnTo>
                  <a:lnTo>
                    <a:pt x="4" y="12"/>
                  </a:lnTo>
                  <a:lnTo>
                    <a:pt x="4" y="9"/>
                  </a:lnTo>
                  <a:lnTo>
                    <a:pt x="4" y="2"/>
                  </a:lnTo>
                  <a:lnTo>
                    <a:pt x="4" y="0"/>
                  </a:lnTo>
                  <a:lnTo>
                    <a:pt x="2" y="0"/>
                  </a:lnTo>
                  <a:lnTo>
                    <a:pt x="0" y="2"/>
                  </a:lnTo>
                  <a:lnTo>
                    <a:pt x="0" y="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13" name="Freeform 796"/>
            <p:cNvSpPr>
              <a:spLocks/>
            </p:cNvSpPr>
            <p:nvPr/>
          </p:nvSpPr>
          <p:spPr bwMode="auto">
            <a:xfrm>
              <a:off x="1647147" y="3757726"/>
              <a:ext cx="3175" cy="11113"/>
            </a:xfrm>
            <a:custGeom>
              <a:avLst/>
              <a:gdLst>
                <a:gd name="T0" fmla="*/ 3175 w 2"/>
                <a:gd name="T1" fmla="*/ 0 h 7"/>
                <a:gd name="T2" fmla="*/ 0 w 2"/>
                <a:gd name="T3" fmla="*/ 0 h 7"/>
                <a:gd name="T4" fmla="*/ 0 w 2"/>
                <a:gd name="T5" fmla="*/ 4763 h 7"/>
                <a:gd name="T6" fmla="*/ 0 w 2"/>
                <a:gd name="T7" fmla="*/ 4763 h 7"/>
                <a:gd name="T8" fmla="*/ 0 w 2"/>
                <a:gd name="T9" fmla="*/ 11113 h 7"/>
                <a:gd name="T10" fmla="*/ 0 w 2"/>
                <a:gd name="T11" fmla="*/ 11113 h 7"/>
                <a:gd name="T12" fmla="*/ 0 w 2"/>
                <a:gd name="T13" fmla="*/ 11113 h 7"/>
                <a:gd name="T14" fmla="*/ 3175 w 2"/>
                <a:gd name="T15" fmla="*/ 4763 h 7"/>
                <a:gd name="T16" fmla="*/ 3175 w 2"/>
                <a:gd name="T17" fmla="*/ 0 h 7"/>
                <a:gd name="T18" fmla="*/ 3175 w 2"/>
                <a:gd name="T19" fmla="*/ 0 h 7"/>
                <a:gd name="T20" fmla="*/ 3175 w 2"/>
                <a:gd name="T21" fmla="*/ 0 h 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7"/>
                <a:gd name="T35" fmla="*/ 2 w 2"/>
                <a:gd name="T36" fmla="*/ 7 h 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7">
                  <a:moveTo>
                    <a:pt x="2" y="0"/>
                  </a:moveTo>
                  <a:lnTo>
                    <a:pt x="0" y="0"/>
                  </a:lnTo>
                  <a:lnTo>
                    <a:pt x="0" y="3"/>
                  </a:lnTo>
                  <a:lnTo>
                    <a:pt x="0" y="7"/>
                  </a:lnTo>
                  <a:lnTo>
                    <a:pt x="2" y="3"/>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14" name="Freeform 797"/>
            <p:cNvSpPr>
              <a:spLocks/>
            </p:cNvSpPr>
            <p:nvPr/>
          </p:nvSpPr>
          <p:spPr bwMode="auto">
            <a:xfrm>
              <a:off x="1737634" y="3821226"/>
              <a:ext cx="14288" cy="4763"/>
            </a:xfrm>
            <a:custGeom>
              <a:avLst/>
              <a:gdLst>
                <a:gd name="T0" fmla="*/ 0 w 9"/>
                <a:gd name="T1" fmla="*/ 0 h 3"/>
                <a:gd name="T2" fmla="*/ 0 w 9"/>
                <a:gd name="T3" fmla="*/ 4763 h 3"/>
                <a:gd name="T4" fmla="*/ 3175 w 9"/>
                <a:gd name="T5" fmla="*/ 4763 h 3"/>
                <a:gd name="T6" fmla="*/ 7938 w 9"/>
                <a:gd name="T7" fmla="*/ 4763 h 3"/>
                <a:gd name="T8" fmla="*/ 11113 w 9"/>
                <a:gd name="T9" fmla="*/ 4763 h 3"/>
                <a:gd name="T10" fmla="*/ 11113 w 9"/>
                <a:gd name="T11" fmla="*/ 4763 h 3"/>
                <a:gd name="T12" fmla="*/ 14288 w 9"/>
                <a:gd name="T13" fmla="*/ 4763 h 3"/>
                <a:gd name="T14" fmla="*/ 14288 w 9"/>
                <a:gd name="T15" fmla="*/ 4763 h 3"/>
                <a:gd name="T16" fmla="*/ 11113 w 9"/>
                <a:gd name="T17" fmla="*/ 0 h 3"/>
                <a:gd name="T18" fmla="*/ 11113 w 9"/>
                <a:gd name="T19" fmla="*/ 0 h 3"/>
                <a:gd name="T20" fmla="*/ 7938 w 9"/>
                <a:gd name="T21" fmla="*/ 0 h 3"/>
                <a:gd name="T22" fmla="*/ 7938 w 9"/>
                <a:gd name="T23" fmla="*/ 0 h 3"/>
                <a:gd name="T24" fmla="*/ 3175 w 9"/>
                <a:gd name="T25" fmla="*/ 0 h 3"/>
                <a:gd name="T26" fmla="*/ 3175 w 9"/>
                <a:gd name="T27" fmla="*/ 0 h 3"/>
                <a:gd name="T28" fmla="*/ 0 w 9"/>
                <a:gd name="T29" fmla="*/ 0 h 3"/>
                <a:gd name="T30" fmla="*/ 0 w 9"/>
                <a:gd name="T31" fmla="*/ 0 h 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
                <a:gd name="T49" fmla="*/ 0 h 3"/>
                <a:gd name="T50" fmla="*/ 9 w 9"/>
                <a:gd name="T51" fmla="*/ 3 h 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 h="3">
                  <a:moveTo>
                    <a:pt x="0" y="0"/>
                  </a:moveTo>
                  <a:lnTo>
                    <a:pt x="0" y="3"/>
                  </a:lnTo>
                  <a:lnTo>
                    <a:pt x="2" y="3"/>
                  </a:lnTo>
                  <a:lnTo>
                    <a:pt x="5" y="3"/>
                  </a:lnTo>
                  <a:lnTo>
                    <a:pt x="7" y="3"/>
                  </a:lnTo>
                  <a:lnTo>
                    <a:pt x="9" y="3"/>
                  </a:lnTo>
                  <a:lnTo>
                    <a:pt x="7" y="0"/>
                  </a:lnTo>
                  <a:lnTo>
                    <a:pt x="5"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15" name="Freeform 798"/>
            <p:cNvSpPr>
              <a:spLocks/>
            </p:cNvSpPr>
            <p:nvPr/>
          </p:nvSpPr>
          <p:spPr bwMode="auto">
            <a:xfrm>
              <a:off x="2677434" y="3416413"/>
              <a:ext cx="22225" cy="7938"/>
            </a:xfrm>
            <a:custGeom>
              <a:avLst/>
              <a:gdLst>
                <a:gd name="T0" fmla="*/ 11113 w 14"/>
                <a:gd name="T1" fmla="*/ 7938 h 5"/>
                <a:gd name="T2" fmla="*/ 19050 w 14"/>
                <a:gd name="T3" fmla="*/ 7938 h 5"/>
                <a:gd name="T4" fmla="*/ 22225 w 14"/>
                <a:gd name="T5" fmla="*/ 3175 h 5"/>
                <a:gd name="T6" fmla="*/ 22225 w 14"/>
                <a:gd name="T7" fmla="*/ 3175 h 5"/>
                <a:gd name="T8" fmla="*/ 22225 w 14"/>
                <a:gd name="T9" fmla="*/ 0 h 5"/>
                <a:gd name="T10" fmla="*/ 19050 w 14"/>
                <a:gd name="T11" fmla="*/ 0 h 5"/>
                <a:gd name="T12" fmla="*/ 19050 w 14"/>
                <a:gd name="T13" fmla="*/ 0 h 5"/>
                <a:gd name="T14" fmla="*/ 11113 w 14"/>
                <a:gd name="T15" fmla="*/ 0 h 5"/>
                <a:gd name="T16" fmla="*/ 7938 w 14"/>
                <a:gd name="T17" fmla="*/ 0 h 5"/>
                <a:gd name="T18" fmla="*/ 3175 w 14"/>
                <a:gd name="T19" fmla="*/ 0 h 5"/>
                <a:gd name="T20" fmla="*/ 0 w 14"/>
                <a:gd name="T21" fmla="*/ 0 h 5"/>
                <a:gd name="T22" fmla="*/ 0 w 14"/>
                <a:gd name="T23" fmla="*/ 0 h 5"/>
                <a:gd name="T24" fmla="*/ 3175 w 14"/>
                <a:gd name="T25" fmla="*/ 3175 h 5"/>
                <a:gd name="T26" fmla="*/ 11113 w 14"/>
                <a:gd name="T27" fmla="*/ 7938 h 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5"/>
                <a:gd name="T44" fmla="*/ 14 w 14"/>
                <a:gd name="T45" fmla="*/ 5 h 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5">
                  <a:moveTo>
                    <a:pt x="7" y="5"/>
                  </a:moveTo>
                  <a:lnTo>
                    <a:pt x="12" y="5"/>
                  </a:lnTo>
                  <a:lnTo>
                    <a:pt x="14" y="2"/>
                  </a:lnTo>
                  <a:lnTo>
                    <a:pt x="14" y="0"/>
                  </a:lnTo>
                  <a:lnTo>
                    <a:pt x="12" y="0"/>
                  </a:lnTo>
                  <a:lnTo>
                    <a:pt x="7" y="0"/>
                  </a:lnTo>
                  <a:lnTo>
                    <a:pt x="5" y="0"/>
                  </a:lnTo>
                  <a:lnTo>
                    <a:pt x="2" y="0"/>
                  </a:lnTo>
                  <a:lnTo>
                    <a:pt x="0" y="0"/>
                  </a:lnTo>
                  <a:lnTo>
                    <a:pt x="2" y="2"/>
                  </a:lnTo>
                  <a:lnTo>
                    <a:pt x="7" y="5"/>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16" name="Freeform 799"/>
            <p:cNvSpPr>
              <a:spLocks/>
            </p:cNvSpPr>
            <p:nvPr/>
          </p:nvSpPr>
          <p:spPr bwMode="auto">
            <a:xfrm>
              <a:off x="2677434" y="3416413"/>
              <a:ext cx="22225" cy="7938"/>
            </a:xfrm>
            <a:custGeom>
              <a:avLst/>
              <a:gdLst>
                <a:gd name="T0" fmla="*/ 11113 w 14"/>
                <a:gd name="T1" fmla="*/ 7938 h 5"/>
                <a:gd name="T2" fmla="*/ 19050 w 14"/>
                <a:gd name="T3" fmla="*/ 7938 h 5"/>
                <a:gd name="T4" fmla="*/ 22225 w 14"/>
                <a:gd name="T5" fmla="*/ 3175 h 5"/>
                <a:gd name="T6" fmla="*/ 22225 w 14"/>
                <a:gd name="T7" fmla="*/ 3175 h 5"/>
                <a:gd name="T8" fmla="*/ 22225 w 14"/>
                <a:gd name="T9" fmla="*/ 0 h 5"/>
                <a:gd name="T10" fmla="*/ 19050 w 14"/>
                <a:gd name="T11" fmla="*/ 0 h 5"/>
                <a:gd name="T12" fmla="*/ 19050 w 14"/>
                <a:gd name="T13" fmla="*/ 0 h 5"/>
                <a:gd name="T14" fmla="*/ 11113 w 14"/>
                <a:gd name="T15" fmla="*/ 0 h 5"/>
                <a:gd name="T16" fmla="*/ 7938 w 14"/>
                <a:gd name="T17" fmla="*/ 0 h 5"/>
                <a:gd name="T18" fmla="*/ 3175 w 14"/>
                <a:gd name="T19" fmla="*/ 0 h 5"/>
                <a:gd name="T20" fmla="*/ 0 w 14"/>
                <a:gd name="T21" fmla="*/ 0 h 5"/>
                <a:gd name="T22" fmla="*/ 0 w 14"/>
                <a:gd name="T23" fmla="*/ 0 h 5"/>
                <a:gd name="T24" fmla="*/ 3175 w 14"/>
                <a:gd name="T25" fmla="*/ 3175 h 5"/>
                <a:gd name="T26" fmla="*/ 11113 w 14"/>
                <a:gd name="T27" fmla="*/ 7938 h 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5"/>
                <a:gd name="T44" fmla="*/ 14 w 14"/>
                <a:gd name="T45" fmla="*/ 5 h 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5">
                  <a:moveTo>
                    <a:pt x="7" y="5"/>
                  </a:moveTo>
                  <a:lnTo>
                    <a:pt x="12" y="5"/>
                  </a:lnTo>
                  <a:lnTo>
                    <a:pt x="14" y="2"/>
                  </a:lnTo>
                  <a:lnTo>
                    <a:pt x="14" y="0"/>
                  </a:lnTo>
                  <a:lnTo>
                    <a:pt x="12" y="0"/>
                  </a:lnTo>
                  <a:lnTo>
                    <a:pt x="7" y="0"/>
                  </a:lnTo>
                  <a:lnTo>
                    <a:pt x="5" y="0"/>
                  </a:lnTo>
                  <a:lnTo>
                    <a:pt x="2" y="0"/>
                  </a:lnTo>
                  <a:lnTo>
                    <a:pt x="0" y="0"/>
                  </a:lnTo>
                  <a:lnTo>
                    <a:pt x="2" y="2"/>
                  </a:lnTo>
                  <a:lnTo>
                    <a:pt x="7" y="5"/>
                  </a:lnTo>
                </a:path>
              </a:pathLst>
            </a:custGeom>
            <a:noFill/>
            <a:ln w="9525">
              <a:noFill/>
              <a:miter lim="800000"/>
              <a:headEnd/>
              <a:tailEnd/>
            </a:ln>
          </p:spPr>
          <p:txBody>
            <a:bodyPr/>
            <a:lstStyle/>
            <a:p>
              <a:endParaRPr lang="zh-CN" altLang="en-US">
                <a:latin typeface="Calibri" pitchFamily="34" charset="0"/>
              </a:endParaRPr>
            </a:p>
          </p:txBody>
        </p:sp>
        <p:sp>
          <p:nvSpPr>
            <p:cNvPr id="136217" name="Freeform 800"/>
            <p:cNvSpPr>
              <a:spLocks/>
            </p:cNvSpPr>
            <p:nvPr/>
          </p:nvSpPr>
          <p:spPr bwMode="auto">
            <a:xfrm>
              <a:off x="2477409" y="3405301"/>
              <a:ext cx="7938" cy="6350"/>
            </a:xfrm>
            <a:custGeom>
              <a:avLst/>
              <a:gdLst>
                <a:gd name="T0" fmla="*/ 4763 w 5"/>
                <a:gd name="T1" fmla="*/ 6350 h 4"/>
                <a:gd name="T2" fmla="*/ 4763 w 5"/>
                <a:gd name="T3" fmla="*/ 3175 h 4"/>
                <a:gd name="T4" fmla="*/ 7938 w 5"/>
                <a:gd name="T5" fmla="*/ 3175 h 4"/>
                <a:gd name="T6" fmla="*/ 7938 w 5"/>
                <a:gd name="T7" fmla="*/ 0 h 4"/>
                <a:gd name="T8" fmla="*/ 0 w 5"/>
                <a:gd name="T9" fmla="*/ 3175 h 4"/>
                <a:gd name="T10" fmla="*/ 0 w 5"/>
                <a:gd name="T11" fmla="*/ 3175 h 4"/>
                <a:gd name="T12" fmla="*/ 4763 w 5"/>
                <a:gd name="T13" fmla="*/ 3175 h 4"/>
                <a:gd name="T14" fmla="*/ 4763 w 5"/>
                <a:gd name="T15" fmla="*/ 3175 h 4"/>
                <a:gd name="T16" fmla="*/ 4763 w 5"/>
                <a:gd name="T17" fmla="*/ 635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4"/>
                <a:gd name="T29" fmla="*/ 5 w 5"/>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4">
                  <a:moveTo>
                    <a:pt x="3" y="4"/>
                  </a:moveTo>
                  <a:lnTo>
                    <a:pt x="3" y="2"/>
                  </a:lnTo>
                  <a:lnTo>
                    <a:pt x="5" y="2"/>
                  </a:lnTo>
                  <a:lnTo>
                    <a:pt x="5" y="0"/>
                  </a:lnTo>
                  <a:lnTo>
                    <a:pt x="0" y="2"/>
                  </a:lnTo>
                  <a:lnTo>
                    <a:pt x="3" y="2"/>
                  </a:lnTo>
                  <a:lnTo>
                    <a:pt x="3" y="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18" name="Freeform 801"/>
            <p:cNvSpPr>
              <a:spLocks/>
            </p:cNvSpPr>
            <p:nvPr/>
          </p:nvSpPr>
          <p:spPr bwMode="auto">
            <a:xfrm>
              <a:off x="2477409" y="3405301"/>
              <a:ext cx="7938" cy="6350"/>
            </a:xfrm>
            <a:custGeom>
              <a:avLst/>
              <a:gdLst>
                <a:gd name="T0" fmla="*/ 4763 w 5"/>
                <a:gd name="T1" fmla="*/ 6350 h 4"/>
                <a:gd name="T2" fmla="*/ 4763 w 5"/>
                <a:gd name="T3" fmla="*/ 3175 h 4"/>
                <a:gd name="T4" fmla="*/ 7938 w 5"/>
                <a:gd name="T5" fmla="*/ 3175 h 4"/>
                <a:gd name="T6" fmla="*/ 7938 w 5"/>
                <a:gd name="T7" fmla="*/ 0 h 4"/>
                <a:gd name="T8" fmla="*/ 0 w 5"/>
                <a:gd name="T9" fmla="*/ 3175 h 4"/>
                <a:gd name="T10" fmla="*/ 0 w 5"/>
                <a:gd name="T11" fmla="*/ 3175 h 4"/>
                <a:gd name="T12" fmla="*/ 4763 w 5"/>
                <a:gd name="T13" fmla="*/ 3175 h 4"/>
                <a:gd name="T14" fmla="*/ 4763 w 5"/>
                <a:gd name="T15" fmla="*/ 3175 h 4"/>
                <a:gd name="T16" fmla="*/ 4763 w 5"/>
                <a:gd name="T17" fmla="*/ 635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4"/>
                <a:gd name="T29" fmla="*/ 5 w 5"/>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4">
                  <a:moveTo>
                    <a:pt x="3" y="4"/>
                  </a:moveTo>
                  <a:lnTo>
                    <a:pt x="3" y="2"/>
                  </a:lnTo>
                  <a:lnTo>
                    <a:pt x="5" y="2"/>
                  </a:lnTo>
                  <a:lnTo>
                    <a:pt x="5" y="0"/>
                  </a:lnTo>
                  <a:lnTo>
                    <a:pt x="0" y="2"/>
                  </a:lnTo>
                  <a:lnTo>
                    <a:pt x="3" y="2"/>
                  </a:lnTo>
                  <a:lnTo>
                    <a:pt x="3" y="4"/>
                  </a:lnTo>
                </a:path>
              </a:pathLst>
            </a:custGeom>
            <a:noFill/>
            <a:ln w="9525">
              <a:noFill/>
              <a:miter lim="800000"/>
              <a:headEnd/>
              <a:tailEnd/>
            </a:ln>
          </p:spPr>
          <p:txBody>
            <a:bodyPr/>
            <a:lstStyle/>
            <a:p>
              <a:endParaRPr lang="zh-CN" altLang="en-US">
                <a:latin typeface="Calibri" pitchFamily="34" charset="0"/>
              </a:endParaRPr>
            </a:p>
          </p:txBody>
        </p:sp>
        <p:sp>
          <p:nvSpPr>
            <p:cNvPr id="136219" name="Freeform 802"/>
            <p:cNvSpPr>
              <a:spLocks/>
            </p:cNvSpPr>
            <p:nvPr/>
          </p:nvSpPr>
          <p:spPr bwMode="auto">
            <a:xfrm>
              <a:off x="2444072" y="3383076"/>
              <a:ext cx="22225" cy="11113"/>
            </a:xfrm>
            <a:custGeom>
              <a:avLst/>
              <a:gdLst>
                <a:gd name="T0" fmla="*/ 7938 w 14"/>
                <a:gd name="T1" fmla="*/ 6350 h 7"/>
                <a:gd name="T2" fmla="*/ 7938 w 14"/>
                <a:gd name="T3" fmla="*/ 11113 h 7"/>
                <a:gd name="T4" fmla="*/ 11113 w 14"/>
                <a:gd name="T5" fmla="*/ 11113 h 7"/>
                <a:gd name="T6" fmla="*/ 22225 w 14"/>
                <a:gd name="T7" fmla="*/ 11113 h 7"/>
                <a:gd name="T8" fmla="*/ 22225 w 14"/>
                <a:gd name="T9" fmla="*/ 6350 h 7"/>
                <a:gd name="T10" fmla="*/ 19050 w 14"/>
                <a:gd name="T11" fmla="*/ 6350 h 7"/>
                <a:gd name="T12" fmla="*/ 15875 w 14"/>
                <a:gd name="T13" fmla="*/ 3175 h 7"/>
                <a:gd name="T14" fmla="*/ 15875 w 14"/>
                <a:gd name="T15" fmla="*/ 0 h 7"/>
                <a:gd name="T16" fmla="*/ 7938 w 14"/>
                <a:gd name="T17" fmla="*/ 0 h 7"/>
                <a:gd name="T18" fmla="*/ 3175 w 14"/>
                <a:gd name="T19" fmla="*/ 3175 h 7"/>
                <a:gd name="T20" fmla="*/ 3175 w 14"/>
                <a:gd name="T21" fmla="*/ 6350 h 7"/>
                <a:gd name="T22" fmla="*/ 0 w 14"/>
                <a:gd name="T23" fmla="*/ 6350 h 7"/>
                <a:gd name="T24" fmla="*/ 3175 w 14"/>
                <a:gd name="T25" fmla="*/ 6350 h 7"/>
                <a:gd name="T26" fmla="*/ 7938 w 14"/>
                <a:gd name="T27" fmla="*/ 6350 h 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7"/>
                <a:gd name="T44" fmla="*/ 14 w 14"/>
                <a:gd name="T45" fmla="*/ 7 h 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7">
                  <a:moveTo>
                    <a:pt x="5" y="4"/>
                  </a:moveTo>
                  <a:lnTo>
                    <a:pt x="5" y="7"/>
                  </a:lnTo>
                  <a:lnTo>
                    <a:pt x="7" y="7"/>
                  </a:lnTo>
                  <a:lnTo>
                    <a:pt x="14" y="7"/>
                  </a:lnTo>
                  <a:lnTo>
                    <a:pt x="14" y="4"/>
                  </a:lnTo>
                  <a:lnTo>
                    <a:pt x="12" y="4"/>
                  </a:lnTo>
                  <a:lnTo>
                    <a:pt x="10" y="2"/>
                  </a:lnTo>
                  <a:lnTo>
                    <a:pt x="10" y="0"/>
                  </a:lnTo>
                  <a:lnTo>
                    <a:pt x="5" y="0"/>
                  </a:lnTo>
                  <a:lnTo>
                    <a:pt x="2" y="2"/>
                  </a:lnTo>
                  <a:lnTo>
                    <a:pt x="2" y="4"/>
                  </a:lnTo>
                  <a:lnTo>
                    <a:pt x="0" y="4"/>
                  </a:lnTo>
                  <a:lnTo>
                    <a:pt x="2" y="4"/>
                  </a:lnTo>
                  <a:lnTo>
                    <a:pt x="5" y="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20" name="Freeform 803"/>
            <p:cNvSpPr>
              <a:spLocks/>
            </p:cNvSpPr>
            <p:nvPr/>
          </p:nvSpPr>
          <p:spPr bwMode="auto">
            <a:xfrm>
              <a:off x="2444072" y="3383076"/>
              <a:ext cx="22225" cy="11113"/>
            </a:xfrm>
            <a:custGeom>
              <a:avLst/>
              <a:gdLst>
                <a:gd name="T0" fmla="*/ 7938 w 14"/>
                <a:gd name="T1" fmla="*/ 6350 h 7"/>
                <a:gd name="T2" fmla="*/ 7938 w 14"/>
                <a:gd name="T3" fmla="*/ 11113 h 7"/>
                <a:gd name="T4" fmla="*/ 11113 w 14"/>
                <a:gd name="T5" fmla="*/ 11113 h 7"/>
                <a:gd name="T6" fmla="*/ 22225 w 14"/>
                <a:gd name="T7" fmla="*/ 11113 h 7"/>
                <a:gd name="T8" fmla="*/ 22225 w 14"/>
                <a:gd name="T9" fmla="*/ 6350 h 7"/>
                <a:gd name="T10" fmla="*/ 19050 w 14"/>
                <a:gd name="T11" fmla="*/ 6350 h 7"/>
                <a:gd name="T12" fmla="*/ 15875 w 14"/>
                <a:gd name="T13" fmla="*/ 3175 h 7"/>
                <a:gd name="T14" fmla="*/ 15875 w 14"/>
                <a:gd name="T15" fmla="*/ 0 h 7"/>
                <a:gd name="T16" fmla="*/ 7938 w 14"/>
                <a:gd name="T17" fmla="*/ 0 h 7"/>
                <a:gd name="T18" fmla="*/ 3175 w 14"/>
                <a:gd name="T19" fmla="*/ 3175 h 7"/>
                <a:gd name="T20" fmla="*/ 3175 w 14"/>
                <a:gd name="T21" fmla="*/ 6350 h 7"/>
                <a:gd name="T22" fmla="*/ 0 w 14"/>
                <a:gd name="T23" fmla="*/ 6350 h 7"/>
                <a:gd name="T24" fmla="*/ 3175 w 14"/>
                <a:gd name="T25" fmla="*/ 6350 h 7"/>
                <a:gd name="T26" fmla="*/ 7938 w 14"/>
                <a:gd name="T27" fmla="*/ 6350 h 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7"/>
                <a:gd name="T44" fmla="*/ 14 w 14"/>
                <a:gd name="T45" fmla="*/ 7 h 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7">
                  <a:moveTo>
                    <a:pt x="5" y="4"/>
                  </a:moveTo>
                  <a:lnTo>
                    <a:pt x="5" y="7"/>
                  </a:lnTo>
                  <a:lnTo>
                    <a:pt x="7" y="7"/>
                  </a:lnTo>
                  <a:lnTo>
                    <a:pt x="14" y="7"/>
                  </a:lnTo>
                  <a:lnTo>
                    <a:pt x="14" y="4"/>
                  </a:lnTo>
                  <a:lnTo>
                    <a:pt x="12" y="4"/>
                  </a:lnTo>
                  <a:lnTo>
                    <a:pt x="10" y="2"/>
                  </a:lnTo>
                  <a:lnTo>
                    <a:pt x="10" y="0"/>
                  </a:lnTo>
                  <a:lnTo>
                    <a:pt x="5" y="0"/>
                  </a:lnTo>
                  <a:lnTo>
                    <a:pt x="2" y="2"/>
                  </a:lnTo>
                  <a:lnTo>
                    <a:pt x="2" y="4"/>
                  </a:lnTo>
                  <a:lnTo>
                    <a:pt x="0" y="4"/>
                  </a:lnTo>
                  <a:lnTo>
                    <a:pt x="2" y="4"/>
                  </a:lnTo>
                  <a:lnTo>
                    <a:pt x="5" y="4"/>
                  </a:lnTo>
                </a:path>
              </a:pathLst>
            </a:custGeom>
            <a:noFill/>
            <a:ln w="9525">
              <a:noFill/>
              <a:miter lim="800000"/>
              <a:headEnd/>
              <a:tailEnd/>
            </a:ln>
          </p:spPr>
          <p:txBody>
            <a:bodyPr/>
            <a:lstStyle/>
            <a:p>
              <a:endParaRPr lang="zh-CN" altLang="en-US">
                <a:latin typeface="Calibri" pitchFamily="34" charset="0"/>
              </a:endParaRPr>
            </a:p>
          </p:txBody>
        </p:sp>
        <p:sp>
          <p:nvSpPr>
            <p:cNvPr id="136221" name="Freeform 804"/>
            <p:cNvSpPr>
              <a:spLocks/>
            </p:cNvSpPr>
            <p:nvPr/>
          </p:nvSpPr>
          <p:spPr bwMode="auto">
            <a:xfrm>
              <a:off x="2444072" y="3378313"/>
              <a:ext cx="7938" cy="7938"/>
            </a:xfrm>
            <a:custGeom>
              <a:avLst/>
              <a:gdLst>
                <a:gd name="T0" fmla="*/ 3175 w 5"/>
                <a:gd name="T1" fmla="*/ 0 h 5"/>
                <a:gd name="T2" fmla="*/ 0 w 5"/>
                <a:gd name="T3" fmla="*/ 0 h 5"/>
                <a:gd name="T4" fmla="*/ 0 w 5"/>
                <a:gd name="T5" fmla="*/ 4763 h 5"/>
                <a:gd name="T6" fmla="*/ 3175 w 5"/>
                <a:gd name="T7" fmla="*/ 7938 h 5"/>
                <a:gd name="T8" fmla="*/ 3175 w 5"/>
                <a:gd name="T9" fmla="*/ 4763 h 5"/>
                <a:gd name="T10" fmla="*/ 7938 w 5"/>
                <a:gd name="T11" fmla="*/ 4763 h 5"/>
                <a:gd name="T12" fmla="*/ 3175 w 5"/>
                <a:gd name="T13" fmla="*/ 4763 h 5"/>
                <a:gd name="T14" fmla="*/ 7938 w 5"/>
                <a:gd name="T15" fmla="*/ 0 h 5"/>
                <a:gd name="T16" fmla="*/ 3175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2" y="0"/>
                  </a:moveTo>
                  <a:lnTo>
                    <a:pt x="0" y="0"/>
                  </a:lnTo>
                  <a:lnTo>
                    <a:pt x="0" y="3"/>
                  </a:lnTo>
                  <a:lnTo>
                    <a:pt x="2" y="5"/>
                  </a:lnTo>
                  <a:lnTo>
                    <a:pt x="2" y="3"/>
                  </a:lnTo>
                  <a:lnTo>
                    <a:pt x="5" y="3"/>
                  </a:lnTo>
                  <a:lnTo>
                    <a:pt x="2" y="3"/>
                  </a:lnTo>
                  <a:lnTo>
                    <a:pt x="5"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22" name="Freeform 805"/>
            <p:cNvSpPr>
              <a:spLocks/>
            </p:cNvSpPr>
            <p:nvPr/>
          </p:nvSpPr>
          <p:spPr bwMode="auto">
            <a:xfrm>
              <a:off x="2444072" y="3378313"/>
              <a:ext cx="7938" cy="7938"/>
            </a:xfrm>
            <a:custGeom>
              <a:avLst/>
              <a:gdLst>
                <a:gd name="T0" fmla="*/ 3175 w 5"/>
                <a:gd name="T1" fmla="*/ 0 h 5"/>
                <a:gd name="T2" fmla="*/ 0 w 5"/>
                <a:gd name="T3" fmla="*/ 0 h 5"/>
                <a:gd name="T4" fmla="*/ 0 w 5"/>
                <a:gd name="T5" fmla="*/ 4763 h 5"/>
                <a:gd name="T6" fmla="*/ 3175 w 5"/>
                <a:gd name="T7" fmla="*/ 7938 h 5"/>
                <a:gd name="T8" fmla="*/ 3175 w 5"/>
                <a:gd name="T9" fmla="*/ 4763 h 5"/>
                <a:gd name="T10" fmla="*/ 7938 w 5"/>
                <a:gd name="T11" fmla="*/ 4763 h 5"/>
                <a:gd name="T12" fmla="*/ 3175 w 5"/>
                <a:gd name="T13" fmla="*/ 4763 h 5"/>
                <a:gd name="T14" fmla="*/ 7938 w 5"/>
                <a:gd name="T15" fmla="*/ 0 h 5"/>
                <a:gd name="T16" fmla="*/ 3175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2" y="0"/>
                  </a:moveTo>
                  <a:lnTo>
                    <a:pt x="0" y="0"/>
                  </a:lnTo>
                  <a:lnTo>
                    <a:pt x="0" y="3"/>
                  </a:lnTo>
                  <a:lnTo>
                    <a:pt x="2" y="5"/>
                  </a:lnTo>
                  <a:lnTo>
                    <a:pt x="2" y="3"/>
                  </a:lnTo>
                  <a:lnTo>
                    <a:pt x="5" y="3"/>
                  </a:lnTo>
                  <a:lnTo>
                    <a:pt x="2" y="3"/>
                  </a:lnTo>
                  <a:lnTo>
                    <a:pt x="5"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223" name="Freeform 806"/>
            <p:cNvSpPr>
              <a:spLocks/>
            </p:cNvSpPr>
            <p:nvPr/>
          </p:nvSpPr>
          <p:spPr bwMode="auto">
            <a:xfrm>
              <a:off x="2413909" y="3378313"/>
              <a:ext cx="7938" cy="4763"/>
            </a:xfrm>
            <a:custGeom>
              <a:avLst/>
              <a:gdLst>
                <a:gd name="T0" fmla="*/ 7938 w 5"/>
                <a:gd name="T1" fmla="*/ 4763 h 3"/>
                <a:gd name="T2" fmla="*/ 4763 w 5"/>
                <a:gd name="T3" fmla="*/ 0 h 3"/>
                <a:gd name="T4" fmla="*/ 0 w 5"/>
                <a:gd name="T5" fmla="*/ 0 h 3"/>
                <a:gd name="T6" fmla="*/ 7938 w 5"/>
                <a:gd name="T7" fmla="*/ 4763 h 3"/>
                <a:gd name="T8" fmla="*/ 7938 w 5"/>
                <a:gd name="T9" fmla="*/ 476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3"/>
                  </a:moveTo>
                  <a:lnTo>
                    <a:pt x="3" y="0"/>
                  </a:lnTo>
                  <a:lnTo>
                    <a:pt x="0" y="0"/>
                  </a:lnTo>
                  <a:lnTo>
                    <a:pt x="5"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24" name="Freeform 807"/>
            <p:cNvSpPr>
              <a:spLocks/>
            </p:cNvSpPr>
            <p:nvPr/>
          </p:nvSpPr>
          <p:spPr bwMode="auto">
            <a:xfrm>
              <a:off x="2413909" y="3378313"/>
              <a:ext cx="7938" cy="4763"/>
            </a:xfrm>
            <a:custGeom>
              <a:avLst/>
              <a:gdLst>
                <a:gd name="T0" fmla="*/ 7938 w 5"/>
                <a:gd name="T1" fmla="*/ 4763 h 3"/>
                <a:gd name="T2" fmla="*/ 4763 w 5"/>
                <a:gd name="T3" fmla="*/ 0 h 3"/>
                <a:gd name="T4" fmla="*/ 0 w 5"/>
                <a:gd name="T5" fmla="*/ 0 h 3"/>
                <a:gd name="T6" fmla="*/ 7938 w 5"/>
                <a:gd name="T7" fmla="*/ 4763 h 3"/>
                <a:gd name="T8" fmla="*/ 7938 w 5"/>
                <a:gd name="T9" fmla="*/ 476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3"/>
                  </a:moveTo>
                  <a:lnTo>
                    <a:pt x="3" y="0"/>
                  </a:lnTo>
                  <a:lnTo>
                    <a:pt x="0" y="0"/>
                  </a:lnTo>
                  <a:lnTo>
                    <a:pt x="5" y="3"/>
                  </a:lnTo>
                </a:path>
              </a:pathLst>
            </a:custGeom>
            <a:noFill/>
            <a:ln w="9525">
              <a:noFill/>
              <a:miter lim="800000"/>
              <a:headEnd/>
              <a:tailEnd/>
            </a:ln>
          </p:spPr>
          <p:txBody>
            <a:bodyPr/>
            <a:lstStyle/>
            <a:p>
              <a:endParaRPr lang="zh-CN" altLang="en-US">
                <a:latin typeface="Calibri" pitchFamily="34" charset="0"/>
              </a:endParaRPr>
            </a:p>
          </p:txBody>
        </p:sp>
        <p:sp>
          <p:nvSpPr>
            <p:cNvPr id="136225" name="Freeform 808"/>
            <p:cNvSpPr>
              <a:spLocks/>
            </p:cNvSpPr>
            <p:nvPr/>
          </p:nvSpPr>
          <p:spPr bwMode="auto">
            <a:xfrm>
              <a:off x="2425022" y="3352913"/>
              <a:ext cx="49213" cy="22225"/>
            </a:xfrm>
            <a:custGeom>
              <a:avLst/>
              <a:gdLst>
                <a:gd name="T0" fmla="*/ 0 w 31"/>
                <a:gd name="T1" fmla="*/ 14288 h 14"/>
                <a:gd name="T2" fmla="*/ 4763 w 31"/>
                <a:gd name="T3" fmla="*/ 14288 h 14"/>
                <a:gd name="T4" fmla="*/ 7938 w 31"/>
                <a:gd name="T5" fmla="*/ 17463 h 14"/>
                <a:gd name="T6" fmla="*/ 4763 w 31"/>
                <a:gd name="T7" fmla="*/ 17463 h 14"/>
                <a:gd name="T8" fmla="*/ 15875 w 31"/>
                <a:gd name="T9" fmla="*/ 22225 h 14"/>
                <a:gd name="T10" fmla="*/ 15875 w 31"/>
                <a:gd name="T11" fmla="*/ 17463 h 14"/>
                <a:gd name="T12" fmla="*/ 15875 w 31"/>
                <a:gd name="T13" fmla="*/ 14288 h 14"/>
                <a:gd name="T14" fmla="*/ 15875 w 31"/>
                <a:gd name="T15" fmla="*/ 14288 h 14"/>
                <a:gd name="T16" fmla="*/ 19050 w 31"/>
                <a:gd name="T17" fmla="*/ 14288 h 14"/>
                <a:gd name="T18" fmla="*/ 19050 w 31"/>
                <a:gd name="T19" fmla="*/ 17463 h 14"/>
                <a:gd name="T20" fmla="*/ 22225 w 31"/>
                <a:gd name="T21" fmla="*/ 17463 h 14"/>
                <a:gd name="T22" fmla="*/ 26988 w 31"/>
                <a:gd name="T23" fmla="*/ 14288 h 14"/>
                <a:gd name="T24" fmla="*/ 30163 w 31"/>
                <a:gd name="T25" fmla="*/ 14288 h 14"/>
                <a:gd name="T26" fmla="*/ 30163 w 31"/>
                <a:gd name="T27" fmla="*/ 17463 h 14"/>
                <a:gd name="T28" fmla="*/ 34925 w 31"/>
                <a:gd name="T29" fmla="*/ 17463 h 14"/>
                <a:gd name="T30" fmla="*/ 41275 w 31"/>
                <a:gd name="T31" fmla="*/ 14288 h 14"/>
                <a:gd name="T32" fmla="*/ 38100 w 31"/>
                <a:gd name="T33" fmla="*/ 14288 h 14"/>
                <a:gd name="T34" fmla="*/ 30163 w 31"/>
                <a:gd name="T35" fmla="*/ 14288 h 14"/>
                <a:gd name="T36" fmla="*/ 30163 w 31"/>
                <a:gd name="T37" fmla="*/ 11113 h 14"/>
                <a:gd name="T38" fmla="*/ 34925 w 31"/>
                <a:gd name="T39" fmla="*/ 6350 h 14"/>
                <a:gd name="T40" fmla="*/ 34925 w 31"/>
                <a:gd name="T41" fmla="*/ 6350 h 14"/>
                <a:gd name="T42" fmla="*/ 34925 w 31"/>
                <a:gd name="T43" fmla="*/ 6350 h 14"/>
                <a:gd name="T44" fmla="*/ 34925 w 31"/>
                <a:gd name="T45" fmla="*/ 11113 h 14"/>
                <a:gd name="T46" fmla="*/ 34925 w 31"/>
                <a:gd name="T47" fmla="*/ 11113 h 14"/>
                <a:gd name="T48" fmla="*/ 38100 w 31"/>
                <a:gd name="T49" fmla="*/ 14288 h 14"/>
                <a:gd name="T50" fmla="*/ 41275 w 31"/>
                <a:gd name="T51" fmla="*/ 14288 h 14"/>
                <a:gd name="T52" fmla="*/ 41275 w 31"/>
                <a:gd name="T53" fmla="*/ 14288 h 14"/>
                <a:gd name="T54" fmla="*/ 49213 w 31"/>
                <a:gd name="T55" fmla="*/ 11113 h 14"/>
                <a:gd name="T56" fmla="*/ 46038 w 31"/>
                <a:gd name="T57" fmla="*/ 11113 h 14"/>
                <a:gd name="T58" fmla="*/ 49213 w 31"/>
                <a:gd name="T59" fmla="*/ 6350 h 14"/>
                <a:gd name="T60" fmla="*/ 49213 w 31"/>
                <a:gd name="T61" fmla="*/ 6350 h 14"/>
                <a:gd name="T62" fmla="*/ 46038 w 31"/>
                <a:gd name="T63" fmla="*/ 6350 h 14"/>
                <a:gd name="T64" fmla="*/ 41275 w 31"/>
                <a:gd name="T65" fmla="*/ 3175 h 14"/>
                <a:gd name="T66" fmla="*/ 38100 w 31"/>
                <a:gd name="T67" fmla="*/ 3175 h 14"/>
                <a:gd name="T68" fmla="*/ 34925 w 31"/>
                <a:gd name="T69" fmla="*/ 3175 h 14"/>
                <a:gd name="T70" fmla="*/ 30163 w 31"/>
                <a:gd name="T71" fmla="*/ 3175 h 14"/>
                <a:gd name="T72" fmla="*/ 30163 w 31"/>
                <a:gd name="T73" fmla="*/ 3175 h 14"/>
                <a:gd name="T74" fmla="*/ 26988 w 31"/>
                <a:gd name="T75" fmla="*/ 0 h 14"/>
                <a:gd name="T76" fmla="*/ 26988 w 31"/>
                <a:gd name="T77" fmla="*/ 0 h 14"/>
                <a:gd name="T78" fmla="*/ 22225 w 31"/>
                <a:gd name="T79" fmla="*/ 3175 h 14"/>
                <a:gd name="T80" fmla="*/ 22225 w 31"/>
                <a:gd name="T81" fmla="*/ 6350 h 14"/>
                <a:gd name="T82" fmla="*/ 19050 w 31"/>
                <a:gd name="T83" fmla="*/ 6350 h 14"/>
                <a:gd name="T84" fmla="*/ 19050 w 31"/>
                <a:gd name="T85" fmla="*/ 6350 h 14"/>
                <a:gd name="T86" fmla="*/ 19050 w 31"/>
                <a:gd name="T87" fmla="*/ 6350 h 14"/>
                <a:gd name="T88" fmla="*/ 15875 w 31"/>
                <a:gd name="T89" fmla="*/ 3175 h 14"/>
                <a:gd name="T90" fmla="*/ 15875 w 31"/>
                <a:gd name="T91" fmla="*/ 3175 h 14"/>
                <a:gd name="T92" fmla="*/ 19050 w 31"/>
                <a:gd name="T93" fmla="*/ 3175 h 14"/>
                <a:gd name="T94" fmla="*/ 11113 w 31"/>
                <a:gd name="T95" fmla="*/ 0 h 14"/>
                <a:gd name="T96" fmla="*/ 7938 w 31"/>
                <a:gd name="T97" fmla="*/ 3175 h 14"/>
                <a:gd name="T98" fmla="*/ 7938 w 31"/>
                <a:gd name="T99" fmla="*/ 3175 h 14"/>
                <a:gd name="T100" fmla="*/ 0 w 31"/>
                <a:gd name="T101" fmla="*/ 3175 h 14"/>
                <a:gd name="T102" fmla="*/ 0 w 31"/>
                <a:gd name="T103" fmla="*/ 3175 h 14"/>
                <a:gd name="T104" fmla="*/ 4763 w 31"/>
                <a:gd name="T105" fmla="*/ 6350 h 14"/>
                <a:gd name="T106" fmla="*/ 0 w 31"/>
                <a:gd name="T107" fmla="*/ 6350 h 14"/>
                <a:gd name="T108" fmla="*/ 0 w 31"/>
                <a:gd name="T109" fmla="*/ 6350 h 14"/>
                <a:gd name="T110" fmla="*/ 0 w 31"/>
                <a:gd name="T111" fmla="*/ 11113 h 14"/>
                <a:gd name="T112" fmla="*/ 0 w 31"/>
                <a:gd name="T113" fmla="*/ 11113 h 14"/>
                <a:gd name="T114" fmla="*/ 0 w 31"/>
                <a:gd name="T115" fmla="*/ 14288 h 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1"/>
                <a:gd name="T175" fmla="*/ 0 h 14"/>
                <a:gd name="T176" fmla="*/ 31 w 31"/>
                <a:gd name="T177" fmla="*/ 14 h 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1" h="14">
                  <a:moveTo>
                    <a:pt x="0" y="9"/>
                  </a:moveTo>
                  <a:lnTo>
                    <a:pt x="3" y="9"/>
                  </a:lnTo>
                  <a:lnTo>
                    <a:pt x="5" y="11"/>
                  </a:lnTo>
                  <a:lnTo>
                    <a:pt x="3" y="11"/>
                  </a:lnTo>
                  <a:lnTo>
                    <a:pt x="10" y="14"/>
                  </a:lnTo>
                  <a:lnTo>
                    <a:pt x="10" y="11"/>
                  </a:lnTo>
                  <a:lnTo>
                    <a:pt x="10" y="9"/>
                  </a:lnTo>
                  <a:lnTo>
                    <a:pt x="12" y="9"/>
                  </a:lnTo>
                  <a:lnTo>
                    <a:pt x="12" y="11"/>
                  </a:lnTo>
                  <a:lnTo>
                    <a:pt x="14" y="11"/>
                  </a:lnTo>
                  <a:lnTo>
                    <a:pt x="17" y="9"/>
                  </a:lnTo>
                  <a:lnTo>
                    <a:pt x="19" y="9"/>
                  </a:lnTo>
                  <a:lnTo>
                    <a:pt x="19" y="11"/>
                  </a:lnTo>
                  <a:lnTo>
                    <a:pt x="22" y="11"/>
                  </a:lnTo>
                  <a:lnTo>
                    <a:pt x="26" y="9"/>
                  </a:lnTo>
                  <a:lnTo>
                    <a:pt x="24" y="9"/>
                  </a:lnTo>
                  <a:lnTo>
                    <a:pt x="19" y="9"/>
                  </a:lnTo>
                  <a:lnTo>
                    <a:pt x="19" y="7"/>
                  </a:lnTo>
                  <a:lnTo>
                    <a:pt x="22" y="4"/>
                  </a:lnTo>
                  <a:lnTo>
                    <a:pt x="22" y="7"/>
                  </a:lnTo>
                  <a:lnTo>
                    <a:pt x="24" y="9"/>
                  </a:lnTo>
                  <a:lnTo>
                    <a:pt x="26" y="9"/>
                  </a:lnTo>
                  <a:lnTo>
                    <a:pt x="31" y="7"/>
                  </a:lnTo>
                  <a:lnTo>
                    <a:pt x="29" y="7"/>
                  </a:lnTo>
                  <a:lnTo>
                    <a:pt x="31" y="4"/>
                  </a:lnTo>
                  <a:lnTo>
                    <a:pt x="29" y="4"/>
                  </a:lnTo>
                  <a:lnTo>
                    <a:pt x="26" y="2"/>
                  </a:lnTo>
                  <a:lnTo>
                    <a:pt x="24" y="2"/>
                  </a:lnTo>
                  <a:lnTo>
                    <a:pt x="22" y="2"/>
                  </a:lnTo>
                  <a:lnTo>
                    <a:pt x="19" y="2"/>
                  </a:lnTo>
                  <a:lnTo>
                    <a:pt x="17" y="0"/>
                  </a:lnTo>
                  <a:lnTo>
                    <a:pt x="14" y="2"/>
                  </a:lnTo>
                  <a:lnTo>
                    <a:pt x="14" y="4"/>
                  </a:lnTo>
                  <a:lnTo>
                    <a:pt x="12" y="4"/>
                  </a:lnTo>
                  <a:lnTo>
                    <a:pt x="10" y="2"/>
                  </a:lnTo>
                  <a:lnTo>
                    <a:pt x="12" y="2"/>
                  </a:lnTo>
                  <a:lnTo>
                    <a:pt x="7" y="0"/>
                  </a:lnTo>
                  <a:lnTo>
                    <a:pt x="5" y="2"/>
                  </a:lnTo>
                  <a:lnTo>
                    <a:pt x="0" y="2"/>
                  </a:lnTo>
                  <a:lnTo>
                    <a:pt x="3" y="4"/>
                  </a:lnTo>
                  <a:lnTo>
                    <a:pt x="0" y="4"/>
                  </a:lnTo>
                  <a:lnTo>
                    <a:pt x="0" y="7"/>
                  </a:lnTo>
                  <a:lnTo>
                    <a:pt x="0" y="9"/>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26" name="Freeform 809"/>
            <p:cNvSpPr>
              <a:spLocks/>
            </p:cNvSpPr>
            <p:nvPr/>
          </p:nvSpPr>
          <p:spPr bwMode="auto">
            <a:xfrm>
              <a:off x="2425022" y="3352913"/>
              <a:ext cx="49213" cy="22225"/>
            </a:xfrm>
            <a:custGeom>
              <a:avLst/>
              <a:gdLst>
                <a:gd name="T0" fmla="*/ 0 w 31"/>
                <a:gd name="T1" fmla="*/ 14288 h 14"/>
                <a:gd name="T2" fmla="*/ 4763 w 31"/>
                <a:gd name="T3" fmla="*/ 14288 h 14"/>
                <a:gd name="T4" fmla="*/ 7938 w 31"/>
                <a:gd name="T5" fmla="*/ 17463 h 14"/>
                <a:gd name="T6" fmla="*/ 4763 w 31"/>
                <a:gd name="T7" fmla="*/ 17463 h 14"/>
                <a:gd name="T8" fmla="*/ 15875 w 31"/>
                <a:gd name="T9" fmla="*/ 22225 h 14"/>
                <a:gd name="T10" fmla="*/ 15875 w 31"/>
                <a:gd name="T11" fmla="*/ 17463 h 14"/>
                <a:gd name="T12" fmla="*/ 15875 w 31"/>
                <a:gd name="T13" fmla="*/ 14288 h 14"/>
                <a:gd name="T14" fmla="*/ 15875 w 31"/>
                <a:gd name="T15" fmla="*/ 14288 h 14"/>
                <a:gd name="T16" fmla="*/ 19050 w 31"/>
                <a:gd name="T17" fmla="*/ 14288 h 14"/>
                <a:gd name="T18" fmla="*/ 19050 w 31"/>
                <a:gd name="T19" fmla="*/ 17463 h 14"/>
                <a:gd name="T20" fmla="*/ 22225 w 31"/>
                <a:gd name="T21" fmla="*/ 17463 h 14"/>
                <a:gd name="T22" fmla="*/ 26988 w 31"/>
                <a:gd name="T23" fmla="*/ 14288 h 14"/>
                <a:gd name="T24" fmla="*/ 30163 w 31"/>
                <a:gd name="T25" fmla="*/ 14288 h 14"/>
                <a:gd name="T26" fmla="*/ 30163 w 31"/>
                <a:gd name="T27" fmla="*/ 17463 h 14"/>
                <a:gd name="T28" fmla="*/ 34925 w 31"/>
                <a:gd name="T29" fmla="*/ 17463 h 14"/>
                <a:gd name="T30" fmla="*/ 41275 w 31"/>
                <a:gd name="T31" fmla="*/ 14288 h 14"/>
                <a:gd name="T32" fmla="*/ 38100 w 31"/>
                <a:gd name="T33" fmla="*/ 14288 h 14"/>
                <a:gd name="T34" fmla="*/ 30163 w 31"/>
                <a:gd name="T35" fmla="*/ 14288 h 14"/>
                <a:gd name="T36" fmla="*/ 30163 w 31"/>
                <a:gd name="T37" fmla="*/ 11113 h 14"/>
                <a:gd name="T38" fmla="*/ 34925 w 31"/>
                <a:gd name="T39" fmla="*/ 6350 h 14"/>
                <a:gd name="T40" fmla="*/ 34925 w 31"/>
                <a:gd name="T41" fmla="*/ 6350 h 14"/>
                <a:gd name="T42" fmla="*/ 34925 w 31"/>
                <a:gd name="T43" fmla="*/ 6350 h 14"/>
                <a:gd name="T44" fmla="*/ 34925 w 31"/>
                <a:gd name="T45" fmla="*/ 11113 h 14"/>
                <a:gd name="T46" fmla="*/ 34925 w 31"/>
                <a:gd name="T47" fmla="*/ 11113 h 14"/>
                <a:gd name="T48" fmla="*/ 38100 w 31"/>
                <a:gd name="T49" fmla="*/ 14288 h 14"/>
                <a:gd name="T50" fmla="*/ 41275 w 31"/>
                <a:gd name="T51" fmla="*/ 14288 h 14"/>
                <a:gd name="T52" fmla="*/ 41275 w 31"/>
                <a:gd name="T53" fmla="*/ 14288 h 14"/>
                <a:gd name="T54" fmla="*/ 49213 w 31"/>
                <a:gd name="T55" fmla="*/ 11113 h 14"/>
                <a:gd name="T56" fmla="*/ 46038 w 31"/>
                <a:gd name="T57" fmla="*/ 11113 h 14"/>
                <a:gd name="T58" fmla="*/ 49213 w 31"/>
                <a:gd name="T59" fmla="*/ 6350 h 14"/>
                <a:gd name="T60" fmla="*/ 49213 w 31"/>
                <a:gd name="T61" fmla="*/ 6350 h 14"/>
                <a:gd name="T62" fmla="*/ 46038 w 31"/>
                <a:gd name="T63" fmla="*/ 6350 h 14"/>
                <a:gd name="T64" fmla="*/ 41275 w 31"/>
                <a:gd name="T65" fmla="*/ 3175 h 14"/>
                <a:gd name="T66" fmla="*/ 38100 w 31"/>
                <a:gd name="T67" fmla="*/ 3175 h 14"/>
                <a:gd name="T68" fmla="*/ 34925 w 31"/>
                <a:gd name="T69" fmla="*/ 3175 h 14"/>
                <a:gd name="T70" fmla="*/ 30163 w 31"/>
                <a:gd name="T71" fmla="*/ 3175 h 14"/>
                <a:gd name="T72" fmla="*/ 30163 w 31"/>
                <a:gd name="T73" fmla="*/ 3175 h 14"/>
                <a:gd name="T74" fmla="*/ 26988 w 31"/>
                <a:gd name="T75" fmla="*/ 0 h 14"/>
                <a:gd name="T76" fmla="*/ 26988 w 31"/>
                <a:gd name="T77" fmla="*/ 0 h 14"/>
                <a:gd name="T78" fmla="*/ 22225 w 31"/>
                <a:gd name="T79" fmla="*/ 3175 h 14"/>
                <a:gd name="T80" fmla="*/ 22225 w 31"/>
                <a:gd name="T81" fmla="*/ 6350 h 14"/>
                <a:gd name="T82" fmla="*/ 19050 w 31"/>
                <a:gd name="T83" fmla="*/ 6350 h 14"/>
                <a:gd name="T84" fmla="*/ 19050 w 31"/>
                <a:gd name="T85" fmla="*/ 6350 h 14"/>
                <a:gd name="T86" fmla="*/ 19050 w 31"/>
                <a:gd name="T87" fmla="*/ 6350 h 14"/>
                <a:gd name="T88" fmla="*/ 15875 w 31"/>
                <a:gd name="T89" fmla="*/ 3175 h 14"/>
                <a:gd name="T90" fmla="*/ 15875 w 31"/>
                <a:gd name="T91" fmla="*/ 3175 h 14"/>
                <a:gd name="T92" fmla="*/ 19050 w 31"/>
                <a:gd name="T93" fmla="*/ 3175 h 14"/>
                <a:gd name="T94" fmla="*/ 11113 w 31"/>
                <a:gd name="T95" fmla="*/ 0 h 14"/>
                <a:gd name="T96" fmla="*/ 7938 w 31"/>
                <a:gd name="T97" fmla="*/ 3175 h 14"/>
                <a:gd name="T98" fmla="*/ 7938 w 31"/>
                <a:gd name="T99" fmla="*/ 3175 h 14"/>
                <a:gd name="T100" fmla="*/ 0 w 31"/>
                <a:gd name="T101" fmla="*/ 3175 h 14"/>
                <a:gd name="T102" fmla="*/ 0 w 31"/>
                <a:gd name="T103" fmla="*/ 3175 h 14"/>
                <a:gd name="T104" fmla="*/ 4763 w 31"/>
                <a:gd name="T105" fmla="*/ 6350 h 14"/>
                <a:gd name="T106" fmla="*/ 0 w 31"/>
                <a:gd name="T107" fmla="*/ 6350 h 14"/>
                <a:gd name="T108" fmla="*/ 0 w 31"/>
                <a:gd name="T109" fmla="*/ 6350 h 14"/>
                <a:gd name="T110" fmla="*/ 0 w 31"/>
                <a:gd name="T111" fmla="*/ 11113 h 14"/>
                <a:gd name="T112" fmla="*/ 0 w 31"/>
                <a:gd name="T113" fmla="*/ 11113 h 14"/>
                <a:gd name="T114" fmla="*/ 0 w 31"/>
                <a:gd name="T115" fmla="*/ 14288 h 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1"/>
                <a:gd name="T175" fmla="*/ 0 h 14"/>
                <a:gd name="T176" fmla="*/ 31 w 31"/>
                <a:gd name="T177" fmla="*/ 14 h 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1" h="14">
                  <a:moveTo>
                    <a:pt x="0" y="9"/>
                  </a:moveTo>
                  <a:lnTo>
                    <a:pt x="3" y="9"/>
                  </a:lnTo>
                  <a:lnTo>
                    <a:pt x="5" y="11"/>
                  </a:lnTo>
                  <a:lnTo>
                    <a:pt x="3" y="11"/>
                  </a:lnTo>
                  <a:lnTo>
                    <a:pt x="10" y="14"/>
                  </a:lnTo>
                  <a:lnTo>
                    <a:pt x="10" y="11"/>
                  </a:lnTo>
                  <a:lnTo>
                    <a:pt x="10" y="9"/>
                  </a:lnTo>
                  <a:lnTo>
                    <a:pt x="12" y="9"/>
                  </a:lnTo>
                  <a:lnTo>
                    <a:pt x="12" y="11"/>
                  </a:lnTo>
                  <a:lnTo>
                    <a:pt x="14" y="11"/>
                  </a:lnTo>
                  <a:lnTo>
                    <a:pt x="17" y="9"/>
                  </a:lnTo>
                  <a:lnTo>
                    <a:pt x="19" y="9"/>
                  </a:lnTo>
                  <a:lnTo>
                    <a:pt x="19" y="11"/>
                  </a:lnTo>
                  <a:lnTo>
                    <a:pt x="22" y="11"/>
                  </a:lnTo>
                  <a:lnTo>
                    <a:pt x="26" y="9"/>
                  </a:lnTo>
                  <a:lnTo>
                    <a:pt x="24" y="9"/>
                  </a:lnTo>
                  <a:lnTo>
                    <a:pt x="19" y="9"/>
                  </a:lnTo>
                  <a:lnTo>
                    <a:pt x="19" y="7"/>
                  </a:lnTo>
                  <a:lnTo>
                    <a:pt x="22" y="4"/>
                  </a:lnTo>
                  <a:lnTo>
                    <a:pt x="22" y="7"/>
                  </a:lnTo>
                  <a:lnTo>
                    <a:pt x="24" y="9"/>
                  </a:lnTo>
                  <a:lnTo>
                    <a:pt x="26" y="9"/>
                  </a:lnTo>
                  <a:lnTo>
                    <a:pt x="31" y="7"/>
                  </a:lnTo>
                  <a:lnTo>
                    <a:pt x="29" y="7"/>
                  </a:lnTo>
                  <a:lnTo>
                    <a:pt x="31" y="4"/>
                  </a:lnTo>
                  <a:lnTo>
                    <a:pt x="29" y="4"/>
                  </a:lnTo>
                  <a:lnTo>
                    <a:pt x="26" y="2"/>
                  </a:lnTo>
                  <a:lnTo>
                    <a:pt x="24" y="2"/>
                  </a:lnTo>
                  <a:lnTo>
                    <a:pt x="22" y="2"/>
                  </a:lnTo>
                  <a:lnTo>
                    <a:pt x="19" y="2"/>
                  </a:lnTo>
                  <a:lnTo>
                    <a:pt x="17" y="0"/>
                  </a:lnTo>
                  <a:lnTo>
                    <a:pt x="14" y="2"/>
                  </a:lnTo>
                  <a:lnTo>
                    <a:pt x="14" y="4"/>
                  </a:lnTo>
                  <a:lnTo>
                    <a:pt x="12" y="4"/>
                  </a:lnTo>
                  <a:lnTo>
                    <a:pt x="10" y="2"/>
                  </a:lnTo>
                  <a:lnTo>
                    <a:pt x="12" y="2"/>
                  </a:lnTo>
                  <a:lnTo>
                    <a:pt x="7" y="0"/>
                  </a:lnTo>
                  <a:lnTo>
                    <a:pt x="5" y="2"/>
                  </a:lnTo>
                  <a:lnTo>
                    <a:pt x="0" y="2"/>
                  </a:lnTo>
                  <a:lnTo>
                    <a:pt x="3" y="4"/>
                  </a:lnTo>
                  <a:lnTo>
                    <a:pt x="0" y="4"/>
                  </a:lnTo>
                  <a:lnTo>
                    <a:pt x="0" y="7"/>
                  </a:lnTo>
                  <a:lnTo>
                    <a:pt x="0" y="9"/>
                  </a:lnTo>
                </a:path>
              </a:pathLst>
            </a:custGeom>
            <a:noFill/>
            <a:ln w="9525">
              <a:noFill/>
              <a:miter lim="800000"/>
              <a:headEnd/>
              <a:tailEnd/>
            </a:ln>
          </p:spPr>
          <p:txBody>
            <a:bodyPr/>
            <a:lstStyle/>
            <a:p>
              <a:endParaRPr lang="zh-CN" altLang="en-US">
                <a:latin typeface="Calibri" pitchFamily="34" charset="0"/>
              </a:endParaRPr>
            </a:p>
          </p:txBody>
        </p:sp>
        <p:sp>
          <p:nvSpPr>
            <p:cNvPr id="136227" name="Freeform 810"/>
            <p:cNvSpPr>
              <a:spLocks/>
            </p:cNvSpPr>
            <p:nvPr/>
          </p:nvSpPr>
          <p:spPr bwMode="auto">
            <a:xfrm>
              <a:off x="2482172" y="3359263"/>
              <a:ext cx="30163" cy="11113"/>
            </a:xfrm>
            <a:custGeom>
              <a:avLst/>
              <a:gdLst>
                <a:gd name="T0" fmla="*/ 3175 w 19"/>
                <a:gd name="T1" fmla="*/ 4763 h 7"/>
                <a:gd name="T2" fmla="*/ 7938 w 19"/>
                <a:gd name="T3" fmla="*/ 7938 h 7"/>
                <a:gd name="T4" fmla="*/ 7938 w 19"/>
                <a:gd name="T5" fmla="*/ 7938 h 7"/>
                <a:gd name="T6" fmla="*/ 14288 w 19"/>
                <a:gd name="T7" fmla="*/ 11113 h 7"/>
                <a:gd name="T8" fmla="*/ 22225 w 19"/>
                <a:gd name="T9" fmla="*/ 11113 h 7"/>
                <a:gd name="T10" fmla="*/ 25400 w 19"/>
                <a:gd name="T11" fmla="*/ 11113 h 7"/>
                <a:gd name="T12" fmla="*/ 30163 w 19"/>
                <a:gd name="T13" fmla="*/ 7938 h 7"/>
                <a:gd name="T14" fmla="*/ 25400 w 19"/>
                <a:gd name="T15" fmla="*/ 7938 h 7"/>
                <a:gd name="T16" fmla="*/ 22225 w 19"/>
                <a:gd name="T17" fmla="*/ 4763 h 7"/>
                <a:gd name="T18" fmla="*/ 14288 w 19"/>
                <a:gd name="T19" fmla="*/ 4763 h 7"/>
                <a:gd name="T20" fmla="*/ 14288 w 19"/>
                <a:gd name="T21" fmla="*/ 4763 h 7"/>
                <a:gd name="T22" fmla="*/ 7938 w 19"/>
                <a:gd name="T23" fmla="*/ 4763 h 7"/>
                <a:gd name="T24" fmla="*/ 3175 w 19"/>
                <a:gd name="T25" fmla="*/ 0 h 7"/>
                <a:gd name="T26" fmla="*/ 0 w 19"/>
                <a:gd name="T27" fmla="*/ 0 h 7"/>
                <a:gd name="T28" fmla="*/ 0 w 19"/>
                <a:gd name="T29" fmla="*/ 4763 h 7"/>
                <a:gd name="T30" fmla="*/ 3175 w 19"/>
                <a:gd name="T31" fmla="*/ 4763 h 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
                <a:gd name="T49" fmla="*/ 0 h 7"/>
                <a:gd name="T50" fmla="*/ 19 w 19"/>
                <a:gd name="T51" fmla="*/ 7 h 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 h="7">
                  <a:moveTo>
                    <a:pt x="2" y="3"/>
                  </a:moveTo>
                  <a:lnTo>
                    <a:pt x="5" y="5"/>
                  </a:lnTo>
                  <a:lnTo>
                    <a:pt x="9" y="7"/>
                  </a:lnTo>
                  <a:lnTo>
                    <a:pt x="14" y="7"/>
                  </a:lnTo>
                  <a:lnTo>
                    <a:pt x="16" y="7"/>
                  </a:lnTo>
                  <a:lnTo>
                    <a:pt x="19" y="5"/>
                  </a:lnTo>
                  <a:lnTo>
                    <a:pt x="16" y="5"/>
                  </a:lnTo>
                  <a:lnTo>
                    <a:pt x="14" y="3"/>
                  </a:lnTo>
                  <a:lnTo>
                    <a:pt x="9" y="3"/>
                  </a:lnTo>
                  <a:lnTo>
                    <a:pt x="5" y="3"/>
                  </a:lnTo>
                  <a:lnTo>
                    <a:pt x="2" y="0"/>
                  </a:lnTo>
                  <a:lnTo>
                    <a:pt x="0" y="0"/>
                  </a:lnTo>
                  <a:lnTo>
                    <a:pt x="0" y="3"/>
                  </a:lnTo>
                  <a:lnTo>
                    <a:pt x="2"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28" name="Freeform 811"/>
            <p:cNvSpPr>
              <a:spLocks/>
            </p:cNvSpPr>
            <p:nvPr/>
          </p:nvSpPr>
          <p:spPr bwMode="auto">
            <a:xfrm>
              <a:off x="2482172" y="3359263"/>
              <a:ext cx="30163" cy="11113"/>
            </a:xfrm>
            <a:custGeom>
              <a:avLst/>
              <a:gdLst>
                <a:gd name="T0" fmla="*/ 3175 w 19"/>
                <a:gd name="T1" fmla="*/ 4763 h 7"/>
                <a:gd name="T2" fmla="*/ 7938 w 19"/>
                <a:gd name="T3" fmla="*/ 7938 h 7"/>
                <a:gd name="T4" fmla="*/ 7938 w 19"/>
                <a:gd name="T5" fmla="*/ 7938 h 7"/>
                <a:gd name="T6" fmla="*/ 14288 w 19"/>
                <a:gd name="T7" fmla="*/ 11113 h 7"/>
                <a:gd name="T8" fmla="*/ 22225 w 19"/>
                <a:gd name="T9" fmla="*/ 11113 h 7"/>
                <a:gd name="T10" fmla="*/ 25400 w 19"/>
                <a:gd name="T11" fmla="*/ 11113 h 7"/>
                <a:gd name="T12" fmla="*/ 30163 w 19"/>
                <a:gd name="T13" fmla="*/ 7938 h 7"/>
                <a:gd name="T14" fmla="*/ 25400 w 19"/>
                <a:gd name="T15" fmla="*/ 7938 h 7"/>
                <a:gd name="T16" fmla="*/ 22225 w 19"/>
                <a:gd name="T17" fmla="*/ 4763 h 7"/>
                <a:gd name="T18" fmla="*/ 14288 w 19"/>
                <a:gd name="T19" fmla="*/ 4763 h 7"/>
                <a:gd name="T20" fmla="*/ 14288 w 19"/>
                <a:gd name="T21" fmla="*/ 4763 h 7"/>
                <a:gd name="T22" fmla="*/ 7938 w 19"/>
                <a:gd name="T23" fmla="*/ 4763 h 7"/>
                <a:gd name="T24" fmla="*/ 3175 w 19"/>
                <a:gd name="T25" fmla="*/ 0 h 7"/>
                <a:gd name="T26" fmla="*/ 0 w 19"/>
                <a:gd name="T27" fmla="*/ 0 h 7"/>
                <a:gd name="T28" fmla="*/ 0 w 19"/>
                <a:gd name="T29" fmla="*/ 4763 h 7"/>
                <a:gd name="T30" fmla="*/ 3175 w 19"/>
                <a:gd name="T31" fmla="*/ 4763 h 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
                <a:gd name="T49" fmla="*/ 0 h 7"/>
                <a:gd name="T50" fmla="*/ 19 w 19"/>
                <a:gd name="T51" fmla="*/ 7 h 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 h="7">
                  <a:moveTo>
                    <a:pt x="2" y="3"/>
                  </a:moveTo>
                  <a:lnTo>
                    <a:pt x="5" y="5"/>
                  </a:lnTo>
                  <a:lnTo>
                    <a:pt x="9" y="7"/>
                  </a:lnTo>
                  <a:lnTo>
                    <a:pt x="14" y="7"/>
                  </a:lnTo>
                  <a:lnTo>
                    <a:pt x="16" y="7"/>
                  </a:lnTo>
                  <a:lnTo>
                    <a:pt x="19" y="5"/>
                  </a:lnTo>
                  <a:lnTo>
                    <a:pt x="16" y="5"/>
                  </a:lnTo>
                  <a:lnTo>
                    <a:pt x="14" y="3"/>
                  </a:lnTo>
                  <a:lnTo>
                    <a:pt x="9" y="3"/>
                  </a:lnTo>
                  <a:lnTo>
                    <a:pt x="5" y="3"/>
                  </a:lnTo>
                  <a:lnTo>
                    <a:pt x="2" y="0"/>
                  </a:lnTo>
                  <a:lnTo>
                    <a:pt x="0" y="0"/>
                  </a:lnTo>
                  <a:lnTo>
                    <a:pt x="0" y="3"/>
                  </a:lnTo>
                  <a:lnTo>
                    <a:pt x="2" y="3"/>
                  </a:lnTo>
                </a:path>
              </a:pathLst>
            </a:custGeom>
            <a:noFill/>
            <a:ln w="9525">
              <a:noFill/>
              <a:miter lim="800000"/>
              <a:headEnd/>
              <a:tailEnd/>
            </a:ln>
          </p:spPr>
          <p:txBody>
            <a:bodyPr/>
            <a:lstStyle/>
            <a:p>
              <a:endParaRPr lang="zh-CN" altLang="en-US">
                <a:latin typeface="Calibri" pitchFamily="34" charset="0"/>
              </a:endParaRPr>
            </a:p>
          </p:txBody>
        </p:sp>
        <p:sp>
          <p:nvSpPr>
            <p:cNvPr id="136229" name="Freeform 812"/>
            <p:cNvSpPr>
              <a:spLocks/>
            </p:cNvSpPr>
            <p:nvPr/>
          </p:nvSpPr>
          <p:spPr bwMode="auto">
            <a:xfrm>
              <a:off x="2496459" y="3344976"/>
              <a:ext cx="4763" cy="3175"/>
            </a:xfrm>
            <a:custGeom>
              <a:avLst/>
              <a:gdLst>
                <a:gd name="T0" fmla="*/ 4763 w 3"/>
                <a:gd name="T1" fmla="*/ 0 h 2"/>
                <a:gd name="T2" fmla="*/ 0 w 3"/>
                <a:gd name="T3" fmla="*/ 3175 h 2"/>
                <a:gd name="T4" fmla="*/ 0 w 3"/>
                <a:gd name="T5" fmla="*/ 3175 h 2"/>
                <a:gd name="T6" fmla="*/ 4763 w 3"/>
                <a:gd name="T7" fmla="*/ 3175 h 2"/>
                <a:gd name="T8" fmla="*/ 476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3" y="0"/>
                  </a:moveTo>
                  <a:lnTo>
                    <a:pt x="0" y="2"/>
                  </a:lnTo>
                  <a:lnTo>
                    <a:pt x="3" y="2"/>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30" name="Freeform 813"/>
            <p:cNvSpPr>
              <a:spLocks/>
            </p:cNvSpPr>
            <p:nvPr/>
          </p:nvSpPr>
          <p:spPr bwMode="auto">
            <a:xfrm>
              <a:off x="2496459" y="3344976"/>
              <a:ext cx="4763" cy="3175"/>
            </a:xfrm>
            <a:custGeom>
              <a:avLst/>
              <a:gdLst>
                <a:gd name="T0" fmla="*/ 4763 w 3"/>
                <a:gd name="T1" fmla="*/ 0 h 2"/>
                <a:gd name="T2" fmla="*/ 0 w 3"/>
                <a:gd name="T3" fmla="*/ 3175 h 2"/>
                <a:gd name="T4" fmla="*/ 0 w 3"/>
                <a:gd name="T5" fmla="*/ 3175 h 2"/>
                <a:gd name="T6" fmla="*/ 4763 w 3"/>
                <a:gd name="T7" fmla="*/ 3175 h 2"/>
                <a:gd name="T8" fmla="*/ 476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3" y="0"/>
                  </a:moveTo>
                  <a:lnTo>
                    <a:pt x="0" y="2"/>
                  </a:lnTo>
                  <a:lnTo>
                    <a:pt x="3" y="2"/>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231" name="Rectangle 814"/>
            <p:cNvSpPr>
              <a:spLocks noChangeArrowheads="1"/>
            </p:cNvSpPr>
            <p:nvPr/>
          </p:nvSpPr>
          <p:spPr bwMode="auto">
            <a:xfrm>
              <a:off x="2518684" y="3352913"/>
              <a:ext cx="4763" cy="3175"/>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232" name="Rectangle 815"/>
            <p:cNvSpPr>
              <a:spLocks noChangeArrowheads="1"/>
            </p:cNvSpPr>
            <p:nvPr/>
          </p:nvSpPr>
          <p:spPr bwMode="auto">
            <a:xfrm>
              <a:off x="2518684" y="3352913"/>
              <a:ext cx="4763" cy="3175"/>
            </a:xfrm>
            <a:prstGeom prst="rect">
              <a:avLst/>
            </a:prstGeom>
            <a:noFill/>
            <a:ln w="9525">
              <a:noFill/>
              <a:miter lim="800000"/>
              <a:headEnd/>
              <a:tailEnd/>
            </a:ln>
          </p:spPr>
          <p:txBody>
            <a:bodyPr/>
            <a:lstStyle/>
            <a:p>
              <a:endParaRPr lang="zh-CN" altLang="en-US">
                <a:latin typeface="Calibri" pitchFamily="34" charset="0"/>
              </a:endParaRPr>
            </a:p>
          </p:txBody>
        </p:sp>
        <p:sp>
          <p:nvSpPr>
            <p:cNvPr id="136233" name="Freeform 816"/>
            <p:cNvSpPr>
              <a:spLocks/>
            </p:cNvSpPr>
            <p:nvPr/>
          </p:nvSpPr>
          <p:spPr bwMode="auto">
            <a:xfrm>
              <a:off x="2425022" y="3416413"/>
              <a:ext cx="4763" cy="0"/>
            </a:xfrm>
            <a:custGeom>
              <a:avLst/>
              <a:gdLst>
                <a:gd name="T0" fmla="*/ 0 w 3"/>
                <a:gd name="T1" fmla="*/ 0 w 3"/>
                <a:gd name="T2" fmla="*/ 4763 w 3"/>
                <a:gd name="T3" fmla="*/ 4763 w 3"/>
                <a:gd name="T4" fmla="*/ 0 w 3"/>
                <a:gd name="T5" fmla="*/ 0 w 3"/>
                <a:gd name="T6" fmla="*/ 0 60000 65536"/>
                <a:gd name="T7" fmla="*/ 0 60000 65536"/>
                <a:gd name="T8" fmla="*/ 0 60000 65536"/>
                <a:gd name="T9" fmla="*/ 0 60000 65536"/>
                <a:gd name="T10" fmla="*/ 0 60000 65536"/>
                <a:gd name="T11" fmla="*/ 0 60000 65536"/>
                <a:gd name="T12" fmla="*/ 0 w 3"/>
                <a:gd name="T13" fmla="*/ 3 w 3"/>
              </a:gdLst>
              <a:ahLst/>
              <a:cxnLst>
                <a:cxn ang="T6">
                  <a:pos x="T0" y="0"/>
                </a:cxn>
                <a:cxn ang="T7">
                  <a:pos x="T1" y="0"/>
                </a:cxn>
                <a:cxn ang="T8">
                  <a:pos x="T2" y="0"/>
                </a:cxn>
                <a:cxn ang="T9">
                  <a:pos x="T3" y="0"/>
                </a:cxn>
                <a:cxn ang="T10">
                  <a:pos x="T4" y="0"/>
                </a:cxn>
                <a:cxn ang="T11">
                  <a:pos x="T5" y="0"/>
                </a:cxn>
              </a:cxnLst>
              <a:rect l="T12" t="0" r="T13" b="0"/>
              <a:pathLst>
                <a:path w="3">
                  <a:moveTo>
                    <a:pt x="0" y="0"/>
                  </a:moveTo>
                  <a:lnTo>
                    <a:pt x="0" y="0"/>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34" name="Freeform 817"/>
            <p:cNvSpPr>
              <a:spLocks/>
            </p:cNvSpPr>
            <p:nvPr/>
          </p:nvSpPr>
          <p:spPr bwMode="auto">
            <a:xfrm>
              <a:off x="2425022" y="3416413"/>
              <a:ext cx="4763" cy="0"/>
            </a:xfrm>
            <a:custGeom>
              <a:avLst/>
              <a:gdLst>
                <a:gd name="T0" fmla="*/ 0 w 3"/>
                <a:gd name="T1" fmla="*/ 0 w 3"/>
                <a:gd name="T2" fmla="*/ 4763 w 3"/>
                <a:gd name="T3" fmla="*/ 4763 w 3"/>
                <a:gd name="T4" fmla="*/ 0 w 3"/>
                <a:gd name="T5" fmla="*/ 0 w 3"/>
                <a:gd name="T6" fmla="*/ 0 60000 65536"/>
                <a:gd name="T7" fmla="*/ 0 60000 65536"/>
                <a:gd name="T8" fmla="*/ 0 60000 65536"/>
                <a:gd name="T9" fmla="*/ 0 60000 65536"/>
                <a:gd name="T10" fmla="*/ 0 60000 65536"/>
                <a:gd name="T11" fmla="*/ 0 60000 65536"/>
                <a:gd name="T12" fmla="*/ 0 w 3"/>
                <a:gd name="T13" fmla="*/ 3 w 3"/>
              </a:gdLst>
              <a:ahLst/>
              <a:cxnLst>
                <a:cxn ang="T6">
                  <a:pos x="T0" y="0"/>
                </a:cxn>
                <a:cxn ang="T7">
                  <a:pos x="T1" y="0"/>
                </a:cxn>
                <a:cxn ang="T8">
                  <a:pos x="T2" y="0"/>
                </a:cxn>
                <a:cxn ang="T9">
                  <a:pos x="T3" y="0"/>
                </a:cxn>
                <a:cxn ang="T10">
                  <a:pos x="T4" y="0"/>
                </a:cxn>
                <a:cxn ang="T11">
                  <a:pos x="T5" y="0"/>
                </a:cxn>
              </a:cxnLst>
              <a:rect l="T12" t="0" r="T13" b="0"/>
              <a:pathLst>
                <a:path w="3">
                  <a:moveTo>
                    <a:pt x="0" y="0"/>
                  </a:moveTo>
                  <a:lnTo>
                    <a:pt x="0" y="0"/>
                  </a:lnTo>
                  <a:lnTo>
                    <a:pt x="3"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235" name="Rectangle 818"/>
            <p:cNvSpPr>
              <a:spLocks noChangeArrowheads="1"/>
            </p:cNvSpPr>
            <p:nvPr/>
          </p:nvSpPr>
          <p:spPr bwMode="auto">
            <a:xfrm>
              <a:off x="2432959" y="3411651"/>
              <a:ext cx="3175"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236" name="Rectangle 819"/>
            <p:cNvSpPr>
              <a:spLocks noChangeArrowheads="1"/>
            </p:cNvSpPr>
            <p:nvPr/>
          </p:nvSpPr>
          <p:spPr bwMode="auto">
            <a:xfrm>
              <a:off x="2432959" y="3411651"/>
              <a:ext cx="3175" cy="1588"/>
            </a:xfrm>
            <a:prstGeom prst="rect">
              <a:avLst/>
            </a:prstGeom>
            <a:noFill/>
            <a:ln w="9525">
              <a:noFill/>
              <a:miter lim="800000"/>
              <a:headEnd/>
              <a:tailEnd/>
            </a:ln>
          </p:spPr>
          <p:txBody>
            <a:bodyPr/>
            <a:lstStyle/>
            <a:p>
              <a:endParaRPr lang="zh-CN" altLang="en-US">
                <a:latin typeface="Calibri" pitchFamily="34" charset="0"/>
              </a:endParaRPr>
            </a:p>
          </p:txBody>
        </p:sp>
        <p:sp>
          <p:nvSpPr>
            <p:cNvPr id="136237" name="Freeform 820"/>
            <p:cNvSpPr>
              <a:spLocks/>
            </p:cNvSpPr>
            <p:nvPr/>
          </p:nvSpPr>
          <p:spPr bwMode="auto">
            <a:xfrm>
              <a:off x="2347234" y="3383076"/>
              <a:ext cx="3175" cy="3175"/>
            </a:xfrm>
            <a:custGeom>
              <a:avLst/>
              <a:gdLst>
                <a:gd name="T0" fmla="*/ 3175 w 2"/>
                <a:gd name="T1" fmla="*/ 3175 h 2"/>
                <a:gd name="T2" fmla="*/ 3175 w 2"/>
                <a:gd name="T3" fmla="*/ 0 h 2"/>
                <a:gd name="T4" fmla="*/ 0 w 2"/>
                <a:gd name="T5" fmla="*/ 0 h 2"/>
                <a:gd name="T6" fmla="*/ 0 w 2"/>
                <a:gd name="T7" fmla="*/ 3175 h 2"/>
                <a:gd name="T8" fmla="*/ 0 w 2"/>
                <a:gd name="T9" fmla="*/ 3175 h 2"/>
                <a:gd name="T10" fmla="*/ 3175 w 2"/>
                <a:gd name="T11" fmla="*/ 3175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2" y="2"/>
                  </a:moveTo>
                  <a:lnTo>
                    <a:pt x="2" y="0"/>
                  </a:lnTo>
                  <a:lnTo>
                    <a:pt x="0" y="0"/>
                  </a:lnTo>
                  <a:lnTo>
                    <a:pt x="0" y="2"/>
                  </a:lnTo>
                  <a:lnTo>
                    <a:pt x="2"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38" name="Freeform 821"/>
            <p:cNvSpPr>
              <a:spLocks/>
            </p:cNvSpPr>
            <p:nvPr/>
          </p:nvSpPr>
          <p:spPr bwMode="auto">
            <a:xfrm>
              <a:off x="2347234" y="3383076"/>
              <a:ext cx="3175" cy="3175"/>
            </a:xfrm>
            <a:custGeom>
              <a:avLst/>
              <a:gdLst>
                <a:gd name="T0" fmla="*/ 3175 w 2"/>
                <a:gd name="T1" fmla="*/ 3175 h 2"/>
                <a:gd name="T2" fmla="*/ 3175 w 2"/>
                <a:gd name="T3" fmla="*/ 0 h 2"/>
                <a:gd name="T4" fmla="*/ 0 w 2"/>
                <a:gd name="T5" fmla="*/ 0 h 2"/>
                <a:gd name="T6" fmla="*/ 0 w 2"/>
                <a:gd name="T7" fmla="*/ 3175 h 2"/>
                <a:gd name="T8" fmla="*/ 0 w 2"/>
                <a:gd name="T9" fmla="*/ 3175 h 2"/>
                <a:gd name="T10" fmla="*/ 3175 w 2"/>
                <a:gd name="T11" fmla="*/ 3175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2" y="2"/>
                  </a:moveTo>
                  <a:lnTo>
                    <a:pt x="2" y="0"/>
                  </a:lnTo>
                  <a:lnTo>
                    <a:pt x="0" y="0"/>
                  </a:lnTo>
                  <a:lnTo>
                    <a:pt x="0" y="2"/>
                  </a:lnTo>
                  <a:lnTo>
                    <a:pt x="2" y="2"/>
                  </a:lnTo>
                </a:path>
              </a:pathLst>
            </a:custGeom>
            <a:noFill/>
            <a:ln w="9525">
              <a:noFill/>
              <a:miter lim="800000"/>
              <a:headEnd/>
              <a:tailEnd/>
            </a:ln>
          </p:spPr>
          <p:txBody>
            <a:bodyPr/>
            <a:lstStyle/>
            <a:p>
              <a:endParaRPr lang="zh-CN" altLang="en-US">
                <a:latin typeface="Calibri" pitchFamily="34" charset="0"/>
              </a:endParaRPr>
            </a:p>
          </p:txBody>
        </p:sp>
        <p:sp>
          <p:nvSpPr>
            <p:cNvPr id="136239" name="Freeform 822"/>
            <p:cNvSpPr>
              <a:spLocks/>
            </p:cNvSpPr>
            <p:nvPr/>
          </p:nvSpPr>
          <p:spPr bwMode="auto">
            <a:xfrm>
              <a:off x="2353584" y="3386251"/>
              <a:ext cx="4763" cy="3175"/>
            </a:xfrm>
            <a:custGeom>
              <a:avLst/>
              <a:gdLst>
                <a:gd name="T0" fmla="*/ 4763 w 3"/>
                <a:gd name="T1" fmla="*/ 3175 h 2"/>
                <a:gd name="T2" fmla="*/ 4763 w 3"/>
                <a:gd name="T3" fmla="*/ 0 h 2"/>
                <a:gd name="T4" fmla="*/ 0 w 3"/>
                <a:gd name="T5" fmla="*/ 0 h 2"/>
                <a:gd name="T6" fmla="*/ 0 w 3"/>
                <a:gd name="T7" fmla="*/ 3175 h 2"/>
                <a:gd name="T8" fmla="*/ 4763 w 3"/>
                <a:gd name="T9" fmla="*/ 3175 h 2"/>
                <a:gd name="T10" fmla="*/ 4763 w 3"/>
                <a:gd name="T11" fmla="*/ 3175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2"/>
                  </a:moveTo>
                  <a:lnTo>
                    <a:pt x="3" y="0"/>
                  </a:lnTo>
                  <a:lnTo>
                    <a:pt x="0" y="0"/>
                  </a:lnTo>
                  <a:lnTo>
                    <a:pt x="0" y="2"/>
                  </a:lnTo>
                  <a:lnTo>
                    <a:pt x="3"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40" name="Freeform 823"/>
            <p:cNvSpPr>
              <a:spLocks/>
            </p:cNvSpPr>
            <p:nvPr/>
          </p:nvSpPr>
          <p:spPr bwMode="auto">
            <a:xfrm>
              <a:off x="2353584" y="3386251"/>
              <a:ext cx="4763" cy="3175"/>
            </a:xfrm>
            <a:custGeom>
              <a:avLst/>
              <a:gdLst>
                <a:gd name="T0" fmla="*/ 4763 w 3"/>
                <a:gd name="T1" fmla="*/ 3175 h 2"/>
                <a:gd name="T2" fmla="*/ 4763 w 3"/>
                <a:gd name="T3" fmla="*/ 0 h 2"/>
                <a:gd name="T4" fmla="*/ 0 w 3"/>
                <a:gd name="T5" fmla="*/ 0 h 2"/>
                <a:gd name="T6" fmla="*/ 0 w 3"/>
                <a:gd name="T7" fmla="*/ 3175 h 2"/>
                <a:gd name="T8" fmla="*/ 4763 w 3"/>
                <a:gd name="T9" fmla="*/ 3175 h 2"/>
                <a:gd name="T10" fmla="*/ 4763 w 3"/>
                <a:gd name="T11" fmla="*/ 3175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2"/>
                  </a:moveTo>
                  <a:lnTo>
                    <a:pt x="3" y="0"/>
                  </a:lnTo>
                  <a:lnTo>
                    <a:pt x="0" y="0"/>
                  </a:lnTo>
                  <a:lnTo>
                    <a:pt x="0" y="2"/>
                  </a:lnTo>
                  <a:lnTo>
                    <a:pt x="3" y="2"/>
                  </a:lnTo>
                </a:path>
              </a:pathLst>
            </a:custGeom>
            <a:noFill/>
            <a:ln w="9525">
              <a:noFill/>
              <a:miter lim="800000"/>
              <a:headEnd/>
              <a:tailEnd/>
            </a:ln>
          </p:spPr>
          <p:txBody>
            <a:bodyPr/>
            <a:lstStyle/>
            <a:p>
              <a:endParaRPr lang="zh-CN" altLang="en-US">
                <a:latin typeface="Calibri" pitchFamily="34" charset="0"/>
              </a:endParaRPr>
            </a:p>
          </p:txBody>
        </p:sp>
        <p:sp>
          <p:nvSpPr>
            <p:cNvPr id="136241" name="Freeform 824"/>
            <p:cNvSpPr>
              <a:spLocks/>
            </p:cNvSpPr>
            <p:nvPr/>
          </p:nvSpPr>
          <p:spPr bwMode="auto">
            <a:xfrm>
              <a:off x="2361522" y="3389426"/>
              <a:ext cx="3175" cy="0"/>
            </a:xfrm>
            <a:custGeom>
              <a:avLst/>
              <a:gdLst>
                <a:gd name="T0" fmla="*/ 3175 w 2"/>
                <a:gd name="T1" fmla="*/ 3175 w 2"/>
                <a:gd name="T2" fmla="*/ 0 w 2"/>
                <a:gd name="T3" fmla="*/ 3175 w 2"/>
                <a:gd name="T4" fmla="*/ 3175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2" y="0"/>
                  </a:moveTo>
                  <a:lnTo>
                    <a:pt x="2" y="0"/>
                  </a:lnTo>
                  <a:lnTo>
                    <a:pt x="0"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42" name="Freeform 825"/>
            <p:cNvSpPr>
              <a:spLocks/>
            </p:cNvSpPr>
            <p:nvPr/>
          </p:nvSpPr>
          <p:spPr bwMode="auto">
            <a:xfrm>
              <a:off x="2361522" y="3389426"/>
              <a:ext cx="3175" cy="0"/>
            </a:xfrm>
            <a:custGeom>
              <a:avLst/>
              <a:gdLst>
                <a:gd name="T0" fmla="*/ 3175 w 2"/>
                <a:gd name="T1" fmla="*/ 3175 w 2"/>
                <a:gd name="T2" fmla="*/ 0 w 2"/>
                <a:gd name="T3" fmla="*/ 3175 w 2"/>
                <a:gd name="T4" fmla="*/ 3175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2" y="0"/>
                  </a:moveTo>
                  <a:lnTo>
                    <a:pt x="2" y="0"/>
                  </a:lnTo>
                  <a:lnTo>
                    <a:pt x="0"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243" name="Freeform 826"/>
            <p:cNvSpPr>
              <a:spLocks/>
            </p:cNvSpPr>
            <p:nvPr/>
          </p:nvSpPr>
          <p:spPr bwMode="auto">
            <a:xfrm>
              <a:off x="2271034" y="3375138"/>
              <a:ext cx="11113" cy="7938"/>
            </a:xfrm>
            <a:custGeom>
              <a:avLst/>
              <a:gdLst>
                <a:gd name="T0" fmla="*/ 0 w 7"/>
                <a:gd name="T1" fmla="*/ 0 h 5"/>
                <a:gd name="T2" fmla="*/ 0 w 7"/>
                <a:gd name="T3" fmla="*/ 0 h 5"/>
                <a:gd name="T4" fmla="*/ 0 w 7"/>
                <a:gd name="T5" fmla="*/ 3175 h 5"/>
                <a:gd name="T6" fmla="*/ 0 w 7"/>
                <a:gd name="T7" fmla="*/ 3175 h 5"/>
                <a:gd name="T8" fmla="*/ 4763 w 7"/>
                <a:gd name="T9" fmla="*/ 7938 h 5"/>
                <a:gd name="T10" fmla="*/ 7938 w 7"/>
                <a:gd name="T11" fmla="*/ 3175 h 5"/>
                <a:gd name="T12" fmla="*/ 7938 w 7"/>
                <a:gd name="T13" fmla="*/ 3175 h 5"/>
                <a:gd name="T14" fmla="*/ 11113 w 7"/>
                <a:gd name="T15" fmla="*/ 0 h 5"/>
                <a:gd name="T16" fmla="*/ 11113 w 7"/>
                <a:gd name="T17" fmla="*/ 0 h 5"/>
                <a:gd name="T18" fmla="*/ 4763 w 7"/>
                <a:gd name="T19" fmla="*/ 0 h 5"/>
                <a:gd name="T20" fmla="*/ 0 w 7"/>
                <a:gd name="T21" fmla="*/ 0 h 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5"/>
                <a:gd name="T35" fmla="*/ 7 w 7"/>
                <a:gd name="T36" fmla="*/ 5 h 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5">
                  <a:moveTo>
                    <a:pt x="0" y="0"/>
                  </a:moveTo>
                  <a:lnTo>
                    <a:pt x="0" y="0"/>
                  </a:lnTo>
                  <a:lnTo>
                    <a:pt x="0" y="2"/>
                  </a:lnTo>
                  <a:lnTo>
                    <a:pt x="3" y="5"/>
                  </a:lnTo>
                  <a:lnTo>
                    <a:pt x="5" y="2"/>
                  </a:lnTo>
                  <a:lnTo>
                    <a:pt x="7" y="0"/>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44" name="Freeform 827"/>
            <p:cNvSpPr>
              <a:spLocks/>
            </p:cNvSpPr>
            <p:nvPr/>
          </p:nvSpPr>
          <p:spPr bwMode="auto">
            <a:xfrm>
              <a:off x="2271034" y="3375138"/>
              <a:ext cx="11113" cy="7938"/>
            </a:xfrm>
            <a:custGeom>
              <a:avLst/>
              <a:gdLst>
                <a:gd name="T0" fmla="*/ 0 w 7"/>
                <a:gd name="T1" fmla="*/ 0 h 5"/>
                <a:gd name="T2" fmla="*/ 0 w 7"/>
                <a:gd name="T3" fmla="*/ 0 h 5"/>
                <a:gd name="T4" fmla="*/ 0 w 7"/>
                <a:gd name="T5" fmla="*/ 3175 h 5"/>
                <a:gd name="T6" fmla="*/ 0 w 7"/>
                <a:gd name="T7" fmla="*/ 3175 h 5"/>
                <a:gd name="T8" fmla="*/ 4763 w 7"/>
                <a:gd name="T9" fmla="*/ 7938 h 5"/>
                <a:gd name="T10" fmla="*/ 7938 w 7"/>
                <a:gd name="T11" fmla="*/ 3175 h 5"/>
                <a:gd name="T12" fmla="*/ 7938 w 7"/>
                <a:gd name="T13" fmla="*/ 3175 h 5"/>
                <a:gd name="T14" fmla="*/ 11113 w 7"/>
                <a:gd name="T15" fmla="*/ 0 h 5"/>
                <a:gd name="T16" fmla="*/ 11113 w 7"/>
                <a:gd name="T17" fmla="*/ 0 h 5"/>
                <a:gd name="T18" fmla="*/ 4763 w 7"/>
                <a:gd name="T19" fmla="*/ 0 h 5"/>
                <a:gd name="T20" fmla="*/ 0 w 7"/>
                <a:gd name="T21" fmla="*/ 0 h 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5"/>
                <a:gd name="T35" fmla="*/ 7 w 7"/>
                <a:gd name="T36" fmla="*/ 5 h 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5">
                  <a:moveTo>
                    <a:pt x="0" y="0"/>
                  </a:moveTo>
                  <a:lnTo>
                    <a:pt x="0" y="0"/>
                  </a:lnTo>
                  <a:lnTo>
                    <a:pt x="0" y="2"/>
                  </a:lnTo>
                  <a:lnTo>
                    <a:pt x="3" y="5"/>
                  </a:lnTo>
                  <a:lnTo>
                    <a:pt x="5" y="2"/>
                  </a:lnTo>
                  <a:lnTo>
                    <a:pt x="7" y="0"/>
                  </a:lnTo>
                  <a:lnTo>
                    <a:pt x="3"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245" name="Freeform 828"/>
            <p:cNvSpPr>
              <a:spLocks/>
            </p:cNvSpPr>
            <p:nvPr/>
          </p:nvSpPr>
          <p:spPr bwMode="auto">
            <a:xfrm>
              <a:off x="2293259" y="3375138"/>
              <a:ext cx="4763" cy="7938"/>
            </a:xfrm>
            <a:custGeom>
              <a:avLst/>
              <a:gdLst>
                <a:gd name="T0" fmla="*/ 4763 w 3"/>
                <a:gd name="T1" fmla="*/ 7938 h 5"/>
                <a:gd name="T2" fmla="*/ 4763 w 3"/>
                <a:gd name="T3" fmla="*/ 3175 h 5"/>
                <a:gd name="T4" fmla="*/ 4763 w 3"/>
                <a:gd name="T5" fmla="*/ 3175 h 5"/>
                <a:gd name="T6" fmla="*/ 4763 w 3"/>
                <a:gd name="T7" fmla="*/ 0 h 5"/>
                <a:gd name="T8" fmla="*/ 0 w 3"/>
                <a:gd name="T9" fmla="*/ 3175 h 5"/>
                <a:gd name="T10" fmla="*/ 0 w 3"/>
                <a:gd name="T11" fmla="*/ 3175 h 5"/>
                <a:gd name="T12" fmla="*/ 0 w 3"/>
                <a:gd name="T13" fmla="*/ 7938 h 5"/>
                <a:gd name="T14" fmla="*/ 4763 w 3"/>
                <a:gd name="T15" fmla="*/ 7938 h 5"/>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5"/>
                <a:gd name="T26" fmla="*/ 3 w 3"/>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5">
                  <a:moveTo>
                    <a:pt x="3" y="5"/>
                  </a:moveTo>
                  <a:lnTo>
                    <a:pt x="3" y="2"/>
                  </a:lnTo>
                  <a:lnTo>
                    <a:pt x="3" y="0"/>
                  </a:lnTo>
                  <a:lnTo>
                    <a:pt x="0" y="2"/>
                  </a:lnTo>
                  <a:lnTo>
                    <a:pt x="0" y="5"/>
                  </a:lnTo>
                  <a:lnTo>
                    <a:pt x="3" y="5"/>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46" name="Freeform 829"/>
            <p:cNvSpPr>
              <a:spLocks/>
            </p:cNvSpPr>
            <p:nvPr/>
          </p:nvSpPr>
          <p:spPr bwMode="auto">
            <a:xfrm>
              <a:off x="2293259" y="3375138"/>
              <a:ext cx="4763" cy="7938"/>
            </a:xfrm>
            <a:custGeom>
              <a:avLst/>
              <a:gdLst>
                <a:gd name="T0" fmla="*/ 4763 w 3"/>
                <a:gd name="T1" fmla="*/ 7938 h 5"/>
                <a:gd name="T2" fmla="*/ 4763 w 3"/>
                <a:gd name="T3" fmla="*/ 3175 h 5"/>
                <a:gd name="T4" fmla="*/ 4763 w 3"/>
                <a:gd name="T5" fmla="*/ 3175 h 5"/>
                <a:gd name="T6" fmla="*/ 4763 w 3"/>
                <a:gd name="T7" fmla="*/ 0 h 5"/>
                <a:gd name="T8" fmla="*/ 0 w 3"/>
                <a:gd name="T9" fmla="*/ 3175 h 5"/>
                <a:gd name="T10" fmla="*/ 0 w 3"/>
                <a:gd name="T11" fmla="*/ 3175 h 5"/>
                <a:gd name="T12" fmla="*/ 0 w 3"/>
                <a:gd name="T13" fmla="*/ 7938 h 5"/>
                <a:gd name="T14" fmla="*/ 4763 w 3"/>
                <a:gd name="T15" fmla="*/ 7938 h 5"/>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5"/>
                <a:gd name="T26" fmla="*/ 3 w 3"/>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5">
                  <a:moveTo>
                    <a:pt x="3" y="5"/>
                  </a:moveTo>
                  <a:lnTo>
                    <a:pt x="3" y="2"/>
                  </a:lnTo>
                  <a:lnTo>
                    <a:pt x="3" y="0"/>
                  </a:lnTo>
                  <a:lnTo>
                    <a:pt x="0" y="2"/>
                  </a:lnTo>
                  <a:lnTo>
                    <a:pt x="0" y="5"/>
                  </a:lnTo>
                  <a:lnTo>
                    <a:pt x="3" y="5"/>
                  </a:lnTo>
                </a:path>
              </a:pathLst>
            </a:custGeom>
            <a:noFill/>
            <a:ln w="9525">
              <a:noFill/>
              <a:miter lim="800000"/>
              <a:headEnd/>
              <a:tailEnd/>
            </a:ln>
          </p:spPr>
          <p:txBody>
            <a:bodyPr/>
            <a:lstStyle/>
            <a:p>
              <a:endParaRPr lang="zh-CN" altLang="en-US">
                <a:latin typeface="Calibri" pitchFamily="34" charset="0"/>
              </a:endParaRPr>
            </a:p>
          </p:txBody>
        </p:sp>
        <p:sp>
          <p:nvSpPr>
            <p:cNvPr id="136247" name="Freeform 830"/>
            <p:cNvSpPr>
              <a:spLocks/>
            </p:cNvSpPr>
            <p:nvPr/>
          </p:nvSpPr>
          <p:spPr bwMode="auto">
            <a:xfrm>
              <a:off x="2271034" y="3348151"/>
              <a:ext cx="7938" cy="0"/>
            </a:xfrm>
            <a:custGeom>
              <a:avLst/>
              <a:gdLst>
                <a:gd name="T0" fmla="*/ 7938 w 5"/>
                <a:gd name="T1" fmla="*/ 4763 w 5"/>
                <a:gd name="T2" fmla="*/ 0 w 5"/>
                <a:gd name="T3" fmla="*/ 0 w 5"/>
                <a:gd name="T4" fmla="*/ 4763 w 5"/>
                <a:gd name="T5" fmla="*/ 7938 w 5"/>
                <a:gd name="T6" fmla="*/ 0 60000 65536"/>
                <a:gd name="T7" fmla="*/ 0 60000 65536"/>
                <a:gd name="T8" fmla="*/ 0 60000 65536"/>
                <a:gd name="T9" fmla="*/ 0 60000 65536"/>
                <a:gd name="T10" fmla="*/ 0 60000 65536"/>
                <a:gd name="T11" fmla="*/ 0 60000 65536"/>
                <a:gd name="T12" fmla="*/ 0 w 5"/>
                <a:gd name="T13" fmla="*/ 5 w 5"/>
              </a:gdLst>
              <a:ahLst/>
              <a:cxnLst>
                <a:cxn ang="T6">
                  <a:pos x="T0" y="0"/>
                </a:cxn>
                <a:cxn ang="T7">
                  <a:pos x="T1" y="0"/>
                </a:cxn>
                <a:cxn ang="T8">
                  <a:pos x="T2" y="0"/>
                </a:cxn>
                <a:cxn ang="T9">
                  <a:pos x="T3" y="0"/>
                </a:cxn>
                <a:cxn ang="T10">
                  <a:pos x="T4" y="0"/>
                </a:cxn>
                <a:cxn ang="T11">
                  <a:pos x="T5" y="0"/>
                </a:cxn>
              </a:cxnLst>
              <a:rect l="T12" t="0" r="T13" b="0"/>
              <a:pathLst>
                <a:path w="5">
                  <a:moveTo>
                    <a:pt x="5" y="0"/>
                  </a:moveTo>
                  <a:lnTo>
                    <a:pt x="3" y="0"/>
                  </a:lnTo>
                  <a:lnTo>
                    <a:pt x="0" y="0"/>
                  </a:lnTo>
                  <a:lnTo>
                    <a:pt x="3" y="0"/>
                  </a:lnTo>
                  <a:lnTo>
                    <a:pt x="5"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48" name="Freeform 831"/>
            <p:cNvSpPr>
              <a:spLocks/>
            </p:cNvSpPr>
            <p:nvPr/>
          </p:nvSpPr>
          <p:spPr bwMode="auto">
            <a:xfrm>
              <a:off x="2271034" y="3348151"/>
              <a:ext cx="7938" cy="0"/>
            </a:xfrm>
            <a:custGeom>
              <a:avLst/>
              <a:gdLst>
                <a:gd name="T0" fmla="*/ 7938 w 5"/>
                <a:gd name="T1" fmla="*/ 4763 w 5"/>
                <a:gd name="T2" fmla="*/ 0 w 5"/>
                <a:gd name="T3" fmla="*/ 0 w 5"/>
                <a:gd name="T4" fmla="*/ 4763 w 5"/>
                <a:gd name="T5" fmla="*/ 7938 w 5"/>
                <a:gd name="T6" fmla="*/ 0 60000 65536"/>
                <a:gd name="T7" fmla="*/ 0 60000 65536"/>
                <a:gd name="T8" fmla="*/ 0 60000 65536"/>
                <a:gd name="T9" fmla="*/ 0 60000 65536"/>
                <a:gd name="T10" fmla="*/ 0 60000 65536"/>
                <a:gd name="T11" fmla="*/ 0 60000 65536"/>
                <a:gd name="T12" fmla="*/ 0 w 5"/>
                <a:gd name="T13" fmla="*/ 5 w 5"/>
              </a:gdLst>
              <a:ahLst/>
              <a:cxnLst>
                <a:cxn ang="T6">
                  <a:pos x="T0" y="0"/>
                </a:cxn>
                <a:cxn ang="T7">
                  <a:pos x="T1" y="0"/>
                </a:cxn>
                <a:cxn ang="T8">
                  <a:pos x="T2" y="0"/>
                </a:cxn>
                <a:cxn ang="T9">
                  <a:pos x="T3" y="0"/>
                </a:cxn>
                <a:cxn ang="T10">
                  <a:pos x="T4" y="0"/>
                </a:cxn>
                <a:cxn ang="T11">
                  <a:pos x="T5" y="0"/>
                </a:cxn>
              </a:cxnLst>
              <a:rect l="T12" t="0" r="T13" b="0"/>
              <a:pathLst>
                <a:path w="5">
                  <a:moveTo>
                    <a:pt x="5" y="0"/>
                  </a:moveTo>
                  <a:lnTo>
                    <a:pt x="3" y="0"/>
                  </a:lnTo>
                  <a:lnTo>
                    <a:pt x="0" y="0"/>
                  </a:lnTo>
                  <a:lnTo>
                    <a:pt x="3" y="0"/>
                  </a:lnTo>
                  <a:lnTo>
                    <a:pt x="5" y="0"/>
                  </a:lnTo>
                </a:path>
              </a:pathLst>
            </a:custGeom>
            <a:noFill/>
            <a:ln w="9525">
              <a:noFill/>
              <a:miter lim="800000"/>
              <a:headEnd/>
              <a:tailEnd/>
            </a:ln>
          </p:spPr>
          <p:txBody>
            <a:bodyPr/>
            <a:lstStyle/>
            <a:p>
              <a:endParaRPr lang="zh-CN" altLang="en-US">
                <a:latin typeface="Calibri" pitchFamily="34" charset="0"/>
              </a:endParaRPr>
            </a:p>
          </p:txBody>
        </p:sp>
        <p:sp>
          <p:nvSpPr>
            <p:cNvPr id="136249" name="Freeform 832"/>
            <p:cNvSpPr>
              <a:spLocks/>
            </p:cNvSpPr>
            <p:nvPr/>
          </p:nvSpPr>
          <p:spPr bwMode="auto">
            <a:xfrm>
              <a:off x="2278972" y="3348151"/>
              <a:ext cx="3175" cy="4763"/>
            </a:xfrm>
            <a:custGeom>
              <a:avLst/>
              <a:gdLst>
                <a:gd name="T0" fmla="*/ 0 w 2"/>
                <a:gd name="T1" fmla="*/ 0 h 3"/>
                <a:gd name="T2" fmla="*/ 0 w 2"/>
                <a:gd name="T3" fmla="*/ 4763 h 3"/>
                <a:gd name="T4" fmla="*/ 3175 w 2"/>
                <a:gd name="T5" fmla="*/ 4763 h 3"/>
                <a:gd name="T6" fmla="*/ 0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0" y="0"/>
                  </a:moveTo>
                  <a:lnTo>
                    <a:pt x="0" y="3"/>
                  </a:lnTo>
                  <a:lnTo>
                    <a:pt x="2" y="3"/>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50" name="Freeform 833"/>
            <p:cNvSpPr>
              <a:spLocks/>
            </p:cNvSpPr>
            <p:nvPr/>
          </p:nvSpPr>
          <p:spPr bwMode="auto">
            <a:xfrm>
              <a:off x="2278972" y="3348151"/>
              <a:ext cx="3175" cy="4763"/>
            </a:xfrm>
            <a:custGeom>
              <a:avLst/>
              <a:gdLst>
                <a:gd name="T0" fmla="*/ 0 w 2"/>
                <a:gd name="T1" fmla="*/ 0 h 3"/>
                <a:gd name="T2" fmla="*/ 0 w 2"/>
                <a:gd name="T3" fmla="*/ 4763 h 3"/>
                <a:gd name="T4" fmla="*/ 3175 w 2"/>
                <a:gd name="T5" fmla="*/ 4763 h 3"/>
                <a:gd name="T6" fmla="*/ 0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0" y="0"/>
                  </a:moveTo>
                  <a:lnTo>
                    <a:pt x="0" y="3"/>
                  </a:lnTo>
                  <a:lnTo>
                    <a:pt x="2" y="3"/>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251" name="Freeform 834"/>
            <p:cNvSpPr>
              <a:spLocks/>
            </p:cNvSpPr>
            <p:nvPr/>
          </p:nvSpPr>
          <p:spPr bwMode="auto">
            <a:xfrm>
              <a:off x="2196422" y="3311638"/>
              <a:ext cx="36513" cy="17463"/>
            </a:xfrm>
            <a:custGeom>
              <a:avLst/>
              <a:gdLst>
                <a:gd name="T0" fmla="*/ 3175 w 23"/>
                <a:gd name="T1" fmla="*/ 14288 h 11"/>
                <a:gd name="T2" fmla="*/ 0 w 23"/>
                <a:gd name="T3" fmla="*/ 14288 h 11"/>
                <a:gd name="T4" fmla="*/ 0 w 23"/>
                <a:gd name="T5" fmla="*/ 17463 h 11"/>
                <a:gd name="T6" fmla="*/ 3175 w 23"/>
                <a:gd name="T7" fmla="*/ 17463 h 11"/>
                <a:gd name="T8" fmla="*/ 7938 w 23"/>
                <a:gd name="T9" fmla="*/ 17463 h 11"/>
                <a:gd name="T10" fmla="*/ 11113 w 23"/>
                <a:gd name="T11" fmla="*/ 17463 h 11"/>
                <a:gd name="T12" fmla="*/ 14288 w 23"/>
                <a:gd name="T13" fmla="*/ 14288 h 11"/>
                <a:gd name="T14" fmla="*/ 19050 w 23"/>
                <a:gd name="T15" fmla="*/ 14288 h 11"/>
                <a:gd name="T16" fmla="*/ 19050 w 23"/>
                <a:gd name="T17" fmla="*/ 17463 h 11"/>
                <a:gd name="T18" fmla="*/ 22225 w 23"/>
                <a:gd name="T19" fmla="*/ 14288 h 11"/>
                <a:gd name="T20" fmla="*/ 25400 w 23"/>
                <a:gd name="T21" fmla="*/ 14288 h 11"/>
                <a:gd name="T22" fmla="*/ 33338 w 23"/>
                <a:gd name="T23" fmla="*/ 11113 h 11"/>
                <a:gd name="T24" fmla="*/ 36513 w 23"/>
                <a:gd name="T25" fmla="*/ 11113 h 11"/>
                <a:gd name="T26" fmla="*/ 33338 w 23"/>
                <a:gd name="T27" fmla="*/ 6350 h 11"/>
                <a:gd name="T28" fmla="*/ 33338 w 23"/>
                <a:gd name="T29" fmla="*/ 6350 h 11"/>
                <a:gd name="T30" fmla="*/ 30163 w 23"/>
                <a:gd name="T31" fmla="*/ 3175 h 11"/>
                <a:gd name="T32" fmla="*/ 25400 w 23"/>
                <a:gd name="T33" fmla="*/ 0 h 11"/>
                <a:gd name="T34" fmla="*/ 25400 w 23"/>
                <a:gd name="T35" fmla="*/ 0 h 11"/>
                <a:gd name="T36" fmla="*/ 22225 w 23"/>
                <a:gd name="T37" fmla="*/ 3175 h 11"/>
                <a:gd name="T38" fmla="*/ 22225 w 23"/>
                <a:gd name="T39" fmla="*/ 3175 h 11"/>
                <a:gd name="T40" fmla="*/ 19050 w 23"/>
                <a:gd name="T41" fmla="*/ 0 h 11"/>
                <a:gd name="T42" fmla="*/ 22225 w 23"/>
                <a:gd name="T43" fmla="*/ 0 h 11"/>
                <a:gd name="T44" fmla="*/ 22225 w 23"/>
                <a:gd name="T45" fmla="*/ 0 h 11"/>
                <a:gd name="T46" fmla="*/ 19050 w 23"/>
                <a:gd name="T47" fmla="*/ 0 h 11"/>
                <a:gd name="T48" fmla="*/ 19050 w 23"/>
                <a:gd name="T49" fmla="*/ 0 h 11"/>
                <a:gd name="T50" fmla="*/ 14288 w 23"/>
                <a:gd name="T51" fmla="*/ 0 h 11"/>
                <a:gd name="T52" fmla="*/ 14288 w 23"/>
                <a:gd name="T53" fmla="*/ 0 h 11"/>
                <a:gd name="T54" fmla="*/ 14288 w 23"/>
                <a:gd name="T55" fmla="*/ 0 h 11"/>
                <a:gd name="T56" fmla="*/ 11113 w 23"/>
                <a:gd name="T57" fmla="*/ 0 h 11"/>
                <a:gd name="T58" fmla="*/ 14288 w 23"/>
                <a:gd name="T59" fmla="*/ 0 h 11"/>
                <a:gd name="T60" fmla="*/ 11113 w 23"/>
                <a:gd name="T61" fmla="*/ 0 h 11"/>
                <a:gd name="T62" fmla="*/ 11113 w 23"/>
                <a:gd name="T63" fmla="*/ 3175 h 11"/>
                <a:gd name="T64" fmla="*/ 11113 w 23"/>
                <a:gd name="T65" fmla="*/ 3175 h 11"/>
                <a:gd name="T66" fmla="*/ 7938 w 23"/>
                <a:gd name="T67" fmla="*/ 3175 h 11"/>
                <a:gd name="T68" fmla="*/ 11113 w 23"/>
                <a:gd name="T69" fmla="*/ 6350 h 11"/>
                <a:gd name="T70" fmla="*/ 3175 w 23"/>
                <a:gd name="T71" fmla="*/ 6350 h 11"/>
                <a:gd name="T72" fmla="*/ 3175 w 23"/>
                <a:gd name="T73" fmla="*/ 11113 h 11"/>
                <a:gd name="T74" fmla="*/ 3175 w 23"/>
                <a:gd name="T75" fmla="*/ 11113 h 11"/>
                <a:gd name="T76" fmla="*/ 3175 w 23"/>
                <a:gd name="T77" fmla="*/ 14288 h 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3"/>
                <a:gd name="T118" fmla="*/ 0 h 11"/>
                <a:gd name="T119" fmla="*/ 23 w 23"/>
                <a:gd name="T120" fmla="*/ 11 h 1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3" h="11">
                  <a:moveTo>
                    <a:pt x="2" y="9"/>
                  </a:moveTo>
                  <a:lnTo>
                    <a:pt x="0" y="9"/>
                  </a:lnTo>
                  <a:lnTo>
                    <a:pt x="0" y="11"/>
                  </a:lnTo>
                  <a:lnTo>
                    <a:pt x="2" y="11"/>
                  </a:lnTo>
                  <a:lnTo>
                    <a:pt x="5" y="11"/>
                  </a:lnTo>
                  <a:lnTo>
                    <a:pt x="7" y="11"/>
                  </a:lnTo>
                  <a:lnTo>
                    <a:pt x="9" y="9"/>
                  </a:lnTo>
                  <a:lnTo>
                    <a:pt x="12" y="9"/>
                  </a:lnTo>
                  <a:lnTo>
                    <a:pt x="12" y="11"/>
                  </a:lnTo>
                  <a:lnTo>
                    <a:pt x="14" y="9"/>
                  </a:lnTo>
                  <a:lnTo>
                    <a:pt x="16" y="9"/>
                  </a:lnTo>
                  <a:lnTo>
                    <a:pt x="21" y="7"/>
                  </a:lnTo>
                  <a:lnTo>
                    <a:pt x="23" y="7"/>
                  </a:lnTo>
                  <a:lnTo>
                    <a:pt x="21" y="4"/>
                  </a:lnTo>
                  <a:lnTo>
                    <a:pt x="19" y="2"/>
                  </a:lnTo>
                  <a:lnTo>
                    <a:pt x="16" y="0"/>
                  </a:lnTo>
                  <a:lnTo>
                    <a:pt x="14" y="2"/>
                  </a:lnTo>
                  <a:lnTo>
                    <a:pt x="12" y="0"/>
                  </a:lnTo>
                  <a:lnTo>
                    <a:pt x="14" y="0"/>
                  </a:lnTo>
                  <a:lnTo>
                    <a:pt x="12" y="0"/>
                  </a:lnTo>
                  <a:lnTo>
                    <a:pt x="9" y="0"/>
                  </a:lnTo>
                  <a:lnTo>
                    <a:pt x="7" y="0"/>
                  </a:lnTo>
                  <a:lnTo>
                    <a:pt x="9" y="0"/>
                  </a:lnTo>
                  <a:lnTo>
                    <a:pt x="7" y="0"/>
                  </a:lnTo>
                  <a:lnTo>
                    <a:pt x="7" y="2"/>
                  </a:lnTo>
                  <a:lnTo>
                    <a:pt x="5" y="2"/>
                  </a:lnTo>
                  <a:lnTo>
                    <a:pt x="7" y="4"/>
                  </a:lnTo>
                  <a:lnTo>
                    <a:pt x="2" y="4"/>
                  </a:lnTo>
                  <a:lnTo>
                    <a:pt x="2" y="7"/>
                  </a:lnTo>
                  <a:lnTo>
                    <a:pt x="2" y="9"/>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52" name="Freeform 835"/>
            <p:cNvSpPr>
              <a:spLocks/>
            </p:cNvSpPr>
            <p:nvPr/>
          </p:nvSpPr>
          <p:spPr bwMode="auto">
            <a:xfrm>
              <a:off x="2196422" y="3311638"/>
              <a:ext cx="36513" cy="17463"/>
            </a:xfrm>
            <a:custGeom>
              <a:avLst/>
              <a:gdLst>
                <a:gd name="T0" fmla="*/ 3175 w 23"/>
                <a:gd name="T1" fmla="*/ 14288 h 11"/>
                <a:gd name="T2" fmla="*/ 0 w 23"/>
                <a:gd name="T3" fmla="*/ 14288 h 11"/>
                <a:gd name="T4" fmla="*/ 0 w 23"/>
                <a:gd name="T5" fmla="*/ 17463 h 11"/>
                <a:gd name="T6" fmla="*/ 3175 w 23"/>
                <a:gd name="T7" fmla="*/ 17463 h 11"/>
                <a:gd name="T8" fmla="*/ 7938 w 23"/>
                <a:gd name="T9" fmla="*/ 17463 h 11"/>
                <a:gd name="T10" fmla="*/ 11113 w 23"/>
                <a:gd name="T11" fmla="*/ 17463 h 11"/>
                <a:gd name="T12" fmla="*/ 14288 w 23"/>
                <a:gd name="T13" fmla="*/ 14288 h 11"/>
                <a:gd name="T14" fmla="*/ 19050 w 23"/>
                <a:gd name="T15" fmla="*/ 14288 h 11"/>
                <a:gd name="T16" fmla="*/ 19050 w 23"/>
                <a:gd name="T17" fmla="*/ 17463 h 11"/>
                <a:gd name="T18" fmla="*/ 22225 w 23"/>
                <a:gd name="T19" fmla="*/ 14288 h 11"/>
                <a:gd name="T20" fmla="*/ 25400 w 23"/>
                <a:gd name="T21" fmla="*/ 14288 h 11"/>
                <a:gd name="T22" fmla="*/ 33338 w 23"/>
                <a:gd name="T23" fmla="*/ 11113 h 11"/>
                <a:gd name="T24" fmla="*/ 36513 w 23"/>
                <a:gd name="T25" fmla="*/ 11113 h 11"/>
                <a:gd name="T26" fmla="*/ 33338 w 23"/>
                <a:gd name="T27" fmla="*/ 6350 h 11"/>
                <a:gd name="T28" fmla="*/ 33338 w 23"/>
                <a:gd name="T29" fmla="*/ 6350 h 11"/>
                <a:gd name="T30" fmla="*/ 30163 w 23"/>
                <a:gd name="T31" fmla="*/ 3175 h 11"/>
                <a:gd name="T32" fmla="*/ 25400 w 23"/>
                <a:gd name="T33" fmla="*/ 0 h 11"/>
                <a:gd name="T34" fmla="*/ 25400 w 23"/>
                <a:gd name="T35" fmla="*/ 0 h 11"/>
                <a:gd name="T36" fmla="*/ 22225 w 23"/>
                <a:gd name="T37" fmla="*/ 3175 h 11"/>
                <a:gd name="T38" fmla="*/ 22225 w 23"/>
                <a:gd name="T39" fmla="*/ 3175 h 11"/>
                <a:gd name="T40" fmla="*/ 19050 w 23"/>
                <a:gd name="T41" fmla="*/ 0 h 11"/>
                <a:gd name="T42" fmla="*/ 22225 w 23"/>
                <a:gd name="T43" fmla="*/ 0 h 11"/>
                <a:gd name="T44" fmla="*/ 22225 w 23"/>
                <a:gd name="T45" fmla="*/ 0 h 11"/>
                <a:gd name="T46" fmla="*/ 19050 w 23"/>
                <a:gd name="T47" fmla="*/ 0 h 11"/>
                <a:gd name="T48" fmla="*/ 19050 w 23"/>
                <a:gd name="T49" fmla="*/ 0 h 11"/>
                <a:gd name="T50" fmla="*/ 14288 w 23"/>
                <a:gd name="T51" fmla="*/ 0 h 11"/>
                <a:gd name="T52" fmla="*/ 14288 w 23"/>
                <a:gd name="T53" fmla="*/ 0 h 11"/>
                <a:gd name="T54" fmla="*/ 14288 w 23"/>
                <a:gd name="T55" fmla="*/ 0 h 11"/>
                <a:gd name="T56" fmla="*/ 11113 w 23"/>
                <a:gd name="T57" fmla="*/ 0 h 11"/>
                <a:gd name="T58" fmla="*/ 14288 w 23"/>
                <a:gd name="T59" fmla="*/ 0 h 11"/>
                <a:gd name="T60" fmla="*/ 11113 w 23"/>
                <a:gd name="T61" fmla="*/ 0 h 11"/>
                <a:gd name="T62" fmla="*/ 11113 w 23"/>
                <a:gd name="T63" fmla="*/ 3175 h 11"/>
                <a:gd name="T64" fmla="*/ 11113 w 23"/>
                <a:gd name="T65" fmla="*/ 3175 h 11"/>
                <a:gd name="T66" fmla="*/ 7938 w 23"/>
                <a:gd name="T67" fmla="*/ 3175 h 11"/>
                <a:gd name="T68" fmla="*/ 11113 w 23"/>
                <a:gd name="T69" fmla="*/ 6350 h 11"/>
                <a:gd name="T70" fmla="*/ 3175 w 23"/>
                <a:gd name="T71" fmla="*/ 6350 h 11"/>
                <a:gd name="T72" fmla="*/ 3175 w 23"/>
                <a:gd name="T73" fmla="*/ 11113 h 11"/>
                <a:gd name="T74" fmla="*/ 3175 w 23"/>
                <a:gd name="T75" fmla="*/ 11113 h 11"/>
                <a:gd name="T76" fmla="*/ 3175 w 23"/>
                <a:gd name="T77" fmla="*/ 14288 h 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3"/>
                <a:gd name="T118" fmla="*/ 0 h 11"/>
                <a:gd name="T119" fmla="*/ 23 w 23"/>
                <a:gd name="T120" fmla="*/ 11 h 1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3" h="11">
                  <a:moveTo>
                    <a:pt x="2" y="9"/>
                  </a:moveTo>
                  <a:lnTo>
                    <a:pt x="0" y="9"/>
                  </a:lnTo>
                  <a:lnTo>
                    <a:pt x="0" y="11"/>
                  </a:lnTo>
                  <a:lnTo>
                    <a:pt x="2" y="11"/>
                  </a:lnTo>
                  <a:lnTo>
                    <a:pt x="5" y="11"/>
                  </a:lnTo>
                  <a:lnTo>
                    <a:pt x="7" y="11"/>
                  </a:lnTo>
                  <a:lnTo>
                    <a:pt x="9" y="9"/>
                  </a:lnTo>
                  <a:lnTo>
                    <a:pt x="12" y="9"/>
                  </a:lnTo>
                  <a:lnTo>
                    <a:pt x="12" y="11"/>
                  </a:lnTo>
                  <a:lnTo>
                    <a:pt x="14" y="9"/>
                  </a:lnTo>
                  <a:lnTo>
                    <a:pt x="16" y="9"/>
                  </a:lnTo>
                  <a:lnTo>
                    <a:pt x="21" y="7"/>
                  </a:lnTo>
                  <a:lnTo>
                    <a:pt x="23" y="7"/>
                  </a:lnTo>
                  <a:lnTo>
                    <a:pt x="21" y="4"/>
                  </a:lnTo>
                  <a:lnTo>
                    <a:pt x="19" y="2"/>
                  </a:lnTo>
                  <a:lnTo>
                    <a:pt x="16" y="0"/>
                  </a:lnTo>
                  <a:lnTo>
                    <a:pt x="14" y="2"/>
                  </a:lnTo>
                  <a:lnTo>
                    <a:pt x="12" y="0"/>
                  </a:lnTo>
                  <a:lnTo>
                    <a:pt x="14" y="0"/>
                  </a:lnTo>
                  <a:lnTo>
                    <a:pt x="12" y="0"/>
                  </a:lnTo>
                  <a:lnTo>
                    <a:pt x="9" y="0"/>
                  </a:lnTo>
                  <a:lnTo>
                    <a:pt x="7" y="0"/>
                  </a:lnTo>
                  <a:lnTo>
                    <a:pt x="9" y="0"/>
                  </a:lnTo>
                  <a:lnTo>
                    <a:pt x="7" y="0"/>
                  </a:lnTo>
                  <a:lnTo>
                    <a:pt x="7" y="2"/>
                  </a:lnTo>
                  <a:lnTo>
                    <a:pt x="5" y="2"/>
                  </a:lnTo>
                  <a:lnTo>
                    <a:pt x="7" y="4"/>
                  </a:lnTo>
                  <a:lnTo>
                    <a:pt x="2" y="4"/>
                  </a:lnTo>
                  <a:lnTo>
                    <a:pt x="2" y="7"/>
                  </a:lnTo>
                  <a:lnTo>
                    <a:pt x="2" y="9"/>
                  </a:lnTo>
                </a:path>
              </a:pathLst>
            </a:custGeom>
            <a:noFill/>
            <a:ln w="9525">
              <a:noFill/>
              <a:miter lim="800000"/>
              <a:headEnd/>
              <a:tailEnd/>
            </a:ln>
          </p:spPr>
          <p:txBody>
            <a:bodyPr/>
            <a:lstStyle/>
            <a:p>
              <a:endParaRPr lang="zh-CN" altLang="en-US">
                <a:latin typeface="Calibri" pitchFamily="34" charset="0"/>
              </a:endParaRPr>
            </a:p>
          </p:txBody>
        </p:sp>
        <p:sp>
          <p:nvSpPr>
            <p:cNvPr id="136253" name="Freeform 836"/>
            <p:cNvSpPr>
              <a:spLocks/>
            </p:cNvSpPr>
            <p:nvPr/>
          </p:nvSpPr>
          <p:spPr bwMode="auto">
            <a:xfrm>
              <a:off x="2237697" y="3325926"/>
              <a:ext cx="3175" cy="0"/>
            </a:xfrm>
            <a:custGeom>
              <a:avLst/>
              <a:gdLst>
                <a:gd name="T0" fmla="*/ 3175 w 2"/>
                <a:gd name="T1" fmla="*/ 0 w 2"/>
                <a:gd name="T2" fmla="*/ 0 w 2"/>
                <a:gd name="T3" fmla="*/ 0 w 2"/>
                <a:gd name="T4" fmla="*/ 3175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2" y="0"/>
                  </a:moveTo>
                  <a:lnTo>
                    <a:pt x="0"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54" name="Freeform 837"/>
            <p:cNvSpPr>
              <a:spLocks/>
            </p:cNvSpPr>
            <p:nvPr/>
          </p:nvSpPr>
          <p:spPr bwMode="auto">
            <a:xfrm>
              <a:off x="2237697" y="3325926"/>
              <a:ext cx="3175" cy="0"/>
            </a:xfrm>
            <a:custGeom>
              <a:avLst/>
              <a:gdLst>
                <a:gd name="T0" fmla="*/ 3175 w 2"/>
                <a:gd name="T1" fmla="*/ 0 w 2"/>
                <a:gd name="T2" fmla="*/ 0 w 2"/>
                <a:gd name="T3" fmla="*/ 0 w 2"/>
                <a:gd name="T4" fmla="*/ 3175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2" y="0"/>
                  </a:moveTo>
                  <a:lnTo>
                    <a:pt x="0"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255" name="Freeform 838"/>
            <p:cNvSpPr>
              <a:spLocks/>
            </p:cNvSpPr>
            <p:nvPr/>
          </p:nvSpPr>
          <p:spPr bwMode="auto">
            <a:xfrm>
              <a:off x="2240872" y="3322751"/>
              <a:ext cx="0" cy="3175"/>
            </a:xfrm>
            <a:custGeom>
              <a:avLst/>
              <a:gdLst>
                <a:gd name="T0" fmla="*/ 3175 h 2"/>
                <a:gd name="T1" fmla="*/ 3175 h 2"/>
                <a:gd name="T2" fmla="*/ 0 h 2"/>
                <a:gd name="T3" fmla="*/ 3175 h 2"/>
                <a:gd name="T4" fmla="*/ 3175 h 2"/>
                <a:gd name="T5" fmla="*/ 3175 h 2"/>
                <a:gd name="T6" fmla="*/ 0 60000 65536"/>
                <a:gd name="T7" fmla="*/ 0 60000 65536"/>
                <a:gd name="T8" fmla="*/ 0 60000 65536"/>
                <a:gd name="T9" fmla="*/ 0 60000 65536"/>
                <a:gd name="T10" fmla="*/ 0 60000 65536"/>
                <a:gd name="T11" fmla="*/ 0 60000 65536"/>
                <a:gd name="T12" fmla="*/ 0 h 2"/>
                <a:gd name="T13" fmla="*/ 2 h 2"/>
              </a:gdLst>
              <a:ahLst/>
              <a:cxnLst>
                <a:cxn ang="T6">
                  <a:pos x="0" y="T0"/>
                </a:cxn>
                <a:cxn ang="T7">
                  <a:pos x="0" y="T1"/>
                </a:cxn>
                <a:cxn ang="T8">
                  <a:pos x="0" y="T2"/>
                </a:cxn>
                <a:cxn ang="T9">
                  <a:pos x="0" y="T3"/>
                </a:cxn>
                <a:cxn ang="T10">
                  <a:pos x="0" y="T4"/>
                </a:cxn>
                <a:cxn ang="T11">
                  <a:pos x="0" y="T5"/>
                </a:cxn>
              </a:cxnLst>
              <a:rect l="0" t="T12" r="0" b="T13"/>
              <a:pathLst>
                <a:path h="2">
                  <a:moveTo>
                    <a:pt x="0" y="2"/>
                  </a:moveTo>
                  <a:lnTo>
                    <a:pt x="0" y="2"/>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56" name="Freeform 839"/>
            <p:cNvSpPr>
              <a:spLocks/>
            </p:cNvSpPr>
            <p:nvPr/>
          </p:nvSpPr>
          <p:spPr bwMode="auto">
            <a:xfrm>
              <a:off x="2240872" y="3322751"/>
              <a:ext cx="0" cy="3175"/>
            </a:xfrm>
            <a:custGeom>
              <a:avLst/>
              <a:gdLst>
                <a:gd name="T0" fmla="*/ 3175 h 2"/>
                <a:gd name="T1" fmla="*/ 3175 h 2"/>
                <a:gd name="T2" fmla="*/ 0 h 2"/>
                <a:gd name="T3" fmla="*/ 3175 h 2"/>
                <a:gd name="T4" fmla="*/ 3175 h 2"/>
                <a:gd name="T5" fmla="*/ 3175 h 2"/>
                <a:gd name="T6" fmla="*/ 0 60000 65536"/>
                <a:gd name="T7" fmla="*/ 0 60000 65536"/>
                <a:gd name="T8" fmla="*/ 0 60000 65536"/>
                <a:gd name="T9" fmla="*/ 0 60000 65536"/>
                <a:gd name="T10" fmla="*/ 0 60000 65536"/>
                <a:gd name="T11" fmla="*/ 0 60000 65536"/>
                <a:gd name="T12" fmla="*/ 0 h 2"/>
                <a:gd name="T13" fmla="*/ 2 h 2"/>
              </a:gdLst>
              <a:ahLst/>
              <a:cxnLst>
                <a:cxn ang="T6">
                  <a:pos x="0" y="T0"/>
                </a:cxn>
                <a:cxn ang="T7">
                  <a:pos x="0" y="T1"/>
                </a:cxn>
                <a:cxn ang="T8">
                  <a:pos x="0" y="T2"/>
                </a:cxn>
                <a:cxn ang="T9">
                  <a:pos x="0" y="T3"/>
                </a:cxn>
                <a:cxn ang="T10">
                  <a:pos x="0" y="T4"/>
                </a:cxn>
                <a:cxn ang="T11">
                  <a:pos x="0" y="T5"/>
                </a:cxn>
              </a:cxnLst>
              <a:rect l="0" t="T12" r="0" b="T13"/>
              <a:pathLst>
                <a:path h="2">
                  <a:moveTo>
                    <a:pt x="0" y="2"/>
                  </a:moveTo>
                  <a:lnTo>
                    <a:pt x="0" y="2"/>
                  </a:lnTo>
                  <a:lnTo>
                    <a:pt x="0" y="0"/>
                  </a:lnTo>
                  <a:lnTo>
                    <a:pt x="0" y="2"/>
                  </a:lnTo>
                </a:path>
              </a:pathLst>
            </a:custGeom>
            <a:noFill/>
            <a:ln w="9525">
              <a:noFill/>
              <a:miter lim="800000"/>
              <a:headEnd/>
              <a:tailEnd/>
            </a:ln>
          </p:spPr>
          <p:txBody>
            <a:bodyPr/>
            <a:lstStyle/>
            <a:p>
              <a:endParaRPr lang="zh-CN" altLang="en-US">
                <a:latin typeface="Calibri" pitchFamily="34" charset="0"/>
              </a:endParaRPr>
            </a:p>
          </p:txBody>
        </p:sp>
        <p:sp>
          <p:nvSpPr>
            <p:cNvPr id="136257" name="Rectangle 840"/>
            <p:cNvSpPr>
              <a:spLocks noChangeArrowheads="1"/>
            </p:cNvSpPr>
            <p:nvPr/>
          </p:nvSpPr>
          <p:spPr bwMode="auto">
            <a:xfrm>
              <a:off x="2237697" y="3337038"/>
              <a:ext cx="3175"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258" name="Rectangle 841"/>
            <p:cNvSpPr>
              <a:spLocks noChangeArrowheads="1"/>
            </p:cNvSpPr>
            <p:nvPr/>
          </p:nvSpPr>
          <p:spPr bwMode="auto">
            <a:xfrm>
              <a:off x="2237697" y="3337038"/>
              <a:ext cx="3175" cy="1588"/>
            </a:xfrm>
            <a:prstGeom prst="rect">
              <a:avLst/>
            </a:prstGeom>
            <a:noFill/>
            <a:ln w="9525">
              <a:noFill/>
              <a:miter lim="800000"/>
              <a:headEnd/>
              <a:tailEnd/>
            </a:ln>
          </p:spPr>
          <p:txBody>
            <a:bodyPr/>
            <a:lstStyle/>
            <a:p>
              <a:endParaRPr lang="zh-CN" altLang="en-US">
                <a:latin typeface="Calibri" pitchFamily="34" charset="0"/>
              </a:endParaRPr>
            </a:p>
          </p:txBody>
        </p:sp>
        <p:sp>
          <p:nvSpPr>
            <p:cNvPr id="136259" name="Freeform 842"/>
            <p:cNvSpPr>
              <a:spLocks/>
            </p:cNvSpPr>
            <p:nvPr/>
          </p:nvSpPr>
          <p:spPr bwMode="auto">
            <a:xfrm>
              <a:off x="2240872" y="3337038"/>
              <a:ext cx="4763" cy="3175"/>
            </a:xfrm>
            <a:custGeom>
              <a:avLst/>
              <a:gdLst>
                <a:gd name="T0" fmla="*/ 4763 w 3"/>
                <a:gd name="T1" fmla="*/ 3175 h 2"/>
                <a:gd name="T2" fmla="*/ 4763 w 3"/>
                <a:gd name="T3" fmla="*/ 0 h 2"/>
                <a:gd name="T4" fmla="*/ 4763 w 3"/>
                <a:gd name="T5" fmla="*/ 0 h 2"/>
                <a:gd name="T6" fmla="*/ 4763 w 3"/>
                <a:gd name="T7" fmla="*/ 3175 h 2"/>
                <a:gd name="T8" fmla="*/ 0 w 3"/>
                <a:gd name="T9" fmla="*/ 3175 h 2"/>
                <a:gd name="T10" fmla="*/ 4763 w 3"/>
                <a:gd name="T11" fmla="*/ 3175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2"/>
                  </a:moveTo>
                  <a:lnTo>
                    <a:pt x="3" y="0"/>
                  </a:lnTo>
                  <a:lnTo>
                    <a:pt x="3" y="2"/>
                  </a:lnTo>
                  <a:lnTo>
                    <a:pt x="0" y="2"/>
                  </a:lnTo>
                  <a:lnTo>
                    <a:pt x="3"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60" name="Freeform 843"/>
            <p:cNvSpPr>
              <a:spLocks/>
            </p:cNvSpPr>
            <p:nvPr/>
          </p:nvSpPr>
          <p:spPr bwMode="auto">
            <a:xfrm>
              <a:off x="2240872" y="3337038"/>
              <a:ext cx="4763" cy="3175"/>
            </a:xfrm>
            <a:custGeom>
              <a:avLst/>
              <a:gdLst>
                <a:gd name="T0" fmla="*/ 4763 w 3"/>
                <a:gd name="T1" fmla="*/ 3175 h 2"/>
                <a:gd name="T2" fmla="*/ 4763 w 3"/>
                <a:gd name="T3" fmla="*/ 0 h 2"/>
                <a:gd name="T4" fmla="*/ 4763 w 3"/>
                <a:gd name="T5" fmla="*/ 0 h 2"/>
                <a:gd name="T6" fmla="*/ 4763 w 3"/>
                <a:gd name="T7" fmla="*/ 3175 h 2"/>
                <a:gd name="T8" fmla="*/ 0 w 3"/>
                <a:gd name="T9" fmla="*/ 3175 h 2"/>
                <a:gd name="T10" fmla="*/ 4763 w 3"/>
                <a:gd name="T11" fmla="*/ 3175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2"/>
                  </a:moveTo>
                  <a:lnTo>
                    <a:pt x="3" y="0"/>
                  </a:lnTo>
                  <a:lnTo>
                    <a:pt x="3" y="2"/>
                  </a:lnTo>
                  <a:lnTo>
                    <a:pt x="0" y="2"/>
                  </a:lnTo>
                  <a:lnTo>
                    <a:pt x="3" y="2"/>
                  </a:lnTo>
                </a:path>
              </a:pathLst>
            </a:custGeom>
            <a:noFill/>
            <a:ln w="9525">
              <a:noFill/>
              <a:miter lim="800000"/>
              <a:headEnd/>
              <a:tailEnd/>
            </a:ln>
          </p:spPr>
          <p:txBody>
            <a:bodyPr/>
            <a:lstStyle/>
            <a:p>
              <a:endParaRPr lang="zh-CN" altLang="en-US">
                <a:latin typeface="Calibri" pitchFamily="34" charset="0"/>
              </a:endParaRPr>
            </a:p>
          </p:txBody>
        </p:sp>
        <p:sp>
          <p:nvSpPr>
            <p:cNvPr id="136261" name="Freeform 844"/>
            <p:cNvSpPr>
              <a:spLocks/>
            </p:cNvSpPr>
            <p:nvPr/>
          </p:nvSpPr>
          <p:spPr bwMode="auto">
            <a:xfrm>
              <a:off x="1602697" y="3792651"/>
              <a:ext cx="3175" cy="3175"/>
            </a:xfrm>
            <a:custGeom>
              <a:avLst/>
              <a:gdLst>
                <a:gd name="T0" fmla="*/ 0 w 2"/>
                <a:gd name="T1" fmla="*/ 0 h 2"/>
                <a:gd name="T2" fmla="*/ 0 w 2"/>
                <a:gd name="T3" fmla="*/ 3175 h 2"/>
                <a:gd name="T4" fmla="*/ 0 w 2"/>
                <a:gd name="T5" fmla="*/ 3175 h 2"/>
                <a:gd name="T6" fmla="*/ 0 w 2"/>
                <a:gd name="T7" fmla="*/ 3175 h 2"/>
                <a:gd name="T8" fmla="*/ 3175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2"/>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62" name="Freeform 845"/>
            <p:cNvSpPr>
              <a:spLocks/>
            </p:cNvSpPr>
            <p:nvPr/>
          </p:nvSpPr>
          <p:spPr bwMode="auto">
            <a:xfrm>
              <a:off x="1609047" y="3787888"/>
              <a:ext cx="4763" cy="4763"/>
            </a:xfrm>
            <a:custGeom>
              <a:avLst/>
              <a:gdLst>
                <a:gd name="T0" fmla="*/ 4763 w 3"/>
                <a:gd name="T1" fmla="*/ 0 h 3"/>
                <a:gd name="T2" fmla="*/ 4763 w 3"/>
                <a:gd name="T3" fmla="*/ 0 h 3"/>
                <a:gd name="T4" fmla="*/ 0 w 3"/>
                <a:gd name="T5" fmla="*/ 0 h 3"/>
                <a:gd name="T6" fmla="*/ 0 w 3"/>
                <a:gd name="T7" fmla="*/ 4763 h 3"/>
                <a:gd name="T8" fmla="*/ 0 w 3"/>
                <a:gd name="T9" fmla="*/ 4763 h 3"/>
                <a:gd name="T10" fmla="*/ 4763 w 3"/>
                <a:gd name="T11" fmla="*/ 4763 h 3"/>
                <a:gd name="T12" fmla="*/ 4763 w 3"/>
                <a:gd name="T13" fmla="*/ 0 h 3"/>
                <a:gd name="T14" fmla="*/ 0 60000 65536"/>
                <a:gd name="T15" fmla="*/ 0 60000 65536"/>
                <a:gd name="T16" fmla="*/ 0 60000 65536"/>
                <a:gd name="T17" fmla="*/ 0 60000 65536"/>
                <a:gd name="T18" fmla="*/ 0 60000 65536"/>
                <a:gd name="T19" fmla="*/ 0 60000 65536"/>
                <a:gd name="T20" fmla="*/ 0 60000 65536"/>
                <a:gd name="T21" fmla="*/ 0 w 3"/>
                <a:gd name="T22" fmla="*/ 0 h 3"/>
                <a:gd name="T23" fmla="*/ 3 w 3"/>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3">
                  <a:moveTo>
                    <a:pt x="3" y="0"/>
                  </a:moveTo>
                  <a:lnTo>
                    <a:pt x="3" y="0"/>
                  </a:lnTo>
                  <a:lnTo>
                    <a:pt x="0" y="0"/>
                  </a:lnTo>
                  <a:lnTo>
                    <a:pt x="0" y="3"/>
                  </a:lnTo>
                  <a:lnTo>
                    <a:pt x="3" y="3"/>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63" name="Freeform 846"/>
            <p:cNvSpPr>
              <a:spLocks/>
            </p:cNvSpPr>
            <p:nvPr/>
          </p:nvSpPr>
          <p:spPr bwMode="auto">
            <a:xfrm>
              <a:off x="1616984" y="3784713"/>
              <a:ext cx="4763" cy="3175"/>
            </a:xfrm>
            <a:custGeom>
              <a:avLst/>
              <a:gdLst>
                <a:gd name="T0" fmla="*/ 0 w 3"/>
                <a:gd name="T1" fmla="*/ 0 h 2"/>
                <a:gd name="T2" fmla="*/ 0 w 3"/>
                <a:gd name="T3" fmla="*/ 0 h 2"/>
                <a:gd name="T4" fmla="*/ 0 w 3"/>
                <a:gd name="T5" fmla="*/ 3175 h 2"/>
                <a:gd name="T6" fmla="*/ 0 w 3"/>
                <a:gd name="T7" fmla="*/ 3175 h 2"/>
                <a:gd name="T8" fmla="*/ 4763 w 3"/>
                <a:gd name="T9" fmla="*/ 0 h 2"/>
                <a:gd name="T10" fmla="*/ 0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0" y="0"/>
                  </a:moveTo>
                  <a:lnTo>
                    <a:pt x="0" y="0"/>
                  </a:lnTo>
                  <a:lnTo>
                    <a:pt x="0" y="2"/>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64" name="Freeform 847"/>
            <p:cNvSpPr>
              <a:spLocks/>
            </p:cNvSpPr>
            <p:nvPr/>
          </p:nvSpPr>
          <p:spPr bwMode="auto">
            <a:xfrm>
              <a:off x="1737634" y="3792651"/>
              <a:ext cx="3175" cy="11113"/>
            </a:xfrm>
            <a:custGeom>
              <a:avLst/>
              <a:gdLst>
                <a:gd name="T0" fmla="*/ 3175 w 2"/>
                <a:gd name="T1" fmla="*/ 11113 h 7"/>
                <a:gd name="T2" fmla="*/ 3175 w 2"/>
                <a:gd name="T3" fmla="*/ 6350 h 7"/>
                <a:gd name="T4" fmla="*/ 0 w 2"/>
                <a:gd name="T5" fmla="*/ 0 h 7"/>
                <a:gd name="T6" fmla="*/ 0 w 2"/>
                <a:gd name="T7" fmla="*/ 0 h 7"/>
                <a:gd name="T8" fmla="*/ 0 w 2"/>
                <a:gd name="T9" fmla="*/ 3175 h 7"/>
                <a:gd name="T10" fmla="*/ 0 w 2"/>
                <a:gd name="T11" fmla="*/ 3175 h 7"/>
                <a:gd name="T12" fmla="*/ 3175 w 2"/>
                <a:gd name="T13" fmla="*/ 6350 h 7"/>
                <a:gd name="T14" fmla="*/ 3175 w 2"/>
                <a:gd name="T15" fmla="*/ 11113 h 7"/>
                <a:gd name="T16" fmla="*/ 3175 w 2"/>
                <a:gd name="T17" fmla="*/ 11113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
                <a:gd name="T28" fmla="*/ 0 h 7"/>
                <a:gd name="T29" fmla="*/ 2 w 2"/>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 h="7">
                  <a:moveTo>
                    <a:pt x="2" y="7"/>
                  </a:moveTo>
                  <a:lnTo>
                    <a:pt x="2" y="4"/>
                  </a:lnTo>
                  <a:lnTo>
                    <a:pt x="0" y="0"/>
                  </a:lnTo>
                  <a:lnTo>
                    <a:pt x="0" y="2"/>
                  </a:lnTo>
                  <a:lnTo>
                    <a:pt x="2" y="4"/>
                  </a:lnTo>
                  <a:lnTo>
                    <a:pt x="2" y="7"/>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65" name="Rectangle 848"/>
            <p:cNvSpPr>
              <a:spLocks noChangeArrowheads="1"/>
            </p:cNvSpPr>
            <p:nvPr/>
          </p:nvSpPr>
          <p:spPr bwMode="auto">
            <a:xfrm>
              <a:off x="1745572" y="3776776"/>
              <a:ext cx="1588" cy="3175"/>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266" name="Freeform 849"/>
            <p:cNvSpPr>
              <a:spLocks/>
            </p:cNvSpPr>
            <p:nvPr/>
          </p:nvSpPr>
          <p:spPr bwMode="auto">
            <a:xfrm>
              <a:off x="1745572" y="3784713"/>
              <a:ext cx="3175" cy="0"/>
            </a:xfrm>
            <a:custGeom>
              <a:avLst/>
              <a:gdLst>
                <a:gd name="T0" fmla="*/ 0 w 2"/>
                <a:gd name="T1" fmla="*/ 0 w 2"/>
                <a:gd name="T2" fmla="*/ 3175 w 2"/>
                <a:gd name="T3" fmla="*/ 3175 w 2"/>
                <a:gd name="T4" fmla="*/ 0 w 2"/>
                <a:gd name="T5" fmla="*/ 0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0" y="0"/>
                  </a:moveTo>
                  <a:lnTo>
                    <a:pt x="0"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67" name="Freeform 850"/>
            <p:cNvSpPr>
              <a:spLocks/>
            </p:cNvSpPr>
            <p:nvPr/>
          </p:nvSpPr>
          <p:spPr bwMode="auto">
            <a:xfrm>
              <a:off x="1748747" y="3792651"/>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0 h 2"/>
                <a:gd name="T10" fmla="*/ 3175 w 2"/>
                <a:gd name="T11" fmla="*/ 0 h 2"/>
                <a:gd name="T12" fmla="*/ 0 w 2"/>
                <a:gd name="T13" fmla="*/ 0 h 2"/>
                <a:gd name="T14" fmla="*/ 0 60000 65536"/>
                <a:gd name="T15" fmla="*/ 0 60000 65536"/>
                <a:gd name="T16" fmla="*/ 0 60000 65536"/>
                <a:gd name="T17" fmla="*/ 0 60000 65536"/>
                <a:gd name="T18" fmla="*/ 0 60000 65536"/>
                <a:gd name="T19" fmla="*/ 0 60000 65536"/>
                <a:gd name="T20" fmla="*/ 0 60000 65536"/>
                <a:gd name="T21" fmla="*/ 0 w 2"/>
                <a:gd name="T22" fmla="*/ 0 h 2"/>
                <a:gd name="T23" fmla="*/ 2 w 2"/>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2">
                  <a:moveTo>
                    <a:pt x="0" y="0"/>
                  </a:moveTo>
                  <a:lnTo>
                    <a:pt x="0" y="2"/>
                  </a:lnTo>
                  <a:lnTo>
                    <a:pt x="2" y="2"/>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68" name="Rectangle 851"/>
            <p:cNvSpPr>
              <a:spLocks noChangeArrowheads="1"/>
            </p:cNvSpPr>
            <p:nvPr/>
          </p:nvSpPr>
          <p:spPr bwMode="auto">
            <a:xfrm>
              <a:off x="1751922" y="3787888"/>
              <a:ext cx="1588" cy="4763"/>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269" name="Freeform 852"/>
            <p:cNvSpPr>
              <a:spLocks/>
            </p:cNvSpPr>
            <p:nvPr/>
          </p:nvSpPr>
          <p:spPr bwMode="auto">
            <a:xfrm>
              <a:off x="1751922" y="3803763"/>
              <a:ext cx="4763" cy="0"/>
            </a:xfrm>
            <a:custGeom>
              <a:avLst/>
              <a:gdLst>
                <a:gd name="T0" fmla="*/ 4763 w 3"/>
                <a:gd name="T1" fmla="*/ 4763 w 3"/>
                <a:gd name="T2" fmla="*/ 4763 w 3"/>
                <a:gd name="T3" fmla="*/ 0 w 3"/>
                <a:gd name="T4" fmla="*/ 4763 w 3"/>
                <a:gd name="T5" fmla="*/ 4763 w 3"/>
                <a:gd name="T6" fmla="*/ 0 60000 65536"/>
                <a:gd name="T7" fmla="*/ 0 60000 65536"/>
                <a:gd name="T8" fmla="*/ 0 60000 65536"/>
                <a:gd name="T9" fmla="*/ 0 60000 65536"/>
                <a:gd name="T10" fmla="*/ 0 60000 65536"/>
                <a:gd name="T11" fmla="*/ 0 60000 65536"/>
                <a:gd name="T12" fmla="*/ 0 w 3"/>
                <a:gd name="T13" fmla="*/ 3 w 3"/>
              </a:gdLst>
              <a:ahLst/>
              <a:cxnLst>
                <a:cxn ang="T6">
                  <a:pos x="T0" y="0"/>
                </a:cxn>
                <a:cxn ang="T7">
                  <a:pos x="T1" y="0"/>
                </a:cxn>
                <a:cxn ang="T8">
                  <a:pos x="T2" y="0"/>
                </a:cxn>
                <a:cxn ang="T9">
                  <a:pos x="T3" y="0"/>
                </a:cxn>
                <a:cxn ang="T10">
                  <a:pos x="T4" y="0"/>
                </a:cxn>
                <a:cxn ang="T11">
                  <a:pos x="T5" y="0"/>
                </a:cxn>
              </a:cxnLst>
              <a:rect l="T12" t="0" r="T13" b="0"/>
              <a:pathLst>
                <a:path w="3">
                  <a:moveTo>
                    <a:pt x="3" y="0"/>
                  </a:moveTo>
                  <a:lnTo>
                    <a:pt x="3" y="0"/>
                  </a:lnTo>
                  <a:lnTo>
                    <a:pt x="0" y="0"/>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70" name="Freeform 853"/>
            <p:cNvSpPr>
              <a:spLocks/>
            </p:cNvSpPr>
            <p:nvPr/>
          </p:nvSpPr>
          <p:spPr bwMode="auto">
            <a:xfrm>
              <a:off x="1751922" y="3803763"/>
              <a:ext cx="0" cy="3175"/>
            </a:xfrm>
            <a:custGeom>
              <a:avLst/>
              <a:gdLst>
                <a:gd name="T0" fmla="*/ 3175 h 2"/>
                <a:gd name="T1" fmla="*/ 3175 h 2"/>
                <a:gd name="T2" fmla="*/ 0 h 2"/>
                <a:gd name="T3" fmla="*/ 0 h 2"/>
                <a:gd name="T4" fmla="*/ 0 h 2"/>
                <a:gd name="T5" fmla="*/ 3175 h 2"/>
                <a:gd name="T6" fmla="*/ 0 60000 65536"/>
                <a:gd name="T7" fmla="*/ 0 60000 65536"/>
                <a:gd name="T8" fmla="*/ 0 60000 65536"/>
                <a:gd name="T9" fmla="*/ 0 60000 65536"/>
                <a:gd name="T10" fmla="*/ 0 60000 65536"/>
                <a:gd name="T11" fmla="*/ 0 60000 65536"/>
                <a:gd name="T12" fmla="*/ 0 h 2"/>
                <a:gd name="T13" fmla="*/ 2 h 2"/>
              </a:gdLst>
              <a:ahLst/>
              <a:cxnLst>
                <a:cxn ang="T6">
                  <a:pos x="0" y="T0"/>
                </a:cxn>
                <a:cxn ang="T7">
                  <a:pos x="0" y="T1"/>
                </a:cxn>
                <a:cxn ang="T8">
                  <a:pos x="0" y="T2"/>
                </a:cxn>
                <a:cxn ang="T9">
                  <a:pos x="0" y="T3"/>
                </a:cxn>
                <a:cxn ang="T10">
                  <a:pos x="0" y="T4"/>
                </a:cxn>
                <a:cxn ang="T11">
                  <a:pos x="0" y="T5"/>
                </a:cxn>
              </a:cxnLst>
              <a:rect l="0" t="T12" r="0" b="T13"/>
              <a:pathLst>
                <a:path h="2">
                  <a:moveTo>
                    <a:pt x="0" y="2"/>
                  </a:moveTo>
                  <a:lnTo>
                    <a:pt x="0" y="2"/>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71" name="Freeform 854"/>
            <p:cNvSpPr>
              <a:spLocks/>
            </p:cNvSpPr>
            <p:nvPr/>
          </p:nvSpPr>
          <p:spPr bwMode="auto">
            <a:xfrm>
              <a:off x="1745572" y="3806938"/>
              <a:ext cx="3175" cy="3175"/>
            </a:xfrm>
            <a:custGeom>
              <a:avLst/>
              <a:gdLst>
                <a:gd name="T0" fmla="*/ 0 w 2"/>
                <a:gd name="T1" fmla="*/ 3175 h 2"/>
                <a:gd name="T2" fmla="*/ 3175 w 2"/>
                <a:gd name="T3" fmla="*/ 3175 h 2"/>
                <a:gd name="T4" fmla="*/ 3175 w 2"/>
                <a:gd name="T5" fmla="*/ 3175 h 2"/>
                <a:gd name="T6" fmla="*/ 3175 w 2"/>
                <a:gd name="T7" fmla="*/ 0 h 2"/>
                <a:gd name="T8" fmla="*/ 3175 w 2"/>
                <a:gd name="T9" fmla="*/ 0 h 2"/>
                <a:gd name="T10" fmla="*/ 0 w 2"/>
                <a:gd name="T11" fmla="*/ 3175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2"/>
                  </a:moveTo>
                  <a:lnTo>
                    <a:pt x="2" y="2"/>
                  </a:lnTo>
                  <a:lnTo>
                    <a:pt x="2"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72" name="Freeform 855"/>
            <p:cNvSpPr>
              <a:spLocks/>
            </p:cNvSpPr>
            <p:nvPr/>
          </p:nvSpPr>
          <p:spPr bwMode="auto">
            <a:xfrm>
              <a:off x="1756684" y="3818051"/>
              <a:ext cx="3175" cy="3175"/>
            </a:xfrm>
            <a:custGeom>
              <a:avLst/>
              <a:gdLst>
                <a:gd name="T0" fmla="*/ 3175 w 2"/>
                <a:gd name="T1" fmla="*/ 3175 h 2"/>
                <a:gd name="T2" fmla="*/ 0 w 2"/>
                <a:gd name="T3" fmla="*/ 0 h 2"/>
                <a:gd name="T4" fmla="*/ 0 w 2"/>
                <a:gd name="T5" fmla="*/ 3175 h 2"/>
                <a:gd name="T6" fmla="*/ 0 w 2"/>
                <a:gd name="T7" fmla="*/ 3175 h 2"/>
                <a:gd name="T8" fmla="*/ 3175 w 2"/>
                <a:gd name="T9" fmla="*/ 3175 h 2"/>
                <a:gd name="T10" fmla="*/ 3175 w 2"/>
                <a:gd name="T11" fmla="*/ 3175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2" y="2"/>
                  </a:moveTo>
                  <a:lnTo>
                    <a:pt x="0" y="0"/>
                  </a:lnTo>
                  <a:lnTo>
                    <a:pt x="0" y="2"/>
                  </a:lnTo>
                  <a:lnTo>
                    <a:pt x="2"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73" name="Freeform 856"/>
            <p:cNvSpPr>
              <a:spLocks/>
            </p:cNvSpPr>
            <p:nvPr/>
          </p:nvSpPr>
          <p:spPr bwMode="auto">
            <a:xfrm>
              <a:off x="1786847" y="3821226"/>
              <a:ext cx="11113" cy="7938"/>
            </a:xfrm>
            <a:custGeom>
              <a:avLst/>
              <a:gdLst>
                <a:gd name="T0" fmla="*/ 11113 w 7"/>
                <a:gd name="T1" fmla="*/ 4763 h 5"/>
                <a:gd name="T2" fmla="*/ 11113 w 7"/>
                <a:gd name="T3" fmla="*/ 0 h 5"/>
                <a:gd name="T4" fmla="*/ 11113 w 7"/>
                <a:gd name="T5" fmla="*/ 0 h 5"/>
                <a:gd name="T6" fmla="*/ 11113 w 7"/>
                <a:gd name="T7" fmla="*/ 0 h 5"/>
                <a:gd name="T8" fmla="*/ 11113 w 7"/>
                <a:gd name="T9" fmla="*/ 0 h 5"/>
                <a:gd name="T10" fmla="*/ 3175 w 7"/>
                <a:gd name="T11" fmla="*/ 4763 h 5"/>
                <a:gd name="T12" fmla="*/ 0 w 7"/>
                <a:gd name="T13" fmla="*/ 4763 h 5"/>
                <a:gd name="T14" fmla="*/ 3175 w 7"/>
                <a:gd name="T15" fmla="*/ 7938 h 5"/>
                <a:gd name="T16" fmla="*/ 6350 w 7"/>
                <a:gd name="T17" fmla="*/ 7938 h 5"/>
                <a:gd name="T18" fmla="*/ 11113 w 7"/>
                <a:gd name="T19" fmla="*/ 4763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5"/>
                <a:gd name="T32" fmla="*/ 7 w 7"/>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5">
                  <a:moveTo>
                    <a:pt x="7" y="3"/>
                  </a:moveTo>
                  <a:lnTo>
                    <a:pt x="7" y="0"/>
                  </a:lnTo>
                  <a:lnTo>
                    <a:pt x="2" y="3"/>
                  </a:lnTo>
                  <a:lnTo>
                    <a:pt x="0" y="3"/>
                  </a:lnTo>
                  <a:lnTo>
                    <a:pt x="2" y="5"/>
                  </a:lnTo>
                  <a:lnTo>
                    <a:pt x="4" y="5"/>
                  </a:lnTo>
                  <a:lnTo>
                    <a:pt x="7"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74" name="Freeform 857"/>
            <p:cNvSpPr>
              <a:spLocks/>
            </p:cNvSpPr>
            <p:nvPr/>
          </p:nvSpPr>
          <p:spPr bwMode="auto">
            <a:xfrm>
              <a:off x="1718584" y="3795826"/>
              <a:ext cx="0" cy="3175"/>
            </a:xfrm>
            <a:custGeom>
              <a:avLst/>
              <a:gdLst>
                <a:gd name="T0" fmla="*/ 3175 h 2"/>
                <a:gd name="T1" fmla="*/ 3175 h 2"/>
                <a:gd name="T2" fmla="*/ 0 h 2"/>
                <a:gd name="T3" fmla="*/ 3175 h 2"/>
                <a:gd name="T4" fmla="*/ 0 60000 65536"/>
                <a:gd name="T5" fmla="*/ 0 60000 65536"/>
                <a:gd name="T6" fmla="*/ 0 60000 65536"/>
                <a:gd name="T7" fmla="*/ 0 60000 65536"/>
                <a:gd name="T8" fmla="*/ 0 h 2"/>
                <a:gd name="T9" fmla="*/ 2 h 2"/>
              </a:gdLst>
              <a:ahLst/>
              <a:cxnLst>
                <a:cxn ang="T4">
                  <a:pos x="0" y="T0"/>
                </a:cxn>
                <a:cxn ang="T5">
                  <a:pos x="0" y="T1"/>
                </a:cxn>
                <a:cxn ang="T6">
                  <a:pos x="0" y="T2"/>
                </a:cxn>
                <a:cxn ang="T7">
                  <a:pos x="0" y="T3"/>
                </a:cxn>
              </a:cxnLst>
              <a:rect l="0" t="T8" r="0" b="T9"/>
              <a:pathLst>
                <a:path h="2">
                  <a:moveTo>
                    <a:pt x="0" y="2"/>
                  </a:moveTo>
                  <a:lnTo>
                    <a:pt x="0" y="2"/>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75" name="Freeform 858"/>
            <p:cNvSpPr>
              <a:spLocks/>
            </p:cNvSpPr>
            <p:nvPr/>
          </p:nvSpPr>
          <p:spPr bwMode="auto">
            <a:xfrm>
              <a:off x="1853522" y="4156188"/>
              <a:ext cx="41275" cy="98425"/>
            </a:xfrm>
            <a:custGeom>
              <a:avLst/>
              <a:gdLst>
                <a:gd name="T0" fmla="*/ 0 w 26"/>
                <a:gd name="T1" fmla="*/ 71438 h 62"/>
                <a:gd name="T2" fmla="*/ 0 w 26"/>
                <a:gd name="T3" fmla="*/ 79375 h 62"/>
                <a:gd name="T4" fmla="*/ 4763 w 26"/>
                <a:gd name="T5" fmla="*/ 82550 h 62"/>
                <a:gd name="T6" fmla="*/ 4763 w 26"/>
                <a:gd name="T7" fmla="*/ 90488 h 62"/>
                <a:gd name="T8" fmla="*/ 7938 w 26"/>
                <a:gd name="T9" fmla="*/ 98425 h 62"/>
                <a:gd name="T10" fmla="*/ 11112 w 26"/>
                <a:gd name="T11" fmla="*/ 98425 h 62"/>
                <a:gd name="T12" fmla="*/ 15875 w 26"/>
                <a:gd name="T13" fmla="*/ 93663 h 62"/>
                <a:gd name="T14" fmla="*/ 23812 w 26"/>
                <a:gd name="T15" fmla="*/ 93663 h 62"/>
                <a:gd name="T16" fmla="*/ 26988 w 26"/>
                <a:gd name="T17" fmla="*/ 87313 h 62"/>
                <a:gd name="T18" fmla="*/ 26988 w 26"/>
                <a:gd name="T19" fmla="*/ 74613 h 62"/>
                <a:gd name="T20" fmla="*/ 30163 w 26"/>
                <a:gd name="T21" fmla="*/ 68263 h 62"/>
                <a:gd name="T22" fmla="*/ 34925 w 26"/>
                <a:gd name="T23" fmla="*/ 57150 h 62"/>
                <a:gd name="T24" fmla="*/ 38100 w 26"/>
                <a:gd name="T25" fmla="*/ 38100 h 62"/>
                <a:gd name="T26" fmla="*/ 38100 w 26"/>
                <a:gd name="T27" fmla="*/ 38100 h 62"/>
                <a:gd name="T28" fmla="*/ 38100 w 26"/>
                <a:gd name="T29" fmla="*/ 26988 h 62"/>
                <a:gd name="T30" fmla="*/ 41275 w 26"/>
                <a:gd name="T31" fmla="*/ 26988 h 62"/>
                <a:gd name="T32" fmla="*/ 41275 w 26"/>
                <a:gd name="T33" fmla="*/ 22225 h 62"/>
                <a:gd name="T34" fmla="*/ 38100 w 26"/>
                <a:gd name="T35" fmla="*/ 11113 h 62"/>
                <a:gd name="T36" fmla="*/ 38100 w 26"/>
                <a:gd name="T37" fmla="*/ 4763 h 62"/>
                <a:gd name="T38" fmla="*/ 38100 w 26"/>
                <a:gd name="T39" fmla="*/ 0 h 62"/>
                <a:gd name="T40" fmla="*/ 38100 w 26"/>
                <a:gd name="T41" fmla="*/ 0 h 62"/>
                <a:gd name="T42" fmla="*/ 34925 w 26"/>
                <a:gd name="T43" fmla="*/ 4763 h 62"/>
                <a:gd name="T44" fmla="*/ 30163 w 26"/>
                <a:gd name="T45" fmla="*/ 11113 h 62"/>
                <a:gd name="T46" fmla="*/ 26988 w 26"/>
                <a:gd name="T47" fmla="*/ 15875 h 62"/>
                <a:gd name="T48" fmla="*/ 26988 w 26"/>
                <a:gd name="T49" fmla="*/ 19050 h 62"/>
                <a:gd name="T50" fmla="*/ 26988 w 26"/>
                <a:gd name="T51" fmla="*/ 19050 h 62"/>
                <a:gd name="T52" fmla="*/ 23812 w 26"/>
                <a:gd name="T53" fmla="*/ 22225 h 62"/>
                <a:gd name="T54" fmla="*/ 19050 w 26"/>
                <a:gd name="T55" fmla="*/ 22225 h 62"/>
                <a:gd name="T56" fmla="*/ 15875 w 26"/>
                <a:gd name="T57" fmla="*/ 26988 h 62"/>
                <a:gd name="T58" fmla="*/ 11112 w 26"/>
                <a:gd name="T59" fmla="*/ 26988 h 62"/>
                <a:gd name="T60" fmla="*/ 11112 w 26"/>
                <a:gd name="T61" fmla="*/ 30163 h 62"/>
                <a:gd name="T62" fmla="*/ 7938 w 26"/>
                <a:gd name="T63" fmla="*/ 30163 h 62"/>
                <a:gd name="T64" fmla="*/ 7938 w 26"/>
                <a:gd name="T65" fmla="*/ 33338 h 62"/>
                <a:gd name="T66" fmla="*/ 4763 w 26"/>
                <a:gd name="T67" fmla="*/ 46038 h 62"/>
                <a:gd name="T68" fmla="*/ 7938 w 26"/>
                <a:gd name="T69" fmla="*/ 49213 h 62"/>
                <a:gd name="T70" fmla="*/ 4763 w 26"/>
                <a:gd name="T71" fmla="*/ 60325 h 62"/>
                <a:gd name="T72" fmla="*/ 0 w 26"/>
                <a:gd name="T73" fmla="*/ 71438 h 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
                <a:gd name="T112" fmla="*/ 0 h 62"/>
                <a:gd name="T113" fmla="*/ 26 w 26"/>
                <a:gd name="T114" fmla="*/ 62 h 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 h="62">
                  <a:moveTo>
                    <a:pt x="0" y="45"/>
                  </a:moveTo>
                  <a:lnTo>
                    <a:pt x="0" y="50"/>
                  </a:lnTo>
                  <a:lnTo>
                    <a:pt x="3" y="52"/>
                  </a:lnTo>
                  <a:lnTo>
                    <a:pt x="3" y="57"/>
                  </a:lnTo>
                  <a:lnTo>
                    <a:pt x="5" y="62"/>
                  </a:lnTo>
                  <a:lnTo>
                    <a:pt x="7" y="62"/>
                  </a:lnTo>
                  <a:lnTo>
                    <a:pt x="10" y="59"/>
                  </a:lnTo>
                  <a:lnTo>
                    <a:pt x="15" y="59"/>
                  </a:lnTo>
                  <a:lnTo>
                    <a:pt x="17" y="55"/>
                  </a:lnTo>
                  <a:lnTo>
                    <a:pt x="17" y="47"/>
                  </a:lnTo>
                  <a:lnTo>
                    <a:pt x="19" y="43"/>
                  </a:lnTo>
                  <a:lnTo>
                    <a:pt x="22" y="36"/>
                  </a:lnTo>
                  <a:lnTo>
                    <a:pt x="24" y="24"/>
                  </a:lnTo>
                  <a:lnTo>
                    <a:pt x="24" y="17"/>
                  </a:lnTo>
                  <a:lnTo>
                    <a:pt x="26" y="17"/>
                  </a:lnTo>
                  <a:lnTo>
                    <a:pt x="26" y="14"/>
                  </a:lnTo>
                  <a:lnTo>
                    <a:pt x="24" y="7"/>
                  </a:lnTo>
                  <a:lnTo>
                    <a:pt x="24" y="3"/>
                  </a:lnTo>
                  <a:lnTo>
                    <a:pt x="24" y="0"/>
                  </a:lnTo>
                  <a:lnTo>
                    <a:pt x="22" y="3"/>
                  </a:lnTo>
                  <a:lnTo>
                    <a:pt x="19" y="7"/>
                  </a:lnTo>
                  <a:lnTo>
                    <a:pt x="17" y="10"/>
                  </a:lnTo>
                  <a:lnTo>
                    <a:pt x="17" y="12"/>
                  </a:lnTo>
                  <a:lnTo>
                    <a:pt x="15" y="14"/>
                  </a:lnTo>
                  <a:lnTo>
                    <a:pt x="12" y="14"/>
                  </a:lnTo>
                  <a:lnTo>
                    <a:pt x="10" y="17"/>
                  </a:lnTo>
                  <a:lnTo>
                    <a:pt x="7" y="17"/>
                  </a:lnTo>
                  <a:lnTo>
                    <a:pt x="7" y="19"/>
                  </a:lnTo>
                  <a:lnTo>
                    <a:pt x="5" y="19"/>
                  </a:lnTo>
                  <a:lnTo>
                    <a:pt x="5" y="21"/>
                  </a:lnTo>
                  <a:lnTo>
                    <a:pt x="3" y="29"/>
                  </a:lnTo>
                  <a:lnTo>
                    <a:pt x="5" y="31"/>
                  </a:lnTo>
                  <a:lnTo>
                    <a:pt x="3" y="38"/>
                  </a:lnTo>
                  <a:lnTo>
                    <a:pt x="0" y="45"/>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76" name="Freeform 859"/>
            <p:cNvSpPr>
              <a:spLocks/>
            </p:cNvSpPr>
            <p:nvPr/>
          </p:nvSpPr>
          <p:spPr bwMode="auto">
            <a:xfrm>
              <a:off x="1647147" y="4051413"/>
              <a:ext cx="0" cy="3175"/>
            </a:xfrm>
            <a:custGeom>
              <a:avLst/>
              <a:gdLst>
                <a:gd name="T0" fmla="*/ 0 h 2"/>
                <a:gd name="T1" fmla="*/ 3175 h 2"/>
                <a:gd name="T2" fmla="*/ 0 h 2"/>
                <a:gd name="T3" fmla="*/ 0 h 2"/>
                <a:gd name="T4" fmla="*/ 0 h 2"/>
                <a:gd name="T5" fmla="*/ 0 h 2"/>
                <a:gd name="T6" fmla="*/ 0 60000 65536"/>
                <a:gd name="T7" fmla="*/ 0 60000 65536"/>
                <a:gd name="T8" fmla="*/ 0 60000 65536"/>
                <a:gd name="T9" fmla="*/ 0 60000 65536"/>
                <a:gd name="T10" fmla="*/ 0 60000 65536"/>
                <a:gd name="T11" fmla="*/ 0 60000 65536"/>
                <a:gd name="T12" fmla="*/ 0 h 2"/>
                <a:gd name="T13" fmla="*/ 2 h 2"/>
              </a:gdLst>
              <a:ahLst/>
              <a:cxnLst>
                <a:cxn ang="T6">
                  <a:pos x="0" y="T0"/>
                </a:cxn>
                <a:cxn ang="T7">
                  <a:pos x="0" y="T1"/>
                </a:cxn>
                <a:cxn ang="T8">
                  <a:pos x="0" y="T2"/>
                </a:cxn>
                <a:cxn ang="T9">
                  <a:pos x="0" y="T3"/>
                </a:cxn>
                <a:cxn ang="T10">
                  <a:pos x="0" y="T4"/>
                </a:cxn>
                <a:cxn ang="T11">
                  <a:pos x="0" y="T5"/>
                </a:cxn>
              </a:cxnLst>
              <a:rect l="0" t="T12" r="0" b="T13"/>
              <a:pathLst>
                <a:path h="2">
                  <a:moveTo>
                    <a:pt x="0" y="0"/>
                  </a:moveTo>
                  <a:lnTo>
                    <a:pt x="0" y="2"/>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77" name="Freeform 860"/>
            <p:cNvSpPr>
              <a:spLocks/>
            </p:cNvSpPr>
            <p:nvPr/>
          </p:nvSpPr>
          <p:spPr bwMode="auto">
            <a:xfrm>
              <a:off x="1647147" y="4051413"/>
              <a:ext cx="0" cy="3175"/>
            </a:xfrm>
            <a:custGeom>
              <a:avLst/>
              <a:gdLst>
                <a:gd name="T0" fmla="*/ 0 h 2"/>
                <a:gd name="T1" fmla="*/ 3175 h 2"/>
                <a:gd name="T2" fmla="*/ 0 h 2"/>
                <a:gd name="T3" fmla="*/ 0 h 2"/>
                <a:gd name="T4" fmla="*/ 0 h 2"/>
                <a:gd name="T5" fmla="*/ 0 h 2"/>
                <a:gd name="T6" fmla="*/ 0 60000 65536"/>
                <a:gd name="T7" fmla="*/ 0 60000 65536"/>
                <a:gd name="T8" fmla="*/ 0 60000 65536"/>
                <a:gd name="T9" fmla="*/ 0 60000 65536"/>
                <a:gd name="T10" fmla="*/ 0 60000 65536"/>
                <a:gd name="T11" fmla="*/ 0 60000 65536"/>
                <a:gd name="T12" fmla="*/ 0 h 2"/>
                <a:gd name="T13" fmla="*/ 2 h 2"/>
              </a:gdLst>
              <a:ahLst/>
              <a:cxnLst>
                <a:cxn ang="T6">
                  <a:pos x="0" y="T0"/>
                </a:cxn>
                <a:cxn ang="T7">
                  <a:pos x="0" y="T1"/>
                </a:cxn>
                <a:cxn ang="T8">
                  <a:pos x="0" y="T2"/>
                </a:cxn>
                <a:cxn ang="T9">
                  <a:pos x="0" y="T3"/>
                </a:cxn>
                <a:cxn ang="T10">
                  <a:pos x="0" y="T4"/>
                </a:cxn>
                <a:cxn ang="T11">
                  <a:pos x="0" y="T5"/>
                </a:cxn>
              </a:cxnLst>
              <a:rect l="0" t="T12" r="0" b="T13"/>
              <a:pathLst>
                <a:path h="2">
                  <a:moveTo>
                    <a:pt x="0" y="0"/>
                  </a:moveTo>
                  <a:lnTo>
                    <a:pt x="0" y="2"/>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278" name="Freeform 861"/>
            <p:cNvSpPr>
              <a:spLocks/>
            </p:cNvSpPr>
            <p:nvPr/>
          </p:nvSpPr>
          <p:spPr bwMode="auto">
            <a:xfrm>
              <a:off x="1639209" y="4062526"/>
              <a:ext cx="4763" cy="3175"/>
            </a:xfrm>
            <a:custGeom>
              <a:avLst/>
              <a:gdLst>
                <a:gd name="T0" fmla="*/ 0 w 3"/>
                <a:gd name="T1" fmla="*/ 0 h 2"/>
                <a:gd name="T2" fmla="*/ 0 w 3"/>
                <a:gd name="T3" fmla="*/ 3175 h 2"/>
                <a:gd name="T4" fmla="*/ 0 w 3"/>
                <a:gd name="T5" fmla="*/ 3175 h 2"/>
                <a:gd name="T6" fmla="*/ 4763 w 3"/>
                <a:gd name="T7" fmla="*/ 3175 h 2"/>
                <a:gd name="T8" fmla="*/ 0 w 3"/>
                <a:gd name="T9" fmla="*/ 3175 h 2"/>
                <a:gd name="T10" fmla="*/ 0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0" y="0"/>
                  </a:moveTo>
                  <a:lnTo>
                    <a:pt x="0" y="2"/>
                  </a:lnTo>
                  <a:lnTo>
                    <a:pt x="3" y="2"/>
                  </a:lnTo>
                  <a:lnTo>
                    <a:pt x="0" y="2"/>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79" name="Freeform 862"/>
            <p:cNvSpPr>
              <a:spLocks/>
            </p:cNvSpPr>
            <p:nvPr/>
          </p:nvSpPr>
          <p:spPr bwMode="auto">
            <a:xfrm>
              <a:off x="1639209" y="4062526"/>
              <a:ext cx="4763" cy="3175"/>
            </a:xfrm>
            <a:custGeom>
              <a:avLst/>
              <a:gdLst>
                <a:gd name="T0" fmla="*/ 0 w 3"/>
                <a:gd name="T1" fmla="*/ 0 h 2"/>
                <a:gd name="T2" fmla="*/ 0 w 3"/>
                <a:gd name="T3" fmla="*/ 3175 h 2"/>
                <a:gd name="T4" fmla="*/ 0 w 3"/>
                <a:gd name="T5" fmla="*/ 3175 h 2"/>
                <a:gd name="T6" fmla="*/ 4763 w 3"/>
                <a:gd name="T7" fmla="*/ 3175 h 2"/>
                <a:gd name="T8" fmla="*/ 0 w 3"/>
                <a:gd name="T9" fmla="*/ 3175 h 2"/>
                <a:gd name="T10" fmla="*/ 0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0" y="0"/>
                  </a:moveTo>
                  <a:lnTo>
                    <a:pt x="0" y="2"/>
                  </a:lnTo>
                  <a:lnTo>
                    <a:pt x="3" y="2"/>
                  </a:lnTo>
                  <a:lnTo>
                    <a:pt x="0" y="2"/>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280" name="Freeform 863"/>
            <p:cNvSpPr>
              <a:spLocks/>
            </p:cNvSpPr>
            <p:nvPr/>
          </p:nvSpPr>
          <p:spPr bwMode="auto">
            <a:xfrm>
              <a:off x="1636034" y="4070463"/>
              <a:ext cx="3175" cy="3175"/>
            </a:xfrm>
            <a:custGeom>
              <a:avLst/>
              <a:gdLst>
                <a:gd name="T0" fmla="*/ 0 w 2"/>
                <a:gd name="T1" fmla="*/ 0 h 2"/>
                <a:gd name="T2" fmla="*/ 0 w 2"/>
                <a:gd name="T3" fmla="*/ 0 h 2"/>
                <a:gd name="T4" fmla="*/ 3175 w 2"/>
                <a:gd name="T5" fmla="*/ 3175 h 2"/>
                <a:gd name="T6" fmla="*/ 3175 w 2"/>
                <a:gd name="T7" fmla="*/ 0 h 2"/>
                <a:gd name="T8" fmla="*/ 3175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0"/>
                  </a:lnTo>
                  <a:lnTo>
                    <a:pt x="2" y="2"/>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81" name="Freeform 864"/>
            <p:cNvSpPr>
              <a:spLocks/>
            </p:cNvSpPr>
            <p:nvPr/>
          </p:nvSpPr>
          <p:spPr bwMode="auto">
            <a:xfrm>
              <a:off x="1636034" y="4070463"/>
              <a:ext cx="3175" cy="3175"/>
            </a:xfrm>
            <a:custGeom>
              <a:avLst/>
              <a:gdLst>
                <a:gd name="T0" fmla="*/ 0 w 2"/>
                <a:gd name="T1" fmla="*/ 0 h 2"/>
                <a:gd name="T2" fmla="*/ 0 w 2"/>
                <a:gd name="T3" fmla="*/ 0 h 2"/>
                <a:gd name="T4" fmla="*/ 3175 w 2"/>
                <a:gd name="T5" fmla="*/ 3175 h 2"/>
                <a:gd name="T6" fmla="*/ 3175 w 2"/>
                <a:gd name="T7" fmla="*/ 0 h 2"/>
                <a:gd name="T8" fmla="*/ 3175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0"/>
                  </a:lnTo>
                  <a:lnTo>
                    <a:pt x="2" y="2"/>
                  </a:ln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282" name="Freeform 865"/>
            <p:cNvSpPr>
              <a:spLocks/>
            </p:cNvSpPr>
            <p:nvPr/>
          </p:nvSpPr>
          <p:spPr bwMode="auto">
            <a:xfrm>
              <a:off x="1924959" y="4219688"/>
              <a:ext cx="7938" cy="0"/>
            </a:xfrm>
            <a:custGeom>
              <a:avLst/>
              <a:gdLst>
                <a:gd name="T0" fmla="*/ 4763 w 5"/>
                <a:gd name="T1" fmla="*/ 7938 w 5"/>
                <a:gd name="T2" fmla="*/ 4763 w 5"/>
                <a:gd name="T3" fmla="*/ 4763 w 5"/>
                <a:gd name="T4" fmla="*/ 0 w 5"/>
                <a:gd name="T5" fmla="*/ 4763 w 5"/>
                <a:gd name="T6" fmla="*/ 4763 w 5"/>
                <a:gd name="T7" fmla="*/ 0 60000 65536"/>
                <a:gd name="T8" fmla="*/ 0 60000 65536"/>
                <a:gd name="T9" fmla="*/ 0 60000 65536"/>
                <a:gd name="T10" fmla="*/ 0 60000 65536"/>
                <a:gd name="T11" fmla="*/ 0 60000 65536"/>
                <a:gd name="T12" fmla="*/ 0 60000 65536"/>
                <a:gd name="T13" fmla="*/ 0 60000 65536"/>
                <a:gd name="T14" fmla="*/ 0 w 5"/>
                <a:gd name="T15" fmla="*/ 5 w 5"/>
              </a:gdLst>
              <a:ahLst/>
              <a:cxnLst>
                <a:cxn ang="T7">
                  <a:pos x="T0" y="0"/>
                </a:cxn>
                <a:cxn ang="T8">
                  <a:pos x="T1" y="0"/>
                </a:cxn>
                <a:cxn ang="T9">
                  <a:pos x="T2" y="0"/>
                </a:cxn>
                <a:cxn ang="T10">
                  <a:pos x="T3" y="0"/>
                </a:cxn>
                <a:cxn ang="T11">
                  <a:pos x="T4" y="0"/>
                </a:cxn>
                <a:cxn ang="T12">
                  <a:pos x="T5" y="0"/>
                </a:cxn>
                <a:cxn ang="T13">
                  <a:pos x="T6" y="0"/>
                </a:cxn>
              </a:cxnLst>
              <a:rect l="T14" t="0" r="T15" b="0"/>
              <a:pathLst>
                <a:path w="5">
                  <a:moveTo>
                    <a:pt x="3" y="0"/>
                  </a:moveTo>
                  <a:lnTo>
                    <a:pt x="5" y="0"/>
                  </a:lnTo>
                  <a:lnTo>
                    <a:pt x="3" y="0"/>
                  </a:lnTo>
                  <a:lnTo>
                    <a:pt x="0" y="0"/>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83" name="Freeform 866"/>
            <p:cNvSpPr>
              <a:spLocks/>
            </p:cNvSpPr>
            <p:nvPr/>
          </p:nvSpPr>
          <p:spPr bwMode="auto">
            <a:xfrm>
              <a:off x="1940834" y="4213338"/>
              <a:ext cx="3175" cy="3175"/>
            </a:xfrm>
            <a:custGeom>
              <a:avLst/>
              <a:gdLst>
                <a:gd name="T0" fmla="*/ 3175 w 2"/>
                <a:gd name="T1" fmla="*/ 3175 h 2"/>
                <a:gd name="T2" fmla="*/ 0 w 2"/>
                <a:gd name="T3" fmla="*/ 0 h 2"/>
                <a:gd name="T4" fmla="*/ 0 w 2"/>
                <a:gd name="T5" fmla="*/ 0 h 2"/>
                <a:gd name="T6" fmla="*/ 0 w 2"/>
                <a:gd name="T7" fmla="*/ 3175 h 2"/>
                <a:gd name="T8" fmla="*/ 0 w 2"/>
                <a:gd name="T9" fmla="*/ 3175 h 2"/>
                <a:gd name="T10" fmla="*/ 3175 w 2"/>
                <a:gd name="T11" fmla="*/ 3175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2" y="2"/>
                  </a:moveTo>
                  <a:lnTo>
                    <a:pt x="0" y="0"/>
                  </a:lnTo>
                  <a:lnTo>
                    <a:pt x="0" y="2"/>
                  </a:lnTo>
                  <a:lnTo>
                    <a:pt x="2"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84" name="Freeform 867"/>
            <p:cNvSpPr>
              <a:spLocks/>
            </p:cNvSpPr>
            <p:nvPr/>
          </p:nvSpPr>
          <p:spPr bwMode="auto">
            <a:xfrm>
              <a:off x="1924959" y="4103801"/>
              <a:ext cx="4763" cy="3175"/>
            </a:xfrm>
            <a:custGeom>
              <a:avLst/>
              <a:gdLst>
                <a:gd name="T0" fmla="*/ 0 w 3"/>
                <a:gd name="T1" fmla="*/ 3175 h 2"/>
                <a:gd name="T2" fmla="*/ 0 w 3"/>
                <a:gd name="T3" fmla="*/ 3175 h 2"/>
                <a:gd name="T4" fmla="*/ 4763 w 3"/>
                <a:gd name="T5" fmla="*/ 3175 h 2"/>
                <a:gd name="T6" fmla="*/ 0 w 3"/>
                <a:gd name="T7" fmla="*/ 0 h 2"/>
                <a:gd name="T8" fmla="*/ 0 w 3"/>
                <a:gd name="T9" fmla="*/ 3175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2"/>
                  </a:moveTo>
                  <a:lnTo>
                    <a:pt x="0" y="2"/>
                  </a:lnTo>
                  <a:lnTo>
                    <a:pt x="3" y="2"/>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85" name="Freeform 868"/>
            <p:cNvSpPr>
              <a:spLocks/>
            </p:cNvSpPr>
            <p:nvPr/>
          </p:nvSpPr>
          <p:spPr bwMode="auto">
            <a:xfrm>
              <a:off x="1913847" y="3991088"/>
              <a:ext cx="7938" cy="3175"/>
            </a:xfrm>
            <a:custGeom>
              <a:avLst/>
              <a:gdLst>
                <a:gd name="T0" fmla="*/ 7938 w 5"/>
                <a:gd name="T1" fmla="*/ 3175 h 2"/>
                <a:gd name="T2" fmla="*/ 7938 w 5"/>
                <a:gd name="T3" fmla="*/ 0 h 2"/>
                <a:gd name="T4" fmla="*/ 7938 w 5"/>
                <a:gd name="T5" fmla="*/ 0 h 2"/>
                <a:gd name="T6" fmla="*/ 4763 w 5"/>
                <a:gd name="T7" fmla="*/ 0 h 2"/>
                <a:gd name="T8" fmla="*/ 0 w 5"/>
                <a:gd name="T9" fmla="*/ 0 h 2"/>
                <a:gd name="T10" fmla="*/ 0 w 5"/>
                <a:gd name="T11" fmla="*/ 3175 h 2"/>
                <a:gd name="T12" fmla="*/ 4763 w 5"/>
                <a:gd name="T13" fmla="*/ 3175 h 2"/>
                <a:gd name="T14" fmla="*/ 7938 w 5"/>
                <a:gd name="T15" fmla="*/ 3175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5" y="2"/>
                  </a:moveTo>
                  <a:lnTo>
                    <a:pt x="5" y="0"/>
                  </a:lnTo>
                  <a:lnTo>
                    <a:pt x="3" y="0"/>
                  </a:lnTo>
                  <a:lnTo>
                    <a:pt x="0" y="0"/>
                  </a:lnTo>
                  <a:lnTo>
                    <a:pt x="0" y="2"/>
                  </a:lnTo>
                  <a:lnTo>
                    <a:pt x="3" y="2"/>
                  </a:lnTo>
                  <a:lnTo>
                    <a:pt x="5"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86" name="Freeform 869"/>
            <p:cNvSpPr>
              <a:spLocks/>
            </p:cNvSpPr>
            <p:nvPr/>
          </p:nvSpPr>
          <p:spPr bwMode="auto">
            <a:xfrm>
              <a:off x="1913847" y="3991088"/>
              <a:ext cx="7938" cy="3175"/>
            </a:xfrm>
            <a:custGeom>
              <a:avLst/>
              <a:gdLst>
                <a:gd name="T0" fmla="*/ 7938 w 5"/>
                <a:gd name="T1" fmla="*/ 3175 h 2"/>
                <a:gd name="T2" fmla="*/ 7938 w 5"/>
                <a:gd name="T3" fmla="*/ 0 h 2"/>
                <a:gd name="T4" fmla="*/ 7938 w 5"/>
                <a:gd name="T5" fmla="*/ 0 h 2"/>
                <a:gd name="T6" fmla="*/ 4763 w 5"/>
                <a:gd name="T7" fmla="*/ 0 h 2"/>
                <a:gd name="T8" fmla="*/ 0 w 5"/>
                <a:gd name="T9" fmla="*/ 0 h 2"/>
                <a:gd name="T10" fmla="*/ 0 w 5"/>
                <a:gd name="T11" fmla="*/ 3175 h 2"/>
                <a:gd name="T12" fmla="*/ 4763 w 5"/>
                <a:gd name="T13" fmla="*/ 3175 h 2"/>
                <a:gd name="T14" fmla="*/ 7938 w 5"/>
                <a:gd name="T15" fmla="*/ 3175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5" y="2"/>
                  </a:moveTo>
                  <a:lnTo>
                    <a:pt x="5" y="0"/>
                  </a:lnTo>
                  <a:lnTo>
                    <a:pt x="3" y="0"/>
                  </a:lnTo>
                  <a:lnTo>
                    <a:pt x="0" y="0"/>
                  </a:lnTo>
                  <a:lnTo>
                    <a:pt x="0" y="2"/>
                  </a:lnTo>
                  <a:lnTo>
                    <a:pt x="3" y="2"/>
                  </a:lnTo>
                  <a:lnTo>
                    <a:pt x="5" y="2"/>
                  </a:lnTo>
                </a:path>
              </a:pathLst>
            </a:custGeom>
            <a:noFill/>
            <a:ln w="9525">
              <a:noFill/>
              <a:miter lim="800000"/>
              <a:headEnd/>
              <a:tailEnd/>
            </a:ln>
          </p:spPr>
          <p:txBody>
            <a:bodyPr/>
            <a:lstStyle/>
            <a:p>
              <a:endParaRPr lang="zh-CN" altLang="en-US">
                <a:latin typeface="Calibri" pitchFamily="34" charset="0"/>
              </a:endParaRPr>
            </a:p>
          </p:txBody>
        </p:sp>
        <p:sp>
          <p:nvSpPr>
            <p:cNvPr id="136287" name="Freeform 870"/>
            <p:cNvSpPr>
              <a:spLocks/>
            </p:cNvSpPr>
            <p:nvPr/>
          </p:nvSpPr>
          <p:spPr bwMode="auto">
            <a:xfrm>
              <a:off x="2075772" y="4010138"/>
              <a:ext cx="15875" cy="25400"/>
            </a:xfrm>
            <a:custGeom>
              <a:avLst/>
              <a:gdLst>
                <a:gd name="T0" fmla="*/ 7938 w 10"/>
                <a:gd name="T1" fmla="*/ 25400 h 16"/>
                <a:gd name="T2" fmla="*/ 15875 w 10"/>
                <a:gd name="T3" fmla="*/ 19050 h 16"/>
                <a:gd name="T4" fmla="*/ 15875 w 10"/>
                <a:gd name="T5" fmla="*/ 14287 h 16"/>
                <a:gd name="T6" fmla="*/ 11112 w 10"/>
                <a:gd name="T7" fmla="*/ 14287 h 16"/>
                <a:gd name="T8" fmla="*/ 11112 w 10"/>
                <a:gd name="T9" fmla="*/ 11112 h 16"/>
                <a:gd name="T10" fmla="*/ 7938 w 10"/>
                <a:gd name="T11" fmla="*/ 7937 h 16"/>
                <a:gd name="T12" fmla="*/ 7938 w 10"/>
                <a:gd name="T13" fmla="*/ 3175 h 16"/>
                <a:gd name="T14" fmla="*/ 7938 w 10"/>
                <a:gd name="T15" fmla="*/ 0 h 16"/>
                <a:gd name="T16" fmla="*/ 3175 w 10"/>
                <a:gd name="T17" fmla="*/ 0 h 16"/>
                <a:gd name="T18" fmla="*/ 0 w 10"/>
                <a:gd name="T19" fmla="*/ 3175 h 16"/>
                <a:gd name="T20" fmla="*/ 0 w 10"/>
                <a:gd name="T21" fmla="*/ 7937 h 16"/>
                <a:gd name="T22" fmla="*/ 0 w 10"/>
                <a:gd name="T23" fmla="*/ 11112 h 16"/>
                <a:gd name="T24" fmla="*/ 3175 w 10"/>
                <a:gd name="T25" fmla="*/ 22225 h 16"/>
                <a:gd name="T26" fmla="*/ 3175 w 10"/>
                <a:gd name="T27" fmla="*/ 25400 h 16"/>
                <a:gd name="T28" fmla="*/ 7938 w 10"/>
                <a:gd name="T29" fmla="*/ 25400 h 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16"/>
                <a:gd name="T47" fmla="*/ 10 w 10"/>
                <a:gd name="T48" fmla="*/ 16 h 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16">
                  <a:moveTo>
                    <a:pt x="5" y="16"/>
                  </a:moveTo>
                  <a:lnTo>
                    <a:pt x="10" y="12"/>
                  </a:lnTo>
                  <a:lnTo>
                    <a:pt x="10" y="9"/>
                  </a:lnTo>
                  <a:lnTo>
                    <a:pt x="7" y="9"/>
                  </a:lnTo>
                  <a:lnTo>
                    <a:pt x="7" y="7"/>
                  </a:lnTo>
                  <a:lnTo>
                    <a:pt x="5" y="5"/>
                  </a:lnTo>
                  <a:lnTo>
                    <a:pt x="5" y="2"/>
                  </a:lnTo>
                  <a:lnTo>
                    <a:pt x="5" y="0"/>
                  </a:lnTo>
                  <a:lnTo>
                    <a:pt x="2" y="0"/>
                  </a:lnTo>
                  <a:lnTo>
                    <a:pt x="0" y="2"/>
                  </a:lnTo>
                  <a:lnTo>
                    <a:pt x="0" y="5"/>
                  </a:lnTo>
                  <a:lnTo>
                    <a:pt x="0" y="7"/>
                  </a:lnTo>
                  <a:lnTo>
                    <a:pt x="2" y="14"/>
                  </a:lnTo>
                  <a:lnTo>
                    <a:pt x="2" y="16"/>
                  </a:lnTo>
                  <a:lnTo>
                    <a:pt x="5" y="16"/>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88" name="Freeform 871"/>
            <p:cNvSpPr>
              <a:spLocks/>
            </p:cNvSpPr>
            <p:nvPr/>
          </p:nvSpPr>
          <p:spPr bwMode="auto">
            <a:xfrm>
              <a:off x="2161497" y="3987913"/>
              <a:ext cx="0" cy="11113"/>
            </a:xfrm>
            <a:custGeom>
              <a:avLst/>
              <a:gdLst>
                <a:gd name="T0" fmla="*/ 3175 h 7"/>
                <a:gd name="T1" fmla="*/ 0 h 7"/>
                <a:gd name="T2" fmla="*/ 3175 h 7"/>
                <a:gd name="T3" fmla="*/ 6350 h 7"/>
                <a:gd name="T4" fmla="*/ 11113 h 7"/>
                <a:gd name="T5" fmla="*/ 11113 h 7"/>
                <a:gd name="T6" fmla="*/ 3175 h 7"/>
                <a:gd name="T7" fmla="*/ 0 60000 65536"/>
                <a:gd name="T8" fmla="*/ 0 60000 65536"/>
                <a:gd name="T9" fmla="*/ 0 60000 65536"/>
                <a:gd name="T10" fmla="*/ 0 60000 65536"/>
                <a:gd name="T11" fmla="*/ 0 60000 65536"/>
                <a:gd name="T12" fmla="*/ 0 60000 65536"/>
                <a:gd name="T13" fmla="*/ 0 60000 65536"/>
                <a:gd name="T14" fmla="*/ 0 h 7"/>
                <a:gd name="T15" fmla="*/ 7 h 7"/>
              </a:gdLst>
              <a:ahLst/>
              <a:cxnLst>
                <a:cxn ang="T7">
                  <a:pos x="0" y="T0"/>
                </a:cxn>
                <a:cxn ang="T8">
                  <a:pos x="0" y="T1"/>
                </a:cxn>
                <a:cxn ang="T9">
                  <a:pos x="0" y="T2"/>
                </a:cxn>
                <a:cxn ang="T10">
                  <a:pos x="0" y="T3"/>
                </a:cxn>
                <a:cxn ang="T11">
                  <a:pos x="0" y="T4"/>
                </a:cxn>
                <a:cxn ang="T12">
                  <a:pos x="0" y="T5"/>
                </a:cxn>
                <a:cxn ang="T13">
                  <a:pos x="0" y="T6"/>
                </a:cxn>
              </a:cxnLst>
              <a:rect l="0" t="T14" r="0" b="T15"/>
              <a:pathLst>
                <a:path h="7">
                  <a:moveTo>
                    <a:pt x="0" y="2"/>
                  </a:moveTo>
                  <a:lnTo>
                    <a:pt x="0" y="0"/>
                  </a:lnTo>
                  <a:lnTo>
                    <a:pt x="0" y="2"/>
                  </a:lnTo>
                  <a:lnTo>
                    <a:pt x="0" y="4"/>
                  </a:lnTo>
                  <a:lnTo>
                    <a:pt x="0" y="7"/>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89" name="Rectangle 872"/>
            <p:cNvSpPr>
              <a:spLocks noChangeArrowheads="1"/>
            </p:cNvSpPr>
            <p:nvPr/>
          </p:nvSpPr>
          <p:spPr bwMode="auto">
            <a:xfrm>
              <a:off x="2161497" y="4002201"/>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290" name="Freeform 873"/>
            <p:cNvSpPr>
              <a:spLocks/>
            </p:cNvSpPr>
            <p:nvPr/>
          </p:nvSpPr>
          <p:spPr bwMode="auto">
            <a:xfrm>
              <a:off x="2323422" y="3900601"/>
              <a:ext cx="7938" cy="19050"/>
            </a:xfrm>
            <a:custGeom>
              <a:avLst/>
              <a:gdLst>
                <a:gd name="T0" fmla="*/ 4763 w 5"/>
                <a:gd name="T1" fmla="*/ 19050 h 12"/>
                <a:gd name="T2" fmla="*/ 7938 w 5"/>
                <a:gd name="T3" fmla="*/ 11112 h 12"/>
                <a:gd name="T4" fmla="*/ 7938 w 5"/>
                <a:gd name="T5" fmla="*/ 7938 h 12"/>
                <a:gd name="T6" fmla="*/ 7938 w 5"/>
                <a:gd name="T7" fmla="*/ 0 h 12"/>
                <a:gd name="T8" fmla="*/ 4763 w 5"/>
                <a:gd name="T9" fmla="*/ 0 h 12"/>
                <a:gd name="T10" fmla="*/ 4763 w 5"/>
                <a:gd name="T11" fmla="*/ 0 h 12"/>
                <a:gd name="T12" fmla="*/ 4763 w 5"/>
                <a:gd name="T13" fmla="*/ 4763 h 12"/>
                <a:gd name="T14" fmla="*/ 0 w 5"/>
                <a:gd name="T15" fmla="*/ 11112 h 12"/>
                <a:gd name="T16" fmla="*/ 0 w 5"/>
                <a:gd name="T17" fmla="*/ 19050 h 12"/>
                <a:gd name="T18" fmla="*/ 4763 w 5"/>
                <a:gd name="T19" fmla="*/ 19050 h 12"/>
                <a:gd name="T20" fmla="*/ 4763 w 5"/>
                <a:gd name="T21" fmla="*/ 1905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12"/>
                <a:gd name="T35" fmla="*/ 5 w 5"/>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12">
                  <a:moveTo>
                    <a:pt x="3" y="12"/>
                  </a:moveTo>
                  <a:lnTo>
                    <a:pt x="5" y="7"/>
                  </a:lnTo>
                  <a:lnTo>
                    <a:pt x="5" y="5"/>
                  </a:lnTo>
                  <a:lnTo>
                    <a:pt x="5" y="0"/>
                  </a:lnTo>
                  <a:lnTo>
                    <a:pt x="3" y="0"/>
                  </a:lnTo>
                  <a:lnTo>
                    <a:pt x="3" y="3"/>
                  </a:lnTo>
                  <a:lnTo>
                    <a:pt x="0" y="7"/>
                  </a:lnTo>
                  <a:lnTo>
                    <a:pt x="0" y="12"/>
                  </a:lnTo>
                  <a:lnTo>
                    <a:pt x="3" y="1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91" name="Freeform 874"/>
            <p:cNvSpPr>
              <a:spLocks/>
            </p:cNvSpPr>
            <p:nvPr/>
          </p:nvSpPr>
          <p:spPr bwMode="auto">
            <a:xfrm>
              <a:off x="2323422" y="3900601"/>
              <a:ext cx="7938" cy="19050"/>
            </a:xfrm>
            <a:custGeom>
              <a:avLst/>
              <a:gdLst>
                <a:gd name="T0" fmla="*/ 4763 w 5"/>
                <a:gd name="T1" fmla="*/ 19050 h 12"/>
                <a:gd name="T2" fmla="*/ 7938 w 5"/>
                <a:gd name="T3" fmla="*/ 11112 h 12"/>
                <a:gd name="T4" fmla="*/ 7938 w 5"/>
                <a:gd name="T5" fmla="*/ 7938 h 12"/>
                <a:gd name="T6" fmla="*/ 7938 w 5"/>
                <a:gd name="T7" fmla="*/ 0 h 12"/>
                <a:gd name="T8" fmla="*/ 4763 w 5"/>
                <a:gd name="T9" fmla="*/ 0 h 12"/>
                <a:gd name="T10" fmla="*/ 4763 w 5"/>
                <a:gd name="T11" fmla="*/ 0 h 12"/>
                <a:gd name="T12" fmla="*/ 4763 w 5"/>
                <a:gd name="T13" fmla="*/ 4763 h 12"/>
                <a:gd name="T14" fmla="*/ 0 w 5"/>
                <a:gd name="T15" fmla="*/ 11112 h 12"/>
                <a:gd name="T16" fmla="*/ 0 w 5"/>
                <a:gd name="T17" fmla="*/ 19050 h 12"/>
                <a:gd name="T18" fmla="*/ 4763 w 5"/>
                <a:gd name="T19" fmla="*/ 19050 h 12"/>
                <a:gd name="T20" fmla="*/ 4763 w 5"/>
                <a:gd name="T21" fmla="*/ 1905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12"/>
                <a:gd name="T35" fmla="*/ 5 w 5"/>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12">
                  <a:moveTo>
                    <a:pt x="3" y="12"/>
                  </a:moveTo>
                  <a:lnTo>
                    <a:pt x="5" y="7"/>
                  </a:lnTo>
                  <a:lnTo>
                    <a:pt x="5" y="5"/>
                  </a:lnTo>
                  <a:lnTo>
                    <a:pt x="5" y="0"/>
                  </a:lnTo>
                  <a:lnTo>
                    <a:pt x="3" y="0"/>
                  </a:lnTo>
                  <a:lnTo>
                    <a:pt x="3" y="3"/>
                  </a:lnTo>
                  <a:lnTo>
                    <a:pt x="0" y="7"/>
                  </a:lnTo>
                  <a:lnTo>
                    <a:pt x="0" y="12"/>
                  </a:lnTo>
                  <a:lnTo>
                    <a:pt x="3" y="12"/>
                  </a:lnTo>
                </a:path>
              </a:pathLst>
            </a:custGeom>
            <a:noFill/>
            <a:ln w="9525">
              <a:noFill/>
              <a:miter lim="800000"/>
              <a:headEnd/>
              <a:tailEnd/>
            </a:ln>
          </p:spPr>
          <p:txBody>
            <a:bodyPr/>
            <a:lstStyle/>
            <a:p>
              <a:endParaRPr lang="zh-CN" altLang="en-US">
                <a:latin typeface="Calibri" pitchFamily="34" charset="0"/>
              </a:endParaRPr>
            </a:p>
          </p:txBody>
        </p:sp>
        <p:sp>
          <p:nvSpPr>
            <p:cNvPr id="136292" name="Freeform 875"/>
            <p:cNvSpPr>
              <a:spLocks/>
            </p:cNvSpPr>
            <p:nvPr/>
          </p:nvSpPr>
          <p:spPr bwMode="auto">
            <a:xfrm>
              <a:off x="2251984" y="3933938"/>
              <a:ext cx="15875" cy="15875"/>
            </a:xfrm>
            <a:custGeom>
              <a:avLst/>
              <a:gdLst>
                <a:gd name="T0" fmla="*/ 11112 w 10"/>
                <a:gd name="T1" fmla="*/ 12700 h 10"/>
                <a:gd name="T2" fmla="*/ 15875 w 10"/>
                <a:gd name="T3" fmla="*/ 4762 h 10"/>
                <a:gd name="T4" fmla="*/ 15875 w 10"/>
                <a:gd name="T5" fmla="*/ 4762 h 10"/>
                <a:gd name="T6" fmla="*/ 11112 w 10"/>
                <a:gd name="T7" fmla="*/ 0 h 10"/>
                <a:gd name="T8" fmla="*/ 11112 w 10"/>
                <a:gd name="T9" fmla="*/ 0 h 10"/>
                <a:gd name="T10" fmla="*/ 7938 w 10"/>
                <a:gd name="T11" fmla="*/ 4762 h 10"/>
                <a:gd name="T12" fmla="*/ 4762 w 10"/>
                <a:gd name="T13" fmla="*/ 4762 h 10"/>
                <a:gd name="T14" fmla="*/ 0 w 10"/>
                <a:gd name="T15" fmla="*/ 7938 h 10"/>
                <a:gd name="T16" fmla="*/ 0 w 10"/>
                <a:gd name="T17" fmla="*/ 12700 h 10"/>
                <a:gd name="T18" fmla="*/ 4762 w 10"/>
                <a:gd name="T19" fmla="*/ 15875 h 10"/>
                <a:gd name="T20" fmla="*/ 7938 w 10"/>
                <a:gd name="T21" fmla="*/ 15875 h 10"/>
                <a:gd name="T22" fmla="*/ 11112 w 10"/>
                <a:gd name="T23" fmla="*/ 12700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
                <a:gd name="T37" fmla="*/ 0 h 10"/>
                <a:gd name="T38" fmla="*/ 10 w 10"/>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 h="10">
                  <a:moveTo>
                    <a:pt x="7" y="8"/>
                  </a:moveTo>
                  <a:lnTo>
                    <a:pt x="10" y="3"/>
                  </a:lnTo>
                  <a:lnTo>
                    <a:pt x="7" y="0"/>
                  </a:lnTo>
                  <a:lnTo>
                    <a:pt x="5" y="3"/>
                  </a:lnTo>
                  <a:lnTo>
                    <a:pt x="3" y="3"/>
                  </a:lnTo>
                  <a:lnTo>
                    <a:pt x="0" y="5"/>
                  </a:lnTo>
                  <a:lnTo>
                    <a:pt x="0" y="8"/>
                  </a:lnTo>
                  <a:lnTo>
                    <a:pt x="3" y="10"/>
                  </a:lnTo>
                  <a:lnTo>
                    <a:pt x="5" y="10"/>
                  </a:lnTo>
                  <a:lnTo>
                    <a:pt x="7" y="8"/>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93" name="Freeform 876"/>
            <p:cNvSpPr>
              <a:spLocks/>
            </p:cNvSpPr>
            <p:nvPr/>
          </p:nvSpPr>
          <p:spPr bwMode="auto">
            <a:xfrm>
              <a:off x="2251984" y="3933938"/>
              <a:ext cx="15875" cy="15875"/>
            </a:xfrm>
            <a:custGeom>
              <a:avLst/>
              <a:gdLst>
                <a:gd name="T0" fmla="*/ 11112 w 10"/>
                <a:gd name="T1" fmla="*/ 12700 h 10"/>
                <a:gd name="T2" fmla="*/ 15875 w 10"/>
                <a:gd name="T3" fmla="*/ 4762 h 10"/>
                <a:gd name="T4" fmla="*/ 15875 w 10"/>
                <a:gd name="T5" fmla="*/ 4762 h 10"/>
                <a:gd name="T6" fmla="*/ 11112 w 10"/>
                <a:gd name="T7" fmla="*/ 0 h 10"/>
                <a:gd name="T8" fmla="*/ 11112 w 10"/>
                <a:gd name="T9" fmla="*/ 0 h 10"/>
                <a:gd name="T10" fmla="*/ 7938 w 10"/>
                <a:gd name="T11" fmla="*/ 4762 h 10"/>
                <a:gd name="T12" fmla="*/ 4762 w 10"/>
                <a:gd name="T13" fmla="*/ 4762 h 10"/>
                <a:gd name="T14" fmla="*/ 0 w 10"/>
                <a:gd name="T15" fmla="*/ 7938 h 10"/>
                <a:gd name="T16" fmla="*/ 0 w 10"/>
                <a:gd name="T17" fmla="*/ 12700 h 10"/>
                <a:gd name="T18" fmla="*/ 4762 w 10"/>
                <a:gd name="T19" fmla="*/ 15875 h 10"/>
                <a:gd name="T20" fmla="*/ 7938 w 10"/>
                <a:gd name="T21" fmla="*/ 15875 h 10"/>
                <a:gd name="T22" fmla="*/ 11112 w 10"/>
                <a:gd name="T23" fmla="*/ 12700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
                <a:gd name="T37" fmla="*/ 0 h 10"/>
                <a:gd name="T38" fmla="*/ 10 w 10"/>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 h="10">
                  <a:moveTo>
                    <a:pt x="7" y="8"/>
                  </a:moveTo>
                  <a:lnTo>
                    <a:pt x="10" y="3"/>
                  </a:lnTo>
                  <a:lnTo>
                    <a:pt x="7" y="0"/>
                  </a:lnTo>
                  <a:lnTo>
                    <a:pt x="5" y="3"/>
                  </a:lnTo>
                  <a:lnTo>
                    <a:pt x="3" y="3"/>
                  </a:lnTo>
                  <a:lnTo>
                    <a:pt x="0" y="5"/>
                  </a:lnTo>
                  <a:lnTo>
                    <a:pt x="0" y="8"/>
                  </a:lnTo>
                  <a:lnTo>
                    <a:pt x="3" y="10"/>
                  </a:lnTo>
                  <a:lnTo>
                    <a:pt x="5" y="10"/>
                  </a:lnTo>
                  <a:lnTo>
                    <a:pt x="7" y="8"/>
                  </a:lnTo>
                </a:path>
              </a:pathLst>
            </a:custGeom>
            <a:noFill/>
            <a:ln w="9525">
              <a:noFill/>
              <a:miter lim="800000"/>
              <a:headEnd/>
              <a:tailEnd/>
            </a:ln>
          </p:spPr>
          <p:txBody>
            <a:bodyPr/>
            <a:lstStyle/>
            <a:p>
              <a:endParaRPr lang="zh-CN" altLang="en-US">
                <a:latin typeface="Calibri" pitchFamily="34" charset="0"/>
              </a:endParaRPr>
            </a:p>
          </p:txBody>
        </p:sp>
        <p:sp>
          <p:nvSpPr>
            <p:cNvPr id="136294" name="Freeform 877"/>
            <p:cNvSpPr>
              <a:spLocks/>
            </p:cNvSpPr>
            <p:nvPr/>
          </p:nvSpPr>
          <p:spPr bwMode="auto">
            <a:xfrm>
              <a:off x="2375809" y="3875201"/>
              <a:ext cx="4763" cy="3175"/>
            </a:xfrm>
            <a:custGeom>
              <a:avLst/>
              <a:gdLst>
                <a:gd name="T0" fmla="*/ 0 w 3"/>
                <a:gd name="T1" fmla="*/ 3175 h 2"/>
                <a:gd name="T2" fmla="*/ 4763 w 3"/>
                <a:gd name="T3" fmla="*/ 3175 h 2"/>
                <a:gd name="T4" fmla="*/ 4763 w 3"/>
                <a:gd name="T5" fmla="*/ 0 h 2"/>
                <a:gd name="T6" fmla="*/ 4763 w 3"/>
                <a:gd name="T7" fmla="*/ 0 h 2"/>
                <a:gd name="T8" fmla="*/ 4763 w 3"/>
                <a:gd name="T9" fmla="*/ 0 h 2"/>
                <a:gd name="T10" fmla="*/ 0 w 3"/>
                <a:gd name="T11" fmla="*/ 3175 h 2"/>
                <a:gd name="T12" fmla="*/ 0 w 3"/>
                <a:gd name="T13" fmla="*/ 3175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2"/>
                  </a:moveTo>
                  <a:lnTo>
                    <a:pt x="3" y="2"/>
                  </a:lnTo>
                  <a:lnTo>
                    <a:pt x="3"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95" name="Freeform 878"/>
            <p:cNvSpPr>
              <a:spLocks/>
            </p:cNvSpPr>
            <p:nvPr/>
          </p:nvSpPr>
          <p:spPr bwMode="auto">
            <a:xfrm>
              <a:off x="2375809" y="3875201"/>
              <a:ext cx="4763" cy="3175"/>
            </a:xfrm>
            <a:custGeom>
              <a:avLst/>
              <a:gdLst>
                <a:gd name="T0" fmla="*/ 0 w 3"/>
                <a:gd name="T1" fmla="*/ 3175 h 2"/>
                <a:gd name="T2" fmla="*/ 4763 w 3"/>
                <a:gd name="T3" fmla="*/ 3175 h 2"/>
                <a:gd name="T4" fmla="*/ 4763 w 3"/>
                <a:gd name="T5" fmla="*/ 0 h 2"/>
                <a:gd name="T6" fmla="*/ 4763 w 3"/>
                <a:gd name="T7" fmla="*/ 0 h 2"/>
                <a:gd name="T8" fmla="*/ 4763 w 3"/>
                <a:gd name="T9" fmla="*/ 0 h 2"/>
                <a:gd name="T10" fmla="*/ 0 w 3"/>
                <a:gd name="T11" fmla="*/ 3175 h 2"/>
                <a:gd name="T12" fmla="*/ 0 w 3"/>
                <a:gd name="T13" fmla="*/ 3175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2"/>
                  </a:moveTo>
                  <a:lnTo>
                    <a:pt x="3" y="2"/>
                  </a:lnTo>
                  <a:lnTo>
                    <a:pt x="3" y="0"/>
                  </a:lnTo>
                  <a:lnTo>
                    <a:pt x="0" y="2"/>
                  </a:lnTo>
                </a:path>
              </a:pathLst>
            </a:custGeom>
            <a:noFill/>
            <a:ln w="9525">
              <a:noFill/>
              <a:miter lim="800000"/>
              <a:headEnd/>
              <a:tailEnd/>
            </a:ln>
          </p:spPr>
          <p:txBody>
            <a:bodyPr/>
            <a:lstStyle/>
            <a:p>
              <a:endParaRPr lang="zh-CN" altLang="en-US">
                <a:latin typeface="Calibri" pitchFamily="34" charset="0"/>
              </a:endParaRPr>
            </a:p>
          </p:txBody>
        </p:sp>
        <p:sp>
          <p:nvSpPr>
            <p:cNvPr id="136296" name="Freeform 879"/>
            <p:cNvSpPr>
              <a:spLocks/>
            </p:cNvSpPr>
            <p:nvPr/>
          </p:nvSpPr>
          <p:spPr bwMode="auto">
            <a:xfrm>
              <a:off x="2375809" y="3878376"/>
              <a:ext cx="0" cy="3175"/>
            </a:xfrm>
            <a:custGeom>
              <a:avLst/>
              <a:gdLst>
                <a:gd name="T0" fmla="*/ 3175 h 2"/>
                <a:gd name="T1" fmla="*/ 3175 h 2"/>
                <a:gd name="T2" fmla="*/ 3175 h 2"/>
                <a:gd name="T3" fmla="*/ 0 h 2"/>
                <a:gd name="T4" fmla="*/ 3175 h 2"/>
                <a:gd name="T5" fmla="*/ 3175 h 2"/>
                <a:gd name="T6" fmla="*/ 0 60000 65536"/>
                <a:gd name="T7" fmla="*/ 0 60000 65536"/>
                <a:gd name="T8" fmla="*/ 0 60000 65536"/>
                <a:gd name="T9" fmla="*/ 0 60000 65536"/>
                <a:gd name="T10" fmla="*/ 0 60000 65536"/>
                <a:gd name="T11" fmla="*/ 0 60000 65536"/>
                <a:gd name="T12" fmla="*/ 0 h 2"/>
                <a:gd name="T13" fmla="*/ 2 h 2"/>
              </a:gdLst>
              <a:ahLst/>
              <a:cxnLst>
                <a:cxn ang="T6">
                  <a:pos x="0" y="T0"/>
                </a:cxn>
                <a:cxn ang="T7">
                  <a:pos x="0" y="T1"/>
                </a:cxn>
                <a:cxn ang="T8">
                  <a:pos x="0" y="T2"/>
                </a:cxn>
                <a:cxn ang="T9">
                  <a:pos x="0" y="T3"/>
                </a:cxn>
                <a:cxn ang="T10">
                  <a:pos x="0" y="T4"/>
                </a:cxn>
                <a:cxn ang="T11">
                  <a:pos x="0" y="T5"/>
                </a:cxn>
              </a:cxnLst>
              <a:rect l="0" t="T12" r="0" b="T13"/>
              <a:pathLst>
                <a:path h="2">
                  <a:moveTo>
                    <a:pt x="0" y="2"/>
                  </a:moveTo>
                  <a:lnTo>
                    <a:pt x="0" y="2"/>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97" name="Freeform 880"/>
            <p:cNvSpPr>
              <a:spLocks/>
            </p:cNvSpPr>
            <p:nvPr/>
          </p:nvSpPr>
          <p:spPr bwMode="auto">
            <a:xfrm>
              <a:off x="2375809" y="3878376"/>
              <a:ext cx="0" cy="3175"/>
            </a:xfrm>
            <a:custGeom>
              <a:avLst/>
              <a:gdLst>
                <a:gd name="T0" fmla="*/ 3175 h 2"/>
                <a:gd name="T1" fmla="*/ 3175 h 2"/>
                <a:gd name="T2" fmla="*/ 3175 h 2"/>
                <a:gd name="T3" fmla="*/ 0 h 2"/>
                <a:gd name="T4" fmla="*/ 3175 h 2"/>
                <a:gd name="T5" fmla="*/ 3175 h 2"/>
                <a:gd name="T6" fmla="*/ 0 60000 65536"/>
                <a:gd name="T7" fmla="*/ 0 60000 65536"/>
                <a:gd name="T8" fmla="*/ 0 60000 65536"/>
                <a:gd name="T9" fmla="*/ 0 60000 65536"/>
                <a:gd name="T10" fmla="*/ 0 60000 65536"/>
                <a:gd name="T11" fmla="*/ 0 60000 65536"/>
                <a:gd name="T12" fmla="*/ 0 h 2"/>
                <a:gd name="T13" fmla="*/ 2 h 2"/>
              </a:gdLst>
              <a:ahLst/>
              <a:cxnLst>
                <a:cxn ang="T6">
                  <a:pos x="0" y="T0"/>
                </a:cxn>
                <a:cxn ang="T7">
                  <a:pos x="0" y="T1"/>
                </a:cxn>
                <a:cxn ang="T8">
                  <a:pos x="0" y="T2"/>
                </a:cxn>
                <a:cxn ang="T9">
                  <a:pos x="0" y="T3"/>
                </a:cxn>
                <a:cxn ang="T10">
                  <a:pos x="0" y="T4"/>
                </a:cxn>
                <a:cxn ang="T11">
                  <a:pos x="0" y="T5"/>
                </a:cxn>
              </a:cxnLst>
              <a:rect l="0" t="T12" r="0" b="T13"/>
              <a:pathLst>
                <a:path h="2">
                  <a:moveTo>
                    <a:pt x="0" y="2"/>
                  </a:moveTo>
                  <a:lnTo>
                    <a:pt x="0" y="2"/>
                  </a:lnTo>
                  <a:lnTo>
                    <a:pt x="0" y="0"/>
                  </a:lnTo>
                  <a:lnTo>
                    <a:pt x="0" y="2"/>
                  </a:lnTo>
                </a:path>
              </a:pathLst>
            </a:custGeom>
            <a:noFill/>
            <a:ln w="9525">
              <a:noFill/>
              <a:miter lim="800000"/>
              <a:headEnd/>
              <a:tailEnd/>
            </a:ln>
          </p:spPr>
          <p:txBody>
            <a:bodyPr/>
            <a:lstStyle/>
            <a:p>
              <a:endParaRPr lang="zh-CN" altLang="en-US">
                <a:latin typeface="Calibri" pitchFamily="34" charset="0"/>
              </a:endParaRPr>
            </a:p>
          </p:txBody>
        </p:sp>
        <p:sp>
          <p:nvSpPr>
            <p:cNvPr id="136298" name="Freeform 881"/>
            <p:cNvSpPr>
              <a:spLocks/>
            </p:cNvSpPr>
            <p:nvPr/>
          </p:nvSpPr>
          <p:spPr bwMode="auto">
            <a:xfrm>
              <a:off x="2369459" y="3889488"/>
              <a:ext cx="3175" cy="3175"/>
            </a:xfrm>
            <a:custGeom>
              <a:avLst/>
              <a:gdLst>
                <a:gd name="T0" fmla="*/ 0 w 2"/>
                <a:gd name="T1" fmla="*/ 0 h 2"/>
                <a:gd name="T2" fmla="*/ 0 w 2"/>
                <a:gd name="T3" fmla="*/ 0 h 2"/>
                <a:gd name="T4" fmla="*/ 0 w 2"/>
                <a:gd name="T5" fmla="*/ 3175 h 2"/>
                <a:gd name="T6" fmla="*/ 3175 w 2"/>
                <a:gd name="T7" fmla="*/ 0 h 2"/>
                <a:gd name="T8" fmla="*/ 3175 w 2"/>
                <a:gd name="T9" fmla="*/ 0 h 2"/>
                <a:gd name="T10" fmla="*/ 0 w 2"/>
                <a:gd name="T11" fmla="*/ 0 h 2"/>
                <a:gd name="T12" fmla="*/ 0 w 2"/>
                <a:gd name="T13" fmla="*/ 0 h 2"/>
                <a:gd name="T14" fmla="*/ 0 60000 65536"/>
                <a:gd name="T15" fmla="*/ 0 60000 65536"/>
                <a:gd name="T16" fmla="*/ 0 60000 65536"/>
                <a:gd name="T17" fmla="*/ 0 60000 65536"/>
                <a:gd name="T18" fmla="*/ 0 60000 65536"/>
                <a:gd name="T19" fmla="*/ 0 60000 65536"/>
                <a:gd name="T20" fmla="*/ 0 60000 65536"/>
                <a:gd name="T21" fmla="*/ 0 w 2"/>
                <a:gd name="T22" fmla="*/ 0 h 2"/>
                <a:gd name="T23" fmla="*/ 2 w 2"/>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2">
                  <a:moveTo>
                    <a:pt x="0" y="0"/>
                  </a:moveTo>
                  <a:lnTo>
                    <a:pt x="0" y="0"/>
                  </a:lnTo>
                  <a:lnTo>
                    <a:pt x="0" y="2"/>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299" name="Freeform 882"/>
            <p:cNvSpPr>
              <a:spLocks/>
            </p:cNvSpPr>
            <p:nvPr/>
          </p:nvSpPr>
          <p:spPr bwMode="auto">
            <a:xfrm>
              <a:off x="2369459" y="3889488"/>
              <a:ext cx="3175" cy="3175"/>
            </a:xfrm>
            <a:custGeom>
              <a:avLst/>
              <a:gdLst>
                <a:gd name="T0" fmla="*/ 0 w 2"/>
                <a:gd name="T1" fmla="*/ 0 h 2"/>
                <a:gd name="T2" fmla="*/ 0 w 2"/>
                <a:gd name="T3" fmla="*/ 0 h 2"/>
                <a:gd name="T4" fmla="*/ 0 w 2"/>
                <a:gd name="T5" fmla="*/ 3175 h 2"/>
                <a:gd name="T6" fmla="*/ 3175 w 2"/>
                <a:gd name="T7" fmla="*/ 0 h 2"/>
                <a:gd name="T8" fmla="*/ 3175 w 2"/>
                <a:gd name="T9" fmla="*/ 0 h 2"/>
                <a:gd name="T10" fmla="*/ 0 w 2"/>
                <a:gd name="T11" fmla="*/ 0 h 2"/>
                <a:gd name="T12" fmla="*/ 0 w 2"/>
                <a:gd name="T13" fmla="*/ 0 h 2"/>
                <a:gd name="T14" fmla="*/ 0 60000 65536"/>
                <a:gd name="T15" fmla="*/ 0 60000 65536"/>
                <a:gd name="T16" fmla="*/ 0 60000 65536"/>
                <a:gd name="T17" fmla="*/ 0 60000 65536"/>
                <a:gd name="T18" fmla="*/ 0 60000 65536"/>
                <a:gd name="T19" fmla="*/ 0 60000 65536"/>
                <a:gd name="T20" fmla="*/ 0 60000 65536"/>
                <a:gd name="T21" fmla="*/ 0 w 2"/>
                <a:gd name="T22" fmla="*/ 0 h 2"/>
                <a:gd name="T23" fmla="*/ 2 w 2"/>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2">
                  <a:moveTo>
                    <a:pt x="0" y="0"/>
                  </a:moveTo>
                  <a:lnTo>
                    <a:pt x="0" y="0"/>
                  </a:lnTo>
                  <a:lnTo>
                    <a:pt x="0" y="2"/>
                  </a:ln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300" name="Freeform 883"/>
            <p:cNvSpPr>
              <a:spLocks/>
            </p:cNvSpPr>
            <p:nvPr/>
          </p:nvSpPr>
          <p:spPr bwMode="auto">
            <a:xfrm>
              <a:off x="2353584" y="3900601"/>
              <a:ext cx="0" cy="4763"/>
            </a:xfrm>
            <a:custGeom>
              <a:avLst/>
              <a:gdLst>
                <a:gd name="T0" fmla="*/ 0 h 3"/>
                <a:gd name="T1" fmla="*/ 0 h 3"/>
                <a:gd name="T2" fmla="*/ 0 h 3"/>
                <a:gd name="T3" fmla="*/ 4763 h 3"/>
                <a:gd name="T4" fmla="*/ 0 h 3"/>
                <a:gd name="T5" fmla="*/ 0 h 3"/>
                <a:gd name="T6" fmla="*/ 0 60000 65536"/>
                <a:gd name="T7" fmla="*/ 0 60000 65536"/>
                <a:gd name="T8" fmla="*/ 0 60000 65536"/>
                <a:gd name="T9" fmla="*/ 0 60000 65536"/>
                <a:gd name="T10" fmla="*/ 0 60000 65536"/>
                <a:gd name="T11" fmla="*/ 0 60000 65536"/>
                <a:gd name="T12" fmla="*/ 0 h 3"/>
                <a:gd name="T13" fmla="*/ 3 h 3"/>
              </a:gdLst>
              <a:ahLst/>
              <a:cxnLst>
                <a:cxn ang="T6">
                  <a:pos x="0" y="T0"/>
                </a:cxn>
                <a:cxn ang="T7">
                  <a:pos x="0" y="T1"/>
                </a:cxn>
                <a:cxn ang="T8">
                  <a:pos x="0" y="T2"/>
                </a:cxn>
                <a:cxn ang="T9">
                  <a:pos x="0" y="T3"/>
                </a:cxn>
                <a:cxn ang="T10">
                  <a:pos x="0" y="T4"/>
                </a:cxn>
                <a:cxn ang="T11">
                  <a:pos x="0" y="T5"/>
                </a:cxn>
              </a:cxnLst>
              <a:rect l="0" t="T12" r="0" b="T13"/>
              <a:pathLst>
                <a:path h="3">
                  <a:moveTo>
                    <a:pt x="0" y="0"/>
                  </a:moveTo>
                  <a:lnTo>
                    <a:pt x="0" y="0"/>
                  </a:lnTo>
                  <a:lnTo>
                    <a:pt x="0" y="3"/>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01" name="Freeform 884"/>
            <p:cNvSpPr>
              <a:spLocks/>
            </p:cNvSpPr>
            <p:nvPr/>
          </p:nvSpPr>
          <p:spPr bwMode="auto">
            <a:xfrm>
              <a:off x="2353584" y="3900601"/>
              <a:ext cx="0" cy="4763"/>
            </a:xfrm>
            <a:custGeom>
              <a:avLst/>
              <a:gdLst>
                <a:gd name="T0" fmla="*/ 0 h 3"/>
                <a:gd name="T1" fmla="*/ 0 h 3"/>
                <a:gd name="T2" fmla="*/ 0 h 3"/>
                <a:gd name="T3" fmla="*/ 4763 h 3"/>
                <a:gd name="T4" fmla="*/ 0 h 3"/>
                <a:gd name="T5" fmla="*/ 0 h 3"/>
                <a:gd name="T6" fmla="*/ 0 60000 65536"/>
                <a:gd name="T7" fmla="*/ 0 60000 65536"/>
                <a:gd name="T8" fmla="*/ 0 60000 65536"/>
                <a:gd name="T9" fmla="*/ 0 60000 65536"/>
                <a:gd name="T10" fmla="*/ 0 60000 65536"/>
                <a:gd name="T11" fmla="*/ 0 60000 65536"/>
                <a:gd name="T12" fmla="*/ 0 h 3"/>
                <a:gd name="T13" fmla="*/ 3 h 3"/>
              </a:gdLst>
              <a:ahLst/>
              <a:cxnLst>
                <a:cxn ang="T6">
                  <a:pos x="0" y="T0"/>
                </a:cxn>
                <a:cxn ang="T7">
                  <a:pos x="0" y="T1"/>
                </a:cxn>
                <a:cxn ang="T8">
                  <a:pos x="0" y="T2"/>
                </a:cxn>
                <a:cxn ang="T9">
                  <a:pos x="0" y="T3"/>
                </a:cxn>
                <a:cxn ang="T10">
                  <a:pos x="0" y="T4"/>
                </a:cxn>
                <a:cxn ang="T11">
                  <a:pos x="0" y="T5"/>
                </a:cxn>
              </a:cxnLst>
              <a:rect l="0" t="T12" r="0" b="T13"/>
              <a:pathLst>
                <a:path h="3">
                  <a:moveTo>
                    <a:pt x="0" y="0"/>
                  </a:moveTo>
                  <a:lnTo>
                    <a:pt x="0" y="0"/>
                  </a:lnTo>
                  <a:lnTo>
                    <a:pt x="0" y="3"/>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302" name="Freeform 885"/>
            <p:cNvSpPr>
              <a:spLocks/>
            </p:cNvSpPr>
            <p:nvPr/>
          </p:nvSpPr>
          <p:spPr bwMode="auto">
            <a:xfrm>
              <a:off x="2347234" y="3905363"/>
              <a:ext cx="3175" cy="0"/>
            </a:xfrm>
            <a:custGeom>
              <a:avLst/>
              <a:gdLst>
                <a:gd name="T0" fmla="*/ 3175 w 2"/>
                <a:gd name="T1" fmla="*/ 3175 w 2"/>
                <a:gd name="T2" fmla="*/ 0 w 2"/>
                <a:gd name="T3" fmla="*/ 0 w 2"/>
                <a:gd name="T4" fmla="*/ 3175 w 2"/>
                <a:gd name="T5" fmla="*/ 3175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2" y="0"/>
                  </a:moveTo>
                  <a:lnTo>
                    <a:pt x="2" y="0"/>
                  </a:lnTo>
                  <a:lnTo>
                    <a:pt x="0"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03" name="Freeform 886"/>
            <p:cNvSpPr>
              <a:spLocks/>
            </p:cNvSpPr>
            <p:nvPr/>
          </p:nvSpPr>
          <p:spPr bwMode="auto">
            <a:xfrm>
              <a:off x="2347234" y="3905363"/>
              <a:ext cx="3175" cy="0"/>
            </a:xfrm>
            <a:custGeom>
              <a:avLst/>
              <a:gdLst>
                <a:gd name="T0" fmla="*/ 3175 w 2"/>
                <a:gd name="T1" fmla="*/ 3175 w 2"/>
                <a:gd name="T2" fmla="*/ 0 w 2"/>
                <a:gd name="T3" fmla="*/ 0 w 2"/>
                <a:gd name="T4" fmla="*/ 3175 w 2"/>
                <a:gd name="T5" fmla="*/ 3175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2" y="0"/>
                  </a:moveTo>
                  <a:lnTo>
                    <a:pt x="2" y="0"/>
                  </a:lnTo>
                  <a:lnTo>
                    <a:pt x="0"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304" name="Freeform 887"/>
            <p:cNvSpPr>
              <a:spLocks/>
            </p:cNvSpPr>
            <p:nvPr/>
          </p:nvSpPr>
          <p:spPr bwMode="auto">
            <a:xfrm>
              <a:off x="2342472" y="3905363"/>
              <a:ext cx="4763" cy="3175"/>
            </a:xfrm>
            <a:custGeom>
              <a:avLst/>
              <a:gdLst>
                <a:gd name="T0" fmla="*/ 4763 w 3"/>
                <a:gd name="T1" fmla="*/ 0 h 2"/>
                <a:gd name="T2" fmla="*/ 4763 w 3"/>
                <a:gd name="T3" fmla="*/ 0 h 2"/>
                <a:gd name="T4" fmla="*/ 0 w 3"/>
                <a:gd name="T5" fmla="*/ 0 h 2"/>
                <a:gd name="T6" fmla="*/ 0 w 3"/>
                <a:gd name="T7" fmla="*/ 3175 h 2"/>
                <a:gd name="T8" fmla="*/ 4763 w 3"/>
                <a:gd name="T9" fmla="*/ 3175 h 2"/>
                <a:gd name="T10" fmla="*/ 4763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0"/>
                  </a:moveTo>
                  <a:lnTo>
                    <a:pt x="3" y="0"/>
                  </a:lnTo>
                  <a:lnTo>
                    <a:pt x="0" y="0"/>
                  </a:lnTo>
                  <a:lnTo>
                    <a:pt x="0" y="2"/>
                  </a:lnTo>
                  <a:lnTo>
                    <a:pt x="3" y="2"/>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05" name="Freeform 888"/>
            <p:cNvSpPr>
              <a:spLocks/>
            </p:cNvSpPr>
            <p:nvPr/>
          </p:nvSpPr>
          <p:spPr bwMode="auto">
            <a:xfrm>
              <a:off x="2342472" y="3905363"/>
              <a:ext cx="4763" cy="3175"/>
            </a:xfrm>
            <a:custGeom>
              <a:avLst/>
              <a:gdLst>
                <a:gd name="T0" fmla="*/ 4763 w 3"/>
                <a:gd name="T1" fmla="*/ 0 h 2"/>
                <a:gd name="T2" fmla="*/ 4763 w 3"/>
                <a:gd name="T3" fmla="*/ 0 h 2"/>
                <a:gd name="T4" fmla="*/ 0 w 3"/>
                <a:gd name="T5" fmla="*/ 0 h 2"/>
                <a:gd name="T6" fmla="*/ 0 w 3"/>
                <a:gd name="T7" fmla="*/ 3175 h 2"/>
                <a:gd name="T8" fmla="*/ 4763 w 3"/>
                <a:gd name="T9" fmla="*/ 3175 h 2"/>
                <a:gd name="T10" fmla="*/ 4763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0"/>
                  </a:moveTo>
                  <a:lnTo>
                    <a:pt x="3" y="0"/>
                  </a:lnTo>
                  <a:lnTo>
                    <a:pt x="0" y="0"/>
                  </a:lnTo>
                  <a:lnTo>
                    <a:pt x="0" y="2"/>
                  </a:lnTo>
                  <a:lnTo>
                    <a:pt x="3" y="2"/>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306" name="Freeform 889"/>
            <p:cNvSpPr>
              <a:spLocks/>
            </p:cNvSpPr>
            <p:nvPr/>
          </p:nvSpPr>
          <p:spPr bwMode="auto">
            <a:xfrm>
              <a:off x="2169434" y="4035538"/>
              <a:ext cx="68263" cy="76200"/>
            </a:xfrm>
            <a:custGeom>
              <a:avLst/>
              <a:gdLst>
                <a:gd name="T0" fmla="*/ 52388 w 43"/>
                <a:gd name="T1" fmla="*/ 38100 h 48"/>
                <a:gd name="T2" fmla="*/ 49213 w 43"/>
                <a:gd name="T3" fmla="*/ 38100 h 48"/>
                <a:gd name="T4" fmla="*/ 46038 w 43"/>
                <a:gd name="T5" fmla="*/ 34925 h 48"/>
                <a:gd name="T6" fmla="*/ 41275 w 43"/>
                <a:gd name="T7" fmla="*/ 30163 h 48"/>
                <a:gd name="T8" fmla="*/ 38100 w 43"/>
                <a:gd name="T9" fmla="*/ 23812 h 48"/>
                <a:gd name="T10" fmla="*/ 34925 w 43"/>
                <a:gd name="T11" fmla="*/ 23812 h 48"/>
                <a:gd name="T12" fmla="*/ 30163 w 43"/>
                <a:gd name="T13" fmla="*/ 19050 h 48"/>
                <a:gd name="T14" fmla="*/ 26988 w 43"/>
                <a:gd name="T15" fmla="*/ 15875 h 48"/>
                <a:gd name="T16" fmla="*/ 22225 w 43"/>
                <a:gd name="T17" fmla="*/ 11112 h 48"/>
                <a:gd name="T18" fmla="*/ 19050 w 43"/>
                <a:gd name="T19" fmla="*/ 11112 h 48"/>
                <a:gd name="T20" fmla="*/ 19050 w 43"/>
                <a:gd name="T21" fmla="*/ 7938 h 48"/>
                <a:gd name="T22" fmla="*/ 15875 w 43"/>
                <a:gd name="T23" fmla="*/ 4763 h 48"/>
                <a:gd name="T24" fmla="*/ 15875 w 43"/>
                <a:gd name="T25" fmla="*/ 4763 h 48"/>
                <a:gd name="T26" fmla="*/ 7938 w 43"/>
                <a:gd name="T27" fmla="*/ 4763 h 48"/>
                <a:gd name="T28" fmla="*/ 4763 w 43"/>
                <a:gd name="T29" fmla="*/ 0 h 48"/>
                <a:gd name="T30" fmla="*/ 0 w 43"/>
                <a:gd name="T31" fmla="*/ 4763 h 48"/>
                <a:gd name="T32" fmla="*/ 7938 w 43"/>
                <a:gd name="T33" fmla="*/ 11112 h 48"/>
                <a:gd name="T34" fmla="*/ 11113 w 43"/>
                <a:gd name="T35" fmla="*/ 15875 h 48"/>
                <a:gd name="T36" fmla="*/ 15875 w 43"/>
                <a:gd name="T37" fmla="*/ 15875 h 48"/>
                <a:gd name="T38" fmla="*/ 15875 w 43"/>
                <a:gd name="T39" fmla="*/ 19050 h 48"/>
                <a:gd name="T40" fmla="*/ 19050 w 43"/>
                <a:gd name="T41" fmla="*/ 23812 h 48"/>
                <a:gd name="T42" fmla="*/ 22225 w 43"/>
                <a:gd name="T43" fmla="*/ 26988 h 48"/>
                <a:gd name="T44" fmla="*/ 26988 w 43"/>
                <a:gd name="T45" fmla="*/ 38100 h 48"/>
                <a:gd name="T46" fmla="*/ 26988 w 43"/>
                <a:gd name="T47" fmla="*/ 38100 h 48"/>
                <a:gd name="T48" fmla="*/ 34925 w 43"/>
                <a:gd name="T49" fmla="*/ 46037 h 48"/>
                <a:gd name="T50" fmla="*/ 38100 w 43"/>
                <a:gd name="T51" fmla="*/ 49212 h 48"/>
                <a:gd name="T52" fmla="*/ 41275 w 43"/>
                <a:gd name="T53" fmla="*/ 60325 h 48"/>
                <a:gd name="T54" fmla="*/ 52388 w 43"/>
                <a:gd name="T55" fmla="*/ 71438 h 48"/>
                <a:gd name="T56" fmla="*/ 57150 w 43"/>
                <a:gd name="T57" fmla="*/ 71438 h 48"/>
                <a:gd name="T58" fmla="*/ 63500 w 43"/>
                <a:gd name="T59" fmla="*/ 76200 h 48"/>
                <a:gd name="T60" fmla="*/ 68263 w 43"/>
                <a:gd name="T61" fmla="*/ 76200 h 48"/>
                <a:gd name="T62" fmla="*/ 68263 w 43"/>
                <a:gd name="T63" fmla="*/ 60325 h 48"/>
                <a:gd name="T64" fmla="*/ 60325 w 43"/>
                <a:gd name="T65" fmla="*/ 53975 h 48"/>
                <a:gd name="T66" fmla="*/ 60325 w 43"/>
                <a:gd name="T67" fmla="*/ 53975 h 48"/>
                <a:gd name="T68" fmla="*/ 57150 w 43"/>
                <a:gd name="T69" fmla="*/ 46037 h 48"/>
                <a:gd name="T70" fmla="*/ 52388 w 43"/>
                <a:gd name="T71" fmla="*/ 41275 h 48"/>
                <a:gd name="T72" fmla="*/ 52388 w 43"/>
                <a:gd name="T73" fmla="*/ 38100 h 48"/>
                <a:gd name="T74" fmla="*/ 52388 w 43"/>
                <a:gd name="T75" fmla="*/ 38100 h 4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3"/>
                <a:gd name="T115" fmla="*/ 0 h 48"/>
                <a:gd name="T116" fmla="*/ 43 w 43"/>
                <a:gd name="T117" fmla="*/ 48 h 4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3" h="48">
                  <a:moveTo>
                    <a:pt x="33" y="24"/>
                  </a:moveTo>
                  <a:lnTo>
                    <a:pt x="31" y="24"/>
                  </a:lnTo>
                  <a:lnTo>
                    <a:pt x="29" y="22"/>
                  </a:lnTo>
                  <a:lnTo>
                    <a:pt x="26" y="19"/>
                  </a:lnTo>
                  <a:lnTo>
                    <a:pt x="24" y="15"/>
                  </a:lnTo>
                  <a:lnTo>
                    <a:pt x="22" y="15"/>
                  </a:lnTo>
                  <a:lnTo>
                    <a:pt x="19" y="12"/>
                  </a:lnTo>
                  <a:lnTo>
                    <a:pt x="17" y="10"/>
                  </a:lnTo>
                  <a:lnTo>
                    <a:pt x="14" y="7"/>
                  </a:lnTo>
                  <a:lnTo>
                    <a:pt x="12" y="7"/>
                  </a:lnTo>
                  <a:lnTo>
                    <a:pt x="12" y="5"/>
                  </a:lnTo>
                  <a:lnTo>
                    <a:pt x="10" y="3"/>
                  </a:lnTo>
                  <a:lnTo>
                    <a:pt x="5" y="3"/>
                  </a:lnTo>
                  <a:lnTo>
                    <a:pt x="3" y="0"/>
                  </a:lnTo>
                  <a:lnTo>
                    <a:pt x="0" y="3"/>
                  </a:lnTo>
                  <a:lnTo>
                    <a:pt x="5" y="7"/>
                  </a:lnTo>
                  <a:lnTo>
                    <a:pt x="7" y="10"/>
                  </a:lnTo>
                  <a:lnTo>
                    <a:pt x="10" y="10"/>
                  </a:lnTo>
                  <a:lnTo>
                    <a:pt x="10" y="12"/>
                  </a:lnTo>
                  <a:lnTo>
                    <a:pt x="12" y="15"/>
                  </a:lnTo>
                  <a:lnTo>
                    <a:pt x="14" y="17"/>
                  </a:lnTo>
                  <a:lnTo>
                    <a:pt x="17" y="24"/>
                  </a:lnTo>
                  <a:lnTo>
                    <a:pt x="22" y="29"/>
                  </a:lnTo>
                  <a:lnTo>
                    <a:pt x="24" y="31"/>
                  </a:lnTo>
                  <a:lnTo>
                    <a:pt x="26" y="38"/>
                  </a:lnTo>
                  <a:lnTo>
                    <a:pt x="33" y="45"/>
                  </a:lnTo>
                  <a:lnTo>
                    <a:pt x="36" y="45"/>
                  </a:lnTo>
                  <a:lnTo>
                    <a:pt x="40" y="48"/>
                  </a:lnTo>
                  <a:lnTo>
                    <a:pt x="43" y="48"/>
                  </a:lnTo>
                  <a:lnTo>
                    <a:pt x="43" y="38"/>
                  </a:lnTo>
                  <a:lnTo>
                    <a:pt x="38" y="34"/>
                  </a:lnTo>
                  <a:lnTo>
                    <a:pt x="36" y="29"/>
                  </a:lnTo>
                  <a:lnTo>
                    <a:pt x="33" y="26"/>
                  </a:lnTo>
                  <a:lnTo>
                    <a:pt x="33" y="2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07" name="Freeform 890"/>
            <p:cNvSpPr>
              <a:spLocks/>
            </p:cNvSpPr>
            <p:nvPr/>
          </p:nvSpPr>
          <p:spPr bwMode="auto">
            <a:xfrm>
              <a:off x="2232934" y="4084751"/>
              <a:ext cx="7938" cy="7938"/>
            </a:xfrm>
            <a:custGeom>
              <a:avLst/>
              <a:gdLst>
                <a:gd name="T0" fmla="*/ 0 w 5"/>
                <a:gd name="T1" fmla="*/ 0 h 5"/>
                <a:gd name="T2" fmla="*/ 0 w 5"/>
                <a:gd name="T3" fmla="*/ 0 h 5"/>
                <a:gd name="T4" fmla="*/ 0 w 5"/>
                <a:gd name="T5" fmla="*/ 0 h 5"/>
                <a:gd name="T6" fmla="*/ 4763 w 5"/>
                <a:gd name="T7" fmla="*/ 7938 h 5"/>
                <a:gd name="T8" fmla="*/ 7938 w 5"/>
                <a:gd name="T9" fmla="*/ 7938 h 5"/>
                <a:gd name="T10" fmla="*/ 4763 w 5"/>
                <a:gd name="T11" fmla="*/ 0 h 5"/>
                <a:gd name="T12" fmla="*/ 0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0"/>
                  </a:moveTo>
                  <a:lnTo>
                    <a:pt x="0" y="0"/>
                  </a:lnTo>
                  <a:lnTo>
                    <a:pt x="3" y="5"/>
                  </a:lnTo>
                  <a:lnTo>
                    <a:pt x="5" y="5"/>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08" name="Freeform 891"/>
            <p:cNvSpPr>
              <a:spLocks/>
            </p:cNvSpPr>
            <p:nvPr/>
          </p:nvSpPr>
          <p:spPr bwMode="auto">
            <a:xfrm>
              <a:off x="2245634" y="4089513"/>
              <a:ext cx="6350" cy="6350"/>
            </a:xfrm>
            <a:custGeom>
              <a:avLst/>
              <a:gdLst>
                <a:gd name="T0" fmla="*/ 6350 w 4"/>
                <a:gd name="T1" fmla="*/ 3175 h 4"/>
                <a:gd name="T2" fmla="*/ 3175 w 4"/>
                <a:gd name="T3" fmla="*/ 0 h 4"/>
                <a:gd name="T4" fmla="*/ 3175 w 4"/>
                <a:gd name="T5" fmla="*/ 0 h 4"/>
                <a:gd name="T6" fmla="*/ 0 w 4"/>
                <a:gd name="T7" fmla="*/ 3175 h 4"/>
                <a:gd name="T8" fmla="*/ 3175 w 4"/>
                <a:gd name="T9" fmla="*/ 6350 h 4"/>
                <a:gd name="T10" fmla="*/ 6350 w 4"/>
                <a:gd name="T11" fmla="*/ 3175 h 4"/>
                <a:gd name="T12" fmla="*/ 6350 w 4"/>
                <a:gd name="T13" fmla="*/ 3175 h 4"/>
                <a:gd name="T14" fmla="*/ 0 60000 65536"/>
                <a:gd name="T15" fmla="*/ 0 60000 65536"/>
                <a:gd name="T16" fmla="*/ 0 60000 65536"/>
                <a:gd name="T17" fmla="*/ 0 60000 65536"/>
                <a:gd name="T18" fmla="*/ 0 60000 65536"/>
                <a:gd name="T19" fmla="*/ 0 60000 65536"/>
                <a:gd name="T20" fmla="*/ 0 60000 65536"/>
                <a:gd name="T21" fmla="*/ 0 w 4"/>
                <a:gd name="T22" fmla="*/ 0 h 4"/>
                <a:gd name="T23" fmla="*/ 4 w 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4">
                  <a:moveTo>
                    <a:pt x="4" y="2"/>
                  </a:moveTo>
                  <a:lnTo>
                    <a:pt x="2" y="0"/>
                  </a:lnTo>
                  <a:lnTo>
                    <a:pt x="0" y="2"/>
                  </a:lnTo>
                  <a:lnTo>
                    <a:pt x="2" y="4"/>
                  </a:lnTo>
                  <a:lnTo>
                    <a:pt x="4"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09" name="Freeform 892"/>
            <p:cNvSpPr>
              <a:spLocks/>
            </p:cNvSpPr>
            <p:nvPr/>
          </p:nvSpPr>
          <p:spPr bwMode="auto">
            <a:xfrm>
              <a:off x="2237697" y="4111738"/>
              <a:ext cx="49213" cy="19050"/>
            </a:xfrm>
            <a:custGeom>
              <a:avLst/>
              <a:gdLst>
                <a:gd name="T0" fmla="*/ 7938 w 31"/>
                <a:gd name="T1" fmla="*/ 3175 h 12"/>
                <a:gd name="T2" fmla="*/ 0 w 31"/>
                <a:gd name="T3" fmla="*/ 0 h 12"/>
                <a:gd name="T4" fmla="*/ 0 w 31"/>
                <a:gd name="T5" fmla="*/ 6350 h 12"/>
                <a:gd name="T6" fmla="*/ 0 w 31"/>
                <a:gd name="T7" fmla="*/ 11112 h 12"/>
                <a:gd name="T8" fmla="*/ 11113 w 31"/>
                <a:gd name="T9" fmla="*/ 11112 h 12"/>
                <a:gd name="T10" fmla="*/ 14288 w 31"/>
                <a:gd name="T11" fmla="*/ 14288 h 12"/>
                <a:gd name="T12" fmla="*/ 22225 w 31"/>
                <a:gd name="T13" fmla="*/ 14288 h 12"/>
                <a:gd name="T14" fmla="*/ 25400 w 31"/>
                <a:gd name="T15" fmla="*/ 14288 h 12"/>
                <a:gd name="T16" fmla="*/ 38100 w 31"/>
                <a:gd name="T17" fmla="*/ 14288 h 12"/>
                <a:gd name="T18" fmla="*/ 44450 w 31"/>
                <a:gd name="T19" fmla="*/ 19050 h 12"/>
                <a:gd name="T20" fmla="*/ 49213 w 31"/>
                <a:gd name="T21" fmla="*/ 19050 h 12"/>
                <a:gd name="T22" fmla="*/ 49213 w 31"/>
                <a:gd name="T23" fmla="*/ 14288 h 12"/>
                <a:gd name="T24" fmla="*/ 49213 w 31"/>
                <a:gd name="T25" fmla="*/ 14288 h 12"/>
                <a:gd name="T26" fmla="*/ 44450 w 31"/>
                <a:gd name="T27" fmla="*/ 14288 h 12"/>
                <a:gd name="T28" fmla="*/ 38100 w 31"/>
                <a:gd name="T29" fmla="*/ 11112 h 12"/>
                <a:gd name="T30" fmla="*/ 38100 w 31"/>
                <a:gd name="T31" fmla="*/ 6350 h 12"/>
                <a:gd name="T32" fmla="*/ 30163 w 31"/>
                <a:gd name="T33" fmla="*/ 3175 h 12"/>
                <a:gd name="T34" fmla="*/ 25400 w 31"/>
                <a:gd name="T35" fmla="*/ 6350 h 12"/>
                <a:gd name="T36" fmla="*/ 25400 w 31"/>
                <a:gd name="T37" fmla="*/ 6350 h 12"/>
                <a:gd name="T38" fmla="*/ 14288 w 31"/>
                <a:gd name="T39" fmla="*/ 6350 h 12"/>
                <a:gd name="T40" fmla="*/ 14288 w 31"/>
                <a:gd name="T41" fmla="*/ 3175 h 12"/>
                <a:gd name="T42" fmla="*/ 7938 w 31"/>
                <a:gd name="T43" fmla="*/ 3175 h 12"/>
                <a:gd name="T44" fmla="*/ 7938 w 31"/>
                <a:gd name="T45" fmla="*/ 3175 h 1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12"/>
                <a:gd name="T71" fmla="*/ 31 w 31"/>
                <a:gd name="T72" fmla="*/ 12 h 1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12">
                  <a:moveTo>
                    <a:pt x="5" y="2"/>
                  </a:moveTo>
                  <a:lnTo>
                    <a:pt x="0" y="0"/>
                  </a:lnTo>
                  <a:lnTo>
                    <a:pt x="0" y="4"/>
                  </a:lnTo>
                  <a:lnTo>
                    <a:pt x="0" y="7"/>
                  </a:lnTo>
                  <a:lnTo>
                    <a:pt x="7" y="7"/>
                  </a:lnTo>
                  <a:lnTo>
                    <a:pt x="9" y="9"/>
                  </a:lnTo>
                  <a:lnTo>
                    <a:pt x="14" y="9"/>
                  </a:lnTo>
                  <a:lnTo>
                    <a:pt x="16" y="9"/>
                  </a:lnTo>
                  <a:lnTo>
                    <a:pt x="24" y="9"/>
                  </a:lnTo>
                  <a:lnTo>
                    <a:pt x="28" y="12"/>
                  </a:lnTo>
                  <a:lnTo>
                    <a:pt x="31" y="12"/>
                  </a:lnTo>
                  <a:lnTo>
                    <a:pt x="31" y="9"/>
                  </a:lnTo>
                  <a:lnTo>
                    <a:pt x="28" y="9"/>
                  </a:lnTo>
                  <a:lnTo>
                    <a:pt x="24" y="7"/>
                  </a:lnTo>
                  <a:lnTo>
                    <a:pt x="24" y="4"/>
                  </a:lnTo>
                  <a:lnTo>
                    <a:pt x="19" y="2"/>
                  </a:lnTo>
                  <a:lnTo>
                    <a:pt x="16" y="4"/>
                  </a:lnTo>
                  <a:lnTo>
                    <a:pt x="9" y="4"/>
                  </a:lnTo>
                  <a:lnTo>
                    <a:pt x="9" y="2"/>
                  </a:lnTo>
                  <a:lnTo>
                    <a:pt x="5"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10" name="Rectangle 893"/>
            <p:cNvSpPr>
              <a:spLocks noChangeArrowheads="1"/>
            </p:cNvSpPr>
            <p:nvPr/>
          </p:nvSpPr>
          <p:spPr bwMode="auto">
            <a:xfrm>
              <a:off x="2278972" y="4118088"/>
              <a:ext cx="7938" cy="4763"/>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311" name="Freeform 894"/>
            <p:cNvSpPr>
              <a:spLocks/>
            </p:cNvSpPr>
            <p:nvPr/>
          </p:nvSpPr>
          <p:spPr bwMode="auto">
            <a:xfrm>
              <a:off x="2290084" y="4126026"/>
              <a:ext cx="3175" cy="4763"/>
            </a:xfrm>
            <a:custGeom>
              <a:avLst/>
              <a:gdLst>
                <a:gd name="T0" fmla="*/ 3175 w 2"/>
                <a:gd name="T1" fmla="*/ 4763 h 3"/>
                <a:gd name="T2" fmla="*/ 3175 w 2"/>
                <a:gd name="T3" fmla="*/ 0 h 3"/>
                <a:gd name="T4" fmla="*/ 0 w 2"/>
                <a:gd name="T5" fmla="*/ 0 h 3"/>
                <a:gd name="T6" fmla="*/ 0 w 2"/>
                <a:gd name="T7" fmla="*/ 4763 h 3"/>
                <a:gd name="T8" fmla="*/ 3175 w 2"/>
                <a:gd name="T9" fmla="*/ 4763 h 3"/>
                <a:gd name="T10" fmla="*/ 3175 w 2"/>
                <a:gd name="T11" fmla="*/ 4763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2" y="3"/>
                  </a:moveTo>
                  <a:lnTo>
                    <a:pt x="2" y="0"/>
                  </a:lnTo>
                  <a:lnTo>
                    <a:pt x="0" y="0"/>
                  </a:lnTo>
                  <a:lnTo>
                    <a:pt x="0" y="3"/>
                  </a:lnTo>
                  <a:lnTo>
                    <a:pt x="2"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12" name="Freeform 895"/>
            <p:cNvSpPr>
              <a:spLocks/>
            </p:cNvSpPr>
            <p:nvPr/>
          </p:nvSpPr>
          <p:spPr bwMode="auto">
            <a:xfrm>
              <a:off x="2298022" y="4092688"/>
              <a:ext cx="3175" cy="7938"/>
            </a:xfrm>
            <a:custGeom>
              <a:avLst/>
              <a:gdLst>
                <a:gd name="T0" fmla="*/ 3175 w 2"/>
                <a:gd name="T1" fmla="*/ 0 h 5"/>
                <a:gd name="T2" fmla="*/ 0 w 2"/>
                <a:gd name="T3" fmla="*/ 3175 h 5"/>
                <a:gd name="T4" fmla="*/ 0 w 2"/>
                <a:gd name="T5" fmla="*/ 7938 h 5"/>
                <a:gd name="T6" fmla="*/ 3175 w 2"/>
                <a:gd name="T7" fmla="*/ 7938 h 5"/>
                <a:gd name="T8" fmla="*/ 3175 w 2"/>
                <a:gd name="T9" fmla="*/ 0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0"/>
                  </a:moveTo>
                  <a:lnTo>
                    <a:pt x="0" y="2"/>
                  </a:lnTo>
                  <a:lnTo>
                    <a:pt x="0" y="5"/>
                  </a:lnTo>
                  <a:lnTo>
                    <a:pt x="2" y="5"/>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13" name="Freeform 896"/>
            <p:cNvSpPr>
              <a:spLocks/>
            </p:cNvSpPr>
            <p:nvPr/>
          </p:nvSpPr>
          <p:spPr bwMode="auto">
            <a:xfrm>
              <a:off x="2298022" y="4130788"/>
              <a:ext cx="19050" cy="3175"/>
            </a:xfrm>
            <a:custGeom>
              <a:avLst/>
              <a:gdLst>
                <a:gd name="T0" fmla="*/ 0 w 12"/>
                <a:gd name="T1" fmla="*/ 3175 h 2"/>
                <a:gd name="T2" fmla="*/ 6350 w 12"/>
                <a:gd name="T3" fmla="*/ 3175 h 2"/>
                <a:gd name="T4" fmla="*/ 19050 w 12"/>
                <a:gd name="T5" fmla="*/ 3175 h 2"/>
                <a:gd name="T6" fmla="*/ 19050 w 12"/>
                <a:gd name="T7" fmla="*/ 0 h 2"/>
                <a:gd name="T8" fmla="*/ 19050 w 12"/>
                <a:gd name="T9" fmla="*/ 0 h 2"/>
                <a:gd name="T10" fmla="*/ 11112 w 12"/>
                <a:gd name="T11" fmla="*/ 0 h 2"/>
                <a:gd name="T12" fmla="*/ 11112 w 12"/>
                <a:gd name="T13" fmla="*/ 0 h 2"/>
                <a:gd name="T14" fmla="*/ 6350 w 12"/>
                <a:gd name="T15" fmla="*/ 0 h 2"/>
                <a:gd name="T16" fmla="*/ 3175 w 12"/>
                <a:gd name="T17" fmla="*/ 0 h 2"/>
                <a:gd name="T18" fmla="*/ 3175 w 12"/>
                <a:gd name="T19" fmla="*/ 0 h 2"/>
                <a:gd name="T20" fmla="*/ 0 w 12"/>
                <a:gd name="T21" fmla="*/ 0 h 2"/>
                <a:gd name="T22" fmla="*/ 0 w 12"/>
                <a:gd name="T23" fmla="*/ 3175 h 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2"/>
                <a:gd name="T38" fmla="*/ 12 w 12"/>
                <a:gd name="T39" fmla="*/ 2 h 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2">
                  <a:moveTo>
                    <a:pt x="0" y="2"/>
                  </a:moveTo>
                  <a:lnTo>
                    <a:pt x="4" y="2"/>
                  </a:lnTo>
                  <a:lnTo>
                    <a:pt x="12" y="2"/>
                  </a:lnTo>
                  <a:lnTo>
                    <a:pt x="12" y="0"/>
                  </a:lnTo>
                  <a:lnTo>
                    <a:pt x="7" y="0"/>
                  </a:lnTo>
                  <a:lnTo>
                    <a:pt x="4" y="0"/>
                  </a:lnTo>
                  <a:lnTo>
                    <a:pt x="2" y="0"/>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14" name="Freeform 897"/>
            <p:cNvSpPr>
              <a:spLocks/>
            </p:cNvSpPr>
            <p:nvPr/>
          </p:nvSpPr>
          <p:spPr bwMode="auto">
            <a:xfrm>
              <a:off x="2320247" y="4130788"/>
              <a:ext cx="14288" cy="3175"/>
            </a:xfrm>
            <a:custGeom>
              <a:avLst/>
              <a:gdLst>
                <a:gd name="T0" fmla="*/ 14288 w 9"/>
                <a:gd name="T1" fmla="*/ 0 h 2"/>
                <a:gd name="T2" fmla="*/ 14288 w 9"/>
                <a:gd name="T3" fmla="*/ 0 h 2"/>
                <a:gd name="T4" fmla="*/ 7938 w 9"/>
                <a:gd name="T5" fmla="*/ 0 h 2"/>
                <a:gd name="T6" fmla="*/ 0 w 9"/>
                <a:gd name="T7" fmla="*/ 0 h 2"/>
                <a:gd name="T8" fmla="*/ 0 w 9"/>
                <a:gd name="T9" fmla="*/ 3175 h 2"/>
                <a:gd name="T10" fmla="*/ 14288 w 9"/>
                <a:gd name="T11" fmla="*/ 3175 h 2"/>
                <a:gd name="T12" fmla="*/ 14288 w 9"/>
                <a:gd name="T13" fmla="*/ 0 h 2"/>
                <a:gd name="T14" fmla="*/ 0 60000 65536"/>
                <a:gd name="T15" fmla="*/ 0 60000 65536"/>
                <a:gd name="T16" fmla="*/ 0 60000 65536"/>
                <a:gd name="T17" fmla="*/ 0 60000 65536"/>
                <a:gd name="T18" fmla="*/ 0 60000 65536"/>
                <a:gd name="T19" fmla="*/ 0 60000 65536"/>
                <a:gd name="T20" fmla="*/ 0 60000 65536"/>
                <a:gd name="T21" fmla="*/ 0 w 9"/>
                <a:gd name="T22" fmla="*/ 0 h 2"/>
                <a:gd name="T23" fmla="*/ 9 w 9"/>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2">
                  <a:moveTo>
                    <a:pt x="9" y="0"/>
                  </a:moveTo>
                  <a:lnTo>
                    <a:pt x="9" y="0"/>
                  </a:lnTo>
                  <a:lnTo>
                    <a:pt x="5" y="0"/>
                  </a:lnTo>
                  <a:lnTo>
                    <a:pt x="0" y="0"/>
                  </a:lnTo>
                  <a:lnTo>
                    <a:pt x="0" y="2"/>
                  </a:lnTo>
                  <a:lnTo>
                    <a:pt x="9" y="2"/>
                  </a:lnTo>
                  <a:lnTo>
                    <a:pt x="9"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15" name="Freeform 898"/>
            <p:cNvSpPr>
              <a:spLocks/>
            </p:cNvSpPr>
            <p:nvPr/>
          </p:nvSpPr>
          <p:spPr bwMode="auto">
            <a:xfrm>
              <a:off x="2317072" y="4133963"/>
              <a:ext cx="11113" cy="7938"/>
            </a:xfrm>
            <a:custGeom>
              <a:avLst/>
              <a:gdLst>
                <a:gd name="T0" fmla="*/ 0 w 7"/>
                <a:gd name="T1" fmla="*/ 3175 h 5"/>
                <a:gd name="T2" fmla="*/ 3175 w 7"/>
                <a:gd name="T3" fmla="*/ 7938 h 5"/>
                <a:gd name="T4" fmla="*/ 11113 w 7"/>
                <a:gd name="T5" fmla="*/ 7938 h 5"/>
                <a:gd name="T6" fmla="*/ 11113 w 7"/>
                <a:gd name="T7" fmla="*/ 7938 h 5"/>
                <a:gd name="T8" fmla="*/ 6350 w 7"/>
                <a:gd name="T9" fmla="*/ 3175 h 5"/>
                <a:gd name="T10" fmla="*/ 0 w 7"/>
                <a:gd name="T11" fmla="*/ 0 h 5"/>
                <a:gd name="T12" fmla="*/ 0 w 7"/>
                <a:gd name="T13" fmla="*/ 3175 h 5"/>
                <a:gd name="T14" fmla="*/ 0 60000 65536"/>
                <a:gd name="T15" fmla="*/ 0 60000 65536"/>
                <a:gd name="T16" fmla="*/ 0 60000 65536"/>
                <a:gd name="T17" fmla="*/ 0 60000 65536"/>
                <a:gd name="T18" fmla="*/ 0 60000 65536"/>
                <a:gd name="T19" fmla="*/ 0 60000 65536"/>
                <a:gd name="T20" fmla="*/ 0 60000 65536"/>
                <a:gd name="T21" fmla="*/ 0 w 7"/>
                <a:gd name="T22" fmla="*/ 0 h 5"/>
                <a:gd name="T23" fmla="*/ 7 w 7"/>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5">
                  <a:moveTo>
                    <a:pt x="0" y="2"/>
                  </a:moveTo>
                  <a:lnTo>
                    <a:pt x="2" y="5"/>
                  </a:lnTo>
                  <a:lnTo>
                    <a:pt x="7" y="5"/>
                  </a:lnTo>
                  <a:lnTo>
                    <a:pt x="4" y="2"/>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16" name="Freeform 899"/>
            <p:cNvSpPr>
              <a:spLocks/>
            </p:cNvSpPr>
            <p:nvPr/>
          </p:nvSpPr>
          <p:spPr bwMode="auto">
            <a:xfrm>
              <a:off x="2342472" y="4130788"/>
              <a:ext cx="22225" cy="11113"/>
            </a:xfrm>
            <a:custGeom>
              <a:avLst/>
              <a:gdLst>
                <a:gd name="T0" fmla="*/ 0 w 14"/>
                <a:gd name="T1" fmla="*/ 6350 h 7"/>
                <a:gd name="T2" fmla="*/ 0 w 14"/>
                <a:gd name="T3" fmla="*/ 11113 h 7"/>
                <a:gd name="T4" fmla="*/ 4763 w 14"/>
                <a:gd name="T5" fmla="*/ 11113 h 7"/>
                <a:gd name="T6" fmla="*/ 11113 w 14"/>
                <a:gd name="T7" fmla="*/ 6350 h 7"/>
                <a:gd name="T8" fmla="*/ 11113 w 14"/>
                <a:gd name="T9" fmla="*/ 3175 h 7"/>
                <a:gd name="T10" fmla="*/ 15875 w 14"/>
                <a:gd name="T11" fmla="*/ 3175 h 7"/>
                <a:gd name="T12" fmla="*/ 22225 w 14"/>
                <a:gd name="T13" fmla="*/ 3175 h 7"/>
                <a:gd name="T14" fmla="*/ 22225 w 14"/>
                <a:gd name="T15" fmla="*/ 0 h 7"/>
                <a:gd name="T16" fmla="*/ 22225 w 14"/>
                <a:gd name="T17" fmla="*/ 0 h 7"/>
                <a:gd name="T18" fmla="*/ 11113 w 14"/>
                <a:gd name="T19" fmla="*/ 0 h 7"/>
                <a:gd name="T20" fmla="*/ 7938 w 14"/>
                <a:gd name="T21" fmla="*/ 3175 h 7"/>
                <a:gd name="T22" fmla="*/ 4763 w 14"/>
                <a:gd name="T23" fmla="*/ 6350 h 7"/>
                <a:gd name="T24" fmla="*/ 0 w 14"/>
                <a:gd name="T25" fmla="*/ 6350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7"/>
                <a:gd name="T41" fmla="*/ 14 w 14"/>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7">
                  <a:moveTo>
                    <a:pt x="0" y="4"/>
                  </a:moveTo>
                  <a:lnTo>
                    <a:pt x="0" y="7"/>
                  </a:lnTo>
                  <a:lnTo>
                    <a:pt x="3" y="7"/>
                  </a:lnTo>
                  <a:lnTo>
                    <a:pt x="7" y="4"/>
                  </a:lnTo>
                  <a:lnTo>
                    <a:pt x="7" y="2"/>
                  </a:lnTo>
                  <a:lnTo>
                    <a:pt x="10" y="2"/>
                  </a:lnTo>
                  <a:lnTo>
                    <a:pt x="14" y="2"/>
                  </a:lnTo>
                  <a:lnTo>
                    <a:pt x="14" y="0"/>
                  </a:lnTo>
                  <a:lnTo>
                    <a:pt x="7" y="0"/>
                  </a:lnTo>
                  <a:lnTo>
                    <a:pt x="5" y="2"/>
                  </a:lnTo>
                  <a:lnTo>
                    <a:pt x="3" y="4"/>
                  </a:lnTo>
                  <a:lnTo>
                    <a:pt x="0" y="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17" name="Freeform 900"/>
            <p:cNvSpPr>
              <a:spLocks/>
            </p:cNvSpPr>
            <p:nvPr/>
          </p:nvSpPr>
          <p:spPr bwMode="auto">
            <a:xfrm>
              <a:off x="2347234" y="4126026"/>
              <a:ext cx="6350" cy="4763"/>
            </a:xfrm>
            <a:custGeom>
              <a:avLst/>
              <a:gdLst>
                <a:gd name="T0" fmla="*/ 0 w 4"/>
                <a:gd name="T1" fmla="*/ 4763 h 3"/>
                <a:gd name="T2" fmla="*/ 3175 w 4"/>
                <a:gd name="T3" fmla="*/ 4763 h 3"/>
                <a:gd name="T4" fmla="*/ 6350 w 4"/>
                <a:gd name="T5" fmla="*/ 4763 h 3"/>
                <a:gd name="T6" fmla="*/ 6350 w 4"/>
                <a:gd name="T7" fmla="*/ 0 h 3"/>
                <a:gd name="T8" fmla="*/ 3175 w 4"/>
                <a:gd name="T9" fmla="*/ 0 h 3"/>
                <a:gd name="T10" fmla="*/ 0 w 4"/>
                <a:gd name="T11" fmla="*/ 4763 h 3"/>
                <a:gd name="T12" fmla="*/ 0 w 4"/>
                <a:gd name="T13" fmla="*/ 4763 h 3"/>
                <a:gd name="T14" fmla="*/ 0 60000 65536"/>
                <a:gd name="T15" fmla="*/ 0 60000 65536"/>
                <a:gd name="T16" fmla="*/ 0 60000 65536"/>
                <a:gd name="T17" fmla="*/ 0 60000 65536"/>
                <a:gd name="T18" fmla="*/ 0 60000 65536"/>
                <a:gd name="T19" fmla="*/ 0 60000 65536"/>
                <a:gd name="T20" fmla="*/ 0 60000 65536"/>
                <a:gd name="T21" fmla="*/ 0 w 4"/>
                <a:gd name="T22" fmla="*/ 0 h 3"/>
                <a:gd name="T23" fmla="*/ 4 w 4"/>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3">
                  <a:moveTo>
                    <a:pt x="0" y="3"/>
                  </a:moveTo>
                  <a:lnTo>
                    <a:pt x="2" y="3"/>
                  </a:lnTo>
                  <a:lnTo>
                    <a:pt x="4" y="3"/>
                  </a:lnTo>
                  <a:lnTo>
                    <a:pt x="4" y="0"/>
                  </a:lnTo>
                  <a:lnTo>
                    <a:pt x="2" y="0"/>
                  </a:lnTo>
                  <a:lnTo>
                    <a:pt x="0"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18" name="Freeform 901"/>
            <p:cNvSpPr>
              <a:spLocks/>
            </p:cNvSpPr>
            <p:nvPr/>
          </p:nvSpPr>
          <p:spPr bwMode="auto">
            <a:xfrm>
              <a:off x="2342472" y="4126026"/>
              <a:ext cx="4763" cy="4763"/>
            </a:xfrm>
            <a:custGeom>
              <a:avLst/>
              <a:gdLst>
                <a:gd name="T0" fmla="*/ 0 w 3"/>
                <a:gd name="T1" fmla="*/ 4763 h 3"/>
                <a:gd name="T2" fmla="*/ 0 w 3"/>
                <a:gd name="T3" fmla="*/ 4763 h 3"/>
                <a:gd name="T4" fmla="*/ 4763 w 3"/>
                <a:gd name="T5" fmla="*/ 4763 h 3"/>
                <a:gd name="T6" fmla="*/ 4763 w 3"/>
                <a:gd name="T7" fmla="*/ 0 h 3"/>
                <a:gd name="T8" fmla="*/ 0 w 3"/>
                <a:gd name="T9" fmla="*/ 0 h 3"/>
                <a:gd name="T10" fmla="*/ 0 w 3"/>
                <a:gd name="T11" fmla="*/ 4763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0" y="3"/>
                  </a:moveTo>
                  <a:lnTo>
                    <a:pt x="0" y="3"/>
                  </a:lnTo>
                  <a:lnTo>
                    <a:pt x="3" y="3"/>
                  </a:lnTo>
                  <a:lnTo>
                    <a:pt x="3" y="0"/>
                  </a:lnTo>
                  <a:lnTo>
                    <a:pt x="0" y="0"/>
                  </a:lnTo>
                  <a:lnTo>
                    <a:pt x="0"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19" name="Freeform 902"/>
            <p:cNvSpPr>
              <a:spLocks/>
            </p:cNvSpPr>
            <p:nvPr/>
          </p:nvSpPr>
          <p:spPr bwMode="auto">
            <a:xfrm>
              <a:off x="2334534" y="4126026"/>
              <a:ext cx="7938" cy="4763"/>
            </a:xfrm>
            <a:custGeom>
              <a:avLst/>
              <a:gdLst>
                <a:gd name="T0" fmla="*/ 0 w 5"/>
                <a:gd name="T1" fmla="*/ 4763 h 3"/>
                <a:gd name="T2" fmla="*/ 4763 w 5"/>
                <a:gd name="T3" fmla="*/ 4763 h 3"/>
                <a:gd name="T4" fmla="*/ 7938 w 5"/>
                <a:gd name="T5" fmla="*/ 0 h 3"/>
                <a:gd name="T6" fmla="*/ 4763 w 5"/>
                <a:gd name="T7" fmla="*/ 0 h 3"/>
                <a:gd name="T8" fmla="*/ 0 w 5"/>
                <a:gd name="T9" fmla="*/ 476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0" y="3"/>
                  </a:moveTo>
                  <a:lnTo>
                    <a:pt x="3" y="3"/>
                  </a:lnTo>
                  <a:lnTo>
                    <a:pt x="5" y="0"/>
                  </a:lnTo>
                  <a:lnTo>
                    <a:pt x="3" y="0"/>
                  </a:lnTo>
                  <a:lnTo>
                    <a:pt x="0"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20" name="Freeform 903"/>
            <p:cNvSpPr>
              <a:spLocks/>
            </p:cNvSpPr>
            <p:nvPr/>
          </p:nvSpPr>
          <p:spPr bwMode="auto">
            <a:xfrm>
              <a:off x="2358347" y="4122851"/>
              <a:ext cx="3175" cy="3175"/>
            </a:xfrm>
            <a:custGeom>
              <a:avLst/>
              <a:gdLst>
                <a:gd name="T0" fmla="*/ 0 w 2"/>
                <a:gd name="T1" fmla="*/ 3175 h 2"/>
                <a:gd name="T2" fmla="*/ 3175 w 2"/>
                <a:gd name="T3" fmla="*/ 3175 h 2"/>
                <a:gd name="T4" fmla="*/ 3175 w 2"/>
                <a:gd name="T5" fmla="*/ 0 h 2"/>
                <a:gd name="T6" fmla="*/ 3175 w 2"/>
                <a:gd name="T7" fmla="*/ 0 h 2"/>
                <a:gd name="T8" fmla="*/ 0 w 2"/>
                <a:gd name="T9" fmla="*/ 3175 h 2"/>
                <a:gd name="T10" fmla="*/ 0 w 2"/>
                <a:gd name="T11" fmla="*/ 3175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2"/>
                  </a:moveTo>
                  <a:lnTo>
                    <a:pt x="2" y="2"/>
                  </a:lnTo>
                  <a:lnTo>
                    <a:pt x="2"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21" name="Freeform 904"/>
            <p:cNvSpPr>
              <a:spLocks/>
            </p:cNvSpPr>
            <p:nvPr/>
          </p:nvSpPr>
          <p:spPr bwMode="auto">
            <a:xfrm>
              <a:off x="2317072" y="4062526"/>
              <a:ext cx="36513" cy="49213"/>
            </a:xfrm>
            <a:custGeom>
              <a:avLst/>
              <a:gdLst>
                <a:gd name="T0" fmla="*/ 0 w 23"/>
                <a:gd name="T1" fmla="*/ 26988 h 31"/>
                <a:gd name="T2" fmla="*/ 0 w 23"/>
                <a:gd name="T3" fmla="*/ 33338 h 31"/>
                <a:gd name="T4" fmla="*/ 3175 w 23"/>
                <a:gd name="T5" fmla="*/ 33338 h 31"/>
                <a:gd name="T6" fmla="*/ 3175 w 23"/>
                <a:gd name="T7" fmla="*/ 38100 h 31"/>
                <a:gd name="T8" fmla="*/ 3175 w 23"/>
                <a:gd name="T9" fmla="*/ 41275 h 31"/>
                <a:gd name="T10" fmla="*/ 3175 w 23"/>
                <a:gd name="T11" fmla="*/ 44450 h 31"/>
                <a:gd name="T12" fmla="*/ 3175 w 23"/>
                <a:gd name="T13" fmla="*/ 49213 h 31"/>
                <a:gd name="T14" fmla="*/ 3175 w 23"/>
                <a:gd name="T15" fmla="*/ 49213 h 31"/>
                <a:gd name="T16" fmla="*/ 6350 w 23"/>
                <a:gd name="T17" fmla="*/ 41275 h 31"/>
                <a:gd name="T18" fmla="*/ 6350 w 23"/>
                <a:gd name="T19" fmla="*/ 33338 h 31"/>
                <a:gd name="T20" fmla="*/ 6350 w 23"/>
                <a:gd name="T21" fmla="*/ 30163 h 31"/>
                <a:gd name="T22" fmla="*/ 6350 w 23"/>
                <a:gd name="T23" fmla="*/ 30163 h 31"/>
                <a:gd name="T24" fmla="*/ 11113 w 23"/>
                <a:gd name="T25" fmla="*/ 30163 h 31"/>
                <a:gd name="T26" fmla="*/ 11113 w 23"/>
                <a:gd name="T27" fmla="*/ 26988 h 31"/>
                <a:gd name="T28" fmla="*/ 11113 w 23"/>
                <a:gd name="T29" fmla="*/ 30163 h 31"/>
                <a:gd name="T30" fmla="*/ 11113 w 23"/>
                <a:gd name="T31" fmla="*/ 33338 h 31"/>
                <a:gd name="T32" fmla="*/ 14288 w 23"/>
                <a:gd name="T33" fmla="*/ 38100 h 31"/>
                <a:gd name="T34" fmla="*/ 14288 w 23"/>
                <a:gd name="T35" fmla="*/ 44450 h 31"/>
                <a:gd name="T36" fmla="*/ 17463 w 23"/>
                <a:gd name="T37" fmla="*/ 44450 h 31"/>
                <a:gd name="T38" fmla="*/ 17463 w 23"/>
                <a:gd name="T39" fmla="*/ 38100 h 31"/>
                <a:gd name="T40" fmla="*/ 22225 w 23"/>
                <a:gd name="T41" fmla="*/ 38100 h 31"/>
                <a:gd name="T42" fmla="*/ 22225 w 23"/>
                <a:gd name="T43" fmla="*/ 38100 h 31"/>
                <a:gd name="T44" fmla="*/ 17463 w 23"/>
                <a:gd name="T45" fmla="*/ 33338 h 31"/>
                <a:gd name="T46" fmla="*/ 17463 w 23"/>
                <a:gd name="T47" fmla="*/ 26988 h 31"/>
                <a:gd name="T48" fmla="*/ 14288 w 23"/>
                <a:gd name="T49" fmla="*/ 26988 h 31"/>
                <a:gd name="T50" fmla="*/ 14288 w 23"/>
                <a:gd name="T51" fmla="*/ 22225 h 31"/>
                <a:gd name="T52" fmla="*/ 14288 w 23"/>
                <a:gd name="T53" fmla="*/ 22225 h 31"/>
                <a:gd name="T54" fmla="*/ 17463 w 23"/>
                <a:gd name="T55" fmla="*/ 22225 h 31"/>
                <a:gd name="T56" fmla="*/ 22225 w 23"/>
                <a:gd name="T57" fmla="*/ 19050 h 31"/>
                <a:gd name="T58" fmla="*/ 25400 w 23"/>
                <a:gd name="T59" fmla="*/ 19050 h 31"/>
                <a:gd name="T60" fmla="*/ 25400 w 23"/>
                <a:gd name="T61" fmla="*/ 14288 h 31"/>
                <a:gd name="T62" fmla="*/ 25400 w 23"/>
                <a:gd name="T63" fmla="*/ 14288 h 31"/>
                <a:gd name="T64" fmla="*/ 17463 w 23"/>
                <a:gd name="T65" fmla="*/ 14288 h 31"/>
                <a:gd name="T66" fmla="*/ 14288 w 23"/>
                <a:gd name="T67" fmla="*/ 19050 h 31"/>
                <a:gd name="T68" fmla="*/ 11113 w 23"/>
                <a:gd name="T69" fmla="*/ 19050 h 31"/>
                <a:gd name="T70" fmla="*/ 6350 w 23"/>
                <a:gd name="T71" fmla="*/ 14288 h 31"/>
                <a:gd name="T72" fmla="*/ 6350 w 23"/>
                <a:gd name="T73" fmla="*/ 11113 h 31"/>
                <a:gd name="T74" fmla="*/ 6350 w 23"/>
                <a:gd name="T75" fmla="*/ 7938 h 31"/>
                <a:gd name="T76" fmla="*/ 25400 w 23"/>
                <a:gd name="T77" fmla="*/ 7938 h 31"/>
                <a:gd name="T78" fmla="*/ 30163 w 23"/>
                <a:gd name="T79" fmla="*/ 7938 h 31"/>
                <a:gd name="T80" fmla="*/ 33338 w 23"/>
                <a:gd name="T81" fmla="*/ 7938 h 31"/>
                <a:gd name="T82" fmla="*/ 36513 w 23"/>
                <a:gd name="T83" fmla="*/ 0 h 31"/>
                <a:gd name="T84" fmla="*/ 33338 w 23"/>
                <a:gd name="T85" fmla="*/ 0 h 31"/>
                <a:gd name="T86" fmla="*/ 30163 w 23"/>
                <a:gd name="T87" fmla="*/ 3175 h 31"/>
                <a:gd name="T88" fmla="*/ 25400 w 23"/>
                <a:gd name="T89" fmla="*/ 3175 h 31"/>
                <a:gd name="T90" fmla="*/ 17463 w 23"/>
                <a:gd name="T91" fmla="*/ 3175 h 31"/>
                <a:gd name="T92" fmla="*/ 14288 w 23"/>
                <a:gd name="T93" fmla="*/ 0 h 31"/>
                <a:gd name="T94" fmla="*/ 11113 w 23"/>
                <a:gd name="T95" fmla="*/ 0 h 31"/>
                <a:gd name="T96" fmla="*/ 11113 w 23"/>
                <a:gd name="T97" fmla="*/ 3175 h 31"/>
                <a:gd name="T98" fmla="*/ 6350 w 23"/>
                <a:gd name="T99" fmla="*/ 3175 h 31"/>
                <a:gd name="T100" fmla="*/ 6350 w 23"/>
                <a:gd name="T101" fmla="*/ 7938 h 31"/>
                <a:gd name="T102" fmla="*/ 3175 w 23"/>
                <a:gd name="T103" fmla="*/ 11113 h 31"/>
                <a:gd name="T104" fmla="*/ 3175 w 23"/>
                <a:gd name="T105" fmla="*/ 14288 h 31"/>
                <a:gd name="T106" fmla="*/ 3175 w 23"/>
                <a:gd name="T107" fmla="*/ 19050 h 31"/>
                <a:gd name="T108" fmla="*/ 3175 w 23"/>
                <a:gd name="T109" fmla="*/ 22225 h 31"/>
                <a:gd name="T110" fmla="*/ 0 w 23"/>
                <a:gd name="T111" fmla="*/ 26988 h 31"/>
                <a:gd name="T112" fmla="*/ 0 w 23"/>
                <a:gd name="T113" fmla="*/ 26988 h 3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3"/>
                <a:gd name="T172" fmla="*/ 0 h 31"/>
                <a:gd name="T173" fmla="*/ 23 w 23"/>
                <a:gd name="T174" fmla="*/ 31 h 3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3" h="31">
                  <a:moveTo>
                    <a:pt x="0" y="17"/>
                  </a:moveTo>
                  <a:lnTo>
                    <a:pt x="0" y="21"/>
                  </a:lnTo>
                  <a:lnTo>
                    <a:pt x="2" y="21"/>
                  </a:lnTo>
                  <a:lnTo>
                    <a:pt x="2" y="24"/>
                  </a:lnTo>
                  <a:lnTo>
                    <a:pt x="2" y="26"/>
                  </a:lnTo>
                  <a:lnTo>
                    <a:pt x="2" y="28"/>
                  </a:lnTo>
                  <a:lnTo>
                    <a:pt x="2" y="31"/>
                  </a:lnTo>
                  <a:lnTo>
                    <a:pt x="4" y="26"/>
                  </a:lnTo>
                  <a:lnTo>
                    <a:pt x="4" y="21"/>
                  </a:lnTo>
                  <a:lnTo>
                    <a:pt x="4" y="19"/>
                  </a:lnTo>
                  <a:lnTo>
                    <a:pt x="7" y="19"/>
                  </a:lnTo>
                  <a:lnTo>
                    <a:pt x="7" y="17"/>
                  </a:lnTo>
                  <a:lnTo>
                    <a:pt x="7" y="19"/>
                  </a:lnTo>
                  <a:lnTo>
                    <a:pt x="7" y="21"/>
                  </a:lnTo>
                  <a:lnTo>
                    <a:pt x="9" y="24"/>
                  </a:lnTo>
                  <a:lnTo>
                    <a:pt x="9" y="28"/>
                  </a:lnTo>
                  <a:lnTo>
                    <a:pt x="11" y="28"/>
                  </a:lnTo>
                  <a:lnTo>
                    <a:pt x="11" y="24"/>
                  </a:lnTo>
                  <a:lnTo>
                    <a:pt x="14" y="24"/>
                  </a:lnTo>
                  <a:lnTo>
                    <a:pt x="11" y="21"/>
                  </a:lnTo>
                  <a:lnTo>
                    <a:pt x="11" y="17"/>
                  </a:lnTo>
                  <a:lnTo>
                    <a:pt x="9" y="17"/>
                  </a:lnTo>
                  <a:lnTo>
                    <a:pt x="9" y="14"/>
                  </a:lnTo>
                  <a:lnTo>
                    <a:pt x="11" y="14"/>
                  </a:lnTo>
                  <a:lnTo>
                    <a:pt x="14" y="12"/>
                  </a:lnTo>
                  <a:lnTo>
                    <a:pt x="16" y="12"/>
                  </a:lnTo>
                  <a:lnTo>
                    <a:pt x="16" y="9"/>
                  </a:lnTo>
                  <a:lnTo>
                    <a:pt x="11" y="9"/>
                  </a:lnTo>
                  <a:lnTo>
                    <a:pt x="9" y="12"/>
                  </a:lnTo>
                  <a:lnTo>
                    <a:pt x="7" y="12"/>
                  </a:lnTo>
                  <a:lnTo>
                    <a:pt x="4" y="9"/>
                  </a:lnTo>
                  <a:lnTo>
                    <a:pt x="4" y="7"/>
                  </a:lnTo>
                  <a:lnTo>
                    <a:pt x="4" y="5"/>
                  </a:lnTo>
                  <a:lnTo>
                    <a:pt x="16" y="5"/>
                  </a:lnTo>
                  <a:lnTo>
                    <a:pt x="19" y="5"/>
                  </a:lnTo>
                  <a:lnTo>
                    <a:pt x="21" y="5"/>
                  </a:lnTo>
                  <a:lnTo>
                    <a:pt x="23" y="0"/>
                  </a:lnTo>
                  <a:lnTo>
                    <a:pt x="21" y="0"/>
                  </a:lnTo>
                  <a:lnTo>
                    <a:pt x="19" y="2"/>
                  </a:lnTo>
                  <a:lnTo>
                    <a:pt x="16" y="2"/>
                  </a:lnTo>
                  <a:lnTo>
                    <a:pt x="11" y="2"/>
                  </a:lnTo>
                  <a:lnTo>
                    <a:pt x="9" y="0"/>
                  </a:lnTo>
                  <a:lnTo>
                    <a:pt x="7" y="0"/>
                  </a:lnTo>
                  <a:lnTo>
                    <a:pt x="7" y="2"/>
                  </a:lnTo>
                  <a:lnTo>
                    <a:pt x="4" y="2"/>
                  </a:lnTo>
                  <a:lnTo>
                    <a:pt x="4" y="5"/>
                  </a:lnTo>
                  <a:lnTo>
                    <a:pt x="2" y="7"/>
                  </a:lnTo>
                  <a:lnTo>
                    <a:pt x="2" y="9"/>
                  </a:lnTo>
                  <a:lnTo>
                    <a:pt x="2" y="12"/>
                  </a:lnTo>
                  <a:lnTo>
                    <a:pt x="2" y="14"/>
                  </a:lnTo>
                  <a:lnTo>
                    <a:pt x="0" y="17"/>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22" name="Freeform 905"/>
            <p:cNvSpPr>
              <a:spLocks/>
            </p:cNvSpPr>
            <p:nvPr/>
          </p:nvSpPr>
          <p:spPr bwMode="auto">
            <a:xfrm>
              <a:off x="2320247" y="3946638"/>
              <a:ext cx="19050" cy="36513"/>
            </a:xfrm>
            <a:custGeom>
              <a:avLst/>
              <a:gdLst>
                <a:gd name="T0" fmla="*/ 0 w 12"/>
                <a:gd name="T1" fmla="*/ 14288 h 23"/>
                <a:gd name="T2" fmla="*/ 0 w 12"/>
                <a:gd name="T3" fmla="*/ 17463 h 23"/>
                <a:gd name="T4" fmla="*/ 3175 w 12"/>
                <a:gd name="T5" fmla="*/ 25400 h 23"/>
                <a:gd name="T6" fmla="*/ 7938 w 12"/>
                <a:gd name="T7" fmla="*/ 25400 h 23"/>
                <a:gd name="T8" fmla="*/ 7938 w 12"/>
                <a:gd name="T9" fmla="*/ 33338 h 23"/>
                <a:gd name="T10" fmla="*/ 11112 w 12"/>
                <a:gd name="T11" fmla="*/ 36513 h 23"/>
                <a:gd name="T12" fmla="*/ 11112 w 12"/>
                <a:gd name="T13" fmla="*/ 33338 h 23"/>
                <a:gd name="T14" fmla="*/ 14288 w 12"/>
                <a:gd name="T15" fmla="*/ 30163 h 23"/>
                <a:gd name="T16" fmla="*/ 11112 w 12"/>
                <a:gd name="T17" fmla="*/ 30163 h 23"/>
                <a:gd name="T18" fmla="*/ 11112 w 12"/>
                <a:gd name="T19" fmla="*/ 22225 h 23"/>
                <a:gd name="T20" fmla="*/ 11112 w 12"/>
                <a:gd name="T21" fmla="*/ 17463 h 23"/>
                <a:gd name="T22" fmla="*/ 19050 w 12"/>
                <a:gd name="T23" fmla="*/ 14288 h 23"/>
                <a:gd name="T24" fmla="*/ 19050 w 12"/>
                <a:gd name="T25" fmla="*/ 11113 h 23"/>
                <a:gd name="T26" fmla="*/ 14288 w 12"/>
                <a:gd name="T27" fmla="*/ 6350 h 23"/>
                <a:gd name="T28" fmla="*/ 14288 w 12"/>
                <a:gd name="T29" fmla="*/ 3175 h 23"/>
                <a:gd name="T30" fmla="*/ 14288 w 12"/>
                <a:gd name="T31" fmla="*/ 0 h 23"/>
                <a:gd name="T32" fmla="*/ 11112 w 12"/>
                <a:gd name="T33" fmla="*/ 3175 h 23"/>
                <a:gd name="T34" fmla="*/ 7938 w 12"/>
                <a:gd name="T35" fmla="*/ 0 h 23"/>
                <a:gd name="T36" fmla="*/ 7938 w 12"/>
                <a:gd name="T37" fmla="*/ 3175 h 23"/>
                <a:gd name="T38" fmla="*/ 7938 w 12"/>
                <a:gd name="T39" fmla="*/ 3175 h 23"/>
                <a:gd name="T40" fmla="*/ 3175 w 12"/>
                <a:gd name="T41" fmla="*/ 6350 h 23"/>
                <a:gd name="T42" fmla="*/ 3175 w 12"/>
                <a:gd name="T43" fmla="*/ 14288 h 23"/>
                <a:gd name="T44" fmla="*/ 0 w 12"/>
                <a:gd name="T45" fmla="*/ 14288 h 2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
                <a:gd name="T70" fmla="*/ 0 h 23"/>
                <a:gd name="T71" fmla="*/ 12 w 12"/>
                <a:gd name="T72" fmla="*/ 23 h 2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 h="23">
                  <a:moveTo>
                    <a:pt x="0" y="9"/>
                  </a:moveTo>
                  <a:lnTo>
                    <a:pt x="0" y="11"/>
                  </a:lnTo>
                  <a:lnTo>
                    <a:pt x="2" y="16"/>
                  </a:lnTo>
                  <a:lnTo>
                    <a:pt x="5" y="16"/>
                  </a:lnTo>
                  <a:lnTo>
                    <a:pt x="5" y="21"/>
                  </a:lnTo>
                  <a:lnTo>
                    <a:pt x="7" y="23"/>
                  </a:lnTo>
                  <a:lnTo>
                    <a:pt x="7" y="21"/>
                  </a:lnTo>
                  <a:lnTo>
                    <a:pt x="9" y="19"/>
                  </a:lnTo>
                  <a:lnTo>
                    <a:pt x="7" y="19"/>
                  </a:lnTo>
                  <a:lnTo>
                    <a:pt x="7" y="14"/>
                  </a:lnTo>
                  <a:lnTo>
                    <a:pt x="7" y="11"/>
                  </a:lnTo>
                  <a:lnTo>
                    <a:pt x="12" y="9"/>
                  </a:lnTo>
                  <a:lnTo>
                    <a:pt x="12" y="7"/>
                  </a:lnTo>
                  <a:lnTo>
                    <a:pt x="9" y="4"/>
                  </a:lnTo>
                  <a:lnTo>
                    <a:pt x="9" y="2"/>
                  </a:lnTo>
                  <a:lnTo>
                    <a:pt x="9" y="0"/>
                  </a:lnTo>
                  <a:lnTo>
                    <a:pt x="7" y="2"/>
                  </a:lnTo>
                  <a:lnTo>
                    <a:pt x="5" y="0"/>
                  </a:lnTo>
                  <a:lnTo>
                    <a:pt x="5" y="2"/>
                  </a:lnTo>
                  <a:lnTo>
                    <a:pt x="2" y="4"/>
                  </a:lnTo>
                  <a:lnTo>
                    <a:pt x="2" y="9"/>
                  </a:lnTo>
                  <a:lnTo>
                    <a:pt x="0" y="9"/>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23" name="Freeform 906"/>
            <p:cNvSpPr>
              <a:spLocks/>
            </p:cNvSpPr>
            <p:nvPr/>
          </p:nvSpPr>
          <p:spPr bwMode="auto">
            <a:xfrm>
              <a:off x="2320247" y="3946638"/>
              <a:ext cx="19050" cy="36513"/>
            </a:xfrm>
            <a:custGeom>
              <a:avLst/>
              <a:gdLst>
                <a:gd name="T0" fmla="*/ 0 w 12"/>
                <a:gd name="T1" fmla="*/ 14288 h 23"/>
                <a:gd name="T2" fmla="*/ 0 w 12"/>
                <a:gd name="T3" fmla="*/ 17463 h 23"/>
                <a:gd name="T4" fmla="*/ 3175 w 12"/>
                <a:gd name="T5" fmla="*/ 25400 h 23"/>
                <a:gd name="T6" fmla="*/ 7938 w 12"/>
                <a:gd name="T7" fmla="*/ 25400 h 23"/>
                <a:gd name="T8" fmla="*/ 7938 w 12"/>
                <a:gd name="T9" fmla="*/ 33338 h 23"/>
                <a:gd name="T10" fmla="*/ 11112 w 12"/>
                <a:gd name="T11" fmla="*/ 36513 h 23"/>
                <a:gd name="T12" fmla="*/ 11112 w 12"/>
                <a:gd name="T13" fmla="*/ 33338 h 23"/>
                <a:gd name="T14" fmla="*/ 14288 w 12"/>
                <a:gd name="T15" fmla="*/ 30163 h 23"/>
                <a:gd name="T16" fmla="*/ 11112 w 12"/>
                <a:gd name="T17" fmla="*/ 30163 h 23"/>
                <a:gd name="T18" fmla="*/ 11112 w 12"/>
                <a:gd name="T19" fmla="*/ 22225 h 23"/>
                <a:gd name="T20" fmla="*/ 11112 w 12"/>
                <a:gd name="T21" fmla="*/ 17463 h 23"/>
                <a:gd name="T22" fmla="*/ 19050 w 12"/>
                <a:gd name="T23" fmla="*/ 14288 h 23"/>
                <a:gd name="T24" fmla="*/ 19050 w 12"/>
                <a:gd name="T25" fmla="*/ 11113 h 23"/>
                <a:gd name="T26" fmla="*/ 14288 w 12"/>
                <a:gd name="T27" fmla="*/ 6350 h 23"/>
                <a:gd name="T28" fmla="*/ 14288 w 12"/>
                <a:gd name="T29" fmla="*/ 3175 h 23"/>
                <a:gd name="T30" fmla="*/ 14288 w 12"/>
                <a:gd name="T31" fmla="*/ 0 h 23"/>
                <a:gd name="T32" fmla="*/ 11112 w 12"/>
                <a:gd name="T33" fmla="*/ 3175 h 23"/>
                <a:gd name="T34" fmla="*/ 7938 w 12"/>
                <a:gd name="T35" fmla="*/ 0 h 23"/>
                <a:gd name="T36" fmla="*/ 7938 w 12"/>
                <a:gd name="T37" fmla="*/ 3175 h 23"/>
                <a:gd name="T38" fmla="*/ 7938 w 12"/>
                <a:gd name="T39" fmla="*/ 3175 h 23"/>
                <a:gd name="T40" fmla="*/ 3175 w 12"/>
                <a:gd name="T41" fmla="*/ 6350 h 23"/>
                <a:gd name="T42" fmla="*/ 3175 w 12"/>
                <a:gd name="T43" fmla="*/ 14288 h 23"/>
                <a:gd name="T44" fmla="*/ 0 w 12"/>
                <a:gd name="T45" fmla="*/ 14288 h 2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
                <a:gd name="T70" fmla="*/ 0 h 23"/>
                <a:gd name="T71" fmla="*/ 12 w 12"/>
                <a:gd name="T72" fmla="*/ 23 h 2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 h="23">
                  <a:moveTo>
                    <a:pt x="0" y="9"/>
                  </a:moveTo>
                  <a:lnTo>
                    <a:pt x="0" y="11"/>
                  </a:lnTo>
                  <a:lnTo>
                    <a:pt x="2" y="16"/>
                  </a:lnTo>
                  <a:lnTo>
                    <a:pt x="5" y="16"/>
                  </a:lnTo>
                  <a:lnTo>
                    <a:pt x="5" y="21"/>
                  </a:lnTo>
                  <a:lnTo>
                    <a:pt x="7" y="23"/>
                  </a:lnTo>
                  <a:lnTo>
                    <a:pt x="7" y="21"/>
                  </a:lnTo>
                  <a:lnTo>
                    <a:pt x="9" y="19"/>
                  </a:lnTo>
                  <a:lnTo>
                    <a:pt x="7" y="19"/>
                  </a:lnTo>
                  <a:lnTo>
                    <a:pt x="7" y="14"/>
                  </a:lnTo>
                  <a:lnTo>
                    <a:pt x="7" y="11"/>
                  </a:lnTo>
                  <a:lnTo>
                    <a:pt x="12" y="9"/>
                  </a:lnTo>
                  <a:lnTo>
                    <a:pt x="12" y="7"/>
                  </a:lnTo>
                  <a:lnTo>
                    <a:pt x="9" y="4"/>
                  </a:lnTo>
                  <a:lnTo>
                    <a:pt x="9" y="2"/>
                  </a:lnTo>
                  <a:lnTo>
                    <a:pt x="9" y="0"/>
                  </a:lnTo>
                  <a:lnTo>
                    <a:pt x="7" y="2"/>
                  </a:lnTo>
                  <a:lnTo>
                    <a:pt x="5" y="0"/>
                  </a:lnTo>
                  <a:lnTo>
                    <a:pt x="5" y="2"/>
                  </a:lnTo>
                  <a:lnTo>
                    <a:pt x="2" y="4"/>
                  </a:lnTo>
                  <a:lnTo>
                    <a:pt x="2" y="9"/>
                  </a:lnTo>
                  <a:lnTo>
                    <a:pt x="0" y="9"/>
                  </a:lnTo>
                </a:path>
              </a:pathLst>
            </a:custGeom>
            <a:noFill/>
            <a:ln w="9525">
              <a:noFill/>
              <a:miter lim="800000"/>
              <a:headEnd/>
              <a:tailEnd/>
            </a:ln>
          </p:spPr>
          <p:txBody>
            <a:bodyPr/>
            <a:lstStyle/>
            <a:p>
              <a:endParaRPr lang="zh-CN" altLang="en-US">
                <a:latin typeface="Calibri" pitchFamily="34" charset="0"/>
              </a:endParaRPr>
            </a:p>
          </p:txBody>
        </p:sp>
        <p:sp>
          <p:nvSpPr>
            <p:cNvPr id="136324" name="Freeform 907"/>
            <p:cNvSpPr>
              <a:spLocks/>
            </p:cNvSpPr>
            <p:nvPr/>
          </p:nvSpPr>
          <p:spPr bwMode="auto">
            <a:xfrm>
              <a:off x="2323422" y="3979976"/>
              <a:ext cx="7938" cy="11113"/>
            </a:xfrm>
            <a:custGeom>
              <a:avLst/>
              <a:gdLst>
                <a:gd name="T0" fmla="*/ 4763 w 5"/>
                <a:gd name="T1" fmla="*/ 3175 h 7"/>
                <a:gd name="T2" fmla="*/ 0 w 5"/>
                <a:gd name="T3" fmla="*/ 0 h 7"/>
                <a:gd name="T4" fmla="*/ 0 w 5"/>
                <a:gd name="T5" fmla="*/ 3175 h 7"/>
                <a:gd name="T6" fmla="*/ 4763 w 5"/>
                <a:gd name="T7" fmla="*/ 3175 h 7"/>
                <a:gd name="T8" fmla="*/ 4763 w 5"/>
                <a:gd name="T9" fmla="*/ 11113 h 7"/>
                <a:gd name="T10" fmla="*/ 7938 w 5"/>
                <a:gd name="T11" fmla="*/ 11113 h 7"/>
                <a:gd name="T12" fmla="*/ 7938 w 5"/>
                <a:gd name="T13" fmla="*/ 7938 h 7"/>
                <a:gd name="T14" fmla="*/ 7938 w 5"/>
                <a:gd name="T15" fmla="*/ 3175 h 7"/>
                <a:gd name="T16" fmla="*/ 4763 w 5"/>
                <a:gd name="T17" fmla="*/ 317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3" y="2"/>
                  </a:moveTo>
                  <a:lnTo>
                    <a:pt x="0" y="0"/>
                  </a:lnTo>
                  <a:lnTo>
                    <a:pt x="0" y="2"/>
                  </a:lnTo>
                  <a:lnTo>
                    <a:pt x="3" y="2"/>
                  </a:lnTo>
                  <a:lnTo>
                    <a:pt x="3" y="7"/>
                  </a:lnTo>
                  <a:lnTo>
                    <a:pt x="5" y="7"/>
                  </a:lnTo>
                  <a:lnTo>
                    <a:pt x="5" y="5"/>
                  </a:lnTo>
                  <a:lnTo>
                    <a:pt x="5" y="2"/>
                  </a:lnTo>
                  <a:lnTo>
                    <a:pt x="3"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25" name="Freeform 908"/>
            <p:cNvSpPr>
              <a:spLocks/>
            </p:cNvSpPr>
            <p:nvPr/>
          </p:nvSpPr>
          <p:spPr bwMode="auto">
            <a:xfrm>
              <a:off x="2323422" y="3979976"/>
              <a:ext cx="7938" cy="11113"/>
            </a:xfrm>
            <a:custGeom>
              <a:avLst/>
              <a:gdLst>
                <a:gd name="T0" fmla="*/ 4763 w 5"/>
                <a:gd name="T1" fmla="*/ 3175 h 7"/>
                <a:gd name="T2" fmla="*/ 0 w 5"/>
                <a:gd name="T3" fmla="*/ 0 h 7"/>
                <a:gd name="T4" fmla="*/ 0 w 5"/>
                <a:gd name="T5" fmla="*/ 3175 h 7"/>
                <a:gd name="T6" fmla="*/ 4763 w 5"/>
                <a:gd name="T7" fmla="*/ 3175 h 7"/>
                <a:gd name="T8" fmla="*/ 4763 w 5"/>
                <a:gd name="T9" fmla="*/ 11113 h 7"/>
                <a:gd name="T10" fmla="*/ 7938 w 5"/>
                <a:gd name="T11" fmla="*/ 11113 h 7"/>
                <a:gd name="T12" fmla="*/ 7938 w 5"/>
                <a:gd name="T13" fmla="*/ 7938 h 7"/>
                <a:gd name="T14" fmla="*/ 7938 w 5"/>
                <a:gd name="T15" fmla="*/ 3175 h 7"/>
                <a:gd name="T16" fmla="*/ 4763 w 5"/>
                <a:gd name="T17" fmla="*/ 317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3" y="2"/>
                  </a:moveTo>
                  <a:lnTo>
                    <a:pt x="0" y="0"/>
                  </a:lnTo>
                  <a:lnTo>
                    <a:pt x="0" y="2"/>
                  </a:lnTo>
                  <a:lnTo>
                    <a:pt x="3" y="2"/>
                  </a:lnTo>
                  <a:lnTo>
                    <a:pt x="3" y="7"/>
                  </a:lnTo>
                  <a:lnTo>
                    <a:pt x="5" y="7"/>
                  </a:lnTo>
                  <a:lnTo>
                    <a:pt x="5" y="5"/>
                  </a:lnTo>
                  <a:lnTo>
                    <a:pt x="5" y="2"/>
                  </a:lnTo>
                  <a:lnTo>
                    <a:pt x="3" y="2"/>
                  </a:lnTo>
                </a:path>
              </a:pathLst>
            </a:custGeom>
            <a:noFill/>
            <a:ln w="9525">
              <a:noFill/>
              <a:miter lim="800000"/>
              <a:headEnd/>
              <a:tailEnd/>
            </a:ln>
          </p:spPr>
          <p:txBody>
            <a:bodyPr/>
            <a:lstStyle/>
            <a:p>
              <a:endParaRPr lang="zh-CN" altLang="en-US">
                <a:latin typeface="Calibri" pitchFamily="34" charset="0"/>
              </a:endParaRPr>
            </a:p>
          </p:txBody>
        </p:sp>
        <p:sp>
          <p:nvSpPr>
            <p:cNvPr id="136326" name="Freeform 909"/>
            <p:cNvSpPr>
              <a:spLocks/>
            </p:cNvSpPr>
            <p:nvPr/>
          </p:nvSpPr>
          <p:spPr bwMode="auto">
            <a:xfrm>
              <a:off x="2334534" y="3976801"/>
              <a:ext cx="12700" cy="11113"/>
            </a:xfrm>
            <a:custGeom>
              <a:avLst/>
              <a:gdLst>
                <a:gd name="T0" fmla="*/ 7937 w 8"/>
                <a:gd name="T1" fmla="*/ 3175 h 7"/>
                <a:gd name="T2" fmla="*/ 4762 w 8"/>
                <a:gd name="T3" fmla="*/ 0 h 7"/>
                <a:gd name="T4" fmla="*/ 0 w 8"/>
                <a:gd name="T5" fmla="*/ 0 h 7"/>
                <a:gd name="T6" fmla="*/ 0 w 8"/>
                <a:gd name="T7" fmla="*/ 3175 h 7"/>
                <a:gd name="T8" fmla="*/ 4762 w 8"/>
                <a:gd name="T9" fmla="*/ 6350 h 7"/>
                <a:gd name="T10" fmla="*/ 4762 w 8"/>
                <a:gd name="T11" fmla="*/ 3175 h 7"/>
                <a:gd name="T12" fmla="*/ 7937 w 8"/>
                <a:gd name="T13" fmla="*/ 6350 h 7"/>
                <a:gd name="T14" fmla="*/ 12700 w 8"/>
                <a:gd name="T15" fmla="*/ 11113 h 7"/>
                <a:gd name="T16" fmla="*/ 12700 w 8"/>
                <a:gd name="T17" fmla="*/ 11113 h 7"/>
                <a:gd name="T18" fmla="*/ 12700 w 8"/>
                <a:gd name="T19" fmla="*/ 6350 h 7"/>
                <a:gd name="T20" fmla="*/ 12700 w 8"/>
                <a:gd name="T21" fmla="*/ 3175 h 7"/>
                <a:gd name="T22" fmla="*/ 7937 w 8"/>
                <a:gd name="T23" fmla="*/ 3175 h 7"/>
                <a:gd name="T24" fmla="*/ 7937 w 8"/>
                <a:gd name="T25" fmla="*/ 3175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7"/>
                <a:gd name="T41" fmla="*/ 8 w 8"/>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7">
                  <a:moveTo>
                    <a:pt x="5" y="2"/>
                  </a:moveTo>
                  <a:lnTo>
                    <a:pt x="3" y="0"/>
                  </a:lnTo>
                  <a:lnTo>
                    <a:pt x="0" y="0"/>
                  </a:lnTo>
                  <a:lnTo>
                    <a:pt x="0" y="2"/>
                  </a:lnTo>
                  <a:lnTo>
                    <a:pt x="3" y="4"/>
                  </a:lnTo>
                  <a:lnTo>
                    <a:pt x="3" y="2"/>
                  </a:lnTo>
                  <a:lnTo>
                    <a:pt x="5" y="4"/>
                  </a:lnTo>
                  <a:lnTo>
                    <a:pt x="8" y="7"/>
                  </a:lnTo>
                  <a:lnTo>
                    <a:pt x="8" y="4"/>
                  </a:lnTo>
                  <a:lnTo>
                    <a:pt x="8" y="2"/>
                  </a:lnTo>
                  <a:lnTo>
                    <a:pt x="5"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27" name="Freeform 910"/>
            <p:cNvSpPr>
              <a:spLocks/>
            </p:cNvSpPr>
            <p:nvPr/>
          </p:nvSpPr>
          <p:spPr bwMode="auto">
            <a:xfrm>
              <a:off x="2334534" y="3976801"/>
              <a:ext cx="12700" cy="11113"/>
            </a:xfrm>
            <a:custGeom>
              <a:avLst/>
              <a:gdLst>
                <a:gd name="T0" fmla="*/ 7937 w 8"/>
                <a:gd name="T1" fmla="*/ 3175 h 7"/>
                <a:gd name="T2" fmla="*/ 4762 w 8"/>
                <a:gd name="T3" fmla="*/ 0 h 7"/>
                <a:gd name="T4" fmla="*/ 0 w 8"/>
                <a:gd name="T5" fmla="*/ 0 h 7"/>
                <a:gd name="T6" fmla="*/ 0 w 8"/>
                <a:gd name="T7" fmla="*/ 3175 h 7"/>
                <a:gd name="T8" fmla="*/ 4762 w 8"/>
                <a:gd name="T9" fmla="*/ 6350 h 7"/>
                <a:gd name="T10" fmla="*/ 4762 w 8"/>
                <a:gd name="T11" fmla="*/ 3175 h 7"/>
                <a:gd name="T12" fmla="*/ 7937 w 8"/>
                <a:gd name="T13" fmla="*/ 6350 h 7"/>
                <a:gd name="T14" fmla="*/ 12700 w 8"/>
                <a:gd name="T15" fmla="*/ 11113 h 7"/>
                <a:gd name="T16" fmla="*/ 12700 w 8"/>
                <a:gd name="T17" fmla="*/ 11113 h 7"/>
                <a:gd name="T18" fmla="*/ 12700 w 8"/>
                <a:gd name="T19" fmla="*/ 6350 h 7"/>
                <a:gd name="T20" fmla="*/ 12700 w 8"/>
                <a:gd name="T21" fmla="*/ 3175 h 7"/>
                <a:gd name="T22" fmla="*/ 7937 w 8"/>
                <a:gd name="T23" fmla="*/ 3175 h 7"/>
                <a:gd name="T24" fmla="*/ 7937 w 8"/>
                <a:gd name="T25" fmla="*/ 3175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7"/>
                <a:gd name="T41" fmla="*/ 8 w 8"/>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7">
                  <a:moveTo>
                    <a:pt x="5" y="2"/>
                  </a:moveTo>
                  <a:lnTo>
                    <a:pt x="3" y="0"/>
                  </a:lnTo>
                  <a:lnTo>
                    <a:pt x="0" y="0"/>
                  </a:lnTo>
                  <a:lnTo>
                    <a:pt x="0" y="2"/>
                  </a:lnTo>
                  <a:lnTo>
                    <a:pt x="3" y="4"/>
                  </a:lnTo>
                  <a:lnTo>
                    <a:pt x="3" y="2"/>
                  </a:lnTo>
                  <a:lnTo>
                    <a:pt x="5" y="4"/>
                  </a:lnTo>
                  <a:lnTo>
                    <a:pt x="8" y="7"/>
                  </a:lnTo>
                  <a:lnTo>
                    <a:pt x="8" y="4"/>
                  </a:lnTo>
                  <a:lnTo>
                    <a:pt x="8" y="2"/>
                  </a:lnTo>
                  <a:lnTo>
                    <a:pt x="5" y="2"/>
                  </a:lnTo>
                </a:path>
              </a:pathLst>
            </a:custGeom>
            <a:noFill/>
            <a:ln w="9525">
              <a:noFill/>
              <a:miter lim="800000"/>
              <a:headEnd/>
              <a:tailEnd/>
            </a:ln>
          </p:spPr>
          <p:txBody>
            <a:bodyPr/>
            <a:lstStyle/>
            <a:p>
              <a:endParaRPr lang="zh-CN" altLang="en-US">
                <a:latin typeface="Calibri" pitchFamily="34" charset="0"/>
              </a:endParaRPr>
            </a:p>
          </p:txBody>
        </p:sp>
        <p:sp>
          <p:nvSpPr>
            <p:cNvPr id="136328" name="Freeform 911"/>
            <p:cNvSpPr>
              <a:spLocks/>
            </p:cNvSpPr>
            <p:nvPr/>
          </p:nvSpPr>
          <p:spPr bwMode="auto">
            <a:xfrm>
              <a:off x="2350409" y="3987913"/>
              <a:ext cx="7938" cy="11113"/>
            </a:xfrm>
            <a:custGeom>
              <a:avLst/>
              <a:gdLst>
                <a:gd name="T0" fmla="*/ 0 w 5"/>
                <a:gd name="T1" fmla="*/ 3175 h 7"/>
                <a:gd name="T2" fmla="*/ 0 w 5"/>
                <a:gd name="T3" fmla="*/ 3175 h 7"/>
                <a:gd name="T4" fmla="*/ 0 w 5"/>
                <a:gd name="T5" fmla="*/ 6350 h 7"/>
                <a:gd name="T6" fmla="*/ 3175 w 5"/>
                <a:gd name="T7" fmla="*/ 6350 h 7"/>
                <a:gd name="T8" fmla="*/ 3175 w 5"/>
                <a:gd name="T9" fmla="*/ 11113 h 7"/>
                <a:gd name="T10" fmla="*/ 7938 w 5"/>
                <a:gd name="T11" fmla="*/ 3175 h 7"/>
                <a:gd name="T12" fmla="*/ 3175 w 5"/>
                <a:gd name="T13" fmla="*/ 3175 h 7"/>
                <a:gd name="T14" fmla="*/ 0 w 5"/>
                <a:gd name="T15" fmla="*/ 0 h 7"/>
                <a:gd name="T16" fmla="*/ 0 w 5"/>
                <a:gd name="T17" fmla="*/ 317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0" y="2"/>
                  </a:moveTo>
                  <a:lnTo>
                    <a:pt x="0" y="2"/>
                  </a:lnTo>
                  <a:lnTo>
                    <a:pt x="0" y="4"/>
                  </a:lnTo>
                  <a:lnTo>
                    <a:pt x="2" y="4"/>
                  </a:lnTo>
                  <a:lnTo>
                    <a:pt x="2" y="7"/>
                  </a:lnTo>
                  <a:lnTo>
                    <a:pt x="5" y="2"/>
                  </a:lnTo>
                  <a:lnTo>
                    <a:pt x="2" y="2"/>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29" name="Freeform 912"/>
            <p:cNvSpPr>
              <a:spLocks/>
            </p:cNvSpPr>
            <p:nvPr/>
          </p:nvSpPr>
          <p:spPr bwMode="auto">
            <a:xfrm>
              <a:off x="2350409" y="3987913"/>
              <a:ext cx="7938" cy="11113"/>
            </a:xfrm>
            <a:custGeom>
              <a:avLst/>
              <a:gdLst>
                <a:gd name="T0" fmla="*/ 0 w 5"/>
                <a:gd name="T1" fmla="*/ 3175 h 7"/>
                <a:gd name="T2" fmla="*/ 0 w 5"/>
                <a:gd name="T3" fmla="*/ 3175 h 7"/>
                <a:gd name="T4" fmla="*/ 0 w 5"/>
                <a:gd name="T5" fmla="*/ 6350 h 7"/>
                <a:gd name="T6" fmla="*/ 3175 w 5"/>
                <a:gd name="T7" fmla="*/ 6350 h 7"/>
                <a:gd name="T8" fmla="*/ 3175 w 5"/>
                <a:gd name="T9" fmla="*/ 11113 h 7"/>
                <a:gd name="T10" fmla="*/ 7938 w 5"/>
                <a:gd name="T11" fmla="*/ 3175 h 7"/>
                <a:gd name="T12" fmla="*/ 3175 w 5"/>
                <a:gd name="T13" fmla="*/ 3175 h 7"/>
                <a:gd name="T14" fmla="*/ 0 w 5"/>
                <a:gd name="T15" fmla="*/ 0 h 7"/>
                <a:gd name="T16" fmla="*/ 0 w 5"/>
                <a:gd name="T17" fmla="*/ 317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0" y="2"/>
                  </a:moveTo>
                  <a:lnTo>
                    <a:pt x="0" y="2"/>
                  </a:lnTo>
                  <a:lnTo>
                    <a:pt x="0" y="4"/>
                  </a:lnTo>
                  <a:lnTo>
                    <a:pt x="2" y="4"/>
                  </a:lnTo>
                  <a:lnTo>
                    <a:pt x="2" y="7"/>
                  </a:lnTo>
                  <a:lnTo>
                    <a:pt x="5" y="2"/>
                  </a:lnTo>
                  <a:lnTo>
                    <a:pt x="2" y="2"/>
                  </a:lnTo>
                  <a:lnTo>
                    <a:pt x="0" y="0"/>
                  </a:lnTo>
                  <a:lnTo>
                    <a:pt x="0" y="2"/>
                  </a:lnTo>
                </a:path>
              </a:pathLst>
            </a:custGeom>
            <a:noFill/>
            <a:ln w="9525">
              <a:noFill/>
              <a:miter lim="800000"/>
              <a:headEnd/>
              <a:tailEnd/>
            </a:ln>
          </p:spPr>
          <p:txBody>
            <a:bodyPr/>
            <a:lstStyle/>
            <a:p>
              <a:endParaRPr lang="zh-CN" altLang="en-US">
                <a:latin typeface="Calibri" pitchFamily="34" charset="0"/>
              </a:endParaRPr>
            </a:p>
          </p:txBody>
        </p:sp>
        <p:sp>
          <p:nvSpPr>
            <p:cNvPr id="136330" name="Freeform 913"/>
            <p:cNvSpPr>
              <a:spLocks/>
            </p:cNvSpPr>
            <p:nvPr/>
          </p:nvSpPr>
          <p:spPr bwMode="auto">
            <a:xfrm>
              <a:off x="2347234" y="3979976"/>
              <a:ext cx="3175" cy="0"/>
            </a:xfrm>
            <a:custGeom>
              <a:avLst/>
              <a:gdLst>
                <a:gd name="T0" fmla="*/ 0 w 2"/>
                <a:gd name="T1" fmla="*/ 0 w 2"/>
                <a:gd name="T2" fmla="*/ 3175 w 2"/>
                <a:gd name="T3" fmla="*/ 3175 w 2"/>
                <a:gd name="T4" fmla="*/ 0 w 2"/>
                <a:gd name="T5" fmla="*/ 0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0" y="0"/>
                  </a:moveTo>
                  <a:lnTo>
                    <a:pt x="0"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31" name="Freeform 914"/>
            <p:cNvSpPr>
              <a:spLocks/>
            </p:cNvSpPr>
            <p:nvPr/>
          </p:nvSpPr>
          <p:spPr bwMode="auto">
            <a:xfrm>
              <a:off x="2347234" y="3979976"/>
              <a:ext cx="3175" cy="0"/>
            </a:xfrm>
            <a:custGeom>
              <a:avLst/>
              <a:gdLst>
                <a:gd name="T0" fmla="*/ 0 w 2"/>
                <a:gd name="T1" fmla="*/ 0 w 2"/>
                <a:gd name="T2" fmla="*/ 3175 w 2"/>
                <a:gd name="T3" fmla="*/ 3175 w 2"/>
                <a:gd name="T4" fmla="*/ 0 w 2"/>
                <a:gd name="T5" fmla="*/ 0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0" y="0"/>
                  </a:moveTo>
                  <a:lnTo>
                    <a:pt x="0" y="0"/>
                  </a:ln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332" name="Freeform 915"/>
            <p:cNvSpPr>
              <a:spLocks/>
            </p:cNvSpPr>
            <p:nvPr/>
          </p:nvSpPr>
          <p:spPr bwMode="auto">
            <a:xfrm>
              <a:off x="2342472" y="3991088"/>
              <a:ext cx="4763" cy="3175"/>
            </a:xfrm>
            <a:custGeom>
              <a:avLst/>
              <a:gdLst>
                <a:gd name="T0" fmla="*/ 0 w 3"/>
                <a:gd name="T1" fmla="*/ 0 h 2"/>
                <a:gd name="T2" fmla="*/ 0 w 3"/>
                <a:gd name="T3" fmla="*/ 3175 h 2"/>
                <a:gd name="T4" fmla="*/ 0 w 3"/>
                <a:gd name="T5" fmla="*/ 0 h 2"/>
                <a:gd name="T6" fmla="*/ 4763 w 3"/>
                <a:gd name="T7" fmla="*/ 0 h 2"/>
                <a:gd name="T8" fmla="*/ 4763 w 3"/>
                <a:gd name="T9" fmla="*/ 0 h 2"/>
                <a:gd name="T10" fmla="*/ 0 w 3"/>
                <a:gd name="T11" fmla="*/ 0 h 2"/>
                <a:gd name="T12" fmla="*/ 0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0"/>
                  </a:moveTo>
                  <a:lnTo>
                    <a:pt x="0" y="2"/>
                  </a:lnTo>
                  <a:lnTo>
                    <a:pt x="0" y="0"/>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33" name="Freeform 916"/>
            <p:cNvSpPr>
              <a:spLocks/>
            </p:cNvSpPr>
            <p:nvPr/>
          </p:nvSpPr>
          <p:spPr bwMode="auto">
            <a:xfrm>
              <a:off x="2342472" y="3991088"/>
              <a:ext cx="4763" cy="3175"/>
            </a:xfrm>
            <a:custGeom>
              <a:avLst/>
              <a:gdLst>
                <a:gd name="T0" fmla="*/ 0 w 3"/>
                <a:gd name="T1" fmla="*/ 0 h 2"/>
                <a:gd name="T2" fmla="*/ 0 w 3"/>
                <a:gd name="T3" fmla="*/ 3175 h 2"/>
                <a:gd name="T4" fmla="*/ 0 w 3"/>
                <a:gd name="T5" fmla="*/ 0 h 2"/>
                <a:gd name="T6" fmla="*/ 4763 w 3"/>
                <a:gd name="T7" fmla="*/ 0 h 2"/>
                <a:gd name="T8" fmla="*/ 4763 w 3"/>
                <a:gd name="T9" fmla="*/ 0 h 2"/>
                <a:gd name="T10" fmla="*/ 0 w 3"/>
                <a:gd name="T11" fmla="*/ 0 h 2"/>
                <a:gd name="T12" fmla="*/ 0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0"/>
                  </a:moveTo>
                  <a:lnTo>
                    <a:pt x="0" y="2"/>
                  </a:lnTo>
                  <a:lnTo>
                    <a:pt x="0" y="0"/>
                  </a:lnTo>
                  <a:lnTo>
                    <a:pt x="3"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334" name="Freeform 917"/>
            <p:cNvSpPr>
              <a:spLocks/>
            </p:cNvSpPr>
            <p:nvPr/>
          </p:nvSpPr>
          <p:spPr bwMode="auto">
            <a:xfrm>
              <a:off x="2334534" y="3994263"/>
              <a:ext cx="4763" cy="7938"/>
            </a:xfrm>
            <a:custGeom>
              <a:avLst/>
              <a:gdLst>
                <a:gd name="T0" fmla="*/ 0 w 3"/>
                <a:gd name="T1" fmla="*/ 0 h 5"/>
                <a:gd name="T2" fmla="*/ 0 w 3"/>
                <a:gd name="T3" fmla="*/ 7938 h 5"/>
                <a:gd name="T4" fmla="*/ 4763 w 3"/>
                <a:gd name="T5" fmla="*/ 4763 h 5"/>
                <a:gd name="T6" fmla="*/ 4763 w 3"/>
                <a:gd name="T7" fmla="*/ 4763 h 5"/>
                <a:gd name="T8" fmla="*/ 4763 w 3"/>
                <a:gd name="T9" fmla="*/ 0 h 5"/>
                <a:gd name="T10" fmla="*/ 0 w 3"/>
                <a:gd name="T11" fmla="*/ 0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0" y="0"/>
                  </a:moveTo>
                  <a:lnTo>
                    <a:pt x="0" y="5"/>
                  </a:lnTo>
                  <a:lnTo>
                    <a:pt x="3" y="3"/>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35" name="Freeform 918"/>
            <p:cNvSpPr>
              <a:spLocks/>
            </p:cNvSpPr>
            <p:nvPr/>
          </p:nvSpPr>
          <p:spPr bwMode="auto">
            <a:xfrm>
              <a:off x="2334534" y="3994263"/>
              <a:ext cx="4763" cy="7938"/>
            </a:xfrm>
            <a:custGeom>
              <a:avLst/>
              <a:gdLst>
                <a:gd name="T0" fmla="*/ 0 w 3"/>
                <a:gd name="T1" fmla="*/ 0 h 5"/>
                <a:gd name="T2" fmla="*/ 0 w 3"/>
                <a:gd name="T3" fmla="*/ 7938 h 5"/>
                <a:gd name="T4" fmla="*/ 4763 w 3"/>
                <a:gd name="T5" fmla="*/ 4763 h 5"/>
                <a:gd name="T6" fmla="*/ 4763 w 3"/>
                <a:gd name="T7" fmla="*/ 4763 h 5"/>
                <a:gd name="T8" fmla="*/ 4763 w 3"/>
                <a:gd name="T9" fmla="*/ 0 h 5"/>
                <a:gd name="T10" fmla="*/ 0 w 3"/>
                <a:gd name="T11" fmla="*/ 0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0" y="0"/>
                  </a:moveTo>
                  <a:lnTo>
                    <a:pt x="0" y="5"/>
                  </a:lnTo>
                  <a:lnTo>
                    <a:pt x="3" y="3"/>
                  </a:lnTo>
                  <a:lnTo>
                    <a:pt x="3"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336" name="Freeform 919"/>
            <p:cNvSpPr>
              <a:spLocks/>
            </p:cNvSpPr>
            <p:nvPr/>
          </p:nvSpPr>
          <p:spPr bwMode="auto">
            <a:xfrm>
              <a:off x="2334534" y="3999026"/>
              <a:ext cx="7938" cy="11113"/>
            </a:xfrm>
            <a:custGeom>
              <a:avLst/>
              <a:gdLst>
                <a:gd name="T0" fmla="*/ 4763 w 5"/>
                <a:gd name="T1" fmla="*/ 3175 h 7"/>
                <a:gd name="T2" fmla="*/ 7938 w 5"/>
                <a:gd name="T3" fmla="*/ 6350 h 7"/>
                <a:gd name="T4" fmla="*/ 4763 w 5"/>
                <a:gd name="T5" fmla="*/ 6350 h 7"/>
                <a:gd name="T6" fmla="*/ 0 w 5"/>
                <a:gd name="T7" fmla="*/ 11113 h 7"/>
                <a:gd name="T8" fmla="*/ 4763 w 5"/>
                <a:gd name="T9" fmla="*/ 11113 h 7"/>
                <a:gd name="T10" fmla="*/ 7938 w 5"/>
                <a:gd name="T11" fmla="*/ 11113 h 7"/>
                <a:gd name="T12" fmla="*/ 7938 w 5"/>
                <a:gd name="T13" fmla="*/ 6350 h 7"/>
                <a:gd name="T14" fmla="*/ 7938 w 5"/>
                <a:gd name="T15" fmla="*/ 3175 h 7"/>
                <a:gd name="T16" fmla="*/ 7938 w 5"/>
                <a:gd name="T17" fmla="*/ 0 h 7"/>
                <a:gd name="T18" fmla="*/ 4763 w 5"/>
                <a:gd name="T19" fmla="*/ 3175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7"/>
                <a:gd name="T32" fmla="*/ 5 w 5"/>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7">
                  <a:moveTo>
                    <a:pt x="3" y="2"/>
                  </a:moveTo>
                  <a:lnTo>
                    <a:pt x="5" y="4"/>
                  </a:lnTo>
                  <a:lnTo>
                    <a:pt x="3" y="4"/>
                  </a:lnTo>
                  <a:lnTo>
                    <a:pt x="0" y="7"/>
                  </a:lnTo>
                  <a:lnTo>
                    <a:pt x="3" y="7"/>
                  </a:lnTo>
                  <a:lnTo>
                    <a:pt x="5" y="7"/>
                  </a:lnTo>
                  <a:lnTo>
                    <a:pt x="5" y="4"/>
                  </a:lnTo>
                  <a:lnTo>
                    <a:pt x="5" y="2"/>
                  </a:lnTo>
                  <a:lnTo>
                    <a:pt x="5" y="0"/>
                  </a:lnTo>
                  <a:lnTo>
                    <a:pt x="3"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37" name="Freeform 920"/>
            <p:cNvSpPr>
              <a:spLocks/>
            </p:cNvSpPr>
            <p:nvPr/>
          </p:nvSpPr>
          <p:spPr bwMode="auto">
            <a:xfrm>
              <a:off x="2334534" y="3999026"/>
              <a:ext cx="7938" cy="11113"/>
            </a:xfrm>
            <a:custGeom>
              <a:avLst/>
              <a:gdLst>
                <a:gd name="T0" fmla="*/ 4763 w 5"/>
                <a:gd name="T1" fmla="*/ 3175 h 7"/>
                <a:gd name="T2" fmla="*/ 7938 w 5"/>
                <a:gd name="T3" fmla="*/ 6350 h 7"/>
                <a:gd name="T4" fmla="*/ 4763 w 5"/>
                <a:gd name="T5" fmla="*/ 6350 h 7"/>
                <a:gd name="T6" fmla="*/ 0 w 5"/>
                <a:gd name="T7" fmla="*/ 11113 h 7"/>
                <a:gd name="T8" fmla="*/ 4763 w 5"/>
                <a:gd name="T9" fmla="*/ 11113 h 7"/>
                <a:gd name="T10" fmla="*/ 7938 w 5"/>
                <a:gd name="T11" fmla="*/ 11113 h 7"/>
                <a:gd name="T12" fmla="*/ 7938 w 5"/>
                <a:gd name="T13" fmla="*/ 6350 h 7"/>
                <a:gd name="T14" fmla="*/ 7938 w 5"/>
                <a:gd name="T15" fmla="*/ 3175 h 7"/>
                <a:gd name="T16" fmla="*/ 7938 w 5"/>
                <a:gd name="T17" fmla="*/ 0 h 7"/>
                <a:gd name="T18" fmla="*/ 4763 w 5"/>
                <a:gd name="T19" fmla="*/ 3175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7"/>
                <a:gd name="T32" fmla="*/ 5 w 5"/>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7">
                  <a:moveTo>
                    <a:pt x="3" y="2"/>
                  </a:moveTo>
                  <a:lnTo>
                    <a:pt x="5" y="4"/>
                  </a:lnTo>
                  <a:lnTo>
                    <a:pt x="3" y="4"/>
                  </a:lnTo>
                  <a:lnTo>
                    <a:pt x="0" y="7"/>
                  </a:lnTo>
                  <a:lnTo>
                    <a:pt x="3" y="7"/>
                  </a:lnTo>
                  <a:lnTo>
                    <a:pt x="5" y="7"/>
                  </a:lnTo>
                  <a:lnTo>
                    <a:pt x="5" y="4"/>
                  </a:lnTo>
                  <a:lnTo>
                    <a:pt x="5" y="2"/>
                  </a:lnTo>
                  <a:lnTo>
                    <a:pt x="5" y="0"/>
                  </a:lnTo>
                  <a:lnTo>
                    <a:pt x="3" y="2"/>
                  </a:lnTo>
                </a:path>
              </a:pathLst>
            </a:custGeom>
            <a:noFill/>
            <a:ln w="9525">
              <a:noFill/>
              <a:miter lim="800000"/>
              <a:headEnd/>
              <a:tailEnd/>
            </a:ln>
          </p:spPr>
          <p:txBody>
            <a:bodyPr/>
            <a:lstStyle/>
            <a:p>
              <a:endParaRPr lang="zh-CN" altLang="en-US">
                <a:latin typeface="Calibri" pitchFamily="34" charset="0"/>
              </a:endParaRPr>
            </a:p>
          </p:txBody>
        </p:sp>
        <p:sp>
          <p:nvSpPr>
            <p:cNvPr id="136338" name="Freeform 921"/>
            <p:cNvSpPr>
              <a:spLocks/>
            </p:cNvSpPr>
            <p:nvPr/>
          </p:nvSpPr>
          <p:spPr bwMode="auto">
            <a:xfrm>
              <a:off x="2347234" y="3999026"/>
              <a:ext cx="0" cy="11113"/>
            </a:xfrm>
            <a:custGeom>
              <a:avLst/>
              <a:gdLst>
                <a:gd name="T0" fmla="*/ 11113 h 7"/>
                <a:gd name="T1" fmla="*/ 6350 h 7"/>
                <a:gd name="T2" fmla="*/ 6350 h 7"/>
                <a:gd name="T3" fmla="*/ 0 h 7"/>
                <a:gd name="T4" fmla="*/ 11113 h 7"/>
                <a:gd name="T5" fmla="*/ 0 60000 65536"/>
                <a:gd name="T6" fmla="*/ 0 60000 65536"/>
                <a:gd name="T7" fmla="*/ 0 60000 65536"/>
                <a:gd name="T8" fmla="*/ 0 60000 65536"/>
                <a:gd name="T9" fmla="*/ 0 60000 65536"/>
                <a:gd name="T10" fmla="*/ 0 h 7"/>
                <a:gd name="T11" fmla="*/ 7 h 7"/>
              </a:gdLst>
              <a:ahLst/>
              <a:cxnLst>
                <a:cxn ang="T5">
                  <a:pos x="0" y="T0"/>
                </a:cxn>
                <a:cxn ang="T6">
                  <a:pos x="0" y="T1"/>
                </a:cxn>
                <a:cxn ang="T7">
                  <a:pos x="0" y="T2"/>
                </a:cxn>
                <a:cxn ang="T8">
                  <a:pos x="0" y="T3"/>
                </a:cxn>
                <a:cxn ang="T9">
                  <a:pos x="0" y="T4"/>
                </a:cxn>
              </a:cxnLst>
              <a:rect l="0" t="T10" r="0" b="T11"/>
              <a:pathLst>
                <a:path h="7">
                  <a:moveTo>
                    <a:pt x="0" y="7"/>
                  </a:moveTo>
                  <a:lnTo>
                    <a:pt x="0" y="4"/>
                  </a:lnTo>
                  <a:lnTo>
                    <a:pt x="0" y="0"/>
                  </a:lnTo>
                  <a:lnTo>
                    <a:pt x="0" y="7"/>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39" name="Freeform 922"/>
            <p:cNvSpPr>
              <a:spLocks/>
            </p:cNvSpPr>
            <p:nvPr/>
          </p:nvSpPr>
          <p:spPr bwMode="auto">
            <a:xfrm>
              <a:off x="2347234" y="3999026"/>
              <a:ext cx="0" cy="11113"/>
            </a:xfrm>
            <a:custGeom>
              <a:avLst/>
              <a:gdLst>
                <a:gd name="T0" fmla="*/ 11113 h 7"/>
                <a:gd name="T1" fmla="*/ 6350 h 7"/>
                <a:gd name="T2" fmla="*/ 6350 h 7"/>
                <a:gd name="T3" fmla="*/ 0 h 7"/>
                <a:gd name="T4" fmla="*/ 11113 h 7"/>
                <a:gd name="T5" fmla="*/ 0 60000 65536"/>
                <a:gd name="T6" fmla="*/ 0 60000 65536"/>
                <a:gd name="T7" fmla="*/ 0 60000 65536"/>
                <a:gd name="T8" fmla="*/ 0 60000 65536"/>
                <a:gd name="T9" fmla="*/ 0 60000 65536"/>
                <a:gd name="T10" fmla="*/ 0 h 7"/>
                <a:gd name="T11" fmla="*/ 7 h 7"/>
              </a:gdLst>
              <a:ahLst/>
              <a:cxnLst>
                <a:cxn ang="T5">
                  <a:pos x="0" y="T0"/>
                </a:cxn>
                <a:cxn ang="T6">
                  <a:pos x="0" y="T1"/>
                </a:cxn>
                <a:cxn ang="T7">
                  <a:pos x="0" y="T2"/>
                </a:cxn>
                <a:cxn ang="T8">
                  <a:pos x="0" y="T3"/>
                </a:cxn>
                <a:cxn ang="T9">
                  <a:pos x="0" y="T4"/>
                </a:cxn>
              </a:cxnLst>
              <a:rect l="0" t="T10" r="0" b="T11"/>
              <a:pathLst>
                <a:path h="7">
                  <a:moveTo>
                    <a:pt x="0" y="7"/>
                  </a:moveTo>
                  <a:lnTo>
                    <a:pt x="0" y="4"/>
                  </a:lnTo>
                  <a:lnTo>
                    <a:pt x="0" y="0"/>
                  </a:lnTo>
                  <a:lnTo>
                    <a:pt x="0" y="7"/>
                  </a:lnTo>
                </a:path>
              </a:pathLst>
            </a:custGeom>
            <a:noFill/>
            <a:ln w="9525">
              <a:noFill/>
              <a:miter lim="800000"/>
              <a:headEnd/>
              <a:tailEnd/>
            </a:ln>
          </p:spPr>
          <p:txBody>
            <a:bodyPr/>
            <a:lstStyle/>
            <a:p>
              <a:endParaRPr lang="zh-CN" altLang="en-US">
                <a:latin typeface="Calibri" pitchFamily="34" charset="0"/>
              </a:endParaRPr>
            </a:p>
          </p:txBody>
        </p:sp>
        <p:sp>
          <p:nvSpPr>
            <p:cNvPr id="136340" name="Freeform 923"/>
            <p:cNvSpPr>
              <a:spLocks/>
            </p:cNvSpPr>
            <p:nvPr/>
          </p:nvSpPr>
          <p:spPr bwMode="auto">
            <a:xfrm>
              <a:off x="2347234" y="3999026"/>
              <a:ext cx="6350" cy="6350"/>
            </a:xfrm>
            <a:custGeom>
              <a:avLst/>
              <a:gdLst>
                <a:gd name="T0" fmla="*/ 3175 w 4"/>
                <a:gd name="T1" fmla="*/ 3175 h 4"/>
                <a:gd name="T2" fmla="*/ 3175 w 4"/>
                <a:gd name="T3" fmla="*/ 6350 h 4"/>
                <a:gd name="T4" fmla="*/ 6350 w 4"/>
                <a:gd name="T5" fmla="*/ 3175 h 4"/>
                <a:gd name="T6" fmla="*/ 6350 w 4"/>
                <a:gd name="T7" fmla="*/ 3175 h 4"/>
                <a:gd name="T8" fmla="*/ 3175 w 4"/>
                <a:gd name="T9" fmla="*/ 0 h 4"/>
                <a:gd name="T10" fmla="*/ 0 w 4"/>
                <a:gd name="T11" fmla="*/ 0 h 4"/>
                <a:gd name="T12" fmla="*/ 3175 w 4"/>
                <a:gd name="T13" fmla="*/ 3175 h 4"/>
                <a:gd name="T14" fmla="*/ 0 60000 65536"/>
                <a:gd name="T15" fmla="*/ 0 60000 65536"/>
                <a:gd name="T16" fmla="*/ 0 60000 65536"/>
                <a:gd name="T17" fmla="*/ 0 60000 65536"/>
                <a:gd name="T18" fmla="*/ 0 60000 65536"/>
                <a:gd name="T19" fmla="*/ 0 60000 65536"/>
                <a:gd name="T20" fmla="*/ 0 60000 65536"/>
                <a:gd name="T21" fmla="*/ 0 w 4"/>
                <a:gd name="T22" fmla="*/ 0 h 4"/>
                <a:gd name="T23" fmla="*/ 4 w 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4">
                  <a:moveTo>
                    <a:pt x="2" y="2"/>
                  </a:moveTo>
                  <a:lnTo>
                    <a:pt x="2" y="4"/>
                  </a:lnTo>
                  <a:lnTo>
                    <a:pt x="4" y="2"/>
                  </a:lnTo>
                  <a:lnTo>
                    <a:pt x="2" y="0"/>
                  </a:lnTo>
                  <a:lnTo>
                    <a:pt x="0" y="0"/>
                  </a:lnTo>
                  <a:lnTo>
                    <a:pt x="2"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41" name="Freeform 924"/>
            <p:cNvSpPr>
              <a:spLocks/>
            </p:cNvSpPr>
            <p:nvPr/>
          </p:nvSpPr>
          <p:spPr bwMode="auto">
            <a:xfrm>
              <a:off x="2347234" y="3999026"/>
              <a:ext cx="6350" cy="6350"/>
            </a:xfrm>
            <a:custGeom>
              <a:avLst/>
              <a:gdLst>
                <a:gd name="T0" fmla="*/ 3175 w 4"/>
                <a:gd name="T1" fmla="*/ 3175 h 4"/>
                <a:gd name="T2" fmla="*/ 3175 w 4"/>
                <a:gd name="T3" fmla="*/ 6350 h 4"/>
                <a:gd name="T4" fmla="*/ 6350 w 4"/>
                <a:gd name="T5" fmla="*/ 3175 h 4"/>
                <a:gd name="T6" fmla="*/ 6350 w 4"/>
                <a:gd name="T7" fmla="*/ 3175 h 4"/>
                <a:gd name="T8" fmla="*/ 3175 w 4"/>
                <a:gd name="T9" fmla="*/ 0 h 4"/>
                <a:gd name="T10" fmla="*/ 0 w 4"/>
                <a:gd name="T11" fmla="*/ 0 h 4"/>
                <a:gd name="T12" fmla="*/ 3175 w 4"/>
                <a:gd name="T13" fmla="*/ 3175 h 4"/>
                <a:gd name="T14" fmla="*/ 0 60000 65536"/>
                <a:gd name="T15" fmla="*/ 0 60000 65536"/>
                <a:gd name="T16" fmla="*/ 0 60000 65536"/>
                <a:gd name="T17" fmla="*/ 0 60000 65536"/>
                <a:gd name="T18" fmla="*/ 0 60000 65536"/>
                <a:gd name="T19" fmla="*/ 0 60000 65536"/>
                <a:gd name="T20" fmla="*/ 0 60000 65536"/>
                <a:gd name="T21" fmla="*/ 0 w 4"/>
                <a:gd name="T22" fmla="*/ 0 h 4"/>
                <a:gd name="T23" fmla="*/ 4 w 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4">
                  <a:moveTo>
                    <a:pt x="2" y="2"/>
                  </a:moveTo>
                  <a:lnTo>
                    <a:pt x="2" y="4"/>
                  </a:lnTo>
                  <a:lnTo>
                    <a:pt x="4" y="2"/>
                  </a:lnTo>
                  <a:lnTo>
                    <a:pt x="2" y="0"/>
                  </a:lnTo>
                  <a:lnTo>
                    <a:pt x="0" y="0"/>
                  </a:lnTo>
                  <a:lnTo>
                    <a:pt x="2" y="2"/>
                  </a:lnTo>
                </a:path>
              </a:pathLst>
            </a:custGeom>
            <a:noFill/>
            <a:ln w="9525">
              <a:noFill/>
              <a:miter lim="800000"/>
              <a:headEnd/>
              <a:tailEnd/>
            </a:ln>
          </p:spPr>
          <p:txBody>
            <a:bodyPr/>
            <a:lstStyle/>
            <a:p>
              <a:endParaRPr lang="zh-CN" altLang="en-US">
                <a:latin typeface="Calibri" pitchFamily="34" charset="0"/>
              </a:endParaRPr>
            </a:p>
          </p:txBody>
        </p:sp>
        <p:sp>
          <p:nvSpPr>
            <p:cNvPr id="136342" name="Freeform 925"/>
            <p:cNvSpPr>
              <a:spLocks/>
            </p:cNvSpPr>
            <p:nvPr/>
          </p:nvSpPr>
          <p:spPr bwMode="auto">
            <a:xfrm>
              <a:off x="2347234" y="4005376"/>
              <a:ext cx="3175" cy="4763"/>
            </a:xfrm>
            <a:custGeom>
              <a:avLst/>
              <a:gdLst>
                <a:gd name="T0" fmla="*/ 3175 w 2"/>
                <a:gd name="T1" fmla="*/ 0 h 3"/>
                <a:gd name="T2" fmla="*/ 3175 w 2"/>
                <a:gd name="T3" fmla="*/ 0 h 3"/>
                <a:gd name="T4" fmla="*/ 3175 w 2"/>
                <a:gd name="T5" fmla="*/ 0 h 3"/>
                <a:gd name="T6" fmla="*/ 0 w 2"/>
                <a:gd name="T7" fmla="*/ 4763 h 3"/>
                <a:gd name="T8" fmla="*/ 3175 w 2"/>
                <a:gd name="T9" fmla="*/ 4763 h 3"/>
                <a:gd name="T10" fmla="*/ 3175 w 2"/>
                <a:gd name="T11" fmla="*/ 0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2" y="0"/>
                  </a:moveTo>
                  <a:lnTo>
                    <a:pt x="2" y="0"/>
                  </a:lnTo>
                  <a:lnTo>
                    <a:pt x="0" y="3"/>
                  </a:lnTo>
                  <a:lnTo>
                    <a:pt x="2" y="3"/>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43" name="Freeform 926"/>
            <p:cNvSpPr>
              <a:spLocks/>
            </p:cNvSpPr>
            <p:nvPr/>
          </p:nvSpPr>
          <p:spPr bwMode="auto">
            <a:xfrm>
              <a:off x="2347234" y="4005376"/>
              <a:ext cx="3175" cy="4763"/>
            </a:xfrm>
            <a:custGeom>
              <a:avLst/>
              <a:gdLst>
                <a:gd name="T0" fmla="*/ 3175 w 2"/>
                <a:gd name="T1" fmla="*/ 0 h 3"/>
                <a:gd name="T2" fmla="*/ 3175 w 2"/>
                <a:gd name="T3" fmla="*/ 0 h 3"/>
                <a:gd name="T4" fmla="*/ 3175 w 2"/>
                <a:gd name="T5" fmla="*/ 0 h 3"/>
                <a:gd name="T6" fmla="*/ 0 w 2"/>
                <a:gd name="T7" fmla="*/ 4763 h 3"/>
                <a:gd name="T8" fmla="*/ 3175 w 2"/>
                <a:gd name="T9" fmla="*/ 4763 h 3"/>
                <a:gd name="T10" fmla="*/ 3175 w 2"/>
                <a:gd name="T11" fmla="*/ 0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2" y="0"/>
                  </a:moveTo>
                  <a:lnTo>
                    <a:pt x="2" y="0"/>
                  </a:lnTo>
                  <a:lnTo>
                    <a:pt x="0" y="3"/>
                  </a:lnTo>
                  <a:lnTo>
                    <a:pt x="2" y="3"/>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344" name="Freeform 927"/>
            <p:cNvSpPr>
              <a:spLocks/>
            </p:cNvSpPr>
            <p:nvPr/>
          </p:nvSpPr>
          <p:spPr bwMode="auto">
            <a:xfrm>
              <a:off x="2334534" y="4010138"/>
              <a:ext cx="26988" cy="25400"/>
            </a:xfrm>
            <a:custGeom>
              <a:avLst/>
              <a:gdLst>
                <a:gd name="T0" fmla="*/ 19050 w 17"/>
                <a:gd name="T1" fmla="*/ 0 h 16"/>
                <a:gd name="T2" fmla="*/ 23813 w 17"/>
                <a:gd name="T3" fmla="*/ 3175 h 16"/>
                <a:gd name="T4" fmla="*/ 19050 w 17"/>
                <a:gd name="T5" fmla="*/ 3175 h 16"/>
                <a:gd name="T6" fmla="*/ 19050 w 17"/>
                <a:gd name="T7" fmla="*/ 3175 h 16"/>
                <a:gd name="T8" fmla="*/ 19050 w 17"/>
                <a:gd name="T9" fmla="*/ 3175 h 16"/>
                <a:gd name="T10" fmla="*/ 15875 w 17"/>
                <a:gd name="T11" fmla="*/ 7937 h 16"/>
                <a:gd name="T12" fmla="*/ 15875 w 17"/>
                <a:gd name="T13" fmla="*/ 7937 h 16"/>
                <a:gd name="T14" fmla="*/ 15875 w 17"/>
                <a:gd name="T15" fmla="*/ 7937 h 16"/>
                <a:gd name="T16" fmla="*/ 12700 w 17"/>
                <a:gd name="T17" fmla="*/ 11112 h 16"/>
                <a:gd name="T18" fmla="*/ 12700 w 17"/>
                <a:gd name="T19" fmla="*/ 7937 h 16"/>
                <a:gd name="T20" fmla="*/ 7938 w 17"/>
                <a:gd name="T21" fmla="*/ 3175 h 16"/>
                <a:gd name="T22" fmla="*/ 4763 w 17"/>
                <a:gd name="T23" fmla="*/ 11112 h 16"/>
                <a:gd name="T24" fmla="*/ 0 w 17"/>
                <a:gd name="T25" fmla="*/ 11112 h 16"/>
                <a:gd name="T26" fmla="*/ 0 w 17"/>
                <a:gd name="T27" fmla="*/ 14287 h 16"/>
                <a:gd name="T28" fmla="*/ 0 w 17"/>
                <a:gd name="T29" fmla="*/ 14287 h 16"/>
                <a:gd name="T30" fmla="*/ 0 w 17"/>
                <a:gd name="T31" fmla="*/ 14287 h 16"/>
                <a:gd name="T32" fmla="*/ 4763 w 17"/>
                <a:gd name="T33" fmla="*/ 14287 h 16"/>
                <a:gd name="T34" fmla="*/ 4763 w 17"/>
                <a:gd name="T35" fmla="*/ 11112 h 16"/>
                <a:gd name="T36" fmla="*/ 4763 w 17"/>
                <a:gd name="T37" fmla="*/ 11112 h 16"/>
                <a:gd name="T38" fmla="*/ 7938 w 17"/>
                <a:gd name="T39" fmla="*/ 14287 h 16"/>
                <a:gd name="T40" fmla="*/ 7938 w 17"/>
                <a:gd name="T41" fmla="*/ 11112 h 16"/>
                <a:gd name="T42" fmla="*/ 7938 w 17"/>
                <a:gd name="T43" fmla="*/ 11112 h 16"/>
                <a:gd name="T44" fmla="*/ 12700 w 17"/>
                <a:gd name="T45" fmla="*/ 11112 h 16"/>
                <a:gd name="T46" fmla="*/ 15875 w 17"/>
                <a:gd name="T47" fmla="*/ 14287 h 16"/>
                <a:gd name="T48" fmla="*/ 12700 w 17"/>
                <a:gd name="T49" fmla="*/ 19050 h 16"/>
                <a:gd name="T50" fmla="*/ 12700 w 17"/>
                <a:gd name="T51" fmla="*/ 19050 h 16"/>
                <a:gd name="T52" fmla="*/ 15875 w 17"/>
                <a:gd name="T53" fmla="*/ 25400 h 16"/>
                <a:gd name="T54" fmla="*/ 19050 w 17"/>
                <a:gd name="T55" fmla="*/ 22225 h 16"/>
                <a:gd name="T56" fmla="*/ 19050 w 17"/>
                <a:gd name="T57" fmla="*/ 22225 h 16"/>
                <a:gd name="T58" fmla="*/ 19050 w 17"/>
                <a:gd name="T59" fmla="*/ 25400 h 16"/>
                <a:gd name="T60" fmla="*/ 19050 w 17"/>
                <a:gd name="T61" fmla="*/ 25400 h 16"/>
                <a:gd name="T62" fmla="*/ 23813 w 17"/>
                <a:gd name="T63" fmla="*/ 25400 h 16"/>
                <a:gd name="T64" fmla="*/ 23813 w 17"/>
                <a:gd name="T65" fmla="*/ 22225 h 16"/>
                <a:gd name="T66" fmla="*/ 19050 w 17"/>
                <a:gd name="T67" fmla="*/ 19050 h 16"/>
                <a:gd name="T68" fmla="*/ 19050 w 17"/>
                <a:gd name="T69" fmla="*/ 14287 h 16"/>
                <a:gd name="T70" fmla="*/ 23813 w 17"/>
                <a:gd name="T71" fmla="*/ 14287 h 16"/>
                <a:gd name="T72" fmla="*/ 26988 w 17"/>
                <a:gd name="T73" fmla="*/ 19050 h 16"/>
                <a:gd name="T74" fmla="*/ 26988 w 17"/>
                <a:gd name="T75" fmla="*/ 14287 h 16"/>
                <a:gd name="T76" fmla="*/ 26988 w 17"/>
                <a:gd name="T77" fmla="*/ 11112 h 16"/>
                <a:gd name="T78" fmla="*/ 26988 w 17"/>
                <a:gd name="T79" fmla="*/ 7937 h 16"/>
                <a:gd name="T80" fmla="*/ 26988 w 17"/>
                <a:gd name="T81" fmla="*/ 7937 h 16"/>
                <a:gd name="T82" fmla="*/ 23813 w 17"/>
                <a:gd name="T83" fmla="*/ 3175 h 16"/>
                <a:gd name="T84" fmla="*/ 19050 w 17"/>
                <a:gd name="T85" fmla="*/ 0 h 1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
                <a:gd name="T130" fmla="*/ 0 h 16"/>
                <a:gd name="T131" fmla="*/ 17 w 17"/>
                <a:gd name="T132" fmla="*/ 16 h 1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 h="16">
                  <a:moveTo>
                    <a:pt x="12" y="0"/>
                  </a:moveTo>
                  <a:lnTo>
                    <a:pt x="15" y="2"/>
                  </a:lnTo>
                  <a:lnTo>
                    <a:pt x="12" y="2"/>
                  </a:lnTo>
                  <a:lnTo>
                    <a:pt x="10" y="5"/>
                  </a:lnTo>
                  <a:lnTo>
                    <a:pt x="8" y="7"/>
                  </a:lnTo>
                  <a:lnTo>
                    <a:pt x="8" y="5"/>
                  </a:lnTo>
                  <a:lnTo>
                    <a:pt x="5" y="2"/>
                  </a:lnTo>
                  <a:lnTo>
                    <a:pt x="3" y="7"/>
                  </a:lnTo>
                  <a:lnTo>
                    <a:pt x="0" y="7"/>
                  </a:lnTo>
                  <a:lnTo>
                    <a:pt x="0" y="9"/>
                  </a:lnTo>
                  <a:lnTo>
                    <a:pt x="3" y="9"/>
                  </a:lnTo>
                  <a:lnTo>
                    <a:pt x="3" y="7"/>
                  </a:lnTo>
                  <a:lnTo>
                    <a:pt x="5" y="9"/>
                  </a:lnTo>
                  <a:lnTo>
                    <a:pt x="5" y="7"/>
                  </a:lnTo>
                  <a:lnTo>
                    <a:pt x="8" y="7"/>
                  </a:lnTo>
                  <a:lnTo>
                    <a:pt x="10" y="9"/>
                  </a:lnTo>
                  <a:lnTo>
                    <a:pt x="8" y="12"/>
                  </a:lnTo>
                  <a:lnTo>
                    <a:pt x="10" y="16"/>
                  </a:lnTo>
                  <a:lnTo>
                    <a:pt x="12" y="14"/>
                  </a:lnTo>
                  <a:lnTo>
                    <a:pt x="12" y="16"/>
                  </a:lnTo>
                  <a:lnTo>
                    <a:pt x="15" y="16"/>
                  </a:lnTo>
                  <a:lnTo>
                    <a:pt x="15" y="14"/>
                  </a:lnTo>
                  <a:lnTo>
                    <a:pt x="12" y="12"/>
                  </a:lnTo>
                  <a:lnTo>
                    <a:pt x="12" y="9"/>
                  </a:lnTo>
                  <a:lnTo>
                    <a:pt x="15" y="9"/>
                  </a:lnTo>
                  <a:lnTo>
                    <a:pt x="17" y="12"/>
                  </a:lnTo>
                  <a:lnTo>
                    <a:pt x="17" y="9"/>
                  </a:lnTo>
                  <a:lnTo>
                    <a:pt x="17" y="7"/>
                  </a:lnTo>
                  <a:lnTo>
                    <a:pt x="17" y="5"/>
                  </a:lnTo>
                  <a:lnTo>
                    <a:pt x="15" y="2"/>
                  </a:lnTo>
                  <a:lnTo>
                    <a:pt x="1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45" name="Freeform 928"/>
            <p:cNvSpPr>
              <a:spLocks/>
            </p:cNvSpPr>
            <p:nvPr/>
          </p:nvSpPr>
          <p:spPr bwMode="auto">
            <a:xfrm>
              <a:off x="2334534" y="4010138"/>
              <a:ext cx="26988" cy="25400"/>
            </a:xfrm>
            <a:custGeom>
              <a:avLst/>
              <a:gdLst>
                <a:gd name="T0" fmla="*/ 19050 w 17"/>
                <a:gd name="T1" fmla="*/ 0 h 16"/>
                <a:gd name="T2" fmla="*/ 23813 w 17"/>
                <a:gd name="T3" fmla="*/ 3175 h 16"/>
                <a:gd name="T4" fmla="*/ 19050 w 17"/>
                <a:gd name="T5" fmla="*/ 3175 h 16"/>
                <a:gd name="T6" fmla="*/ 19050 w 17"/>
                <a:gd name="T7" fmla="*/ 3175 h 16"/>
                <a:gd name="T8" fmla="*/ 19050 w 17"/>
                <a:gd name="T9" fmla="*/ 3175 h 16"/>
                <a:gd name="T10" fmla="*/ 15875 w 17"/>
                <a:gd name="T11" fmla="*/ 7937 h 16"/>
                <a:gd name="T12" fmla="*/ 15875 w 17"/>
                <a:gd name="T13" fmla="*/ 7937 h 16"/>
                <a:gd name="T14" fmla="*/ 15875 w 17"/>
                <a:gd name="T15" fmla="*/ 7937 h 16"/>
                <a:gd name="T16" fmla="*/ 12700 w 17"/>
                <a:gd name="T17" fmla="*/ 11112 h 16"/>
                <a:gd name="T18" fmla="*/ 12700 w 17"/>
                <a:gd name="T19" fmla="*/ 7937 h 16"/>
                <a:gd name="T20" fmla="*/ 7938 w 17"/>
                <a:gd name="T21" fmla="*/ 3175 h 16"/>
                <a:gd name="T22" fmla="*/ 4763 w 17"/>
                <a:gd name="T23" fmla="*/ 11112 h 16"/>
                <a:gd name="T24" fmla="*/ 0 w 17"/>
                <a:gd name="T25" fmla="*/ 11112 h 16"/>
                <a:gd name="T26" fmla="*/ 0 w 17"/>
                <a:gd name="T27" fmla="*/ 14287 h 16"/>
                <a:gd name="T28" fmla="*/ 0 w 17"/>
                <a:gd name="T29" fmla="*/ 14287 h 16"/>
                <a:gd name="T30" fmla="*/ 0 w 17"/>
                <a:gd name="T31" fmla="*/ 14287 h 16"/>
                <a:gd name="T32" fmla="*/ 4763 w 17"/>
                <a:gd name="T33" fmla="*/ 14287 h 16"/>
                <a:gd name="T34" fmla="*/ 4763 w 17"/>
                <a:gd name="T35" fmla="*/ 11112 h 16"/>
                <a:gd name="T36" fmla="*/ 4763 w 17"/>
                <a:gd name="T37" fmla="*/ 11112 h 16"/>
                <a:gd name="T38" fmla="*/ 7938 w 17"/>
                <a:gd name="T39" fmla="*/ 14287 h 16"/>
                <a:gd name="T40" fmla="*/ 7938 w 17"/>
                <a:gd name="T41" fmla="*/ 11112 h 16"/>
                <a:gd name="T42" fmla="*/ 7938 w 17"/>
                <a:gd name="T43" fmla="*/ 11112 h 16"/>
                <a:gd name="T44" fmla="*/ 12700 w 17"/>
                <a:gd name="T45" fmla="*/ 11112 h 16"/>
                <a:gd name="T46" fmla="*/ 15875 w 17"/>
                <a:gd name="T47" fmla="*/ 14287 h 16"/>
                <a:gd name="T48" fmla="*/ 12700 w 17"/>
                <a:gd name="T49" fmla="*/ 19050 h 16"/>
                <a:gd name="T50" fmla="*/ 12700 w 17"/>
                <a:gd name="T51" fmla="*/ 19050 h 16"/>
                <a:gd name="T52" fmla="*/ 15875 w 17"/>
                <a:gd name="T53" fmla="*/ 25400 h 16"/>
                <a:gd name="T54" fmla="*/ 19050 w 17"/>
                <a:gd name="T55" fmla="*/ 22225 h 16"/>
                <a:gd name="T56" fmla="*/ 19050 w 17"/>
                <a:gd name="T57" fmla="*/ 22225 h 16"/>
                <a:gd name="T58" fmla="*/ 19050 w 17"/>
                <a:gd name="T59" fmla="*/ 25400 h 16"/>
                <a:gd name="T60" fmla="*/ 19050 w 17"/>
                <a:gd name="T61" fmla="*/ 25400 h 16"/>
                <a:gd name="T62" fmla="*/ 23813 w 17"/>
                <a:gd name="T63" fmla="*/ 25400 h 16"/>
                <a:gd name="T64" fmla="*/ 23813 w 17"/>
                <a:gd name="T65" fmla="*/ 22225 h 16"/>
                <a:gd name="T66" fmla="*/ 19050 w 17"/>
                <a:gd name="T67" fmla="*/ 19050 h 16"/>
                <a:gd name="T68" fmla="*/ 19050 w 17"/>
                <a:gd name="T69" fmla="*/ 14287 h 16"/>
                <a:gd name="T70" fmla="*/ 23813 w 17"/>
                <a:gd name="T71" fmla="*/ 14287 h 16"/>
                <a:gd name="T72" fmla="*/ 26988 w 17"/>
                <a:gd name="T73" fmla="*/ 19050 h 16"/>
                <a:gd name="T74" fmla="*/ 26988 w 17"/>
                <a:gd name="T75" fmla="*/ 14287 h 16"/>
                <a:gd name="T76" fmla="*/ 26988 w 17"/>
                <a:gd name="T77" fmla="*/ 11112 h 16"/>
                <a:gd name="T78" fmla="*/ 26988 w 17"/>
                <a:gd name="T79" fmla="*/ 7937 h 16"/>
                <a:gd name="T80" fmla="*/ 26988 w 17"/>
                <a:gd name="T81" fmla="*/ 7937 h 16"/>
                <a:gd name="T82" fmla="*/ 23813 w 17"/>
                <a:gd name="T83" fmla="*/ 3175 h 16"/>
                <a:gd name="T84" fmla="*/ 19050 w 17"/>
                <a:gd name="T85" fmla="*/ 0 h 1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
                <a:gd name="T130" fmla="*/ 0 h 16"/>
                <a:gd name="T131" fmla="*/ 17 w 17"/>
                <a:gd name="T132" fmla="*/ 16 h 1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 h="16">
                  <a:moveTo>
                    <a:pt x="12" y="0"/>
                  </a:moveTo>
                  <a:lnTo>
                    <a:pt x="15" y="2"/>
                  </a:lnTo>
                  <a:lnTo>
                    <a:pt x="12" y="2"/>
                  </a:lnTo>
                  <a:lnTo>
                    <a:pt x="10" y="5"/>
                  </a:lnTo>
                  <a:lnTo>
                    <a:pt x="8" y="7"/>
                  </a:lnTo>
                  <a:lnTo>
                    <a:pt x="8" y="5"/>
                  </a:lnTo>
                  <a:lnTo>
                    <a:pt x="5" y="2"/>
                  </a:lnTo>
                  <a:lnTo>
                    <a:pt x="3" y="7"/>
                  </a:lnTo>
                  <a:lnTo>
                    <a:pt x="0" y="7"/>
                  </a:lnTo>
                  <a:lnTo>
                    <a:pt x="0" y="9"/>
                  </a:lnTo>
                  <a:lnTo>
                    <a:pt x="3" y="9"/>
                  </a:lnTo>
                  <a:lnTo>
                    <a:pt x="3" y="7"/>
                  </a:lnTo>
                  <a:lnTo>
                    <a:pt x="5" y="9"/>
                  </a:lnTo>
                  <a:lnTo>
                    <a:pt x="5" y="7"/>
                  </a:lnTo>
                  <a:lnTo>
                    <a:pt x="8" y="7"/>
                  </a:lnTo>
                  <a:lnTo>
                    <a:pt x="10" y="9"/>
                  </a:lnTo>
                  <a:lnTo>
                    <a:pt x="8" y="12"/>
                  </a:lnTo>
                  <a:lnTo>
                    <a:pt x="10" y="16"/>
                  </a:lnTo>
                  <a:lnTo>
                    <a:pt x="12" y="14"/>
                  </a:lnTo>
                  <a:lnTo>
                    <a:pt x="12" y="16"/>
                  </a:lnTo>
                  <a:lnTo>
                    <a:pt x="15" y="16"/>
                  </a:lnTo>
                  <a:lnTo>
                    <a:pt x="15" y="14"/>
                  </a:lnTo>
                  <a:lnTo>
                    <a:pt x="12" y="12"/>
                  </a:lnTo>
                  <a:lnTo>
                    <a:pt x="12" y="9"/>
                  </a:lnTo>
                  <a:lnTo>
                    <a:pt x="15" y="9"/>
                  </a:lnTo>
                  <a:lnTo>
                    <a:pt x="17" y="12"/>
                  </a:lnTo>
                  <a:lnTo>
                    <a:pt x="17" y="9"/>
                  </a:lnTo>
                  <a:lnTo>
                    <a:pt x="17" y="7"/>
                  </a:lnTo>
                  <a:lnTo>
                    <a:pt x="17" y="5"/>
                  </a:lnTo>
                  <a:lnTo>
                    <a:pt x="15" y="2"/>
                  </a:lnTo>
                  <a:lnTo>
                    <a:pt x="12" y="0"/>
                  </a:lnTo>
                </a:path>
              </a:pathLst>
            </a:custGeom>
            <a:noFill/>
            <a:ln w="9525">
              <a:noFill/>
              <a:miter lim="800000"/>
              <a:headEnd/>
              <a:tailEnd/>
            </a:ln>
          </p:spPr>
          <p:txBody>
            <a:bodyPr/>
            <a:lstStyle/>
            <a:p>
              <a:endParaRPr lang="zh-CN" altLang="en-US">
                <a:latin typeface="Calibri" pitchFamily="34" charset="0"/>
              </a:endParaRPr>
            </a:p>
          </p:txBody>
        </p:sp>
        <p:sp>
          <p:nvSpPr>
            <p:cNvPr id="136346" name="Freeform 929"/>
            <p:cNvSpPr>
              <a:spLocks/>
            </p:cNvSpPr>
            <p:nvPr/>
          </p:nvSpPr>
          <p:spPr bwMode="auto">
            <a:xfrm>
              <a:off x="2353584" y="4002201"/>
              <a:ext cx="4763" cy="3175"/>
            </a:xfrm>
            <a:custGeom>
              <a:avLst/>
              <a:gdLst>
                <a:gd name="T0" fmla="*/ 0 w 3"/>
                <a:gd name="T1" fmla="*/ 3175 h 2"/>
                <a:gd name="T2" fmla="*/ 4763 w 3"/>
                <a:gd name="T3" fmla="*/ 3175 h 2"/>
                <a:gd name="T4" fmla="*/ 4763 w 3"/>
                <a:gd name="T5" fmla="*/ 3175 h 2"/>
                <a:gd name="T6" fmla="*/ 4763 w 3"/>
                <a:gd name="T7" fmla="*/ 0 h 2"/>
                <a:gd name="T8" fmla="*/ 0 w 3"/>
                <a:gd name="T9" fmla="*/ 0 h 2"/>
                <a:gd name="T10" fmla="*/ 0 w 3"/>
                <a:gd name="T11" fmla="*/ 3175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0" y="2"/>
                  </a:moveTo>
                  <a:lnTo>
                    <a:pt x="3" y="2"/>
                  </a:lnTo>
                  <a:lnTo>
                    <a:pt x="3" y="0"/>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47" name="Freeform 930"/>
            <p:cNvSpPr>
              <a:spLocks/>
            </p:cNvSpPr>
            <p:nvPr/>
          </p:nvSpPr>
          <p:spPr bwMode="auto">
            <a:xfrm>
              <a:off x="2353584" y="4002201"/>
              <a:ext cx="4763" cy="3175"/>
            </a:xfrm>
            <a:custGeom>
              <a:avLst/>
              <a:gdLst>
                <a:gd name="T0" fmla="*/ 0 w 3"/>
                <a:gd name="T1" fmla="*/ 3175 h 2"/>
                <a:gd name="T2" fmla="*/ 4763 w 3"/>
                <a:gd name="T3" fmla="*/ 3175 h 2"/>
                <a:gd name="T4" fmla="*/ 4763 w 3"/>
                <a:gd name="T5" fmla="*/ 3175 h 2"/>
                <a:gd name="T6" fmla="*/ 4763 w 3"/>
                <a:gd name="T7" fmla="*/ 0 h 2"/>
                <a:gd name="T8" fmla="*/ 0 w 3"/>
                <a:gd name="T9" fmla="*/ 0 h 2"/>
                <a:gd name="T10" fmla="*/ 0 w 3"/>
                <a:gd name="T11" fmla="*/ 3175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0" y="2"/>
                  </a:moveTo>
                  <a:lnTo>
                    <a:pt x="3" y="2"/>
                  </a:lnTo>
                  <a:lnTo>
                    <a:pt x="3" y="0"/>
                  </a:lnTo>
                  <a:lnTo>
                    <a:pt x="0" y="0"/>
                  </a:lnTo>
                  <a:lnTo>
                    <a:pt x="0" y="2"/>
                  </a:lnTo>
                </a:path>
              </a:pathLst>
            </a:custGeom>
            <a:noFill/>
            <a:ln w="9525">
              <a:noFill/>
              <a:miter lim="800000"/>
              <a:headEnd/>
              <a:tailEnd/>
            </a:ln>
          </p:spPr>
          <p:txBody>
            <a:bodyPr/>
            <a:lstStyle/>
            <a:p>
              <a:endParaRPr lang="zh-CN" altLang="en-US">
                <a:latin typeface="Calibri" pitchFamily="34" charset="0"/>
              </a:endParaRPr>
            </a:p>
          </p:txBody>
        </p:sp>
        <p:sp>
          <p:nvSpPr>
            <p:cNvPr id="136348" name="Freeform 931"/>
            <p:cNvSpPr>
              <a:spLocks/>
            </p:cNvSpPr>
            <p:nvPr/>
          </p:nvSpPr>
          <p:spPr bwMode="auto">
            <a:xfrm>
              <a:off x="2369459" y="4062526"/>
              <a:ext cx="6350" cy="14288"/>
            </a:xfrm>
            <a:custGeom>
              <a:avLst/>
              <a:gdLst>
                <a:gd name="T0" fmla="*/ 0 w 4"/>
                <a:gd name="T1" fmla="*/ 7938 h 9"/>
                <a:gd name="T2" fmla="*/ 0 w 4"/>
                <a:gd name="T3" fmla="*/ 11113 h 9"/>
                <a:gd name="T4" fmla="*/ 3175 w 4"/>
                <a:gd name="T5" fmla="*/ 14288 h 9"/>
                <a:gd name="T6" fmla="*/ 3175 w 4"/>
                <a:gd name="T7" fmla="*/ 14288 h 9"/>
                <a:gd name="T8" fmla="*/ 3175 w 4"/>
                <a:gd name="T9" fmla="*/ 11113 h 9"/>
                <a:gd name="T10" fmla="*/ 3175 w 4"/>
                <a:gd name="T11" fmla="*/ 7938 h 9"/>
                <a:gd name="T12" fmla="*/ 6350 w 4"/>
                <a:gd name="T13" fmla="*/ 7938 h 9"/>
                <a:gd name="T14" fmla="*/ 6350 w 4"/>
                <a:gd name="T15" fmla="*/ 3175 h 9"/>
                <a:gd name="T16" fmla="*/ 3175 w 4"/>
                <a:gd name="T17" fmla="*/ 3175 h 9"/>
                <a:gd name="T18" fmla="*/ 3175 w 4"/>
                <a:gd name="T19" fmla="*/ 3175 h 9"/>
                <a:gd name="T20" fmla="*/ 6350 w 4"/>
                <a:gd name="T21" fmla="*/ 3175 h 9"/>
                <a:gd name="T22" fmla="*/ 6350 w 4"/>
                <a:gd name="T23" fmla="*/ 0 h 9"/>
                <a:gd name="T24" fmla="*/ 3175 w 4"/>
                <a:gd name="T25" fmla="*/ 0 h 9"/>
                <a:gd name="T26" fmla="*/ 3175 w 4"/>
                <a:gd name="T27" fmla="*/ 3175 h 9"/>
                <a:gd name="T28" fmla="*/ 0 w 4"/>
                <a:gd name="T29" fmla="*/ 7938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
                <a:gd name="T46" fmla="*/ 0 h 9"/>
                <a:gd name="T47" fmla="*/ 4 w 4"/>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 h="9">
                  <a:moveTo>
                    <a:pt x="0" y="5"/>
                  </a:moveTo>
                  <a:lnTo>
                    <a:pt x="0" y="7"/>
                  </a:lnTo>
                  <a:lnTo>
                    <a:pt x="2" y="9"/>
                  </a:lnTo>
                  <a:lnTo>
                    <a:pt x="2" y="7"/>
                  </a:lnTo>
                  <a:lnTo>
                    <a:pt x="2" y="5"/>
                  </a:lnTo>
                  <a:lnTo>
                    <a:pt x="4" y="5"/>
                  </a:lnTo>
                  <a:lnTo>
                    <a:pt x="4" y="2"/>
                  </a:lnTo>
                  <a:lnTo>
                    <a:pt x="2" y="2"/>
                  </a:lnTo>
                  <a:lnTo>
                    <a:pt x="4" y="2"/>
                  </a:lnTo>
                  <a:lnTo>
                    <a:pt x="4" y="0"/>
                  </a:lnTo>
                  <a:lnTo>
                    <a:pt x="2" y="0"/>
                  </a:lnTo>
                  <a:lnTo>
                    <a:pt x="2" y="2"/>
                  </a:lnTo>
                  <a:lnTo>
                    <a:pt x="0" y="5"/>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49" name="Freeform 932"/>
            <p:cNvSpPr>
              <a:spLocks/>
            </p:cNvSpPr>
            <p:nvPr/>
          </p:nvSpPr>
          <p:spPr bwMode="auto">
            <a:xfrm>
              <a:off x="2369459" y="4062526"/>
              <a:ext cx="0" cy="3175"/>
            </a:xfrm>
            <a:custGeom>
              <a:avLst/>
              <a:gdLst>
                <a:gd name="T0" fmla="*/ 3175 h 2"/>
                <a:gd name="T1" fmla="*/ 0 h 2"/>
                <a:gd name="T2" fmla="*/ 0 h 2"/>
                <a:gd name="T3" fmla="*/ 0 h 2"/>
                <a:gd name="T4" fmla="*/ 3175 h 2"/>
                <a:gd name="T5" fmla="*/ 0 60000 65536"/>
                <a:gd name="T6" fmla="*/ 0 60000 65536"/>
                <a:gd name="T7" fmla="*/ 0 60000 65536"/>
                <a:gd name="T8" fmla="*/ 0 60000 65536"/>
                <a:gd name="T9" fmla="*/ 0 60000 65536"/>
                <a:gd name="T10" fmla="*/ 0 h 2"/>
                <a:gd name="T11" fmla="*/ 2 h 2"/>
              </a:gdLst>
              <a:ahLst/>
              <a:cxnLst>
                <a:cxn ang="T5">
                  <a:pos x="0" y="T0"/>
                </a:cxn>
                <a:cxn ang="T6">
                  <a:pos x="0" y="T1"/>
                </a:cxn>
                <a:cxn ang="T7">
                  <a:pos x="0" y="T2"/>
                </a:cxn>
                <a:cxn ang="T8">
                  <a:pos x="0" y="T3"/>
                </a:cxn>
                <a:cxn ang="T9">
                  <a:pos x="0" y="T4"/>
                </a:cxn>
              </a:cxnLst>
              <a:rect l="0" t="T10" r="0" b="T11"/>
              <a:pathLst>
                <a:path h="2">
                  <a:moveTo>
                    <a:pt x="0" y="2"/>
                  </a:move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50" name="Freeform 933"/>
            <p:cNvSpPr>
              <a:spLocks/>
            </p:cNvSpPr>
            <p:nvPr/>
          </p:nvSpPr>
          <p:spPr bwMode="auto">
            <a:xfrm>
              <a:off x="2372634" y="4054588"/>
              <a:ext cx="3175" cy="4763"/>
            </a:xfrm>
            <a:custGeom>
              <a:avLst/>
              <a:gdLst>
                <a:gd name="T0" fmla="*/ 0 w 2"/>
                <a:gd name="T1" fmla="*/ 4763 h 3"/>
                <a:gd name="T2" fmla="*/ 0 w 2"/>
                <a:gd name="T3" fmla="*/ 4763 h 3"/>
                <a:gd name="T4" fmla="*/ 3175 w 2"/>
                <a:gd name="T5" fmla="*/ 4763 h 3"/>
                <a:gd name="T6" fmla="*/ 0 w 2"/>
                <a:gd name="T7" fmla="*/ 0 h 3"/>
                <a:gd name="T8" fmla="*/ 0 w 2"/>
                <a:gd name="T9" fmla="*/ 4763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0" y="3"/>
                  </a:moveTo>
                  <a:lnTo>
                    <a:pt x="0" y="3"/>
                  </a:lnTo>
                  <a:lnTo>
                    <a:pt x="2" y="3"/>
                  </a:lnTo>
                  <a:lnTo>
                    <a:pt x="0" y="0"/>
                  </a:lnTo>
                  <a:lnTo>
                    <a:pt x="0"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51" name="Freeform 934"/>
            <p:cNvSpPr>
              <a:spLocks/>
            </p:cNvSpPr>
            <p:nvPr/>
          </p:nvSpPr>
          <p:spPr bwMode="auto">
            <a:xfrm>
              <a:off x="2361522" y="4040301"/>
              <a:ext cx="3175" cy="3175"/>
            </a:xfrm>
            <a:custGeom>
              <a:avLst/>
              <a:gdLst>
                <a:gd name="T0" fmla="*/ 0 w 2"/>
                <a:gd name="T1" fmla="*/ 3175 h 2"/>
                <a:gd name="T2" fmla="*/ 3175 w 2"/>
                <a:gd name="T3" fmla="*/ 3175 h 2"/>
                <a:gd name="T4" fmla="*/ 3175 w 2"/>
                <a:gd name="T5" fmla="*/ 3175 h 2"/>
                <a:gd name="T6" fmla="*/ 3175 w 2"/>
                <a:gd name="T7" fmla="*/ 3175 h 2"/>
                <a:gd name="T8" fmla="*/ 3175 w 2"/>
                <a:gd name="T9" fmla="*/ 0 h 2"/>
                <a:gd name="T10" fmla="*/ 0 w 2"/>
                <a:gd name="T11" fmla="*/ 3175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2"/>
                  </a:moveTo>
                  <a:lnTo>
                    <a:pt x="2" y="2"/>
                  </a:lnTo>
                  <a:lnTo>
                    <a:pt x="2"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52" name="Freeform 935"/>
            <p:cNvSpPr>
              <a:spLocks/>
            </p:cNvSpPr>
            <p:nvPr/>
          </p:nvSpPr>
          <p:spPr bwMode="auto">
            <a:xfrm>
              <a:off x="2364697" y="4073638"/>
              <a:ext cx="4763" cy="3175"/>
            </a:xfrm>
            <a:custGeom>
              <a:avLst/>
              <a:gdLst>
                <a:gd name="T0" fmla="*/ 0 w 3"/>
                <a:gd name="T1" fmla="*/ 0 h 2"/>
                <a:gd name="T2" fmla="*/ 4763 w 3"/>
                <a:gd name="T3" fmla="*/ 3175 h 2"/>
                <a:gd name="T4" fmla="*/ 4763 w 3"/>
                <a:gd name="T5" fmla="*/ 3175 h 2"/>
                <a:gd name="T6" fmla="*/ 4763 w 3"/>
                <a:gd name="T7" fmla="*/ 3175 h 2"/>
                <a:gd name="T8" fmla="*/ 4763 w 3"/>
                <a:gd name="T9" fmla="*/ 3175 h 2"/>
                <a:gd name="T10" fmla="*/ 4763 w 3"/>
                <a:gd name="T11" fmla="*/ 0 h 2"/>
                <a:gd name="T12" fmla="*/ 0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0"/>
                  </a:moveTo>
                  <a:lnTo>
                    <a:pt x="3" y="2"/>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53" name="Freeform 936"/>
            <p:cNvSpPr>
              <a:spLocks/>
            </p:cNvSpPr>
            <p:nvPr/>
          </p:nvSpPr>
          <p:spPr bwMode="auto">
            <a:xfrm>
              <a:off x="2361522" y="4092688"/>
              <a:ext cx="3175" cy="3175"/>
            </a:xfrm>
            <a:custGeom>
              <a:avLst/>
              <a:gdLst>
                <a:gd name="T0" fmla="*/ 0 w 2"/>
                <a:gd name="T1" fmla="*/ 0 h 2"/>
                <a:gd name="T2" fmla="*/ 0 w 2"/>
                <a:gd name="T3" fmla="*/ 0 h 2"/>
                <a:gd name="T4" fmla="*/ 0 w 2"/>
                <a:gd name="T5" fmla="*/ 3175 h 2"/>
                <a:gd name="T6" fmla="*/ 3175 w 2"/>
                <a:gd name="T7" fmla="*/ 3175 h 2"/>
                <a:gd name="T8" fmla="*/ 3175 w 2"/>
                <a:gd name="T9" fmla="*/ 3175 h 2"/>
                <a:gd name="T10" fmla="*/ 3175 w 2"/>
                <a:gd name="T11" fmla="*/ 0 h 2"/>
                <a:gd name="T12" fmla="*/ 0 w 2"/>
                <a:gd name="T13" fmla="*/ 0 h 2"/>
                <a:gd name="T14" fmla="*/ 0 60000 65536"/>
                <a:gd name="T15" fmla="*/ 0 60000 65536"/>
                <a:gd name="T16" fmla="*/ 0 60000 65536"/>
                <a:gd name="T17" fmla="*/ 0 60000 65536"/>
                <a:gd name="T18" fmla="*/ 0 60000 65536"/>
                <a:gd name="T19" fmla="*/ 0 60000 65536"/>
                <a:gd name="T20" fmla="*/ 0 60000 65536"/>
                <a:gd name="T21" fmla="*/ 0 w 2"/>
                <a:gd name="T22" fmla="*/ 0 h 2"/>
                <a:gd name="T23" fmla="*/ 2 w 2"/>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2">
                  <a:moveTo>
                    <a:pt x="0" y="0"/>
                  </a:moveTo>
                  <a:lnTo>
                    <a:pt x="0" y="0"/>
                  </a:lnTo>
                  <a:lnTo>
                    <a:pt x="0" y="2"/>
                  </a:lnTo>
                  <a:lnTo>
                    <a:pt x="2" y="2"/>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54" name="Freeform 937"/>
            <p:cNvSpPr>
              <a:spLocks/>
            </p:cNvSpPr>
            <p:nvPr/>
          </p:nvSpPr>
          <p:spPr bwMode="auto">
            <a:xfrm>
              <a:off x="2372634" y="4092688"/>
              <a:ext cx="19050" cy="7938"/>
            </a:xfrm>
            <a:custGeom>
              <a:avLst/>
              <a:gdLst>
                <a:gd name="T0" fmla="*/ 15875 w 12"/>
                <a:gd name="T1" fmla="*/ 7938 h 5"/>
                <a:gd name="T2" fmla="*/ 19050 w 12"/>
                <a:gd name="T3" fmla="*/ 7938 h 5"/>
                <a:gd name="T4" fmla="*/ 19050 w 12"/>
                <a:gd name="T5" fmla="*/ 3175 h 5"/>
                <a:gd name="T6" fmla="*/ 15875 w 12"/>
                <a:gd name="T7" fmla="*/ 0 h 5"/>
                <a:gd name="T8" fmla="*/ 11112 w 12"/>
                <a:gd name="T9" fmla="*/ 0 h 5"/>
                <a:gd name="T10" fmla="*/ 11112 w 12"/>
                <a:gd name="T11" fmla="*/ 0 h 5"/>
                <a:gd name="T12" fmla="*/ 3175 w 12"/>
                <a:gd name="T13" fmla="*/ 0 h 5"/>
                <a:gd name="T14" fmla="*/ 0 w 12"/>
                <a:gd name="T15" fmla="*/ 0 h 5"/>
                <a:gd name="T16" fmla="*/ 0 w 12"/>
                <a:gd name="T17" fmla="*/ 3175 h 5"/>
                <a:gd name="T18" fmla="*/ 3175 w 12"/>
                <a:gd name="T19" fmla="*/ 3175 h 5"/>
                <a:gd name="T20" fmla="*/ 7938 w 12"/>
                <a:gd name="T21" fmla="*/ 3175 h 5"/>
                <a:gd name="T22" fmla="*/ 11112 w 12"/>
                <a:gd name="T23" fmla="*/ 3175 h 5"/>
                <a:gd name="T24" fmla="*/ 15875 w 12"/>
                <a:gd name="T25" fmla="*/ 7938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
                <a:gd name="T40" fmla="*/ 0 h 5"/>
                <a:gd name="T41" fmla="*/ 12 w 12"/>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 h="5">
                  <a:moveTo>
                    <a:pt x="10" y="5"/>
                  </a:moveTo>
                  <a:lnTo>
                    <a:pt x="12" y="5"/>
                  </a:lnTo>
                  <a:lnTo>
                    <a:pt x="12" y="2"/>
                  </a:lnTo>
                  <a:lnTo>
                    <a:pt x="10" y="0"/>
                  </a:lnTo>
                  <a:lnTo>
                    <a:pt x="7" y="0"/>
                  </a:lnTo>
                  <a:lnTo>
                    <a:pt x="2" y="0"/>
                  </a:lnTo>
                  <a:lnTo>
                    <a:pt x="0" y="0"/>
                  </a:lnTo>
                  <a:lnTo>
                    <a:pt x="0" y="2"/>
                  </a:lnTo>
                  <a:lnTo>
                    <a:pt x="2" y="2"/>
                  </a:lnTo>
                  <a:lnTo>
                    <a:pt x="5" y="2"/>
                  </a:lnTo>
                  <a:lnTo>
                    <a:pt x="7" y="2"/>
                  </a:lnTo>
                  <a:lnTo>
                    <a:pt x="10" y="5"/>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55" name="Freeform 938"/>
            <p:cNvSpPr>
              <a:spLocks/>
            </p:cNvSpPr>
            <p:nvPr/>
          </p:nvSpPr>
          <p:spPr bwMode="auto">
            <a:xfrm>
              <a:off x="2350409" y="4081576"/>
              <a:ext cx="7938" cy="3175"/>
            </a:xfrm>
            <a:custGeom>
              <a:avLst/>
              <a:gdLst>
                <a:gd name="T0" fmla="*/ 3175 w 5"/>
                <a:gd name="T1" fmla="*/ 3175 h 2"/>
                <a:gd name="T2" fmla="*/ 0 w 5"/>
                <a:gd name="T3" fmla="*/ 0 h 2"/>
                <a:gd name="T4" fmla="*/ 0 w 5"/>
                <a:gd name="T5" fmla="*/ 3175 h 2"/>
                <a:gd name="T6" fmla="*/ 0 w 5"/>
                <a:gd name="T7" fmla="*/ 3175 h 2"/>
                <a:gd name="T8" fmla="*/ 0 w 5"/>
                <a:gd name="T9" fmla="*/ 3175 h 2"/>
                <a:gd name="T10" fmla="*/ 7938 w 5"/>
                <a:gd name="T11" fmla="*/ 3175 h 2"/>
                <a:gd name="T12" fmla="*/ 7938 w 5"/>
                <a:gd name="T13" fmla="*/ 3175 h 2"/>
                <a:gd name="T14" fmla="*/ 3175 w 5"/>
                <a:gd name="T15" fmla="*/ 3175 h 2"/>
                <a:gd name="T16" fmla="*/ 3175 w 5"/>
                <a:gd name="T17" fmla="*/ 3175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
                <a:gd name="T29" fmla="*/ 5 w 5"/>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
                  <a:moveTo>
                    <a:pt x="2" y="2"/>
                  </a:moveTo>
                  <a:lnTo>
                    <a:pt x="0" y="0"/>
                  </a:lnTo>
                  <a:lnTo>
                    <a:pt x="0" y="2"/>
                  </a:lnTo>
                  <a:lnTo>
                    <a:pt x="5" y="2"/>
                  </a:lnTo>
                  <a:lnTo>
                    <a:pt x="2"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56" name="Freeform 939"/>
            <p:cNvSpPr>
              <a:spLocks/>
            </p:cNvSpPr>
            <p:nvPr/>
          </p:nvSpPr>
          <p:spPr bwMode="auto">
            <a:xfrm>
              <a:off x="2339297" y="4103801"/>
              <a:ext cx="3175" cy="7938"/>
            </a:xfrm>
            <a:custGeom>
              <a:avLst/>
              <a:gdLst>
                <a:gd name="T0" fmla="*/ 0 w 2"/>
                <a:gd name="T1" fmla="*/ 7938 h 5"/>
                <a:gd name="T2" fmla="*/ 0 w 2"/>
                <a:gd name="T3" fmla="*/ 7938 h 5"/>
                <a:gd name="T4" fmla="*/ 3175 w 2"/>
                <a:gd name="T5" fmla="*/ 3175 h 5"/>
                <a:gd name="T6" fmla="*/ 3175 w 2"/>
                <a:gd name="T7" fmla="*/ 0 h 5"/>
                <a:gd name="T8" fmla="*/ 0 w 2"/>
                <a:gd name="T9" fmla="*/ 0 h 5"/>
                <a:gd name="T10" fmla="*/ 0 w 2"/>
                <a:gd name="T11" fmla="*/ 0 h 5"/>
                <a:gd name="T12" fmla="*/ 0 w 2"/>
                <a:gd name="T13" fmla="*/ 0 h 5"/>
                <a:gd name="T14" fmla="*/ 0 w 2"/>
                <a:gd name="T15" fmla="*/ 3175 h 5"/>
                <a:gd name="T16" fmla="*/ 0 w 2"/>
                <a:gd name="T17" fmla="*/ 7938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
                <a:gd name="T28" fmla="*/ 0 h 5"/>
                <a:gd name="T29" fmla="*/ 2 w 2"/>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 h="5">
                  <a:moveTo>
                    <a:pt x="0" y="5"/>
                  </a:moveTo>
                  <a:lnTo>
                    <a:pt x="0" y="5"/>
                  </a:lnTo>
                  <a:lnTo>
                    <a:pt x="2" y="2"/>
                  </a:lnTo>
                  <a:lnTo>
                    <a:pt x="2" y="0"/>
                  </a:lnTo>
                  <a:lnTo>
                    <a:pt x="0" y="0"/>
                  </a:lnTo>
                  <a:lnTo>
                    <a:pt x="0" y="2"/>
                  </a:lnTo>
                  <a:lnTo>
                    <a:pt x="0" y="5"/>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57" name="Freeform 940"/>
            <p:cNvSpPr>
              <a:spLocks/>
            </p:cNvSpPr>
            <p:nvPr/>
          </p:nvSpPr>
          <p:spPr bwMode="auto">
            <a:xfrm>
              <a:off x="2334534" y="4103801"/>
              <a:ext cx="4763" cy="3175"/>
            </a:xfrm>
            <a:custGeom>
              <a:avLst/>
              <a:gdLst>
                <a:gd name="T0" fmla="*/ 0 w 3"/>
                <a:gd name="T1" fmla="*/ 0 h 2"/>
                <a:gd name="T2" fmla="*/ 0 w 3"/>
                <a:gd name="T3" fmla="*/ 3175 h 2"/>
                <a:gd name="T4" fmla="*/ 4763 w 3"/>
                <a:gd name="T5" fmla="*/ 3175 h 2"/>
                <a:gd name="T6" fmla="*/ 4763 w 3"/>
                <a:gd name="T7" fmla="*/ 3175 h 2"/>
                <a:gd name="T8" fmla="*/ 4763 w 3"/>
                <a:gd name="T9" fmla="*/ 3175 h 2"/>
                <a:gd name="T10" fmla="*/ 4763 w 3"/>
                <a:gd name="T11" fmla="*/ 0 h 2"/>
                <a:gd name="T12" fmla="*/ 0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0"/>
                  </a:moveTo>
                  <a:lnTo>
                    <a:pt x="0" y="2"/>
                  </a:lnTo>
                  <a:lnTo>
                    <a:pt x="3" y="2"/>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58" name="Freeform 941"/>
            <p:cNvSpPr>
              <a:spLocks/>
            </p:cNvSpPr>
            <p:nvPr/>
          </p:nvSpPr>
          <p:spPr bwMode="auto">
            <a:xfrm>
              <a:off x="2399622" y="4111738"/>
              <a:ext cx="3175" cy="0"/>
            </a:xfrm>
            <a:custGeom>
              <a:avLst/>
              <a:gdLst>
                <a:gd name="T0" fmla="*/ 0 w 2"/>
                <a:gd name="T1" fmla="*/ 0 w 2"/>
                <a:gd name="T2" fmla="*/ 3175 w 2"/>
                <a:gd name="T3" fmla="*/ 3175 w 2"/>
                <a:gd name="T4" fmla="*/ 0 w 2"/>
                <a:gd name="T5" fmla="*/ 0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0" y="0"/>
                  </a:moveTo>
                  <a:lnTo>
                    <a:pt x="0"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59" name="Freeform 942"/>
            <p:cNvSpPr>
              <a:spLocks/>
            </p:cNvSpPr>
            <p:nvPr/>
          </p:nvSpPr>
          <p:spPr bwMode="auto">
            <a:xfrm>
              <a:off x="2391684" y="4122851"/>
              <a:ext cx="3175" cy="3175"/>
            </a:xfrm>
            <a:custGeom>
              <a:avLst/>
              <a:gdLst>
                <a:gd name="T0" fmla="*/ 3175 w 2"/>
                <a:gd name="T1" fmla="*/ 0 h 2"/>
                <a:gd name="T2" fmla="*/ 0 w 2"/>
                <a:gd name="T3" fmla="*/ 0 h 2"/>
                <a:gd name="T4" fmla="*/ 0 w 2"/>
                <a:gd name="T5" fmla="*/ 3175 h 2"/>
                <a:gd name="T6" fmla="*/ 0 w 2"/>
                <a:gd name="T7" fmla="*/ 3175 h 2"/>
                <a:gd name="T8" fmla="*/ 0 w 2"/>
                <a:gd name="T9" fmla="*/ 3175 h 2"/>
                <a:gd name="T10" fmla="*/ 3175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2" y="0"/>
                  </a:moveTo>
                  <a:lnTo>
                    <a:pt x="0" y="0"/>
                  </a:lnTo>
                  <a:lnTo>
                    <a:pt x="0" y="2"/>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60" name="Freeform 943"/>
            <p:cNvSpPr>
              <a:spLocks/>
            </p:cNvSpPr>
            <p:nvPr/>
          </p:nvSpPr>
          <p:spPr bwMode="auto">
            <a:xfrm>
              <a:off x="2380572" y="4126026"/>
              <a:ext cx="3175" cy="0"/>
            </a:xfrm>
            <a:custGeom>
              <a:avLst/>
              <a:gdLst>
                <a:gd name="T0" fmla="*/ 0 w 2"/>
                <a:gd name="T1" fmla="*/ 3175 w 2"/>
                <a:gd name="T2" fmla="*/ 3175 w 2"/>
                <a:gd name="T3" fmla="*/ 0 w 2"/>
                <a:gd name="T4" fmla="*/ 0 w 2"/>
                <a:gd name="T5" fmla="*/ 0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0" y="0"/>
                  </a:move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61" name="Freeform 944"/>
            <p:cNvSpPr>
              <a:spLocks/>
            </p:cNvSpPr>
            <p:nvPr/>
          </p:nvSpPr>
          <p:spPr bwMode="auto">
            <a:xfrm>
              <a:off x="2405972" y="4114913"/>
              <a:ext cx="4763" cy="3175"/>
            </a:xfrm>
            <a:custGeom>
              <a:avLst/>
              <a:gdLst>
                <a:gd name="T0" fmla="*/ 0 w 3"/>
                <a:gd name="T1" fmla="*/ 0 h 2"/>
                <a:gd name="T2" fmla="*/ 4763 w 3"/>
                <a:gd name="T3" fmla="*/ 3175 h 2"/>
                <a:gd name="T4" fmla="*/ 4763 w 3"/>
                <a:gd name="T5" fmla="*/ 0 h 2"/>
                <a:gd name="T6" fmla="*/ 4763 w 3"/>
                <a:gd name="T7" fmla="*/ 0 h 2"/>
                <a:gd name="T8" fmla="*/ 0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lnTo>
                    <a:pt x="3" y="2"/>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62" name="Freeform 945"/>
            <p:cNvSpPr>
              <a:spLocks/>
            </p:cNvSpPr>
            <p:nvPr/>
          </p:nvSpPr>
          <p:spPr bwMode="auto">
            <a:xfrm>
              <a:off x="2410734" y="4106976"/>
              <a:ext cx="3175" cy="7938"/>
            </a:xfrm>
            <a:custGeom>
              <a:avLst/>
              <a:gdLst>
                <a:gd name="T0" fmla="*/ 3175 w 2"/>
                <a:gd name="T1" fmla="*/ 0 h 5"/>
                <a:gd name="T2" fmla="*/ 0 w 2"/>
                <a:gd name="T3" fmla="*/ 0 h 5"/>
                <a:gd name="T4" fmla="*/ 0 w 2"/>
                <a:gd name="T5" fmla="*/ 4763 h 5"/>
                <a:gd name="T6" fmla="*/ 3175 w 2"/>
                <a:gd name="T7" fmla="*/ 7938 h 5"/>
                <a:gd name="T8" fmla="*/ 3175 w 2"/>
                <a:gd name="T9" fmla="*/ 0 h 5"/>
                <a:gd name="T10" fmla="*/ 0 60000 65536"/>
                <a:gd name="T11" fmla="*/ 0 60000 65536"/>
                <a:gd name="T12" fmla="*/ 0 60000 65536"/>
                <a:gd name="T13" fmla="*/ 0 60000 65536"/>
                <a:gd name="T14" fmla="*/ 0 60000 65536"/>
                <a:gd name="T15" fmla="*/ 0 w 2"/>
                <a:gd name="T16" fmla="*/ 0 h 5"/>
                <a:gd name="T17" fmla="*/ 2 w 2"/>
                <a:gd name="T18" fmla="*/ 5 h 5"/>
              </a:gdLst>
              <a:ahLst/>
              <a:cxnLst>
                <a:cxn ang="T10">
                  <a:pos x="T0" y="T1"/>
                </a:cxn>
                <a:cxn ang="T11">
                  <a:pos x="T2" y="T3"/>
                </a:cxn>
                <a:cxn ang="T12">
                  <a:pos x="T4" y="T5"/>
                </a:cxn>
                <a:cxn ang="T13">
                  <a:pos x="T6" y="T7"/>
                </a:cxn>
                <a:cxn ang="T14">
                  <a:pos x="T8" y="T9"/>
                </a:cxn>
              </a:cxnLst>
              <a:rect l="T15" t="T16" r="T17" b="T18"/>
              <a:pathLst>
                <a:path w="2" h="5">
                  <a:moveTo>
                    <a:pt x="2" y="0"/>
                  </a:moveTo>
                  <a:lnTo>
                    <a:pt x="0" y="0"/>
                  </a:lnTo>
                  <a:lnTo>
                    <a:pt x="0" y="3"/>
                  </a:lnTo>
                  <a:lnTo>
                    <a:pt x="2" y="5"/>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63" name="Freeform 946"/>
            <p:cNvSpPr>
              <a:spLocks/>
            </p:cNvSpPr>
            <p:nvPr/>
          </p:nvSpPr>
          <p:spPr bwMode="auto">
            <a:xfrm>
              <a:off x="2391684" y="4076813"/>
              <a:ext cx="115888" cy="68263"/>
            </a:xfrm>
            <a:custGeom>
              <a:avLst/>
              <a:gdLst>
                <a:gd name="T0" fmla="*/ 90488 w 73"/>
                <a:gd name="T1" fmla="*/ 49213 h 43"/>
                <a:gd name="T2" fmla="*/ 93663 w 73"/>
                <a:gd name="T3" fmla="*/ 57150 h 43"/>
                <a:gd name="T4" fmla="*/ 101600 w 73"/>
                <a:gd name="T5" fmla="*/ 65088 h 43"/>
                <a:gd name="T6" fmla="*/ 109538 w 73"/>
                <a:gd name="T7" fmla="*/ 65088 h 43"/>
                <a:gd name="T8" fmla="*/ 115888 w 73"/>
                <a:gd name="T9" fmla="*/ 68263 h 43"/>
                <a:gd name="T10" fmla="*/ 109538 w 73"/>
                <a:gd name="T11" fmla="*/ 60325 h 43"/>
                <a:gd name="T12" fmla="*/ 101600 w 73"/>
                <a:gd name="T13" fmla="*/ 53975 h 43"/>
                <a:gd name="T14" fmla="*/ 98425 w 73"/>
                <a:gd name="T15" fmla="*/ 49213 h 43"/>
                <a:gd name="T16" fmla="*/ 93663 w 73"/>
                <a:gd name="T17" fmla="*/ 41275 h 43"/>
                <a:gd name="T18" fmla="*/ 98425 w 73"/>
                <a:gd name="T19" fmla="*/ 38100 h 43"/>
                <a:gd name="T20" fmla="*/ 85725 w 73"/>
                <a:gd name="T21" fmla="*/ 34925 h 43"/>
                <a:gd name="T22" fmla="*/ 82550 w 73"/>
                <a:gd name="T23" fmla="*/ 26988 h 43"/>
                <a:gd name="T24" fmla="*/ 74613 w 73"/>
                <a:gd name="T25" fmla="*/ 19050 h 43"/>
                <a:gd name="T26" fmla="*/ 55563 w 73"/>
                <a:gd name="T27" fmla="*/ 12700 h 43"/>
                <a:gd name="T28" fmla="*/ 52388 w 73"/>
                <a:gd name="T29" fmla="*/ 12700 h 43"/>
                <a:gd name="T30" fmla="*/ 38100 w 73"/>
                <a:gd name="T31" fmla="*/ 4763 h 43"/>
                <a:gd name="T32" fmla="*/ 33338 w 73"/>
                <a:gd name="T33" fmla="*/ 7938 h 43"/>
                <a:gd name="T34" fmla="*/ 22225 w 73"/>
                <a:gd name="T35" fmla="*/ 15875 h 43"/>
                <a:gd name="T36" fmla="*/ 19050 w 73"/>
                <a:gd name="T37" fmla="*/ 12700 h 43"/>
                <a:gd name="T38" fmla="*/ 14288 w 73"/>
                <a:gd name="T39" fmla="*/ 0 h 43"/>
                <a:gd name="T40" fmla="*/ 7938 w 73"/>
                <a:gd name="T41" fmla="*/ 0 h 43"/>
                <a:gd name="T42" fmla="*/ 3175 w 73"/>
                <a:gd name="T43" fmla="*/ 0 h 43"/>
                <a:gd name="T44" fmla="*/ 0 w 73"/>
                <a:gd name="T45" fmla="*/ 4763 h 43"/>
                <a:gd name="T46" fmla="*/ 3175 w 73"/>
                <a:gd name="T47" fmla="*/ 12700 h 43"/>
                <a:gd name="T48" fmla="*/ 14288 w 73"/>
                <a:gd name="T49" fmla="*/ 12700 h 43"/>
                <a:gd name="T50" fmla="*/ 14288 w 73"/>
                <a:gd name="T51" fmla="*/ 15875 h 43"/>
                <a:gd name="T52" fmla="*/ 3175 w 73"/>
                <a:gd name="T53" fmla="*/ 15875 h 43"/>
                <a:gd name="T54" fmla="*/ 7938 w 73"/>
                <a:gd name="T55" fmla="*/ 23813 h 43"/>
                <a:gd name="T56" fmla="*/ 14288 w 73"/>
                <a:gd name="T57" fmla="*/ 23813 h 43"/>
                <a:gd name="T58" fmla="*/ 22225 w 73"/>
                <a:gd name="T59" fmla="*/ 23813 h 43"/>
                <a:gd name="T60" fmla="*/ 30163 w 73"/>
                <a:gd name="T61" fmla="*/ 26988 h 43"/>
                <a:gd name="T62" fmla="*/ 41275 w 73"/>
                <a:gd name="T63" fmla="*/ 34925 h 43"/>
                <a:gd name="T64" fmla="*/ 44450 w 73"/>
                <a:gd name="T65" fmla="*/ 41275 h 43"/>
                <a:gd name="T66" fmla="*/ 49213 w 73"/>
                <a:gd name="T67" fmla="*/ 53975 h 43"/>
                <a:gd name="T68" fmla="*/ 55563 w 73"/>
                <a:gd name="T69" fmla="*/ 53975 h 43"/>
                <a:gd name="T70" fmla="*/ 71438 w 73"/>
                <a:gd name="T71" fmla="*/ 57150 h 43"/>
                <a:gd name="T72" fmla="*/ 71438 w 73"/>
                <a:gd name="T73" fmla="*/ 53975 h 43"/>
                <a:gd name="T74" fmla="*/ 79375 w 73"/>
                <a:gd name="T75" fmla="*/ 49213 h 43"/>
                <a:gd name="T76" fmla="*/ 79375 w 73"/>
                <a:gd name="T77" fmla="*/ 46038 h 4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3"/>
                <a:gd name="T118" fmla="*/ 0 h 43"/>
                <a:gd name="T119" fmla="*/ 73 w 73"/>
                <a:gd name="T120" fmla="*/ 43 h 4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3" h="43">
                  <a:moveTo>
                    <a:pt x="54" y="31"/>
                  </a:moveTo>
                  <a:lnTo>
                    <a:pt x="57" y="31"/>
                  </a:lnTo>
                  <a:lnTo>
                    <a:pt x="59" y="36"/>
                  </a:lnTo>
                  <a:lnTo>
                    <a:pt x="62" y="38"/>
                  </a:lnTo>
                  <a:lnTo>
                    <a:pt x="64" y="41"/>
                  </a:lnTo>
                  <a:lnTo>
                    <a:pt x="66" y="41"/>
                  </a:lnTo>
                  <a:lnTo>
                    <a:pt x="69" y="41"/>
                  </a:lnTo>
                  <a:lnTo>
                    <a:pt x="73" y="43"/>
                  </a:lnTo>
                  <a:lnTo>
                    <a:pt x="73" y="41"/>
                  </a:lnTo>
                  <a:lnTo>
                    <a:pt x="69" y="38"/>
                  </a:lnTo>
                  <a:lnTo>
                    <a:pt x="66" y="36"/>
                  </a:lnTo>
                  <a:lnTo>
                    <a:pt x="64" y="34"/>
                  </a:lnTo>
                  <a:lnTo>
                    <a:pt x="64" y="31"/>
                  </a:lnTo>
                  <a:lnTo>
                    <a:pt x="62" y="31"/>
                  </a:lnTo>
                  <a:lnTo>
                    <a:pt x="59" y="26"/>
                  </a:lnTo>
                  <a:lnTo>
                    <a:pt x="62" y="26"/>
                  </a:lnTo>
                  <a:lnTo>
                    <a:pt x="62" y="24"/>
                  </a:lnTo>
                  <a:lnTo>
                    <a:pt x="54" y="22"/>
                  </a:lnTo>
                  <a:lnTo>
                    <a:pt x="54" y="17"/>
                  </a:lnTo>
                  <a:lnTo>
                    <a:pt x="52" y="17"/>
                  </a:lnTo>
                  <a:lnTo>
                    <a:pt x="50" y="12"/>
                  </a:lnTo>
                  <a:lnTo>
                    <a:pt x="47" y="12"/>
                  </a:lnTo>
                  <a:lnTo>
                    <a:pt x="40" y="10"/>
                  </a:lnTo>
                  <a:lnTo>
                    <a:pt x="35" y="8"/>
                  </a:lnTo>
                  <a:lnTo>
                    <a:pt x="33" y="8"/>
                  </a:lnTo>
                  <a:lnTo>
                    <a:pt x="31" y="5"/>
                  </a:lnTo>
                  <a:lnTo>
                    <a:pt x="24" y="3"/>
                  </a:lnTo>
                  <a:lnTo>
                    <a:pt x="21" y="5"/>
                  </a:lnTo>
                  <a:lnTo>
                    <a:pt x="14" y="12"/>
                  </a:lnTo>
                  <a:lnTo>
                    <a:pt x="14" y="10"/>
                  </a:lnTo>
                  <a:lnTo>
                    <a:pt x="12" y="8"/>
                  </a:lnTo>
                  <a:lnTo>
                    <a:pt x="12" y="3"/>
                  </a:lnTo>
                  <a:lnTo>
                    <a:pt x="9" y="0"/>
                  </a:lnTo>
                  <a:lnTo>
                    <a:pt x="7" y="0"/>
                  </a:lnTo>
                  <a:lnTo>
                    <a:pt x="5" y="0"/>
                  </a:lnTo>
                  <a:lnTo>
                    <a:pt x="2" y="0"/>
                  </a:lnTo>
                  <a:lnTo>
                    <a:pt x="0" y="0"/>
                  </a:lnTo>
                  <a:lnTo>
                    <a:pt x="0" y="3"/>
                  </a:lnTo>
                  <a:lnTo>
                    <a:pt x="2" y="5"/>
                  </a:lnTo>
                  <a:lnTo>
                    <a:pt x="2" y="8"/>
                  </a:lnTo>
                  <a:lnTo>
                    <a:pt x="5" y="8"/>
                  </a:lnTo>
                  <a:lnTo>
                    <a:pt x="9" y="8"/>
                  </a:lnTo>
                  <a:lnTo>
                    <a:pt x="9" y="10"/>
                  </a:lnTo>
                  <a:lnTo>
                    <a:pt x="2" y="10"/>
                  </a:lnTo>
                  <a:lnTo>
                    <a:pt x="5" y="12"/>
                  </a:lnTo>
                  <a:lnTo>
                    <a:pt x="5" y="15"/>
                  </a:lnTo>
                  <a:lnTo>
                    <a:pt x="7" y="15"/>
                  </a:lnTo>
                  <a:lnTo>
                    <a:pt x="9" y="15"/>
                  </a:lnTo>
                  <a:lnTo>
                    <a:pt x="14" y="15"/>
                  </a:lnTo>
                  <a:lnTo>
                    <a:pt x="17" y="17"/>
                  </a:lnTo>
                  <a:lnTo>
                    <a:pt x="19" y="17"/>
                  </a:lnTo>
                  <a:lnTo>
                    <a:pt x="24" y="19"/>
                  </a:lnTo>
                  <a:lnTo>
                    <a:pt x="26" y="22"/>
                  </a:lnTo>
                  <a:lnTo>
                    <a:pt x="26" y="26"/>
                  </a:lnTo>
                  <a:lnTo>
                    <a:pt x="28" y="26"/>
                  </a:lnTo>
                  <a:lnTo>
                    <a:pt x="28" y="29"/>
                  </a:lnTo>
                  <a:lnTo>
                    <a:pt x="31" y="34"/>
                  </a:lnTo>
                  <a:lnTo>
                    <a:pt x="33" y="31"/>
                  </a:lnTo>
                  <a:lnTo>
                    <a:pt x="35" y="34"/>
                  </a:lnTo>
                  <a:lnTo>
                    <a:pt x="38" y="36"/>
                  </a:lnTo>
                  <a:lnTo>
                    <a:pt x="45" y="36"/>
                  </a:lnTo>
                  <a:lnTo>
                    <a:pt x="47" y="36"/>
                  </a:lnTo>
                  <a:lnTo>
                    <a:pt x="45" y="34"/>
                  </a:lnTo>
                  <a:lnTo>
                    <a:pt x="45" y="31"/>
                  </a:lnTo>
                  <a:lnTo>
                    <a:pt x="50" y="31"/>
                  </a:lnTo>
                  <a:lnTo>
                    <a:pt x="47" y="29"/>
                  </a:lnTo>
                  <a:lnTo>
                    <a:pt x="50" y="29"/>
                  </a:lnTo>
                  <a:lnTo>
                    <a:pt x="54" y="31"/>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64" name="Freeform 947"/>
            <p:cNvSpPr>
              <a:spLocks/>
            </p:cNvSpPr>
            <p:nvPr/>
          </p:nvSpPr>
          <p:spPr bwMode="auto">
            <a:xfrm>
              <a:off x="2391684" y="4076813"/>
              <a:ext cx="115888" cy="68263"/>
            </a:xfrm>
            <a:custGeom>
              <a:avLst/>
              <a:gdLst>
                <a:gd name="T0" fmla="*/ 90488 w 73"/>
                <a:gd name="T1" fmla="*/ 49213 h 43"/>
                <a:gd name="T2" fmla="*/ 93663 w 73"/>
                <a:gd name="T3" fmla="*/ 57150 h 43"/>
                <a:gd name="T4" fmla="*/ 101600 w 73"/>
                <a:gd name="T5" fmla="*/ 65088 h 43"/>
                <a:gd name="T6" fmla="*/ 109538 w 73"/>
                <a:gd name="T7" fmla="*/ 65088 h 43"/>
                <a:gd name="T8" fmla="*/ 115888 w 73"/>
                <a:gd name="T9" fmla="*/ 68263 h 43"/>
                <a:gd name="T10" fmla="*/ 109538 w 73"/>
                <a:gd name="T11" fmla="*/ 60325 h 43"/>
                <a:gd name="T12" fmla="*/ 101600 w 73"/>
                <a:gd name="T13" fmla="*/ 53975 h 43"/>
                <a:gd name="T14" fmla="*/ 98425 w 73"/>
                <a:gd name="T15" fmla="*/ 49213 h 43"/>
                <a:gd name="T16" fmla="*/ 93663 w 73"/>
                <a:gd name="T17" fmla="*/ 41275 h 43"/>
                <a:gd name="T18" fmla="*/ 98425 w 73"/>
                <a:gd name="T19" fmla="*/ 38100 h 43"/>
                <a:gd name="T20" fmla="*/ 85725 w 73"/>
                <a:gd name="T21" fmla="*/ 34925 h 43"/>
                <a:gd name="T22" fmla="*/ 82550 w 73"/>
                <a:gd name="T23" fmla="*/ 26988 h 43"/>
                <a:gd name="T24" fmla="*/ 74613 w 73"/>
                <a:gd name="T25" fmla="*/ 19050 h 43"/>
                <a:gd name="T26" fmla="*/ 55563 w 73"/>
                <a:gd name="T27" fmla="*/ 12700 h 43"/>
                <a:gd name="T28" fmla="*/ 52388 w 73"/>
                <a:gd name="T29" fmla="*/ 12700 h 43"/>
                <a:gd name="T30" fmla="*/ 38100 w 73"/>
                <a:gd name="T31" fmla="*/ 4763 h 43"/>
                <a:gd name="T32" fmla="*/ 33338 w 73"/>
                <a:gd name="T33" fmla="*/ 7938 h 43"/>
                <a:gd name="T34" fmla="*/ 22225 w 73"/>
                <a:gd name="T35" fmla="*/ 15875 h 43"/>
                <a:gd name="T36" fmla="*/ 19050 w 73"/>
                <a:gd name="T37" fmla="*/ 12700 h 43"/>
                <a:gd name="T38" fmla="*/ 14288 w 73"/>
                <a:gd name="T39" fmla="*/ 0 h 43"/>
                <a:gd name="T40" fmla="*/ 7938 w 73"/>
                <a:gd name="T41" fmla="*/ 0 h 43"/>
                <a:gd name="T42" fmla="*/ 3175 w 73"/>
                <a:gd name="T43" fmla="*/ 0 h 43"/>
                <a:gd name="T44" fmla="*/ 0 w 73"/>
                <a:gd name="T45" fmla="*/ 4763 h 43"/>
                <a:gd name="T46" fmla="*/ 3175 w 73"/>
                <a:gd name="T47" fmla="*/ 12700 h 43"/>
                <a:gd name="T48" fmla="*/ 14288 w 73"/>
                <a:gd name="T49" fmla="*/ 12700 h 43"/>
                <a:gd name="T50" fmla="*/ 14288 w 73"/>
                <a:gd name="T51" fmla="*/ 15875 h 43"/>
                <a:gd name="T52" fmla="*/ 3175 w 73"/>
                <a:gd name="T53" fmla="*/ 15875 h 43"/>
                <a:gd name="T54" fmla="*/ 7938 w 73"/>
                <a:gd name="T55" fmla="*/ 23813 h 43"/>
                <a:gd name="T56" fmla="*/ 14288 w 73"/>
                <a:gd name="T57" fmla="*/ 23813 h 43"/>
                <a:gd name="T58" fmla="*/ 22225 w 73"/>
                <a:gd name="T59" fmla="*/ 23813 h 43"/>
                <a:gd name="T60" fmla="*/ 30163 w 73"/>
                <a:gd name="T61" fmla="*/ 26988 h 43"/>
                <a:gd name="T62" fmla="*/ 41275 w 73"/>
                <a:gd name="T63" fmla="*/ 34925 h 43"/>
                <a:gd name="T64" fmla="*/ 44450 w 73"/>
                <a:gd name="T65" fmla="*/ 41275 h 43"/>
                <a:gd name="T66" fmla="*/ 49213 w 73"/>
                <a:gd name="T67" fmla="*/ 53975 h 43"/>
                <a:gd name="T68" fmla="*/ 55563 w 73"/>
                <a:gd name="T69" fmla="*/ 53975 h 43"/>
                <a:gd name="T70" fmla="*/ 71438 w 73"/>
                <a:gd name="T71" fmla="*/ 57150 h 43"/>
                <a:gd name="T72" fmla="*/ 71438 w 73"/>
                <a:gd name="T73" fmla="*/ 53975 h 43"/>
                <a:gd name="T74" fmla="*/ 79375 w 73"/>
                <a:gd name="T75" fmla="*/ 49213 h 43"/>
                <a:gd name="T76" fmla="*/ 79375 w 73"/>
                <a:gd name="T77" fmla="*/ 46038 h 4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3"/>
                <a:gd name="T118" fmla="*/ 0 h 43"/>
                <a:gd name="T119" fmla="*/ 73 w 73"/>
                <a:gd name="T120" fmla="*/ 43 h 4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3" h="43">
                  <a:moveTo>
                    <a:pt x="54" y="31"/>
                  </a:moveTo>
                  <a:lnTo>
                    <a:pt x="57" y="31"/>
                  </a:lnTo>
                  <a:lnTo>
                    <a:pt x="59" y="36"/>
                  </a:lnTo>
                  <a:lnTo>
                    <a:pt x="62" y="38"/>
                  </a:lnTo>
                  <a:lnTo>
                    <a:pt x="64" y="41"/>
                  </a:lnTo>
                  <a:lnTo>
                    <a:pt x="66" y="41"/>
                  </a:lnTo>
                  <a:lnTo>
                    <a:pt x="69" y="41"/>
                  </a:lnTo>
                  <a:lnTo>
                    <a:pt x="73" y="43"/>
                  </a:lnTo>
                  <a:lnTo>
                    <a:pt x="73" y="41"/>
                  </a:lnTo>
                  <a:lnTo>
                    <a:pt x="69" y="38"/>
                  </a:lnTo>
                  <a:lnTo>
                    <a:pt x="66" y="36"/>
                  </a:lnTo>
                  <a:lnTo>
                    <a:pt x="64" y="34"/>
                  </a:lnTo>
                  <a:lnTo>
                    <a:pt x="64" y="31"/>
                  </a:lnTo>
                  <a:lnTo>
                    <a:pt x="62" y="31"/>
                  </a:lnTo>
                  <a:lnTo>
                    <a:pt x="59" y="26"/>
                  </a:lnTo>
                  <a:lnTo>
                    <a:pt x="62" y="26"/>
                  </a:lnTo>
                  <a:lnTo>
                    <a:pt x="62" y="24"/>
                  </a:lnTo>
                  <a:lnTo>
                    <a:pt x="54" y="22"/>
                  </a:lnTo>
                  <a:lnTo>
                    <a:pt x="54" y="17"/>
                  </a:lnTo>
                  <a:lnTo>
                    <a:pt x="52" y="17"/>
                  </a:lnTo>
                  <a:lnTo>
                    <a:pt x="50" y="12"/>
                  </a:lnTo>
                  <a:lnTo>
                    <a:pt x="47" y="12"/>
                  </a:lnTo>
                  <a:lnTo>
                    <a:pt x="40" y="10"/>
                  </a:lnTo>
                  <a:lnTo>
                    <a:pt x="35" y="8"/>
                  </a:lnTo>
                  <a:lnTo>
                    <a:pt x="33" y="8"/>
                  </a:lnTo>
                  <a:lnTo>
                    <a:pt x="31" y="5"/>
                  </a:lnTo>
                  <a:lnTo>
                    <a:pt x="24" y="3"/>
                  </a:lnTo>
                  <a:lnTo>
                    <a:pt x="21" y="5"/>
                  </a:lnTo>
                  <a:lnTo>
                    <a:pt x="14" y="12"/>
                  </a:lnTo>
                  <a:lnTo>
                    <a:pt x="14" y="10"/>
                  </a:lnTo>
                  <a:lnTo>
                    <a:pt x="12" y="8"/>
                  </a:lnTo>
                  <a:lnTo>
                    <a:pt x="12" y="3"/>
                  </a:lnTo>
                  <a:lnTo>
                    <a:pt x="9" y="0"/>
                  </a:lnTo>
                  <a:lnTo>
                    <a:pt x="7" y="0"/>
                  </a:lnTo>
                  <a:lnTo>
                    <a:pt x="5" y="0"/>
                  </a:lnTo>
                  <a:lnTo>
                    <a:pt x="2" y="0"/>
                  </a:lnTo>
                  <a:lnTo>
                    <a:pt x="0" y="0"/>
                  </a:lnTo>
                  <a:lnTo>
                    <a:pt x="0" y="3"/>
                  </a:lnTo>
                  <a:lnTo>
                    <a:pt x="2" y="5"/>
                  </a:lnTo>
                  <a:lnTo>
                    <a:pt x="2" y="8"/>
                  </a:lnTo>
                  <a:lnTo>
                    <a:pt x="5" y="8"/>
                  </a:lnTo>
                  <a:lnTo>
                    <a:pt x="9" y="8"/>
                  </a:lnTo>
                  <a:lnTo>
                    <a:pt x="9" y="10"/>
                  </a:lnTo>
                  <a:lnTo>
                    <a:pt x="2" y="10"/>
                  </a:lnTo>
                  <a:lnTo>
                    <a:pt x="5" y="12"/>
                  </a:lnTo>
                  <a:lnTo>
                    <a:pt x="5" y="15"/>
                  </a:lnTo>
                  <a:lnTo>
                    <a:pt x="7" y="15"/>
                  </a:lnTo>
                  <a:lnTo>
                    <a:pt x="9" y="15"/>
                  </a:lnTo>
                  <a:lnTo>
                    <a:pt x="14" y="15"/>
                  </a:lnTo>
                  <a:lnTo>
                    <a:pt x="17" y="17"/>
                  </a:lnTo>
                  <a:lnTo>
                    <a:pt x="19" y="17"/>
                  </a:lnTo>
                  <a:lnTo>
                    <a:pt x="24" y="19"/>
                  </a:lnTo>
                  <a:lnTo>
                    <a:pt x="26" y="22"/>
                  </a:lnTo>
                  <a:lnTo>
                    <a:pt x="26" y="26"/>
                  </a:lnTo>
                  <a:lnTo>
                    <a:pt x="28" y="26"/>
                  </a:lnTo>
                  <a:lnTo>
                    <a:pt x="28" y="29"/>
                  </a:lnTo>
                  <a:lnTo>
                    <a:pt x="31" y="34"/>
                  </a:lnTo>
                  <a:lnTo>
                    <a:pt x="33" y="31"/>
                  </a:lnTo>
                  <a:lnTo>
                    <a:pt x="35" y="34"/>
                  </a:lnTo>
                  <a:lnTo>
                    <a:pt x="38" y="36"/>
                  </a:lnTo>
                  <a:lnTo>
                    <a:pt x="45" y="36"/>
                  </a:lnTo>
                  <a:lnTo>
                    <a:pt x="47" y="36"/>
                  </a:lnTo>
                  <a:lnTo>
                    <a:pt x="45" y="34"/>
                  </a:lnTo>
                  <a:lnTo>
                    <a:pt x="45" y="31"/>
                  </a:lnTo>
                  <a:lnTo>
                    <a:pt x="50" y="31"/>
                  </a:lnTo>
                  <a:lnTo>
                    <a:pt x="47" y="29"/>
                  </a:lnTo>
                  <a:lnTo>
                    <a:pt x="50" y="29"/>
                  </a:lnTo>
                  <a:lnTo>
                    <a:pt x="54" y="31"/>
                  </a:lnTo>
                </a:path>
              </a:pathLst>
            </a:custGeom>
            <a:noFill/>
            <a:ln w="9525">
              <a:noFill/>
              <a:miter lim="800000"/>
              <a:headEnd/>
              <a:tailEnd/>
            </a:ln>
          </p:spPr>
          <p:txBody>
            <a:bodyPr/>
            <a:lstStyle/>
            <a:p>
              <a:endParaRPr lang="zh-CN" altLang="en-US">
                <a:latin typeface="Calibri" pitchFamily="34" charset="0"/>
              </a:endParaRPr>
            </a:p>
          </p:txBody>
        </p:sp>
        <p:sp>
          <p:nvSpPr>
            <p:cNvPr id="136365" name="Freeform 948"/>
            <p:cNvSpPr>
              <a:spLocks/>
            </p:cNvSpPr>
            <p:nvPr/>
          </p:nvSpPr>
          <p:spPr bwMode="auto">
            <a:xfrm>
              <a:off x="2429784" y="4122851"/>
              <a:ext cx="6350" cy="7938"/>
            </a:xfrm>
            <a:custGeom>
              <a:avLst/>
              <a:gdLst>
                <a:gd name="T0" fmla="*/ 6350 w 4"/>
                <a:gd name="T1" fmla="*/ 0 h 5"/>
                <a:gd name="T2" fmla="*/ 3175 w 4"/>
                <a:gd name="T3" fmla="*/ 0 h 5"/>
                <a:gd name="T4" fmla="*/ 0 w 4"/>
                <a:gd name="T5" fmla="*/ 3175 h 5"/>
                <a:gd name="T6" fmla="*/ 0 w 4"/>
                <a:gd name="T7" fmla="*/ 7938 h 5"/>
                <a:gd name="T8" fmla="*/ 6350 w 4"/>
                <a:gd name="T9" fmla="*/ 7938 h 5"/>
                <a:gd name="T10" fmla="*/ 6350 w 4"/>
                <a:gd name="T11" fmla="*/ 0 h 5"/>
                <a:gd name="T12" fmla="*/ 6350 w 4"/>
                <a:gd name="T13" fmla="*/ 0 h 5"/>
                <a:gd name="T14" fmla="*/ 0 60000 65536"/>
                <a:gd name="T15" fmla="*/ 0 60000 65536"/>
                <a:gd name="T16" fmla="*/ 0 60000 65536"/>
                <a:gd name="T17" fmla="*/ 0 60000 65536"/>
                <a:gd name="T18" fmla="*/ 0 60000 65536"/>
                <a:gd name="T19" fmla="*/ 0 60000 65536"/>
                <a:gd name="T20" fmla="*/ 0 60000 65536"/>
                <a:gd name="T21" fmla="*/ 0 w 4"/>
                <a:gd name="T22" fmla="*/ 0 h 5"/>
                <a:gd name="T23" fmla="*/ 4 w 4"/>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5">
                  <a:moveTo>
                    <a:pt x="4" y="0"/>
                  </a:moveTo>
                  <a:lnTo>
                    <a:pt x="2" y="0"/>
                  </a:lnTo>
                  <a:lnTo>
                    <a:pt x="0" y="2"/>
                  </a:lnTo>
                  <a:lnTo>
                    <a:pt x="0" y="5"/>
                  </a:lnTo>
                  <a:lnTo>
                    <a:pt x="4" y="5"/>
                  </a:lnTo>
                  <a:lnTo>
                    <a:pt x="4"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66" name="Freeform 949"/>
            <p:cNvSpPr>
              <a:spLocks/>
            </p:cNvSpPr>
            <p:nvPr/>
          </p:nvSpPr>
          <p:spPr bwMode="auto">
            <a:xfrm>
              <a:off x="2369459" y="4081576"/>
              <a:ext cx="3175" cy="3175"/>
            </a:xfrm>
            <a:custGeom>
              <a:avLst/>
              <a:gdLst>
                <a:gd name="T0" fmla="*/ 0 w 2"/>
                <a:gd name="T1" fmla="*/ 0 h 2"/>
                <a:gd name="T2" fmla="*/ 0 w 2"/>
                <a:gd name="T3" fmla="*/ 0 h 2"/>
                <a:gd name="T4" fmla="*/ 0 w 2"/>
                <a:gd name="T5" fmla="*/ 3175 h 2"/>
                <a:gd name="T6" fmla="*/ 3175 w 2"/>
                <a:gd name="T7" fmla="*/ 3175 h 2"/>
                <a:gd name="T8" fmla="*/ 3175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0"/>
                  </a:lnTo>
                  <a:lnTo>
                    <a:pt x="0" y="2"/>
                  </a:lnTo>
                  <a:lnTo>
                    <a:pt x="2" y="2"/>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67" name="Freeform 950"/>
            <p:cNvSpPr>
              <a:spLocks/>
            </p:cNvSpPr>
            <p:nvPr/>
          </p:nvSpPr>
          <p:spPr bwMode="auto">
            <a:xfrm>
              <a:off x="2383747" y="4081576"/>
              <a:ext cx="4763" cy="3175"/>
            </a:xfrm>
            <a:custGeom>
              <a:avLst/>
              <a:gdLst>
                <a:gd name="T0" fmla="*/ 0 w 3"/>
                <a:gd name="T1" fmla="*/ 3175 h 2"/>
                <a:gd name="T2" fmla="*/ 0 w 3"/>
                <a:gd name="T3" fmla="*/ 3175 h 2"/>
                <a:gd name="T4" fmla="*/ 0 w 3"/>
                <a:gd name="T5" fmla="*/ 3175 h 2"/>
                <a:gd name="T6" fmla="*/ 4763 w 3"/>
                <a:gd name="T7" fmla="*/ 3175 h 2"/>
                <a:gd name="T8" fmla="*/ 4763 w 3"/>
                <a:gd name="T9" fmla="*/ 0 h 2"/>
                <a:gd name="T10" fmla="*/ 0 w 3"/>
                <a:gd name="T11" fmla="*/ 0 h 2"/>
                <a:gd name="T12" fmla="*/ 0 w 3"/>
                <a:gd name="T13" fmla="*/ 3175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2"/>
                  </a:moveTo>
                  <a:lnTo>
                    <a:pt x="0" y="2"/>
                  </a:lnTo>
                  <a:lnTo>
                    <a:pt x="3" y="2"/>
                  </a:lnTo>
                  <a:lnTo>
                    <a:pt x="3" y="0"/>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68" name="Freeform 951"/>
            <p:cNvSpPr>
              <a:spLocks/>
            </p:cNvSpPr>
            <p:nvPr/>
          </p:nvSpPr>
          <p:spPr bwMode="auto">
            <a:xfrm>
              <a:off x="2413909" y="4076813"/>
              <a:ext cx="7938" cy="4763"/>
            </a:xfrm>
            <a:custGeom>
              <a:avLst/>
              <a:gdLst>
                <a:gd name="T0" fmla="*/ 7938 w 5"/>
                <a:gd name="T1" fmla="*/ 4763 h 3"/>
                <a:gd name="T2" fmla="*/ 4763 w 5"/>
                <a:gd name="T3" fmla="*/ 0 h 3"/>
                <a:gd name="T4" fmla="*/ 0 w 5"/>
                <a:gd name="T5" fmla="*/ 0 h 3"/>
                <a:gd name="T6" fmla="*/ 7938 w 5"/>
                <a:gd name="T7" fmla="*/ 4763 h 3"/>
                <a:gd name="T8" fmla="*/ 7938 w 5"/>
                <a:gd name="T9" fmla="*/ 476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3"/>
                  </a:moveTo>
                  <a:lnTo>
                    <a:pt x="3" y="0"/>
                  </a:lnTo>
                  <a:lnTo>
                    <a:pt x="0" y="0"/>
                  </a:lnTo>
                  <a:lnTo>
                    <a:pt x="5"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69" name="Freeform 952"/>
            <p:cNvSpPr>
              <a:spLocks/>
            </p:cNvSpPr>
            <p:nvPr/>
          </p:nvSpPr>
          <p:spPr bwMode="auto">
            <a:xfrm>
              <a:off x="2413909" y="4076813"/>
              <a:ext cx="7938" cy="4763"/>
            </a:xfrm>
            <a:custGeom>
              <a:avLst/>
              <a:gdLst>
                <a:gd name="T0" fmla="*/ 7938 w 5"/>
                <a:gd name="T1" fmla="*/ 4763 h 3"/>
                <a:gd name="T2" fmla="*/ 4763 w 5"/>
                <a:gd name="T3" fmla="*/ 0 h 3"/>
                <a:gd name="T4" fmla="*/ 0 w 5"/>
                <a:gd name="T5" fmla="*/ 0 h 3"/>
                <a:gd name="T6" fmla="*/ 7938 w 5"/>
                <a:gd name="T7" fmla="*/ 4763 h 3"/>
                <a:gd name="T8" fmla="*/ 7938 w 5"/>
                <a:gd name="T9" fmla="*/ 4763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5" y="3"/>
                  </a:moveTo>
                  <a:lnTo>
                    <a:pt x="3" y="0"/>
                  </a:lnTo>
                  <a:lnTo>
                    <a:pt x="0" y="0"/>
                  </a:lnTo>
                  <a:lnTo>
                    <a:pt x="5" y="3"/>
                  </a:lnTo>
                </a:path>
              </a:pathLst>
            </a:custGeom>
            <a:noFill/>
            <a:ln w="9525">
              <a:noFill/>
              <a:miter lim="800000"/>
              <a:headEnd/>
              <a:tailEnd/>
            </a:ln>
          </p:spPr>
          <p:txBody>
            <a:bodyPr/>
            <a:lstStyle/>
            <a:p>
              <a:endParaRPr lang="zh-CN" altLang="en-US">
                <a:latin typeface="Calibri" pitchFamily="34" charset="0"/>
              </a:endParaRPr>
            </a:p>
          </p:txBody>
        </p:sp>
        <p:sp>
          <p:nvSpPr>
            <p:cNvPr id="136370" name="Freeform 953"/>
            <p:cNvSpPr>
              <a:spLocks/>
            </p:cNvSpPr>
            <p:nvPr/>
          </p:nvSpPr>
          <p:spPr bwMode="auto">
            <a:xfrm>
              <a:off x="2493284" y="4100626"/>
              <a:ext cx="25400" cy="14288"/>
            </a:xfrm>
            <a:custGeom>
              <a:avLst/>
              <a:gdLst>
                <a:gd name="T0" fmla="*/ 0 w 7"/>
                <a:gd name="T1" fmla="*/ 7144 h 4"/>
                <a:gd name="T2" fmla="*/ 0 w 7"/>
                <a:gd name="T3" fmla="*/ 10716 h 4"/>
                <a:gd name="T4" fmla="*/ 7257 w 7"/>
                <a:gd name="T5" fmla="*/ 14288 h 4"/>
                <a:gd name="T6" fmla="*/ 10886 w 7"/>
                <a:gd name="T7" fmla="*/ 14288 h 4"/>
                <a:gd name="T8" fmla="*/ 21771 w 7"/>
                <a:gd name="T9" fmla="*/ 7144 h 4"/>
                <a:gd name="T10" fmla="*/ 25400 w 7"/>
                <a:gd name="T11" fmla="*/ 7144 h 4"/>
                <a:gd name="T12" fmla="*/ 25400 w 7"/>
                <a:gd name="T13" fmla="*/ 3572 h 4"/>
                <a:gd name="T14" fmla="*/ 25400 w 7"/>
                <a:gd name="T15" fmla="*/ 0 h 4"/>
                <a:gd name="T16" fmla="*/ 21771 w 7"/>
                <a:gd name="T17" fmla="*/ 0 h 4"/>
                <a:gd name="T18" fmla="*/ 21771 w 7"/>
                <a:gd name="T19" fmla="*/ 0 h 4"/>
                <a:gd name="T20" fmla="*/ 21771 w 7"/>
                <a:gd name="T21" fmla="*/ 3572 h 4"/>
                <a:gd name="T22" fmla="*/ 14514 w 7"/>
                <a:gd name="T23" fmla="*/ 7144 h 4"/>
                <a:gd name="T24" fmla="*/ 10886 w 7"/>
                <a:gd name="T25" fmla="*/ 7144 h 4"/>
                <a:gd name="T26" fmla="*/ 3629 w 7"/>
                <a:gd name="T27" fmla="*/ 7144 h 4"/>
                <a:gd name="T28" fmla="*/ 0 w 7"/>
                <a:gd name="T29" fmla="*/ 7144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
                <a:gd name="T46" fmla="*/ 0 h 4"/>
                <a:gd name="T47" fmla="*/ 7 w 7"/>
                <a:gd name="T48" fmla="*/ 4 h 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 h="4">
                  <a:moveTo>
                    <a:pt x="0" y="2"/>
                  </a:moveTo>
                  <a:cubicBezTo>
                    <a:pt x="0" y="3"/>
                    <a:pt x="0" y="3"/>
                    <a:pt x="0" y="3"/>
                  </a:cubicBezTo>
                  <a:cubicBezTo>
                    <a:pt x="2" y="4"/>
                    <a:pt x="2" y="4"/>
                    <a:pt x="2" y="4"/>
                  </a:cubicBezTo>
                  <a:cubicBezTo>
                    <a:pt x="3" y="4"/>
                    <a:pt x="3" y="4"/>
                    <a:pt x="3" y="4"/>
                  </a:cubicBezTo>
                  <a:cubicBezTo>
                    <a:pt x="6" y="2"/>
                    <a:pt x="6" y="2"/>
                    <a:pt x="6" y="2"/>
                  </a:cubicBezTo>
                  <a:cubicBezTo>
                    <a:pt x="7" y="2"/>
                    <a:pt x="7" y="2"/>
                    <a:pt x="7" y="2"/>
                  </a:cubicBezTo>
                  <a:cubicBezTo>
                    <a:pt x="7" y="1"/>
                    <a:pt x="7" y="1"/>
                    <a:pt x="7" y="1"/>
                  </a:cubicBezTo>
                  <a:cubicBezTo>
                    <a:pt x="7" y="0"/>
                    <a:pt x="7" y="0"/>
                    <a:pt x="7" y="0"/>
                  </a:cubicBezTo>
                  <a:cubicBezTo>
                    <a:pt x="6" y="0"/>
                    <a:pt x="6" y="0"/>
                    <a:pt x="6" y="0"/>
                  </a:cubicBezTo>
                  <a:cubicBezTo>
                    <a:pt x="6" y="0"/>
                    <a:pt x="6" y="0"/>
                    <a:pt x="6" y="0"/>
                  </a:cubicBezTo>
                  <a:cubicBezTo>
                    <a:pt x="6" y="1"/>
                    <a:pt x="6" y="1"/>
                    <a:pt x="6" y="1"/>
                  </a:cubicBezTo>
                  <a:cubicBezTo>
                    <a:pt x="4" y="2"/>
                    <a:pt x="4" y="2"/>
                    <a:pt x="4" y="2"/>
                  </a:cubicBezTo>
                  <a:cubicBezTo>
                    <a:pt x="3" y="2"/>
                    <a:pt x="3" y="2"/>
                    <a:pt x="3" y="2"/>
                  </a:cubicBezTo>
                  <a:cubicBezTo>
                    <a:pt x="3" y="2"/>
                    <a:pt x="2" y="2"/>
                    <a:pt x="1" y="2"/>
                  </a:cubicBezTo>
                  <a:cubicBezTo>
                    <a:pt x="1" y="2"/>
                    <a:pt x="0" y="2"/>
                    <a:pt x="0" y="2"/>
                  </a:cubicBezTo>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71" name="Freeform 954"/>
            <p:cNvSpPr>
              <a:spLocks/>
            </p:cNvSpPr>
            <p:nvPr/>
          </p:nvSpPr>
          <p:spPr bwMode="auto">
            <a:xfrm>
              <a:off x="2504397" y="4089513"/>
              <a:ext cx="19050" cy="14288"/>
            </a:xfrm>
            <a:custGeom>
              <a:avLst/>
              <a:gdLst>
                <a:gd name="T0" fmla="*/ 3175 w 12"/>
                <a:gd name="T1" fmla="*/ 0 h 9"/>
                <a:gd name="T2" fmla="*/ 3175 w 12"/>
                <a:gd name="T3" fmla="*/ 0 h 9"/>
                <a:gd name="T4" fmla="*/ 0 w 12"/>
                <a:gd name="T5" fmla="*/ 0 h 9"/>
                <a:gd name="T6" fmla="*/ 0 w 12"/>
                <a:gd name="T7" fmla="*/ 0 h 9"/>
                <a:gd name="T8" fmla="*/ 3175 w 12"/>
                <a:gd name="T9" fmla="*/ 3175 h 9"/>
                <a:gd name="T10" fmla="*/ 11112 w 12"/>
                <a:gd name="T11" fmla="*/ 3175 h 9"/>
                <a:gd name="T12" fmla="*/ 11112 w 12"/>
                <a:gd name="T13" fmla="*/ 6350 h 9"/>
                <a:gd name="T14" fmla="*/ 14288 w 12"/>
                <a:gd name="T15" fmla="*/ 6350 h 9"/>
                <a:gd name="T16" fmla="*/ 14288 w 12"/>
                <a:gd name="T17" fmla="*/ 14288 h 9"/>
                <a:gd name="T18" fmla="*/ 19050 w 12"/>
                <a:gd name="T19" fmla="*/ 14288 h 9"/>
                <a:gd name="T20" fmla="*/ 19050 w 12"/>
                <a:gd name="T21" fmla="*/ 11113 h 9"/>
                <a:gd name="T22" fmla="*/ 14288 w 12"/>
                <a:gd name="T23" fmla="*/ 6350 h 9"/>
                <a:gd name="T24" fmla="*/ 11112 w 12"/>
                <a:gd name="T25" fmla="*/ 3175 h 9"/>
                <a:gd name="T26" fmla="*/ 7938 w 12"/>
                <a:gd name="T27" fmla="*/ 0 h 9"/>
                <a:gd name="T28" fmla="*/ 3175 w 12"/>
                <a:gd name="T29" fmla="*/ 0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
                <a:gd name="T46" fmla="*/ 0 h 9"/>
                <a:gd name="T47" fmla="*/ 12 w 12"/>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 h="9">
                  <a:moveTo>
                    <a:pt x="2" y="0"/>
                  </a:moveTo>
                  <a:lnTo>
                    <a:pt x="2" y="0"/>
                  </a:lnTo>
                  <a:lnTo>
                    <a:pt x="0" y="0"/>
                  </a:lnTo>
                  <a:lnTo>
                    <a:pt x="2" y="2"/>
                  </a:lnTo>
                  <a:lnTo>
                    <a:pt x="7" y="2"/>
                  </a:lnTo>
                  <a:lnTo>
                    <a:pt x="7" y="4"/>
                  </a:lnTo>
                  <a:lnTo>
                    <a:pt x="9" y="4"/>
                  </a:lnTo>
                  <a:lnTo>
                    <a:pt x="9" y="9"/>
                  </a:lnTo>
                  <a:lnTo>
                    <a:pt x="12" y="9"/>
                  </a:lnTo>
                  <a:lnTo>
                    <a:pt x="12" y="7"/>
                  </a:lnTo>
                  <a:lnTo>
                    <a:pt x="9" y="4"/>
                  </a:lnTo>
                  <a:lnTo>
                    <a:pt x="7" y="2"/>
                  </a:lnTo>
                  <a:lnTo>
                    <a:pt x="5"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72" name="Freeform 955"/>
            <p:cNvSpPr>
              <a:spLocks/>
            </p:cNvSpPr>
            <p:nvPr/>
          </p:nvSpPr>
          <p:spPr bwMode="auto">
            <a:xfrm>
              <a:off x="2504397" y="4089513"/>
              <a:ext cx="19050" cy="14288"/>
            </a:xfrm>
            <a:custGeom>
              <a:avLst/>
              <a:gdLst>
                <a:gd name="T0" fmla="*/ 3175 w 12"/>
                <a:gd name="T1" fmla="*/ 0 h 9"/>
                <a:gd name="T2" fmla="*/ 3175 w 12"/>
                <a:gd name="T3" fmla="*/ 0 h 9"/>
                <a:gd name="T4" fmla="*/ 0 w 12"/>
                <a:gd name="T5" fmla="*/ 0 h 9"/>
                <a:gd name="T6" fmla="*/ 0 w 12"/>
                <a:gd name="T7" fmla="*/ 0 h 9"/>
                <a:gd name="T8" fmla="*/ 3175 w 12"/>
                <a:gd name="T9" fmla="*/ 3175 h 9"/>
                <a:gd name="T10" fmla="*/ 11112 w 12"/>
                <a:gd name="T11" fmla="*/ 3175 h 9"/>
                <a:gd name="T12" fmla="*/ 11112 w 12"/>
                <a:gd name="T13" fmla="*/ 6350 h 9"/>
                <a:gd name="T14" fmla="*/ 14288 w 12"/>
                <a:gd name="T15" fmla="*/ 6350 h 9"/>
                <a:gd name="T16" fmla="*/ 14288 w 12"/>
                <a:gd name="T17" fmla="*/ 14288 h 9"/>
                <a:gd name="T18" fmla="*/ 19050 w 12"/>
                <a:gd name="T19" fmla="*/ 14288 h 9"/>
                <a:gd name="T20" fmla="*/ 19050 w 12"/>
                <a:gd name="T21" fmla="*/ 11113 h 9"/>
                <a:gd name="T22" fmla="*/ 14288 w 12"/>
                <a:gd name="T23" fmla="*/ 6350 h 9"/>
                <a:gd name="T24" fmla="*/ 11112 w 12"/>
                <a:gd name="T25" fmla="*/ 3175 h 9"/>
                <a:gd name="T26" fmla="*/ 7938 w 12"/>
                <a:gd name="T27" fmla="*/ 0 h 9"/>
                <a:gd name="T28" fmla="*/ 3175 w 12"/>
                <a:gd name="T29" fmla="*/ 0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
                <a:gd name="T46" fmla="*/ 0 h 9"/>
                <a:gd name="T47" fmla="*/ 12 w 12"/>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 h="9">
                  <a:moveTo>
                    <a:pt x="2" y="0"/>
                  </a:moveTo>
                  <a:lnTo>
                    <a:pt x="2" y="0"/>
                  </a:lnTo>
                  <a:lnTo>
                    <a:pt x="0" y="0"/>
                  </a:lnTo>
                  <a:lnTo>
                    <a:pt x="2" y="2"/>
                  </a:lnTo>
                  <a:lnTo>
                    <a:pt x="7" y="2"/>
                  </a:lnTo>
                  <a:lnTo>
                    <a:pt x="7" y="4"/>
                  </a:lnTo>
                  <a:lnTo>
                    <a:pt x="9" y="4"/>
                  </a:lnTo>
                  <a:lnTo>
                    <a:pt x="9" y="9"/>
                  </a:lnTo>
                  <a:lnTo>
                    <a:pt x="12" y="9"/>
                  </a:lnTo>
                  <a:lnTo>
                    <a:pt x="12" y="7"/>
                  </a:lnTo>
                  <a:lnTo>
                    <a:pt x="9" y="4"/>
                  </a:lnTo>
                  <a:lnTo>
                    <a:pt x="7" y="2"/>
                  </a:lnTo>
                  <a:lnTo>
                    <a:pt x="5"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373" name="Freeform 956"/>
            <p:cNvSpPr>
              <a:spLocks/>
            </p:cNvSpPr>
            <p:nvPr/>
          </p:nvSpPr>
          <p:spPr bwMode="auto">
            <a:xfrm>
              <a:off x="2534559" y="4106976"/>
              <a:ext cx="3175" cy="11113"/>
            </a:xfrm>
            <a:custGeom>
              <a:avLst/>
              <a:gdLst>
                <a:gd name="T0" fmla="*/ 0 w 2"/>
                <a:gd name="T1" fmla="*/ 4763 h 7"/>
                <a:gd name="T2" fmla="*/ 0 w 2"/>
                <a:gd name="T3" fmla="*/ 7938 h 7"/>
                <a:gd name="T4" fmla="*/ 3175 w 2"/>
                <a:gd name="T5" fmla="*/ 11113 h 7"/>
                <a:gd name="T6" fmla="*/ 3175 w 2"/>
                <a:gd name="T7" fmla="*/ 7938 h 7"/>
                <a:gd name="T8" fmla="*/ 3175 w 2"/>
                <a:gd name="T9" fmla="*/ 7938 h 7"/>
                <a:gd name="T10" fmla="*/ 0 w 2"/>
                <a:gd name="T11" fmla="*/ 0 h 7"/>
                <a:gd name="T12" fmla="*/ 0 w 2"/>
                <a:gd name="T13" fmla="*/ 4763 h 7"/>
                <a:gd name="T14" fmla="*/ 0 60000 65536"/>
                <a:gd name="T15" fmla="*/ 0 60000 65536"/>
                <a:gd name="T16" fmla="*/ 0 60000 65536"/>
                <a:gd name="T17" fmla="*/ 0 60000 65536"/>
                <a:gd name="T18" fmla="*/ 0 60000 65536"/>
                <a:gd name="T19" fmla="*/ 0 60000 65536"/>
                <a:gd name="T20" fmla="*/ 0 60000 65536"/>
                <a:gd name="T21" fmla="*/ 0 w 2"/>
                <a:gd name="T22" fmla="*/ 0 h 7"/>
                <a:gd name="T23" fmla="*/ 2 w 2"/>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7">
                  <a:moveTo>
                    <a:pt x="0" y="3"/>
                  </a:moveTo>
                  <a:lnTo>
                    <a:pt x="0" y="5"/>
                  </a:lnTo>
                  <a:lnTo>
                    <a:pt x="2" y="7"/>
                  </a:lnTo>
                  <a:lnTo>
                    <a:pt x="2" y="5"/>
                  </a:lnTo>
                  <a:lnTo>
                    <a:pt x="0" y="0"/>
                  </a:lnTo>
                  <a:lnTo>
                    <a:pt x="0"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74" name="Freeform 957"/>
            <p:cNvSpPr>
              <a:spLocks/>
            </p:cNvSpPr>
            <p:nvPr/>
          </p:nvSpPr>
          <p:spPr bwMode="auto">
            <a:xfrm>
              <a:off x="2534559" y="4106976"/>
              <a:ext cx="3175" cy="11113"/>
            </a:xfrm>
            <a:custGeom>
              <a:avLst/>
              <a:gdLst>
                <a:gd name="T0" fmla="*/ 0 w 2"/>
                <a:gd name="T1" fmla="*/ 4763 h 7"/>
                <a:gd name="T2" fmla="*/ 0 w 2"/>
                <a:gd name="T3" fmla="*/ 7938 h 7"/>
                <a:gd name="T4" fmla="*/ 3175 w 2"/>
                <a:gd name="T5" fmla="*/ 11113 h 7"/>
                <a:gd name="T6" fmla="*/ 3175 w 2"/>
                <a:gd name="T7" fmla="*/ 7938 h 7"/>
                <a:gd name="T8" fmla="*/ 3175 w 2"/>
                <a:gd name="T9" fmla="*/ 7938 h 7"/>
                <a:gd name="T10" fmla="*/ 0 w 2"/>
                <a:gd name="T11" fmla="*/ 0 h 7"/>
                <a:gd name="T12" fmla="*/ 0 w 2"/>
                <a:gd name="T13" fmla="*/ 4763 h 7"/>
                <a:gd name="T14" fmla="*/ 0 60000 65536"/>
                <a:gd name="T15" fmla="*/ 0 60000 65536"/>
                <a:gd name="T16" fmla="*/ 0 60000 65536"/>
                <a:gd name="T17" fmla="*/ 0 60000 65536"/>
                <a:gd name="T18" fmla="*/ 0 60000 65536"/>
                <a:gd name="T19" fmla="*/ 0 60000 65536"/>
                <a:gd name="T20" fmla="*/ 0 60000 65536"/>
                <a:gd name="T21" fmla="*/ 0 w 2"/>
                <a:gd name="T22" fmla="*/ 0 h 7"/>
                <a:gd name="T23" fmla="*/ 2 w 2"/>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7">
                  <a:moveTo>
                    <a:pt x="0" y="3"/>
                  </a:moveTo>
                  <a:lnTo>
                    <a:pt x="0" y="5"/>
                  </a:lnTo>
                  <a:lnTo>
                    <a:pt x="2" y="7"/>
                  </a:lnTo>
                  <a:lnTo>
                    <a:pt x="2" y="5"/>
                  </a:lnTo>
                  <a:lnTo>
                    <a:pt x="0" y="0"/>
                  </a:lnTo>
                  <a:lnTo>
                    <a:pt x="0" y="3"/>
                  </a:lnTo>
                </a:path>
              </a:pathLst>
            </a:custGeom>
            <a:noFill/>
            <a:ln w="9525">
              <a:noFill/>
              <a:miter lim="800000"/>
              <a:headEnd/>
              <a:tailEnd/>
            </a:ln>
          </p:spPr>
          <p:txBody>
            <a:bodyPr/>
            <a:lstStyle/>
            <a:p>
              <a:endParaRPr lang="zh-CN" altLang="en-US">
                <a:latin typeface="Calibri" pitchFamily="34" charset="0"/>
              </a:endParaRPr>
            </a:p>
          </p:txBody>
        </p:sp>
        <p:sp>
          <p:nvSpPr>
            <p:cNvPr id="136375" name="Freeform 958"/>
            <p:cNvSpPr>
              <a:spLocks/>
            </p:cNvSpPr>
            <p:nvPr/>
          </p:nvSpPr>
          <p:spPr bwMode="auto">
            <a:xfrm>
              <a:off x="2542497" y="4114913"/>
              <a:ext cx="6350" cy="7938"/>
            </a:xfrm>
            <a:custGeom>
              <a:avLst/>
              <a:gdLst>
                <a:gd name="T0" fmla="*/ 6350 w 4"/>
                <a:gd name="T1" fmla="*/ 3175 h 5"/>
                <a:gd name="T2" fmla="*/ 3175 w 4"/>
                <a:gd name="T3" fmla="*/ 0 h 5"/>
                <a:gd name="T4" fmla="*/ 3175 w 4"/>
                <a:gd name="T5" fmla="*/ 0 h 5"/>
                <a:gd name="T6" fmla="*/ 0 w 4"/>
                <a:gd name="T7" fmla="*/ 3175 h 5"/>
                <a:gd name="T8" fmla="*/ 6350 w 4"/>
                <a:gd name="T9" fmla="*/ 7938 h 5"/>
                <a:gd name="T10" fmla="*/ 6350 w 4"/>
                <a:gd name="T11" fmla="*/ 3175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4" y="2"/>
                  </a:moveTo>
                  <a:lnTo>
                    <a:pt x="2" y="0"/>
                  </a:lnTo>
                  <a:lnTo>
                    <a:pt x="0" y="2"/>
                  </a:lnTo>
                  <a:lnTo>
                    <a:pt x="4" y="5"/>
                  </a:lnTo>
                  <a:lnTo>
                    <a:pt x="4"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76" name="Freeform 959"/>
            <p:cNvSpPr>
              <a:spLocks/>
            </p:cNvSpPr>
            <p:nvPr/>
          </p:nvSpPr>
          <p:spPr bwMode="auto">
            <a:xfrm>
              <a:off x="2542497" y="4114913"/>
              <a:ext cx="6350" cy="7938"/>
            </a:xfrm>
            <a:custGeom>
              <a:avLst/>
              <a:gdLst>
                <a:gd name="T0" fmla="*/ 6350 w 4"/>
                <a:gd name="T1" fmla="*/ 3175 h 5"/>
                <a:gd name="T2" fmla="*/ 3175 w 4"/>
                <a:gd name="T3" fmla="*/ 0 h 5"/>
                <a:gd name="T4" fmla="*/ 3175 w 4"/>
                <a:gd name="T5" fmla="*/ 0 h 5"/>
                <a:gd name="T6" fmla="*/ 0 w 4"/>
                <a:gd name="T7" fmla="*/ 3175 h 5"/>
                <a:gd name="T8" fmla="*/ 6350 w 4"/>
                <a:gd name="T9" fmla="*/ 7938 h 5"/>
                <a:gd name="T10" fmla="*/ 6350 w 4"/>
                <a:gd name="T11" fmla="*/ 3175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4" y="2"/>
                  </a:moveTo>
                  <a:lnTo>
                    <a:pt x="2" y="0"/>
                  </a:lnTo>
                  <a:lnTo>
                    <a:pt x="0" y="2"/>
                  </a:lnTo>
                  <a:lnTo>
                    <a:pt x="4" y="5"/>
                  </a:lnTo>
                  <a:lnTo>
                    <a:pt x="4" y="2"/>
                  </a:lnTo>
                </a:path>
              </a:pathLst>
            </a:custGeom>
            <a:noFill/>
            <a:ln w="9525">
              <a:noFill/>
              <a:miter lim="800000"/>
              <a:headEnd/>
              <a:tailEnd/>
            </a:ln>
          </p:spPr>
          <p:txBody>
            <a:bodyPr/>
            <a:lstStyle/>
            <a:p>
              <a:endParaRPr lang="zh-CN" altLang="en-US">
                <a:latin typeface="Calibri" pitchFamily="34" charset="0"/>
              </a:endParaRPr>
            </a:p>
          </p:txBody>
        </p:sp>
        <p:sp>
          <p:nvSpPr>
            <p:cNvPr id="136377" name="Freeform 960"/>
            <p:cNvSpPr>
              <a:spLocks/>
            </p:cNvSpPr>
            <p:nvPr/>
          </p:nvSpPr>
          <p:spPr bwMode="auto">
            <a:xfrm>
              <a:off x="2556784" y="4122851"/>
              <a:ext cx="7938" cy="7938"/>
            </a:xfrm>
            <a:custGeom>
              <a:avLst/>
              <a:gdLst>
                <a:gd name="T0" fmla="*/ 7938 w 5"/>
                <a:gd name="T1" fmla="*/ 7938 h 5"/>
                <a:gd name="T2" fmla="*/ 3175 w 5"/>
                <a:gd name="T3" fmla="*/ 3175 h 5"/>
                <a:gd name="T4" fmla="*/ 0 w 5"/>
                <a:gd name="T5" fmla="*/ 0 h 5"/>
                <a:gd name="T6" fmla="*/ 0 w 5"/>
                <a:gd name="T7" fmla="*/ 0 h 5"/>
                <a:gd name="T8" fmla="*/ 0 w 5"/>
                <a:gd name="T9" fmla="*/ 3175 h 5"/>
                <a:gd name="T10" fmla="*/ 7938 w 5"/>
                <a:gd name="T11" fmla="*/ 7938 h 5"/>
                <a:gd name="T12" fmla="*/ 7938 w 5"/>
                <a:gd name="T13" fmla="*/ 7938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5" y="5"/>
                  </a:moveTo>
                  <a:lnTo>
                    <a:pt x="2" y="2"/>
                  </a:lnTo>
                  <a:lnTo>
                    <a:pt x="0" y="0"/>
                  </a:lnTo>
                  <a:lnTo>
                    <a:pt x="0" y="2"/>
                  </a:lnTo>
                  <a:lnTo>
                    <a:pt x="5" y="5"/>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78" name="Freeform 961"/>
            <p:cNvSpPr>
              <a:spLocks/>
            </p:cNvSpPr>
            <p:nvPr/>
          </p:nvSpPr>
          <p:spPr bwMode="auto">
            <a:xfrm>
              <a:off x="2556784" y="4122851"/>
              <a:ext cx="7938" cy="7938"/>
            </a:xfrm>
            <a:custGeom>
              <a:avLst/>
              <a:gdLst>
                <a:gd name="T0" fmla="*/ 7938 w 5"/>
                <a:gd name="T1" fmla="*/ 7938 h 5"/>
                <a:gd name="T2" fmla="*/ 3175 w 5"/>
                <a:gd name="T3" fmla="*/ 3175 h 5"/>
                <a:gd name="T4" fmla="*/ 0 w 5"/>
                <a:gd name="T5" fmla="*/ 0 h 5"/>
                <a:gd name="T6" fmla="*/ 0 w 5"/>
                <a:gd name="T7" fmla="*/ 0 h 5"/>
                <a:gd name="T8" fmla="*/ 0 w 5"/>
                <a:gd name="T9" fmla="*/ 3175 h 5"/>
                <a:gd name="T10" fmla="*/ 7938 w 5"/>
                <a:gd name="T11" fmla="*/ 7938 h 5"/>
                <a:gd name="T12" fmla="*/ 7938 w 5"/>
                <a:gd name="T13" fmla="*/ 7938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5" y="5"/>
                  </a:moveTo>
                  <a:lnTo>
                    <a:pt x="2" y="2"/>
                  </a:lnTo>
                  <a:lnTo>
                    <a:pt x="0" y="0"/>
                  </a:lnTo>
                  <a:lnTo>
                    <a:pt x="0" y="2"/>
                  </a:lnTo>
                  <a:lnTo>
                    <a:pt x="5" y="5"/>
                  </a:lnTo>
                </a:path>
              </a:pathLst>
            </a:custGeom>
            <a:noFill/>
            <a:ln w="9525">
              <a:noFill/>
              <a:miter lim="800000"/>
              <a:headEnd/>
              <a:tailEnd/>
            </a:ln>
          </p:spPr>
          <p:txBody>
            <a:bodyPr/>
            <a:lstStyle/>
            <a:p>
              <a:endParaRPr lang="zh-CN" altLang="en-US">
                <a:latin typeface="Calibri" pitchFamily="34" charset="0"/>
              </a:endParaRPr>
            </a:p>
          </p:txBody>
        </p:sp>
        <p:sp>
          <p:nvSpPr>
            <p:cNvPr id="136379" name="Freeform 962"/>
            <p:cNvSpPr>
              <a:spLocks/>
            </p:cNvSpPr>
            <p:nvPr/>
          </p:nvSpPr>
          <p:spPr bwMode="auto">
            <a:xfrm>
              <a:off x="2567897" y="4130788"/>
              <a:ext cx="7938" cy="6350"/>
            </a:xfrm>
            <a:custGeom>
              <a:avLst/>
              <a:gdLst>
                <a:gd name="T0" fmla="*/ 7938 w 5"/>
                <a:gd name="T1" fmla="*/ 6350 h 4"/>
                <a:gd name="T2" fmla="*/ 4763 w 5"/>
                <a:gd name="T3" fmla="*/ 0 h 4"/>
                <a:gd name="T4" fmla="*/ 0 w 5"/>
                <a:gd name="T5" fmla="*/ 0 h 4"/>
                <a:gd name="T6" fmla="*/ 0 w 5"/>
                <a:gd name="T7" fmla="*/ 0 h 4"/>
                <a:gd name="T8" fmla="*/ 0 w 5"/>
                <a:gd name="T9" fmla="*/ 3175 h 4"/>
                <a:gd name="T10" fmla="*/ 4763 w 5"/>
                <a:gd name="T11" fmla="*/ 6350 h 4"/>
                <a:gd name="T12" fmla="*/ 7938 w 5"/>
                <a:gd name="T13" fmla="*/ 6350 h 4"/>
                <a:gd name="T14" fmla="*/ 7938 w 5"/>
                <a:gd name="T15" fmla="*/ 6350 h 4"/>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4"/>
                <a:gd name="T26" fmla="*/ 5 w 5"/>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4">
                  <a:moveTo>
                    <a:pt x="5" y="4"/>
                  </a:moveTo>
                  <a:lnTo>
                    <a:pt x="3" y="0"/>
                  </a:lnTo>
                  <a:lnTo>
                    <a:pt x="0" y="0"/>
                  </a:lnTo>
                  <a:lnTo>
                    <a:pt x="0" y="2"/>
                  </a:lnTo>
                  <a:lnTo>
                    <a:pt x="3" y="4"/>
                  </a:lnTo>
                  <a:lnTo>
                    <a:pt x="5" y="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80" name="Freeform 963"/>
            <p:cNvSpPr>
              <a:spLocks/>
            </p:cNvSpPr>
            <p:nvPr/>
          </p:nvSpPr>
          <p:spPr bwMode="auto">
            <a:xfrm>
              <a:off x="2567897" y="4130788"/>
              <a:ext cx="7938" cy="6350"/>
            </a:xfrm>
            <a:custGeom>
              <a:avLst/>
              <a:gdLst>
                <a:gd name="T0" fmla="*/ 7938 w 5"/>
                <a:gd name="T1" fmla="*/ 6350 h 4"/>
                <a:gd name="T2" fmla="*/ 4763 w 5"/>
                <a:gd name="T3" fmla="*/ 0 h 4"/>
                <a:gd name="T4" fmla="*/ 0 w 5"/>
                <a:gd name="T5" fmla="*/ 0 h 4"/>
                <a:gd name="T6" fmla="*/ 0 w 5"/>
                <a:gd name="T7" fmla="*/ 0 h 4"/>
                <a:gd name="T8" fmla="*/ 0 w 5"/>
                <a:gd name="T9" fmla="*/ 3175 h 4"/>
                <a:gd name="T10" fmla="*/ 4763 w 5"/>
                <a:gd name="T11" fmla="*/ 6350 h 4"/>
                <a:gd name="T12" fmla="*/ 7938 w 5"/>
                <a:gd name="T13" fmla="*/ 6350 h 4"/>
                <a:gd name="T14" fmla="*/ 7938 w 5"/>
                <a:gd name="T15" fmla="*/ 6350 h 4"/>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4"/>
                <a:gd name="T26" fmla="*/ 5 w 5"/>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4">
                  <a:moveTo>
                    <a:pt x="5" y="4"/>
                  </a:moveTo>
                  <a:lnTo>
                    <a:pt x="3" y="0"/>
                  </a:lnTo>
                  <a:lnTo>
                    <a:pt x="0" y="0"/>
                  </a:lnTo>
                  <a:lnTo>
                    <a:pt x="0" y="2"/>
                  </a:lnTo>
                  <a:lnTo>
                    <a:pt x="3" y="4"/>
                  </a:lnTo>
                  <a:lnTo>
                    <a:pt x="5" y="4"/>
                  </a:lnTo>
                </a:path>
              </a:pathLst>
            </a:custGeom>
            <a:noFill/>
            <a:ln w="9525">
              <a:noFill/>
              <a:miter lim="800000"/>
              <a:headEnd/>
              <a:tailEnd/>
            </a:ln>
          </p:spPr>
          <p:txBody>
            <a:bodyPr/>
            <a:lstStyle/>
            <a:p>
              <a:endParaRPr lang="zh-CN" altLang="en-US">
                <a:latin typeface="Calibri" pitchFamily="34" charset="0"/>
              </a:endParaRPr>
            </a:p>
          </p:txBody>
        </p:sp>
        <p:sp>
          <p:nvSpPr>
            <p:cNvPr id="136381" name="Freeform 964"/>
            <p:cNvSpPr>
              <a:spLocks/>
            </p:cNvSpPr>
            <p:nvPr/>
          </p:nvSpPr>
          <p:spPr bwMode="auto">
            <a:xfrm>
              <a:off x="2572659" y="4141901"/>
              <a:ext cx="6350" cy="3175"/>
            </a:xfrm>
            <a:custGeom>
              <a:avLst/>
              <a:gdLst>
                <a:gd name="T0" fmla="*/ 3175 w 4"/>
                <a:gd name="T1" fmla="*/ 0 h 2"/>
                <a:gd name="T2" fmla="*/ 0 w 4"/>
                <a:gd name="T3" fmla="*/ 0 h 2"/>
                <a:gd name="T4" fmla="*/ 3175 w 4"/>
                <a:gd name="T5" fmla="*/ 0 h 2"/>
                <a:gd name="T6" fmla="*/ 3175 w 4"/>
                <a:gd name="T7" fmla="*/ 3175 h 2"/>
                <a:gd name="T8" fmla="*/ 6350 w 4"/>
                <a:gd name="T9" fmla="*/ 3175 h 2"/>
                <a:gd name="T10" fmla="*/ 6350 w 4"/>
                <a:gd name="T11" fmla="*/ 0 h 2"/>
                <a:gd name="T12" fmla="*/ 3175 w 4"/>
                <a:gd name="T13" fmla="*/ 0 h 2"/>
                <a:gd name="T14" fmla="*/ 0 60000 65536"/>
                <a:gd name="T15" fmla="*/ 0 60000 65536"/>
                <a:gd name="T16" fmla="*/ 0 60000 65536"/>
                <a:gd name="T17" fmla="*/ 0 60000 65536"/>
                <a:gd name="T18" fmla="*/ 0 60000 65536"/>
                <a:gd name="T19" fmla="*/ 0 60000 65536"/>
                <a:gd name="T20" fmla="*/ 0 60000 65536"/>
                <a:gd name="T21" fmla="*/ 0 w 4"/>
                <a:gd name="T22" fmla="*/ 0 h 2"/>
                <a:gd name="T23" fmla="*/ 4 w 4"/>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2">
                  <a:moveTo>
                    <a:pt x="2" y="0"/>
                  </a:moveTo>
                  <a:lnTo>
                    <a:pt x="0" y="0"/>
                  </a:lnTo>
                  <a:lnTo>
                    <a:pt x="2" y="0"/>
                  </a:lnTo>
                  <a:lnTo>
                    <a:pt x="2" y="2"/>
                  </a:lnTo>
                  <a:lnTo>
                    <a:pt x="4" y="2"/>
                  </a:lnTo>
                  <a:lnTo>
                    <a:pt x="4"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82" name="Freeform 965"/>
            <p:cNvSpPr>
              <a:spLocks/>
            </p:cNvSpPr>
            <p:nvPr/>
          </p:nvSpPr>
          <p:spPr bwMode="auto">
            <a:xfrm>
              <a:off x="2572659" y="4141901"/>
              <a:ext cx="6350" cy="3175"/>
            </a:xfrm>
            <a:custGeom>
              <a:avLst/>
              <a:gdLst>
                <a:gd name="T0" fmla="*/ 3175 w 4"/>
                <a:gd name="T1" fmla="*/ 0 h 2"/>
                <a:gd name="T2" fmla="*/ 0 w 4"/>
                <a:gd name="T3" fmla="*/ 0 h 2"/>
                <a:gd name="T4" fmla="*/ 3175 w 4"/>
                <a:gd name="T5" fmla="*/ 0 h 2"/>
                <a:gd name="T6" fmla="*/ 3175 w 4"/>
                <a:gd name="T7" fmla="*/ 3175 h 2"/>
                <a:gd name="T8" fmla="*/ 6350 w 4"/>
                <a:gd name="T9" fmla="*/ 3175 h 2"/>
                <a:gd name="T10" fmla="*/ 6350 w 4"/>
                <a:gd name="T11" fmla="*/ 0 h 2"/>
                <a:gd name="T12" fmla="*/ 3175 w 4"/>
                <a:gd name="T13" fmla="*/ 0 h 2"/>
                <a:gd name="T14" fmla="*/ 0 60000 65536"/>
                <a:gd name="T15" fmla="*/ 0 60000 65536"/>
                <a:gd name="T16" fmla="*/ 0 60000 65536"/>
                <a:gd name="T17" fmla="*/ 0 60000 65536"/>
                <a:gd name="T18" fmla="*/ 0 60000 65536"/>
                <a:gd name="T19" fmla="*/ 0 60000 65536"/>
                <a:gd name="T20" fmla="*/ 0 60000 65536"/>
                <a:gd name="T21" fmla="*/ 0 w 4"/>
                <a:gd name="T22" fmla="*/ 0 h 2"/>
                <a:gd name="T23" fmla="*/ 4 w 4"/>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2">
                  <a:moveTo>
                    <a:pt x="2" y="0"/>
                  </a:moveTo>
                  <a:lnTo>
                    <a:pt x="0" y="0"/>
                  </a:lnTo>
                  <a:lnTo>
                    <a:pt x="2" y="0"/>
                  </a:lnTo>
                  <a:lnTo>
                    <a:pt x="2" y="2"/>
                  </a:lnTo>
                  <a:lnTo>
                    <a:pt x="4" y="2"/>
                  </a:lnTo>
                  <a:lnTo>
                    <a:pt x="4"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383" name="Freeform 966"/>
            <p:cNvSpPr>
              <a:spLocks/>
            </p:cNvSpPr>
            <p:nvPr/>
          </p:nvSpPr>
          <p:spPr bwMode="auto">
            <a:xfrm>
              <a:off x="2564722" y="4148251"/>
              <a:ext cx="3175" cy="4763"/>
            </a:xfrm>
            <a:custGeom>
              <a:avLst/>
              <a:gdLst>
                <a:gd name="T0" fmla="*/ 0 w 2"/>
                <a:gd name="T1" fmla="*/ 0 h 3"/>
                <a:gd name="T2" fmla="*/ 0 w 2"/>
                <a:gd name="T3" fmla="*/ 0 h 3"/>
                <a:gd name="T4" fmla="*/ 0 w 2"/>
                <a:gd name="T5" fmla="*/ 4763 h 3"/>
                <a:gd name="T6" fmla="*/ 3175 w 2"/>
                <a:gd name="T7" fmla="*/ 0 h 3"/>
                <a:gd name="T8" fmla="*/ 3175 w 2"/>
                <a:gd name="T9" fmla="*/ 0 h 3"/>
                <a:gd name="T10" fmla="*/ 0 w 2"/>
                <a:gd name="T11" fmla="*/ 0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0" y="0"/>
                  </a:moveTo>
                  <a:lnTo>
                    <a:pt x="0" y="0"/>
                  </a:lnTo>
                  <a:lnTo>
                    <a:pt x="0" y="3"/>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84" name="Freeform 967"/>
            <p:cNvSpPr>
              <a:spLocks/>
            </p:cNvSpPr>
            <p:nvPr/>
          </p:nvSpPr>
          <p:spPr bwMode="auto">
            <a:xfrm>
              <a:off x="2564722" y="4148251"/>
              <a:ext cx="3175" cy="4763"/>
            </a:xfrm>
            <a:custGeom>
              <a:avLst/>
              <a:gdLst>
                <a:gd name="T0" fmla="*/ 0 w 2"/>
                <a:gd name="T1" fmla="*/ 0 h 3"/>
                <a:gd name="T2" fmla="*/ 0 w 2"/>
                <a:gd name="T3" fmla="*/ 0 h 3"/>
                <a:gd name="T4" fmla="*/ 0 w 2"/>
                <a:gd name="T5" fmla="*/ 4763 h 3"/>
                <a:gd name="T6" fmla="*/ 3175 w 2"/>
                <a:gd name="T7" fmla="*/ 0 h 3"/>
                <a:gd name="T8" fmla="*/ 3175 w 2"/>
                <a:gd name="T9" fmla="*/ 0 h 3"/>
                <a:gd name="T10" fmla="*/ 0 w 2"/>
                <a:gd name="T11" fmla="*/ 0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0" y="0"/>
                  </a:moveTo>
                  <a:lnTo>
                    <a:pt x="0" y="0"/>
                  </a:lnTo>
                  <a:lnTo>
                    <a:pt x="0" y="3"/>
                  </a:ln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385" name="Freeform 968"/>
            <p:cNvSpPr>
              <a:spLocks/>
            </p:cNvSpPr>
            <p:nvPr/>
          </p:nvSpPr>
          <p:spPr bwMode="auto">
            <a:xfrm>
              <a:off x="2564722" y="4133963"/>
              <a:ext cx="3175" cy="3175"/>
            </a:xfrm>
            <a:custGeom>
              <a:avLst/>
              <a:gdLst>
                <a:gd name="T0" fmla="*/ 0 w 2"/>
                <a:gd name="T1" fmla="*/ 0 h 2"/>
                <a:gd name="T2" fmla="*/ 0 w 2"/>
                <a:gd name="T3" fmla="*/ 0 h 2"/>
                <a:gd name="T4" fmla="*/ 3175 w 2"/>
                <a:gd name="T5" fmla="*/ 3175 h 2"/>
                <a:gd name="T6" fmla="*/ 3175 w 2"/>
                <a:gd name="T7" fmla="*/ 3175 h 2"/>
                <a:gd name="T8" fmla="*/ 3175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0"/>
                  </a:lnTo>
                  <a:lnTo>
                    <a:pt x="2" y="2"/>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86" name="Freeform 969"/>
            <p:cNvSpPr>
              <a:spLocks/>
            </p:cNvSpPr>
            <p:nvPr/>
          </p:nvSpPr>
          <p:spPr bwMode="auto">
            <a:xfrm>
              <a:off x="2564722" y="4133963"/>
              <a:ext cx="3175" cy="3175"/>
            </a:xfrm>
            <a:custGeom>
              <a:avLst/>
              <a:gdLst>
                <a:gd name="T0" fmla="*/ 0 w 2"/>
                <a:gd name="T1" fmla="*/ 0 h 2"/>
                <a:gd name="T2" fmla="*/ 0 w 2"/>
                <a:gd name="T3" fmla="*/ 0 h 2"/>
                <a:gd name="T4" fmla="*/ 3175 w 2"/>
                <a:gd name="T5" fmla="*/ 3175 h 2"/>
                <a:gd name="T6" fmla="*/ 3175 w 2"/>
                <a:gd name="T7" fmla="*/ 3175 h 2"/>
                <a:gd name="T8" fmla="*/ 3175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0"/>
                  </a:lnTo>
                  <a:lnTo>
                    <a:pt x="2" y="2"/>
                  </a:ln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387" name="Freeform 970"/>
            <p:cNvSpPr>
              <a:spLocks/>
            </p:cNvSpPr>
            <p:nvPr/>
          </p:nvSpPr>
          <p:spPr bwMode="auto">
            <a:xfrm>
              <a:off x="2507572" y="4137138"/>
              <a:ext cx="4763" cy="4763"/>
            </a:xfrm>
            <a:custGeom>
              <a:avLst/>
              <a:gdLst>
                <a:gd name="T0" fmla="*/ 0 w 3"/>
                <a:gd name="T1" fmla="*/ 0 h 3"/>
                <a:gd name="T2" fmla="*/ 4763 w 3"/>
                <a:gd name="T3" fmla="*/ 4763 h 3"/>
                <a:gd name="T4" fmla="*/ 4763 w 3"/>
                <a:gd name="T5" fmla="*/ 4763 h 3"/>
                <a:gd name="T6" fmla="*/ 4763 w 3"/>
                <a:gd name="T7" fmla="*/ 4763 h 3"/>
                <a:gd name="T8" fmla="*/ 4763 w 3"/>
                <a:gd name="T9" fmla="*/ 4763 h 3"/>
                <a:gd name="T10" fmla="*/ 4763 w 3"/>
                <a:gd name="T11" fmla="*/ 0 h 3"/>
                <a:gd name="T12" fmla="*/ 0 w 3"/>
                <a:gd name="T13" fmla="*/ 0 h 3"/>
                <a:gd name="T14" fmla="*/ 0 60000 65536"/>
                <a:gd name="T15" fmla="*/ 0 60000 65536"/>
                <a:gd name="T16" fmla="*/ 0 60000 65536"/>
                <a:gd name="T17" fmla="*/ 0 60000 65536"/>
                <a:gd name="T18" fmla="*/ 0 60000 65536"/>
                <a:gd name="T19" fmla="*/ 0 60000 65536"/>
                <a:gd name="T20" fmla="*/ 0 60000 65536"/>
                <a:gd name="T21" fmla="*/ 0 w 3"/>
                <a:gd name="T22" fmla="*/ 0 h 3"/>
                <a:gd name="T23" fmla="*/ 3 w 3"/>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3">
                  <a:moveTo>
                    <a:pt x="0" y="0"/>
                  </a:moveTo>
                  <a:lnTo>
                    <a:pt x="3" y="3"/>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88" name="Freeform 971"/>
            <p:cNvSpPr>
              <a:spLocks/>
            </p:cNvSpPr>
            <p:nvPr/>
          </p:nvSpPr>
          <p:spPr bwMode="auto">
            <a:xfrm>
              <a:off x="2518684" y="4145076"/>
              <a:ext cx="4763" cy="0"/>
            </a:xfrm>
            <a:custGeom>
              <a:avLst/>
              <a:gdLst>
                <a:gd name="T0" fmla="*/ 0 w 3"/>
                <a:gd name="T1" fmla="*/ 4763 w 3"/>
                <a:gd name="T2" fmla="*/ 4763 w 3"/>
                <a:gd name="T3" fmla="*/ 4763 w 3"/>
                <a:gd name="T4" fmla="*/ 0 w 3"/>
                <a:gd name="T5" fmla="*/ 0 w 3"/>
                <a:gd name="T6" fmla="*/ 0 60000 65536"/>
                <a:gd name="T7" fmla="*/ 0 60000 65536"/>
                <a:gd name="T8" fmla="*/ 0 60000 65536"/>
                <a:gd name="T9" fmla="*/ 0 60000 65536"/>
                <a:gd name="T10" fmla="*/ 0 60000 65536"/>
                <a:gd name="T11" fmla="*/ 0 60000 65536"/>
                <a:gd name="T12" fmla="*/ 0 w 3"/>
                <a:gd name="T13" fmla="*/ 3 w 3"/>
              </a:gdLst>
              <a:ahLst/>
              <a:cxnLst>
                <a:cxn ang="T6">
                  <a:pos x="T0" y="0"/>
                </a:cxn>
                <a:cxn ang="T7">
                  <a:pos x="T1" y="0"/>
                </a:cxn>
                <a:cxn ang="T8">
                  <a:pos x="T2" y="0"/>
                </a:cxn>
                <a:cxn ang="T9">
                  <a:pos x="T3" y="0"/>
                </a:cxn>
                <a:cxn ang="T10">
                  <a:pos x="T4" y="0"/>
                </a:cxn>
                <a:cxn ang="T11">
                  <a:pos x="T5" y="0"/>
                </a:cxn>
              </a:cxnLst>
              <a:rect l="T12" t="0" r="T13" b="0"/>
              <a:pathLst>
                <a:path w="3">
                  <a:moveTo>
                    <a:pt x="0" y="0"/>
                  </a:move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89" name="Freeform 972"/>
            <p:cNvSpPr>
              <a:spLocks/>
            </p:cNvSpPr>
            <p:nvPr/>
          </p:nvSpPr>
          <p:spPr bwMode="auto">
            <a:xfrm>
              <a:off x="2278972" y="4145076"/>
              <a:ext cx="247650" cy="211138"/>
            </a:xfrm>
            <a:custGeom>
              <a:avLst/>
              <a:gdLst>
                <a:gd name="T0" fmla="*/ 79375 w 156"/>
                <a:gd name="T1" fmla="*/ 26988 h 133"/>
                <a:gd name="T2" fmla="*/ 71437 w 156"/>
                <a:gd name="T3" fmla="*/ 38100 h 133"/>
                <a:gd name="T4" fmla="*/ 68262 w 156"/>
                <a:gd name="T5" fmla="*/ 41275 h 133"/>
                <a:gd name="T6" fmla="*/ 55563 w 156"/>
                <a:gd name="T7" fmla="*/ 44450 h 133"/>
                <a:gd name="T8" fmla="*/ 52388 w 156"/>
                <a:gd name="T9" fmla="*/ 60325 h 133"/>
                <a:gd name="T10" fmla="*/ 38100 w 156"/>
                <a:gd name="T11" fmla="*/ 68263 h 133"/>
                <a:gd name="T12" fmla="*/ 25400 w 156"/>
                <a:gd name="T13" fmla="*/ 68263 h 133"/>
                <a:gd name="T14" fmla="*/ 11112 w 156"/>
                <a:gd name="T15" fmla="*/ 79375 h 133"/>
                <a:gd name="T16" fmla="*/ 7937 w 156"/>
                <a:gd name="T17" fmla="*/ 79375 h 133"/>
                <a:gd name="T18" fmla="*/ 7937 w 156"/>
                <a:gd name="T19" fmla="*/ 109538 h 133"/>
                <a:gd name="T20" fmla="*/ 3175 w 156"/>
                <a:gd name="T21" fmla="*/ 109538 h 133"/>
                <a:gd name="T22" fmla="*/ 0 w 156"/>
                <a:gd name="T23" fmla="*/ 104775 h 133"/>
                <a:gd name="T24" fmla="*/ 7937 w 156"/>
                <a:gd name="T25" fmla="*/ 123825 h 133"/>
                <a:gd name="T26" fmla="*/ 11112 w 156"/>
                <a:gd name="T27" fmla="*/ 142875 h 133"/>
                <a:gd name="T28" fmla="*/ 14288 w 156"/>
                <a:gd name="T29" fmla="*/ 161925 h 133"/>
                <a:gd name="T30" fmla="*/ 14288 w 156"/>
                <a:gd name="T31" fmla="*/ 176213 h 133"/>
                <a:gd name="T32" fmla="*/ 33337 w 156"/>
                <a:gd name="T33" fmla="*/ 180975 h 133"/>
                <a:gd name="T34" fmla="*/ 41275 w 156"/>
                <a:gd name="T35" fmla="*/ 173038 h 133"/>
                <a:gd name="T36" fmla="*/ 60325 w 156"/>
                <a:gd name="T37" fmla="*/ 169863 h 133"/>
                <a:gd name="T38" fmla="*/ 71437 w 156"/>
                <a:gd name="T39" fmla="*/ 161925 h 133"/>
                <a:gd name="T40" fmla="*/ 96837 w 156"/>
                <a:gd name="T41" fmla="*/ 153988 h 133"/>
                <a:gd name="T42" fmla="*/ 127000 w 156"/>
                <a:gd name="T43" fmla="*/ 157163 h 133"/>
                <a:gd name="T44" fmla="*/ 134937 w 156"/>
                <a:gd name="T45" fmla="*/ 176213 h 133"/>
                <a:gd name="T46" fmla="*/ 142875 w 156"/>
                <a:gd name="T47" fmla="*/ 173038 h 133"/>
                <a:gd name="T48" fmla="*/ 153987 w 156"/>
                <a:gd name="T49" fmla="*/ 161925 h 133"/>
                <a:gd name="T50" fmla="*/ 146050 w 156"/>
                <a:gd name="T51" fmla="*/ 176213 h 133"/>
                <a:gd name="T52" fmla="*/ 153987 w 156"/>
                <a:gd name="T53" fmla="*/ 180975 h 133"/>
                <a:gd name="T54" fmla="*/ 153987 w 156"/>
                <a:gd name="T55" fmla="*/ 180975 h 133"/>
                <a:gd name="T56" fmla="*/ 165100 w 156"/>
                <a:gd name="T57" fmla="*/ 192088 h 133"/>
                <a:gd name="T58" fmla="*/ 168275 w 156"/>
                <a:gd name="T59" fmla="*/ 203200 h 133"/>
                <a:gd name="T60" fmla="*/ 187325 w 156"/>
                <a:gd name="T61" fmla="*/ 211138 h 133"/>
                <a:gd name="T62" fmla="*/ 198437 w 156"/>
                <a:gd name="T63" fmla="*/ 203200 h 133"/>
                <a:gd name="T64" fmla="*/ 211138 w 156"/>
                <a:gd name="T65" fmla="*/ 206375 h 133"/>
                <a:gd name="T66" fmla="*/ 225425 w 156"/>
                <a:gd name="T67" fmla="*/ 198438 h 133"/>
                <a:gd name="T68" fmla="*/ 228600 w 156"/>
                <a:gd name="T69" fmla="*/ 173038 h 133"/>
                <a:gd name="T70" fmla="*/ 244475 w 156"/>
                <a:gd name="T71" fmla="*/ 153988 h 133"/>
                <a:gd name="T72" fmla="*/ 244475 w 156"/>
                <a:gd name="T73" fmla="*/ 139700 h 133"/>
                <a:gd name="T74" fmla="*/ 244475 w 156"/>
                <a:gd name="T75" fmla="*/ 115888 h 133"/>
                <a:gd name="T76" fmla="*/ 244475 w 156"/>
                <a:gd name="T77" fmla="*/ 104775 h 133"/>
                <a:gd name="T78" fmla="*/ 228600 w 156"/>
                <a:gd name="T79" fmla="*/ 85725 h 133"/>
                <a:gd name="T80" fmla="*/ 222250 w 156"/>
                <a:gd name="T81" fmla="*/ 79375 h 133"/>
                <a:gd name="T82" fmla="*/ 217488 w 156"/>
                <a:gd name="T83" fmla="*/ 63500 h 133"/>
                <a:gd name="T84" fmla="*/ 203200 w 156"/>
                <a:gd name="T85" fmla="*/ 52388 h 133"/>
                <a:gd name="T86" fmla="*/ 198437 w 156"/>
                <a:gd name="T87" fmla="*/ 26988 h 133"/>
                <a:gd name="T88" fmla="*/ 187325 w 156"/>
                <a:gd name="T89" fmla="*/ 26988 h 133"/>
                <a:gd name="T90" fmla="*/ 184150 w 156"/>
                <a:gd name="T91" fmla="*/ 3175 h 133"/>
                <a:gd name="T92" fmla="*/ 180975 w 156"/>
                <a:gd name="T93" fmla="*/ 3175 h 133"/>
                <a:gd name="T94" fmla="*/ 176212 w 156"/>
                <a:gd name="T95" fmla="*/ 15875 h 133"/>
                <a:gd name="T96" fmla="*/ 176212 w 156"/>
                <a:gd name="T97" fmla="*/ 22225 h 133"/>
                <a:gd name="T98" fmla="*/ 168275 w 156"/>
                <a:gd name="T99" fmla="*/ 49213 h 133"/>
                <a:gd name="T100" fmla="*/ 153987 w 156"/>
                <a:gd name="T101" fmla="*/ 41275 h 133"/>
                <a:gd name="T102" fmla="*/ 142875 w 156"/>
                <a:gd name="T103" fmla="*/ 33338 h 133"/>
                <a:gd name="T104" fmla="*/ 139700 w 156"/>
                <a:gd name="T105" fmla="*/ 26988 h 133"/>
                <a:gd name="T106" fmla="*/ 146050 w 156"/>
                <a:gd name="T107" fmla="*/ 11113 h 133"/>
                <a:gd name="T108" fmla="*/ 139700 w 156"/>
                <a:gd name="T109" fmla="*/ 7938 h 133"/>
                <a:gd name="T110" fmla="*/ 120650 w 156"/>
                <a:gd name="T111" fmla="*/ 3175 h 133"/>
                <a:gd name="T112" fmla="*/ 120650 w 156"/>
                <a:gd name="T113" fmla="*/ 11113 h 133"/>
                <a:gd name="T114" fmla="*/ 104775 w 156"/>
                <a:gd name="T115" fmla="*/ 19050 h 133"/>
                <a:gd name="T116" fmla="*/ 104775 w 156"/>
                <a:gd name="T117" fmla="*/ 30163 h 133"/>
                <a:gd name="T118" fmla="*/ 96837 w 156"/>
                <a:gd name="T119" fmla="*/ 30163 h 133"/>
                <a:gd name="T120" fmla="*/ 90487 w 156"/>
                <a:gd name="T121" fmla="*/ 19050 h 13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6"/>
                <a:gd name="T184" fmla="*/ 0 h 133"/>
                <a:gd name="T185" fmla="*/ 156 w 156"/>
                <a:gd name="T186" fmla="*/ 133 h 13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6" h="133">
                  <a:moveTo>
                    <a:pt x="54" y="14"/>
                  </a:moveTo>
                  <a:lnTo>
                    <a:pt x="52" y="14"/>
                  </a:lnTo>
                  <a:lnTo>
                    <a:pt x="52" y="17"/>
                  </a:lnTo>
                  <a:lnTo>
                    <a:pt x="50" y="17"/>
                  </a:lnTo>
                  <a:lnTo>
                    <a:pt x="47" y="17"/>
                  </a:lnTo>
                  <a:lnTo>
                    <a:pt x="47" y="19"/>
                  </a:lnTo>
                  <a:lnTo>
                    <a:pt x="45" y="19"/>
                  </a:lnTo>
                  <a:lnTo>
                    <a:pt x="45" y="24"/>
                  </a:lnTo>
                  <a:lnTo>
                    <a:pt x="43" y="24"/>
                  </a:lnTo>
                  <a:lnTo>
                    <a:pt x="43" y="26"/>
                  </a:lnTo>
                  <a:lnTo>
                    <a:pt x="40" y="26"/>
                  </a:lnTo>
                  <a:lnTo>
                    <a:pt x="38" y="24"/>
                  </a:lnTo>
                  <a:lnTo>
                    <a:pt x="38" y="26"/>
                  </a:lnTo>
                  <a:lnTo>
                    <a:pt x="35" y="28"/>
                  </a:lnTo>
                  <a:lnTo>
                    <a:pt x="35" y="31"/>
                  </a:lnTo>
                  <a:lnTo>
                    <a:pt x="38" y="33"/>
                  </a:lnTo>
                  <a:lnTo>
                    <a:pt x="35" y="36"/>
                  </a:lnTo>
                  <a:lnTo>
                    <a:pt x="33" y="38"/>
                  </a:lnTo>
                  <a:lnTo>
                    <a:pt x="31" y="40"/>
                  </a:lnTo>
                  <a:lnTo>
                    <a:pt x="28" y="40"/>
                  </a:lnTo>
                  <a:lnTo>
                    <a:pt x="24" y="40"/>
                  </a:lnTo>
                  <a:lnTo>
                    <a:pt x="24" y="43"/>
                  </a:lnTo>
                  <a:lnTo>
                    <a:pt x="21" y="43"/>
                  </a:lnTo>
                  <a:lnTo>
                    <a:pt x="19" y="45"/>
                  </a:lnTo>
                  <a:lnTo>
                    <a:pt x="16" y="45"/>
                  </a:lnTo>
                  <a:lnTo>
                    <a:pt x="16" y="43"/>
                  </a:lnTo>
                  <a:lnTo>
                    <a:pt x="14" y="45"/>
                  </a:lnTo>
                  <a:lnTo>
                    <a:pt x="12" y="47"/>
                  </a:lnTo>
                  <a:lnTo>
                    <a:pt x="9" y="47"/>
                  </a:lnTo>
                  <a:lnTo>
                    <a:pt x="7" y="50"/>
                  </a:lnTo>
                  <a:lnTo>
                    <a:pt x="7" y="52"/>
                  </a:lnTo>
                  <a:lnTo>
                    <a:pt x="5" y="50"/>
                  </a:lnTo>
                  <a:lnTo>
                    <a:pt x="2" y="59"/>
                  </a:lnTo>
                  <a:lnTo>
                    <a:pt x="5" y="64"/>
                  </a:lnTo>
                  <a:lnTo>
                    <a:pt x="5" y="69"/>
                  </a:lnTo>
                  <a:lnTo>
                    <a:pt x="5" y="71"/>
                  </a:lnTo>
                  <a:lnTo>
                    <a:pt x="2" y="69"/>
                  </a:lnTo>
                  <a:lnTo>
                    <a:pt x="5" y="71"/>
                  </a:lnTo>
                  <a:lnTo>
                    <a:pt x="2" y="71"/>
                  </a:lnTo>
                  <a:lnTo>
                    <a:pt x="0" y="66"/>
                  </a:lnTo>
                  <a:lnTo>
                    <a:pt x="0" y="69"/>
                  </a:lnTo>
                  <a:lnTo>
                    <a:pt x="2" y="73"/>
                  </a:lnTo>
                  <a:lnTo>
                    <a:pt x="5" y="76"/>
                  </a:lnTo>
                  <a:lnTo>
                    <a:pt x="5" y="78"/>
                  </a:lnTo>
                  <a:lnTo>
                    <a:pt x="7" y="83"/>
                  </a:lnTo>
                  <a:lnTo>
                    <a:pt x="7" y="90"/>
                  </a:lnTo>
                  <a:lnTo>
                    <a:pt x="9" y="92"/>
                  </a:lnTo>
                  <a:lnTo>
                    <a:pt x="9" y="95"/>
                  </a:lnTo>
                  <a:lnTo>
                    <a:pt x="12" y="99"/>
                  </a:lnTo>
                  <a:lnTo>
                    <a:pt x="9" y="102"/>
                  </a:lnTo>
                  <a:lnTo>
                    <a:pt x="9" y="107"/>
                  </a:lnTo>
                  <a:lnTo>
                    <a:pt x="7" y="109"/>
                  </a:lnTo>
                  <a:lnTo>
                    <a:pt x="9" y="111"/>
                  </a:lnTo>
                  <a:lnTo>
                    <a:pt x="12" y="111"/>
                  </a:lnTo>
                  <a:lnTo>
                    <a:pt x="14" y="114"/>
                  </a:lnTo>
                  <a:lnTo>
                    <a:pt x="16" y="114"/>
                  </a:lnTo>
                  <a:lnTo>
                    <a:pt x="21" y="114"/>
                  </a:lnTo>
                  <a:lnTo>
                    <a:pt x="21" y="111"/>
                  </a:lnTo>
                  <a:lnTo>
                    <a:pt x="26" y="111"/>
                  </a:lnTo>
                  <a:lnTo>
                    <a:pt x="26" y="109"/>
                  </a:lnTo>
                  <a:lnTo>
                    <a:pt x="31" y="109"/>
                  </a:lnTo>
                  <a:lnTo>
                    <a:pt x="31" y="107"/>
                  </a:lnTo>
                  <a:lnTo>
                    <a:pt x="38" y="107"/>
                  </a:lnTo>
                  <a:lnTo>
                    <a:pt x="40" y="107"/>
                  </a:lnTo>
                  <a:lnTo>
                    <a:pt x="43" y="107"/>
                  </a:lnTo>
                  <a:lnTo>
                    <a:pt x="43" y="104"/>
                  </a:lnTo>
                  <a:lnTo>
                    <a:pt x="45" y="102"/>
                  </a:lnTo>
                  <a:lnTo>
                    <a:pt x="47" y="102"/>
                  </a:lnTo>
                  <a:lnTo>
                    <a:pt x="52" y="99"/>
                  </a:lnTo>
                  <a:lnTo>
                    <a:pt x="57" y="99"/>
                  </a:lnTo>
                  <a:lnTo>
                    <a:pt x="61" y="97"/>
                  </a:lnTo>
                  <a:lnTo>
                    <a:pt x="71" y="95"/>
                  </a:lnTo>
                  <a:lnTo>
                    <a:pt x="76" y="99"/>
                  </a:lnTo>
                  <a:lnTo>
                    <a:pt x="80" y="99"/>
                  </a:lnTo>
                  <a:lnTo>
                    <a:pt x="83" y="104"/>
                  </a:lnTo>
                  <a:lnTo>
                    <a:pt x="85" y="107"/>
                  </a:lnTo>
                  <a:lnTo>
                    <a:pt x="85" y="109"/>
                  </a:lnTo>
                  <a:lnTo>
                    <a:pt x="85" y="111"/>
                  </a:lnTo>
                  <a:lnTo>
                    <a:pt x="88" y="114"/>
                  </a:lnTo>
                  <a:lnTo>
                    <a:pt x="90" y="111"/>
                  </a:lnTo>
                  <a:lnTo>
                    <a:pt x="90" y="109"/>
                  </a:lnTo>
                  <a:lnTo>
                    <a:pt x="92" y="104"/>
                  </a:lnTo>
                  <a:lnTo>
                    <a:pt x="95" y="104"/>
                  </a:lnTo>
                  <a:lnTo>
                    <a:pt x="95" y="102"/>
                  </a:lnTo>
                  <a:lnTo>
                    <a:pt x="97" y="102"/>
                  </a:lnTo>
                  <a:lnTo>
                    <a:pt x="97" y="107"/>
                  </a:lnTo>
                  <a:lnTo>
                    <a:pt x="95" y="109"/>
                  </a:lnTo>
                  <a:lnTo>
                    <a:pt x="95" y="111"/>
                  </a:lnTo>
                  <a:lnTo>
                    <a:pt x="92" y="111"/>
                  </a:lnTo>
                  <a:lnTo>
                    <a:pt x="92" y="114"/>
                  </a:lnTo>
                  <a:lnTo>
                    <a:pt x="95" y="114"/>
                  </a:lnTo>
                  <a:lnTo>
                    <a:pt x="97" y="114"/>
                  </a:lnTo>
                  <a:lnTo>
                    <a:pt x="97" y="111"/>
                  </a:lnTo>
                  <a:lnTo>
                    <a:pt x="99" y="114"/>
                  </a:lnTo>
                  <a:lnTo>
                    <a:pt x="97" y="114"/>
                  </a:lnTo>
                  <a:lnTo>
                    <a:pt x="97" y="116"/>
                  </a:lnTo>
                  <a:lnTo>
                    <a:pt x="102" y="118"/>
                  </a:lnTo>
                  <a:lnTo>
                    <a:pt x="104" y="121"/>
                  </a:lnTo>
                  <a:lnTo>
                    <a:pt x="102" y="123"/>
                  </a:lnTo>
                  <a:lnTo>
                    <a:pt x="104" y="125"/>
                  </a:lnTo>
                  <a:lnTo>
                    <a:pt x="104" y="128"/>
                  </a:lnTo>
                  <a:lnTo>
                    <a:pt x="106" y="128"/>
                  </a:lnTo>
                  <a:lnTo>
                    <a:pt x="109" y="130"/>
                  </a:lnTo>
                  <a:lnTo>
                    <a:pt x="111" y="130"/>
                  </a:lnTo>
                  <a:lnTo>
                    <a:pt x="118" y="133"/>
                  </a:lnTo>
                  <a:lnTo>
                    <a:pt x="118" y="130"/>
                  </a:lnTo>
                  <a:lnTo>
                    <a:pt x="121" y="130"/>
                  </a:lnTo>
                  <a:lnTo>
                    <a:pt x="121" y="128"/>
                  </a:lnTo>
                  <a:lnTo>
                    <a:pt x="125" y="128"/>
                  </a:lnTo>
                  <a:lnTo>
                    <a:pt x="125" y="130"/>
                  </a:lnTo>
                  <a:lnTo>
                    <a:pt x="125" y="133"/>
                  </a:lnTo>
                  <a:lnTo>
                    <a:pt x="130" y="133"/>
                  </a:lnTo>
                  <a:lnTo>
                    <a:pt x="133" y="130"/>
                  </a:lnTo>
                  <a:lnTo>
                    <a:pt x="133" y="128"/>
                  </a:lnTo>
                  <a:lnTo>
                    <a:pt x="135" y="125"/>
                  </a:lnTo>
                  <a:lnTo>
                    <a:pt x="142" y="125"/>
                  </a:lnTo>
                  <a:lnTo>
                    <a:pt x="142" y="123"/>
                  </a:lnTo>
                  <a:lnTo>
                    <a:pt x="142" y="118"/>
                  </a:lnTo>
                  <a:lnTo>
                    <a:pt x="144" y="111"/>
                  </a:lnTo>
                  <a:lnTo>
                    <a:pt x="144" y="109"/>
                  </a:lnTo>
                  <a:lnTo>
                    <a:pt x="147" y="107"/>
                  </a:lnTo>
                  <a:lnTo>
                    <a:pt x="147" y="104"/>
                  </a:lnTo>
                  <a:lnTo>
                    <a:pt x="151" y="97"/>
                  </a:lnTo>
                  <a:lnTo>
                    <a:pt x="154" y="97"/>
                  </a:lnTo>
                  <a:lnTo>
                    <a:pt x="154" y="95"/>
                  </a:lnTo>
                  <a:lnTo>
                    <a:pt x="154" y="92"/>
                  </a:lnTo>
                  <a:lnTo>
                    <a:pt x="154" y="90"/>
                  </a:lnTo>
                  <a:lnTo>
                    <a:pt x="154" y="88"/>
                  </a:lnTo>
                  <a:lnTo>
                    <a:pt x="156" y="85"/>
                  </a:lnTo>
                  <a:lnTo>
                    <a:pt x="156" y="78"/>
                  </a:lnTo>
                  <a:lnTo>
                    <a:pt x="156" y="76"/>
                  </a:lnTo>
                  <a:lnTo>
                    <a:pt x="154" y="73"/>
                  </a:lnTo>
                  <a:lnTo>
                    <a:pt x="154" y="71"/>
                  </a:lnTo>
                  <a:lnTo>
                    <a:pt x="154" y="64"/>
                  </a:lnTo>
                  <a:lnTo>
                    <a:pt x="154" y="66"/>
                  </a:lnTo>
                  <a:lnTo>
                    <a:pt x="151" y="62"/>
                  </a:lnTo>
                  <a:lnTo>
                    <a:pt x="149" y="59"/>
                  </a:lnTo>
                  <a:lnTo>
                    <a:pt x="147" y="57"/>
                  </a:lnTo>
                  <a:lnTo>
                    <a:pt x="144" y="54"/>
                  </a:lnTo>
                  <a:lnTo>
                    <a:pt x="144" y="52"/>
                  </a:lnTo>
                  <a:lnTo>
                    <a:pt x="142" y="52"/>
                  </a:lnTo>
                  <a:lnTo>
                    <a:pt x="140" y="50"/>
                  </a:lnTo>
                  <a:lnTo>
                    <a:pt x="140" y="45"/>
                  </a:lnTo>
                  <a:lnTo>
                    <a:pt x="137" y="43"/>
                  </a:lnTo>
                  <a:lnTo>
                    <a:pt x="137" y="40"/>
                  </a:lnTo>
                  <a:lnTo>
                    <a:pt x="135" y="40"/>
                  </a:lnTo>
                  <a:lnTo>
                    <a:pt x="133" y="38"/>
                  </a:lnTo>
                  <a:lnTo>
                    <a:pt x="130" y="36"/>
                  </a:lnTo>
                  <a:lnTo>
                    <a:pt x="128" y="33"/>
                  </a:lnTo>
                  <a:lnTo>
                    <a:pt x="128" y="31"/>
                  </a:lnTo>
                  <a:lnTo>
                    <a:pt x="128" y="26"/>
                  </a:lnTo>
                  <a:lnTo>
                    <a:pt x="125" y="24"/>
                  </a:lnTo>
                  <a:lnTo>
                    <a:pt x="125" y="17"/>
                  </a:lnTo>
                  <a:lnTo>
                    <a:pt x="123" y="17"/>
                  </a:lnTo>
                  <a:lnTo>
                    <a:pt x="121" y="14"/>
                  </a:lnTo>
                  <a:lnTo>
                    <a:pt x="118" y="17"/>
                  </a:lnTo>
                  <a:lnTo>
                    <a:pt x="118" y="12"/>
                  </a:lnTo>
                  <a:lnTo>
                    <a:pt x="116" y="7"/>
                  </a:lnTo>
                  <a:lnTo>
                    <a:pt x="116" y="5"/>
                  </a:lnTo>
                  <a:lnTo>
                    <a:pt x="116" y="2"/>
                  </a:lnTo>
                  <a:lnTo>
                    <a:pt x="116" y="0"/>
                  </a:lnTo>
                  <a:lnTo>
                    <a:pt x="114" y="0"/>
                  </a:lnTo>
                  <a:lnTo>
                    <a:pt x="114" y="2"/>
                  </a:lnTo>
                  <a:lnTo>
                    <a:pt x="111" y="5"/>
                  </a:lnTo>
                  <a:lnTo>
                    <a:pt x="111" y="7"/>
                  </a:lnTo>
                  <a:lnTo>
                    <a:pt x="111" y="10"/>
                  </a:lnTo>
                  <a:lnTo>
                    <a:pt x="109" y="12"/>
                  </a:lnTo>
                  <a:lnTo>
                    <a:pt x="109" y="14"/>
                  </a:lnTo>
                  <a:lnTo>
                    <a:pt x="111" y="14"/>
                  </a:lnTo>
                  <a:lnTo>
                    <a:pt x="111" y="17"/>
                  </a:lnTo>
                  <a:lnTo>
                    <a:pt x="109" y="21"/>
                  </a:lnTo>
                  <a:lnTo>
                    <a:pt x="109" y="28"/>
                  </a:lnTo>
                  <a:lnTo>
                    <a:pt x="106" y="31"/>
                  </a:lnTo>
                  <a:lnTo>
                    <a:pt x="102" y="28"/>
                  </a:lnTo>
                  <a:lnTo>
                    <a:pt x="99" y="26"/>
                  </a:lnTo>
                  <a:lnTo>
                    <a:pt x="97" y="26"/>
                  </a:lnTo>
                  <a:lnTo>
                    <a:pt x="92" y="24"/>
                  </a:lnTo>
                  <a:lnTo>
                    <a:pt x="92" y="21"/>
                  </a:lnTo>
                  <a:lnTo>
                    <a:pt x="90" y="21"/>
                  </a:lnTo>
                  <a:lnTo>
                    <a:pt x="88" y="19"/>
                  </a:lnTo>
                  <a:lnTo>
                    <a:pt x="88" y="17"/>
                  </a:lnTo>
                  <a:lnTo>
                    <a:pt x="88" y="12"/>
                  </a:lnTo>
                  <a:lnTo>
                    <a:pt x="90" y="12"/>
                  </a:lnTo>
                  <a:lnTo>
                    <a:pt x="92" y="10"/>
                  </a:lnTo>
                  <a:lnTo>
                    <a:pt x="92" y="7"/>
                  </a:lnTo>
                  <a:lnTo>
                    <a:pt x="92" y="5"/>
                  </a:lnTo>
                  <a:lnTo>
                    <a:pt x="90" y="5"/>
                  </a:lnTo>
                  <a:lnTo>
                    <a:pt x="90" y="7"/>
                  </a:lnTo>
                  <a:lnTo>
                    <a:pt x="88" y="5"/>
                  </a:lnTo>
                  <a:lnTo>
                    <a:pt x="85" y="5"/>
                  </a:lnTo>
                  <a:lnTo>
                    <a:pt x="83" y="5"/>
                  </a:lnTo>
                  <a:lnTo>
                    <a:pt x="78" y="5"/>
                  </a:lnTo>
                  <a:lnTo>
                    <a:pt x="76" y="2"/>
                  </a:lnTo>
                  <a:lnTo>
                    <a:pt x="73" y="2"/>
                  </a:lnTo>
                  <a:lnTo>
                    <a:pt x="76" y="5"/>
                  </a:lnTo>
                  <a:lnTo>
                    <a:pt x="76" y="7"/>
                  </a:lnTo>
                  <a:lnTo>
                    <a:pt x="71" y="7"/>
                  </a:lnTo>
                  <a:lnTo>
                    <a:pt x="69" y="7"/>
                  </a:lnTo>
                  <a:lnTo>
                    <a:pt x="66" y="10"/>
                  </a:lnTo>
                  <a:lnTo>
                    <a:pt x="66" y="12"/>
                  </a:lnTo>
                  <a:lnTo>
                    <a:pt x="64" y="17"/>
                  </a:lnTo>
                  <a:lnTo>
                    <a:pt x="66" y="19"/>
                  </a:lnTo>
                  <a:lnTo>
                    <a:pt x="66" y="21"/>
                  </a:lnTo>
                  <a:lnTo>
                    <a:pt x="64" y="19"/>
                  </a:lnTo>
                  <a:lnTo>
                    <a:pt x="61" y="19"/>
                  </a:lnTo>
                  <a:lnTo>
                    <a:pt x="59" y="19"/>
                  </a:lnTo>
                  <a:lnTo>
                    <a:pt x="57" y="12"/>
                  </a:lnTo>
                  <a:lnTo>
                    <a:pt x="54" y="1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90" name="Freeform 973"/>
            <p:cNvSpPr>
              <a:spLocks/>
            </p:cNvSpPr>
            <p:nvPr/>
          </p:nvSpPr>
          <p:spPr bwMode="auto">
            <a:xfrm>
              <a:off x="2466297" y="4362563"/>
              <a:ext cx="4763" cy="4763"/>
            </a:xfrm>
            <a:custGeom>
              <a:avLst/>
              <a:gdLst>
                <a:gd name="T0" fmla="*/ 0 w 3"/>
                <a:gd name="T1" fmla="*/ 0 h 3"/>
                <a:gd name="T2" fmla="*/ 0 w 3"/>
                <a:gd name="T3" fmla="*/ 4763 h 3"/>
                <a:gd name="T4" fmla="*/ 4763 w 3"/>
                <a:gd name="T5" fmla="*/ 0 h 3"/>
                <a:gd name="T6" fmla="*/ 0 w 3"/>
                <a:gd name="T7" fmla="*/ 0 h 3"/>
                <a:gd name="T8" fmla="*/ 0 w 3"/>
                <a:gd name="T9" fmla="*/ 0 h 3"/>
                <a:gd name="T10" fmla="*/ 0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0" y="0"/>
                  </a:moveTo>
                  <a:lnTo>
                    <a:pt x="0" y="3"/>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91" name="Freeform 974"/>
            <p:cNvSpPr>
              <a:spLocks/>
            </p:cNvSpPr>
            <p:nvPr/>
          </p:nvSpPr>
          <p:spPr bwMode="auto">
            <a:xfrm>
              <a:off x="2493284" y="4362563"/>
              <a:ext cx="0" cy="4763"/>
            </a:xfrm>
            <a:custGeom>
              <a:avLst/>
              <a:gdLst>
                <a:gd name="T0" fmla="*/ 4763 h 3"/>
                <a:gd name="T1" fmla="*/ 0 h 3"/>
                <a:gd name="T2" fmla="*/ 0 h 3"/>
                <a:gd name="T3" fmla="*/ 0 h 3"/>
                <a:gd name="T4" fmla="*/ 4763 h 3"/>
                <a:gd name="T5" fmla="*/ 4763 h 3"/>
                <a:gd name="T6" fmla="*/ 4763 h 3"/>
                <a:gd name="T7" fmla="*/ 0 60000 65536"/>
                <a:gd name="T8" fmla="*/ 0 60000 65536"/>
                <a:gd name="T9" fmla="*/ 0 60000 65536"/>
                <a:gd name="T10" fmla="*/ 0 60000 65536"/>
                <a:gd name="T11" fmla="*/ 0 60000 65536"/>
                <a:gd name="T12" fmla="*/ 0 60000 65536"/>
                <a:gd name="T13" fmla="*/ 0 60000 65536"/>
                <a:gd name="T14" fmla="*/ 0 h 3"/>
                <a:gd name="T15" fmla="*/ 3 h 3"/>
              </a:gdLst>
              <a:ahLst/>
              <a:cxnLst>
                <a:cxn ang="T7">
                  <a:pos x="0" y="T0"/>
                </a:cxn>
                <a:cxn ang="T8">
                  <a:pos x="0" y="T1"/>
                </a:cxn>
                <a:cxn ang="T9">
                  <a:pos x="0" y="T2"/>
                </a:cxn>
                <a:cxn ang="T10">
                  <a:pos x="0" y="T3"/>
                </a:cxn>
                <a:cxn ang="T11">
                  <a:pos x="0" y="T4"/>
                </a:cxn>
                <a:cxn ang="T12">
                  <a:pos x="0" y="T5"/>
                </a:cxn>
                <a:cxn ang="T13">
                  <a:pos x="0" y="T6"/>
                </a:cxn>
              </a:cxnLst>
              <a:rect l="0" t="T14" r="0" b="T15"/>
              <a:pathLst>
                <a:path h="3">
                  <a:moveTo>
                    <a:pt x="0" y="3"/>
                  </a:moveTo>
                  <a:lnTo>
                    <a:pt x="0" y="0"/>
                  </a:lnTo>
                  <a:lnTo>
                    <a:pt x="0"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92" name="Freeform 975"/>
            <p:cNvSpPr>
              <a:spLocks/>
            </p:cNvSpPr>
            <p:nvPr/>
          </p:nvSpPr>
          <p:spPr bwMode="auto">
            <a:xfrm>
              <a:off x="2471059" y="4370501"/>
              <a:ext cx="25400" cy="26988"/>
            </a:xfrm>
            <a:custGeom>
              <a:avLst/>
              <a:gdLst>
                <a:gd name="T0" fmla="*/ 19050 w 16"/>
                <a:gd name="T1" fmla="*/ 3175 h 17"/>
                <a:gd name="T2" fmla="*/ 14287 w 16"/>
                <a:gd name="T3" fmla="*/ 3175 h 17"/>
                <a:gd name="T4" fmla="*/ 6350 w 16"/>
                <a:gd name="T5" fmla="*/ 3175 h 17"/>
                <a:gd name="T6" fmla="*/ 3175 w 16"/>
                <a:gd name="T7" fmla="*/ 0 h 17"/>
                <a:gd name="T8" fmla="*/ 3175 w 16"/>
                <a:gd name="T9" fmla="*/ 0 h 17"/>
                <a:gd name="T10" fmla="*/ 0 w 16"/>
                <a:gd name="T11" fmla="*/ 3175 h 17"/>
                <a:gd name="T12" fmla="*/ 3175 w 16"/>
                <a:gd name="T13" fmla="*/ 7938 h 17"/>
                <a:gd name="T14" fmla="*/ 3175 w 16"/>
                <a:gd name="T15" fmla="*/ 7938 h 17"/>
                <a:gd name="T16" fmla="*/ 3175 w 16"/>
                <a:gd name="T17" fmla="*/ 15875 h 17"/>
                <a:gd name="T18" fmla="*/ 6350 w 16"/>
                <a:gd name="T19" fmla="*/ 19050 h 17"/>
                <a:gd name="T20" fmla="*/ 11112 w 16"/>
                <a:gd name="T21" fmla="*/ 26988 h 17"/>
                <a:gd name="T22" fmla="*/ 11112 w 16"/>
                <a:gd name="T23" fmla="*/ 26988 h 17"/>
                <a:gd name="T24" fmla="*/ 14287 w 16"/>
                <a:gd name="T25" fmla="*/ 26988 h 17"/>
                <a:gd name="T26" fmla="*/ 19050 w 16"/>
                <a:gd name="T27" fmla="*/ 22225 h 17"/>
                <a:gd name="T28" fmla="*/ 19050 w 16"/>
                <a:gd name="T29" fmla="*/ 22225 h 17"/>
                <a:gd name="T30" fmla="*/ 22225 w 16"/>
                <a:gd name="T31" fmla="*/ 19050 h 17"/>
                <a:gd name="T32" fmla="*/ 22225 w 16"/>
                <a:gd name="T33" fmla="*/ 15875 h 17"/>
                <a:gd name="T34" fmla="*/ 25400 w 16"/>
                <a:gd name="T35" fmla="*/ 7938 h 17"/>
                <a:gd name="T36" fmla="*/ 25400 w 16"/>
                <a:gd name="T37" fmla="*/ 0 h 17"/>
                <a:gd name="T38" fmla="*/ 22225 w 16"/>
                <a:gd name="T39" fmla="*/ 0 h 17"/>
                <a:gd name="T40" fmla="*/ 19050 w 16"/>
                <a:gd name="T41" fmla="*/ 0 h 17"/>
                <a:gd name="T42" fmla="*/ 19050 w 16"/>
                <a:gd name="T43" fmla="*/ 3175 h 1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
                <a:gd name="T67" fmla="*/ 0 h 17"/>
                <a:gd name="T68" fmla="*/ 16 w 16"/>
                <a:gd name="T69" fmla="*/ 17 h 1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 h="17">
                  <a:moveTo>
                    <a:pt x="12" y="2"/>
                  </a:moveTo>
                  <a:lnTo>
                    <a:pt x="9" y="2"/>
                  </a:lnTo>
                  <a:lnTo>
                    <a:pt x="4" y="2"/>
                  </a:lnTo>
                  <a:lnTo>
                    <a:pt x="2" y="0"/>
                  </a:lnTo>
                  <a:lnTo>
                    <a:pt x="0" y="2"/>
                  </a:lnTo>
                  <a:lnTo>
                    <a:pt x="2" y="5"/>
                  </a:lnTo>
                  <a:lnTo>
                    <a:pt x="2" y="10"/>
                  </a:lnTo>
                  <a:lnTo>
                    <a:pt x="4" y="12"/>
                  </a:lnTo>
                  <a:lnTo>
                    <a:pt x="7" y="17"/>
                  </a:lnTo>
                  <a:lnTo>
                    <a:pt x="9" y="17"/>
                  </a:lnTo>
                  <a:lnTo>
                    <a:pt x="12" y="14"/>
                  </a:lnTo>
                  <a:lnTo>
                    <a:pt x="14" y="12"/>
                  </a:lnTo>
                  <a:lnTo>
                    <a:pt x="14" y="10"/>
                  </a:lnTo>
                  <a:lnTo>
                    <a:pt x="16" y="5"/>
                  </a:lnTo>
                  <a:lnTo>
                    <a:pt x="16" y="0"/>
                  </a:lnTo>
                  <a:lnTo>
                    <a:pt x="14" y="0"/>
                  </a:lnTo>
                  <a:lnTo>
                    <a:pt x="12" y="0"/>
                  </a:lnTo>
                  <a:lnTo>
                    <a:pt x="12"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93" name="Freeform 976"/>
            <p:cNvSpPr>
              <a:spLocks/>
            </p:cNvSpPr>
            <p:nvPr/>
          </p:nvSpPr>
          <p:spPr bwMode="auto">
            <a:xfrm>
              <a:off x="1586822" y="3683113"/>
              <a:ext cx="4763" cy="0"/>
            </a:xfrm>
            <a:custGeom>
              <a:avLst/>
              <a:gdLst>
                <a:gd name="T0" fmla="*/ 0 w 3"/>
                <a:gd name="T1" fmla="*/ 4763 w 3"/>
                <a:gd name="T2" fmla="*/ 0 w 3"/>
                <a:gd name="T3" fmla="*/ 0 w 3"/>
                <a:gd name="T4" fmla="*/ 0 w 3"/>
                <a:gd name="T5" fmla="*/ 0 60000 65536"/>
                <a:gd name="T6" fmla="*/ 0 60000 65536"/>
                <a:gd name="T7" fmla="*/ 0 60000 65536"/>
                <a:gd name="T8" fmla="*/ 0 60000 65536"/>
                <a:gd name="T9" fmla="*/ 0 60000 65536"/>
                <a:gd name="T10" fmla="*/ 0 w 3"/>
                <a:gd name="T11" fmla="*/ 3 w 3"/>
              </a:gdLst>
              <a:ahLst/>
              <a:cxnLst>
                <a:cxn ang="T5">
                  <a:pos x="T0" y="0"/>
                </a:cxn>
                <a:cxn ang="T6">
                  <a:pos x="T1" y="0"/>
                </a:cxn>
                <a:cxn ang="T7">
                  <a:pos x="T2" y="0"/>
                </a:cxn>
                <a:cxn ang="T8">
                  <a:pos x="T3" y="0"/>
                </a:cxn>
                <a:cxn ang="T9">
                  <a:pos x="T4" y="0"/>
                </a:cxn>
              </a:cxnLst>
              <a:rect l="T10" t="0" r="T11" b="0"/>
              <a:pathLst>
                <a:path w="3">
                  <a:moveTo>
                    <a:pt x="0" y="0"/>
                  </a:move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94" name="Freeform 978"/>
            <p:cNvSpPr>
              <a:spLocks/>
            </p:cNvSpPr>
            <p:nvPr/>
          </p:nvSpPr>
          <p:spPr bwMode="auto">
            <a:xfrm>
              <a:off x="1929722" y="3889488"/>
              <a:ext cx="3175" cy="3175"/>
            </a:xfrm>
            <a:custGeom>
              <a:avLst/>
              <a:gdLst>
                <a:gd name="T0" fmla="*/ 0 w 2"/>
                <a:gd name="T1" fmla="*/ 3175 h 2"/>
                <a:gd name="T2" fmla="*/ 3175 w 2"/>
                <a:gd name="T3" fmla="*/ 0 h 2"/>
                <a:gd name="T4" fmla="*/ 3175 w 2"/>
                <a:gd name="T5" fmla="*/ 0 h 2"/>
                <a:gd name="T6" fmla="*/ 0 w 2"/>
                <a:gd name="T7" fmla="*/ 0 h 2"/>
                <a:gd name="T8" fmla="*/ 0 w 2"/>
                <a:gd name="T9" fmla="*/ 3175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0" y="2"/>
                  </a:moveTo>
                  <a:lnTo>
                    <a:pt x="2" y="0"/>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95" name="Freeform 979"/>
            <p:cNvSpPr>
              <a:spLocks/>
            </p:cNvSpPr>
            <p:nvPr/>
          </p:nvSpPr>
          <p:spPr bwMode="auto">
            <a:xfrm>
              <a:off x="1929722" y="3889488"/>
              <a:ext cx="3175" cy="3175"/>
            </a:xfrm>
            <a:custGeom>
              <a:avLst/>
              <a:gdLst>
                <a:gd name="T0" fmla="*/ 0 w 2"/>
                <a:gd name="T1" fmla="*/ 3175 h 2"/>
                <a:gd name="T2" fmla="*/ 3175 w 2"/>
                <a:gd name="T3" fmla="*/ 0 h 2"/>
                <a:gd name="T4" fmla="*/ 3175 w 2"/>
                <a:gd name="T5" fmla="*/ 0 h 2"/>
                <a:gd name="T6" fmla="*/ 0 w 2"/>
                <a:gd name="T7" fmla="*/ 0 h 2"/>
                <a:gd name="T8" fmla="*/ 0 w 2"/>
                <a:gd name="T9" fmla="*/ 3175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0" y="2"/>
                  </a:moveTo>
                  <a:lnTo>
                    <a:pt x="2" y="0"/>
                  </a:lnTo>
                  <a:lnTo>
                    <a:pt x="0" y="0"/>
                  </a:lnTo>
                  <a:lnTo>
                    <a:pt x="0" y="2"/>
                  </a:lnTo>
                </a:path>
              </a:pathLst>
            </a:custGeom>
            <a:noFill/>
            <a:ln w="9525">
              <a:noFill/>
              <a:miter lim="800000"/>
              <a:headEnd/>
              <a:tailEnd/>
            </a:ln>
          </p:spPr>
          <p:txBody>
            <a:bodyPr/>
            <a:lstStyle/>
            <a:p>
              <a:endParaRPr lang="zh-CN" altLang="en-US">
                <a:latin typeface="Calibri" pitchFamily="34" charset="0"/>
              </a:endParaRPr>
            </a:p>
          </p:txBody>
        </p:sp>
        <p:sp>
          <p:nvSpPr>
            <p:cNvPr id="136396" name="Freeform 980"/>
            <p:cNvSpPr>
              <a:spLocks/>
            </p:cNvSpPr>
            <p:nvPr/>
          </p:nvSpPr>
          <p:spPr bwMode="auto">
            <a:xfrm>
              <a:off x="1894797" y="3889488"/>
              <a:ext cx="4763" cy="3175"/>
            </a:xfrm>
            <a:custGeom>
              <a:avLst/>
              <a:gdLst>
                <a:gd name="T0" fmla="*/ 0 w 3"/>
                <a:gd name="T1" fmla="*/ 0 h 2"/>
                <a:gd name="T2" fmla="*/ 4763 w 3"/>
                <a:gd name="T3" fmla="*/ 3175 h 2"/>
                <a:gd name="T4" fmla="*/ 4763 w 3"/>
                <a:gd name="T5" fmla="*/ 0 h 2"/>
                <a:gd name="T6" fmla="*/ 4763 w 3"/>
                <a:gd name="T7" fmla="*/ 0 h 2"/>
                <a:gd name="T8" fmla="*/ 0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lnTo>
                    <a:pt x="3" y="2"/>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97" name="Freeform 981"/>
            <p:cNvSpPr>
              <a:spLocks/>
            </p:cNvSpPr>
            <p:nvPr/>
          </p:nvSpPr>
          <p:spPr bwMode="auto">
            <a:xfrm>
              <a:off x="1894797" y="3889488"/>
              <a:ext cx="4763" cy="3175"/>
            </a:xfrm>
            <a:custGeom>
              <a:avLst/>
              <a:gdLst>
                <a:gd name="T0" fmla="*/ 0 w 3"/>
                <a:gd name="T1" fmla="*/ 0 h 2"/>
                <a:gd name="T2" fmla="*/ 4763 w 3"/>
                <a:gd name="T3" fmla="*/ 3175 h 2"/>
                <a:gd name="T4" fmla="*/ 4763 w 3"/>
                <a:gd name="T5" fmla="*/ 0 h 2"/>
                <a:gd name="T6" fmla="*/ 4763 w 3"/>
                <a:gd name="T7" fmla="*/ 0 h 2"/>
                <a:gd name="T8" fmla="*/ 0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lnTo>
                    <a:pt x="3" y="2"/>
                  </a:lnTo>
                  <a:lnTo>
                    <a:pt x="3"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398" name="Freeform 982"/>
            <p:cNvSpPr>
              <a:spLocks/>
            </p:cNvSpPr>
            <p:nvPr/>
          </p:nvSpPr>
          <p:spPr bwMode="auto">
            <a:xfrm>
              <a:off x="2605997" y="4172063"/>
              <a:ext cx="3175" cy="6350"/>
            </a:xfrm>
            <a:custGeom>
              <a:avLst/>
              <a:gdLst>
                <a:gd name="T0" fmla="*/ 0 w 2"/>
                <a:gd name="T1" fmla="*/ 3175 h 4"/>
                <a:gd name="T2" fmla="*/ 0 w 2"/>
                <a:gd name="T3" fmla="*/ 6350 h 4"/>
                <a:gd name="T4" fmla="*/ 0 w 2"/>
                <a:gd name="T5" fmla="*/ 6350 h 4"/>
                <a:gd name="T6" fmla="*/ 3175 w 2"/>
                <a:gd name="T7" fmla="*/ 6350 h 4"/>
                <a:gd name="T8" fmla="*/ 3175 w 2"/>
                <a:gd name="T9" fmla="*/ 3175 h 4"/>
                <a:gd name="T10" fmla="*/ 0 w 2"/>
                <a:gd name="T11" fmla="*/ 0 h 4"/>
                <a:gd name="T12" fmla="*/ 0 w 2"/>
                <a:gd name="T13" fmla="*/ 3175 h 4"/>
                <a:gd name="T14" fmla="*/ 0 60000 65536"/>
                <a:gd name="T15" fmla="*/ 0 60000 65536"/>
                <a:gd name="T16" fmla="*/ 0 60000 65536"/>
                <a:gd name="T17" fmla="*/ 0 60000 65536"/>
                <a:gd name="T18" fmla="*/ 0 60000 65536"/>
                <a:gd name="T19" fmla="*/ 0 60000 65536"/>
                <a:gd name="T20" fmla="*/ 0 60000 65536"/>
                <a:gd name="T21" fmla="*/ 0 w 2"/>
                <a:gd name="T22" fmla="*/ 0 h 4"/>
                <a:gd name="T23" fmla="*/ 2 w 2"/>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4">
                  <a:moveTo>
                    <a:pt x="0" y="2"/>
                  </a:moveTo>
                  <a:lnTo>
                    <a:pt x="0" y="4"/>
                  </a:lnTo>
                  <a:lnTo>
                    <a:pt x="2" y="4"/>
                  </a:lnTo>
                  <a:lnTo>
                    <a:pt x="2" y="2"/>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399" name="Freeform 983"/>
            <p:cNvSpPr>
              <a:spLocks/>
            </p:cNvSpPr>
            <p:nvPr/>
          </p:nvSpPr>
          <p:spPr bwMode="auto">
            <a:xfrm>
              <a:off x="2609172" y="4178413"/>
              <a:ext cx="4763" cy="4763"/>
            </a:xfrm>
            <a:custGeom>
              <a:avLst/>
              <a:gdLst>
                <a:gd name="T0" fmla="*/ 4763 w 3"/>
                <a:gd name="T1" fmla="*/ 4763 h 3"/>
                <a:gd name="T2" fmla="*/ 4763 w 3"/>
                <a:gd name="T3" fmla="*/ 4763 h 3"/>
                <a:gd name="T4" fmla="*/ 0 w 3"/>
                <a:gd name="T5" fmla="*/ 0 h 3"/>
                <a:gd name="T6" fmla="*/ 0 w 3"/>
                <a:gd name="T7" fmla="*/ 4763 h 3"/>
                <a:gd name="T8" fmla="*/ 4763 w 3"/>
                <a:gd name="T9" fmla="*/ 4763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3"/>
                  </a:moveTo>
                  <a:lnTo>
                    <a:pt x="3" y="3"/>
                  </a:lnTo>
                  <a:lnTo>
                    <a:pt x="0" y="0"/>
                  </a:lnTo>
                  <a:lnTo>
                    <a:pt x="0" y="3"/>
                  </a:lnTo>
                  <a:lnTo>
                    <a:pt x="3"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00" name="Freeform 984"/>
            <p:cNvSpPr>
              <a:spLocks/>
            </p:cNvSpPr>
            <p:nvPr/>
          </p:nvSpPr>
          <p:spPr bwMode="auto">
            <a:xfrm>
              <a:off x="2620284" y="4197463"/>
              <a:ext cx="0" cy="4763"/>
            </a:xfrm>
            <a:custGeom>
              <a:avLst/>
              <a:gdLst>
                <a:gd name="T0" fmla="*/ 0 h 3"/>
                <a:gd name="T1" fmla="*/ 0 h 3"/>
                <a:gd name="T2" fmla="*/ 4763 h 3"/>
                <a:gd name="T3" fmla="*/ 4763 h 3"/>
                <a:gd name="T4" fmla="*/ 4763 h 3"/>
                <a:gd name="T5" fmla="*/ 0 h 3"/>
                <a:gd name="T6" fmla="*/ 0 60000 65536"/>
                <a:gd name="T7" fmla="*/ 0 60000 65536"/>
                <a:gd name="T8" fmla="*/ 0 60000 65536"/>
                <a:gd name="T9" fmla="*/ 0 60000 65536"/>
                <a:gd name="T10" fmla="*/ 0 60000 65536"/>
                <a:gd name="T11" fmla="*/ 0 60000 65536"/>
                <a:gd name="T12" fmla="*/ 0 h 3"/>
                <a:gd name="T13" fmla="*/ 3 h 3"/>
              </a:gdLst>
              <a:ahLst/>
              <a:cxnLst>
                <a:cxn ang="T6">
                  <a:pos x="0" y="T0"/>
                </a:cxn>
                <a:cxn ang="T7">
                  <a:pos x="0" y="T1"/>
                </a:cxn>
                <a:cxn ang="T8">
                  <a:pos x="0" y="T2"/>
                </a:cxn>
                <a:cxn ang="T9">
                  <a:pos x="0" y="T3"/>
                </a:cxn>
                <a:cxn ang="T10">
                  <a:pos x="0" y="T4"/>
                </a:cxn>
                <a:cxn ang="T11">
                  <a:pos x="0" y="T5"/>
                </a:cxn>
              </a:cxnLst>
              <a:rect l="0" t="T12" r="0" b="T13"/>
              <a:pathLst>
                <a:path h="3">
                  <a:moveTo>
                    <a:pt x="0" y="0"/>
                  </a:moveTo>
                  <a:lnTo>
                    <a:pt x="0" y="0"/>
                  </a:lnTo>
                  <a:lnTo>
                    <a:pt x="0" y="3"/>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01" name="Rectangle 985"/>
            <p:cNvSpPr>
              <a:spLocks noChangeArrowheads="1"/>
            </p:cNvSpPr>
            <p:nvPr/>
          </p:nvSpPr>
          <p:spPr bwMode="auto">
            <a:xfrm>
              <a:off x="2620284" y="4205401"/>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402" name="Freeform 986"/>
            <p:cNvSpPr>
              <a:spLocks/>
            </p:cNvSpPr>
            <p:nvPr/>
          </p:nvSpPr>
          <p:spPr bwMode="auto">
            <a:xfrm>
              <a:off x="2609172" y="4213338"/>
              <a:ext cx="0" cy="3175"/>
            </a:xfrm>
            <a:custGeom>
              <a:avLst/>
              <a:gdLst>
                <a:gd name="T0" fmla="*/ 3175 h 2"/>
                <a:gd name="T1" fmla="*/ 3175 h 2"/>
                <a:gd name="T2" fmla="*/ 3175 h 2"/>
                <a:gd name="T3" fmla="*/ 0 h 2"/>
                <a:gd name="T4" fmla="*/ 0 h 2"/>
                <a:gd name="T5" fmla="*/ 3175 h 2"/>
                <a:gd name="T6" fmla="*/ 0 60000 65536"/>
                <a:gd name="T7" fmla="*/ 0 60000 65536"/>
                <a:gd name="T8" fmla="*/ 0 60000 65536"/>
                <a:gd name="T9" fmla="*/ 0 60000 65536"/>
                <a:gd name="T10" fmla="*/ 0 60000 65536"/>
                <a:gd name="T11" fmla="*/ 0 60000 65536"/>
                <a:gd name="T12" fmla="*/ 0 h 2"/>
                <a:gd name="T13" fmla="*/ 2 h 2"/>
              </a:gdLst>
              <a:ahLst/>
              <a:cxnLst>
                <a:cxn ang="T6">
                  <a:pos x="0" y="T0"/>
                </a:cxn>
                <a:cxn ang="T7">
                  <a:pos x="0" y="T1"/>
                </a:cxn>
                <a:cxn ang="T8">
                  <a:pos x="0" y="T2"/>
                </a:cxn>
                <a:cxn ang="T9">
                  <a:pos x="0" y="T3"/>
                </a:cxn>
                <a:cxn ang="T10">
                  <a:pos x="0" y="T4"/>
                </a:cxn>
                <a:cxn ang="T11">
                  <a:pos x="0" y="T5"/>
                </a:cxn>
              </a:cxnLst>
              <a:rect l="0" t="T12" r="0" b="T13"/>
              <a:pathLst>
                <a:path h="2">
                  <a:moveTo>
                    <a:pt x="0" y="2"/>
                  </a:moveTo>
                  <a:lnTo>
                    <a:pt x="0" y="2"/>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03" name="Rectangle 987"/>
            <p:cNvSpPr>
              <a:spLocks noChangeArrowheads="1"/>
            </p:cNvSpPr>
            <p:nvPr/>
          </p:nvSpPr>
          <p:spPr bwMode="auto">
            <a:xfrm>
              <a:off x="2605997" y="4213338"/>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404" name="Freeform 988"/>
            <p:cNvSpPr>
              <a:spLocks/>
            </p:cNvSpPr>
            <p:nvPr/>
          </p:nvSpPr>
          <p:spPr bwMode="auto">
            <a:xfrm>
              <a:off x="2590122" y="4208576"/>
              <a:ext cx="15875" cy="15875"/>
            </a:xfrm>
            <a:custGeom>
              <a:avLst/>
              <a:gdLst>
                <a:gd name="T0" fmla="*/ 15875 w 10"/>
                <a:gd name="T1" fmla="*/ 11112 h 10"/>
                <a:gd name="T2" fmla="*/ 12700 w 10"/>
                <a:gd name="T3" fmla="*/ 7938 h 10"/>
                <a:gd name="T4" fmla="*/ 7938 w 10"/>
                <a:gd name="T5" fmla="*/ 7938 h 10"/>
                <a:gd name="T6" fmla="*/ 4762 w 10"/>
                <a:gd name="T7" fmla="*/ 4762 h 10"/>
                <a:gd name="T8" fmla="*/ 4762 w 10"/>
                <a:gd name="T9" fmla="*/ 4762 h 10"/>
                <a:gd name="T10" fmla="*/ 0 w 10"/>
                <a:gd name="T11" fmla="*/ 0 h 10"/>
                <a:gd name="T12" fmla="*/ 0 w 10"/>
                <a:gd name="T13" fmla="*/ 0 h 10"/>
                <a:gd name="T14" fmla="*/ 0 w 10"/>
                <a:gd name="T15" fmla="*/ 4762 h 10"/>
                <a:gd name="T16" fmla="*/ 0 w 10"/>
                <a:gd name="T17" fmla="*/ 4762 h 10"/>
                <a:gd name="T18" fmla="*/ 4762 w 10"/>
                <a:gd name="T19" fmla="*/ 7938 h 10"/>
                <a:gd name="T20" fmla="*/ 4762 w 10"/>
                <a:gd name="T21" fmla="*/ 11112 h 10"/>
                <a:gd name="T22" fmla="*/ 12700 w 10"/>
                <a:gd name="T23" fmla="*/ 15875 h 10"/>
                <a:gd name="T24" fmla="*/ 15875 w 10"/>
                <a:gd name="T25" fmla="*/ 15875 h 10"/>
                <a:gd name="T26" fmla="*/ 15875 w 10"/>
                <a:gd name="T27" fmla="*/ 15875 h 10"/>
                <a:gd name="T28" fmla="*/ 15875 w 10"/>
                <a:gd name="T29" fmla="*/ 11112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10"/>
                <a:gd name="T47" fmla="*/ 10 w 10"/>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10">
                  <a:moveTo>
                    <a:pt x="10" y="7"/>
                  </a:moveTo>
                  <a:lnTo>
                    <a:pt x="8" y="5"/>
                  </a:lnTo>
                  <a:lnTo>
                    <a:pt x="5" y="5"/>
                  </a:lnTo>
                  <a:lnTo>
                    <a:pt x="3" y="3"/>
                  </a:lnTo>
                  <a:lnTo>
                    <a:pt x="0" y="0"/>
                  </a:lnTo>
                  <a:lnTo>
                    <a:pt x="0" y="3"/>
                  </a:lnTo>
                  <a:lnTo>
                    <a:pt x="3" y="5"/>
                  </a:lnTo>
                  <a:lnTo>
                    <a:pt x="3" y="7"/>
                  </a:lnTo>
                  <a:lnTo>
                    <a:pt x="8" y="10"/>
                  </a:lnTo>
                  <a:lnTo>
                    <a:pt x="10" y="10"/>
                  </a:lnTo>
                  <a:lnTo>
                    <a:pt x="10" y="7"/>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05" name="Freeform 989"/>
            <p:cNvSpPr>
              <a:spLocks/>
            </p:cNvSpPr>
            <p:nvPr/>
          </p:nvSpPr>
          <p:spPr bwMode="auto">
            <a:xfrm>
              <a:off x="2669497" y="4189526"/>
              <a:ext cx="7938" cy="7938"/>
            </a:xfrm>
            <a:custGeom>
              <a:avLst/>
              <a:gdLst>
                <a:gd name="T0" fmla="*/ 0 w 5"/>
                <a:gd name="T1" fmla="*/ 4763 h 5"/>
                <a:gd name="T2" fmla="*/ 4763 w 5"/>
                <a:gd name="T3" fmla="*/ 7938 h 5"/>
                <a:gd name="T4" fmla="*/ 7938 w 5"/>
                <a:gd name="T5" fmla="*/ 4763 h 5"/>
                <a:gd name="T6" fmla="*/ 7938 w 5"/>
                <a:gd name="T7" fmla="*/ 4763 h 5"/>
                <a:gd name="T8" fmla="*/ 7938 w 5"/>
                <a:gd name="T9" fmla="*/ 0 h 5"/>
                <a:gd name="T10" fmla="*/ 0 w 5"/>
                <a:gd name="T11" fmla="*/ 0 h 5"/>
                <a:gd name="T12" fmla="*/ 0 w 5"/>
                <a:gd name="T13" fmla="*/ 4763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3"/>
                  </a:moveTo>
                  <a:lnTo>
                    <a:pt x="3" y="5"/>
                  </a:lnTo>
                  <a:lnTo>
                    <a:pt x="5" y="3"/>
                  </a:lnTo>
                  <a:lnTo>
                    <a:pt x="5" y="0"/>
                  </a:lnTo>
                  <a:lnTo>
                    <a:pt x="0" y="0"/>
                  </a:lnTo>
                  <a:lnTo>
                    <a:pt x="0"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06" name="Freeform 990"/>
            <p:cNvSpPr>
              <a:spLocks/>
            </p:cNvSpPr>
            <p:nvPr/>
          </p:nvSpPr>
          <p:spPr bwMode="auto">
            <a:xfrm>
              <a:off x="2677434" y="4178413"/>
              <a:ext cx="7938" cy="7938"/>
            </a:xfrm>
            <a:custGeom>
              <a:avLst/>
              <a:gdLst>
                <a:gd name="T0" fmla="*/ 3175 w 5"/>
                <a:gd name="T1" fmla="*/ 4763 h 5"/>
                <a:gd name="T2" fmla="*/ 0 w 5"/>
                <a:gd name="T3" fmla="*/ 7938 h 5"/>
                <a:gd name="T4" fmla="*/ 3175 w 5"/>
                <a:gd name="T5" fmla="*/ 7938 h 5"/>
                <a:gd name="T6" fmla="*/ 7938 w 5"/>
                <a:gd name="T7" fmla="*/ 4763 h 5"/>
                <a:gd name="T8" fmla="*/ 7938 w 5"/>
                <a:gd name="T9" fmla="*/ 0 h 5"/>
                <a:gd name="T10" fmla="*/ 3175 w 5"/>
                <a:gd name="T11" fmla="*/ 4763 h 5"/>
                <a:gd name="T12" fmla="*/ 0 60000 65536"/>
                <a:gd name="T13" fmla="*/ 0 60000 65536"/>
                <a:gd name="T14" fmla="*/ 0 60000 65536"/>
                <a:gd name="T15" fmla="*/ 0 60000 65536"/>
                <a:gd name="T16" fmla="*/ 0 60000 65536"/>
                <a:gd name="T17" fmla="*/ 0 60000 65536"/>
                <a:gd name="T18" fmla="*/ 0 w 5"/>
                <a:gd name="T19" fmla="*/ 0 h 5"/>
                <a:gd name="T20" fmla="*/ 5 w 5"/>
                <a:gd name="T21" fmla="*/ 5 h 5"/>
              </a:gdLst>
              <a:ahLst/>
              <a:cxnLst>
                <a:cxn ang="T12">
                  <a:pos x="T0" y="T1"/>
                </a:cxn>
                <a:cxn ang="T13">
                  <a:pos x="T2" y="T3"/>
                </a:cxn>
                <a:cxn ang="T14">
                  <a:pos x="T4" y="T5"/>
                </a:cxn>
                <a:cxn ang="T15">
                  <a:pos x="T6" y="T7"/>
                </a:cxn>
                <a:cxn ang="T16">
                  <a:pos x="T8" y="T9"/>
                </a:cxn>
                <a:cxn ang="T17">
                  <a:pos x="T10" y="T11"/>
                </a:cxn>
              </a:cxnLst>
              <a:rect l="T18" t="T19" r="T20" b="T21"/>
              <a:pathLst>
                <a:path w="5" h="5">
                  <a:moveTo>
                    <a:pt x="2" y="3"/>
                  </a:moveTo>
                  <a:lnTo>
                    <a:pt x="0" y="5"/>
                  </a:lnTo>
                  <a:lnTo>
                    <a:pt x="2" y="5"/>
                  </a:lnTo>
                  <a:lnTo>
                    <a:pt x="5" y="3"/>
                  </a:lnTo>
                  <a:lnTo>
                    <a:pt x="5" y="0"/>
                  </a:lnTo>
                  <a:lnTo>
                    <a:pt x="2"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07" name="Freeform 991"/>
            <p:cNvSpPr>
              <a:spLocks/>
            </p:cNvSpPr>
            <p:nvPr/>
          </p:nvSpPr>
          <p:spPr bwMode="auto">
            <a:xfrm>
              <a:off x="2677434" y="4178413"/>
              <a:ext cx="7938" cy="7938"/>
            </a:xfrm>
            <a:custGeom>
              <a:avLst/>
              <a:gdLst>
                <a:gd name="T0" fmla="*/ 3175 w 5"/>
                <a:gd name="T1" fmla="*/ 4763 h 5"/>
                <a:gd name="T2" fmla="*/ 0 w 5"/>
                <a:gd name="T3" fmla="*/ 7938 h 5"/>
                <a:gd name="T4" fmla="*/ 3175 w 5"/>
                <a:gd name="T5" fmla="*/ 7938 h 5"/>
                <a:gd name="T6" fmla="*/ 7938 w 5"/>
                <a:gd name="T7" fmla="*/ 4763 h 5"/>
                <a:gd name="T8" fmla="*/ 7938 w 5"/>
                <a:gd name="T9" fmla="*/ 0 h 5"/>
                <a:gd name="T10" fmla="*/ 3175 w 5"/>
                <a:gd name="T11" fmla="*/ 4763 h 5"/>
                <a:gd name="T12" fmla="*/ 0 60000 65536"/>
                <a:gd name="T13" fmla="*/ 0 60000 65536"/>
                <a:gd name="T14" fmla="*/ 0 60000 65536"/>
                <a:gd name="T15" fmla="*/ 0 60000 65536"/>
                <a:gd name="T16" fmla="*/ 0 60000 65536"/>
                <a:gd name="T17" fmla="*/ 0 60000 65536"/>
                <a:gd name="T18" fmla="*/ 0 w 5"/>
                <a:gd name="T19" fmla="*/ 0 h 5"/>
                <a:gd name="T20" fmla="*/ 5 w 5"/>
                <a:gd name="T21" fmla="*/ 5 h 5"/>
              </a:gdLst>
              <a:ahLst/>
              <a:cxnLst>
                <a:cxn ang="T12">
                  <a:pos x="T0" y="T1"/>
                </a:cxn>
                <a:cxn ang="T13">
                  <a:pos x="T2" y="T3"/>
                </a:cxn>
                <a:cxn ang="T14">
                  <a:pos x="T4" y="T5"/>
                </a:cxn>
                <a:cxn ang="T15">
                  <a:pos x="T6" y="T7"/>
                </a:cxn>
                <a:cxn ang="T16">
                  <a:pos x="T8" y="T9"/>
                </a:cxn>
                <a:cxn ang="T17">
                  <a:pos x="T10" y="T11"/>
                </a:cxn>
              </a:cxnLst>
              <a:rect l="T18" t="T19" r="T20" b="T21"/>
              <a:pathLst>
                <a:path w="5" h="5">
                  <a:moveTo>
                    <a:pt x="2" y="3"/>
                  </a:moveTo>
                  <a:lnTo>
                    <a:pt x="0" y="5"/>
                  </a:lnTo>
                  <a:lnTo>
                    <a:pt x="2" y="5"/>
                  </a:lnTo>
                  <a:lnTo>
                    <a:pt x="5" y="3"/>
                  </a:lnTo>
                  <a:lnTo>
                    <a:pt x="5" y="0"/>
                  </a:lnTo>
                  <a:lnTo>
                    <a:pt x="2" y="3"/>
                  </a:lnTo>
                </a:path>
              </a:pathLst>
            </a:custGeom>
            <a:noFill/>
            <a:ln w="9525">
              <a:noFill/>
              <a:miter lim="800000"/>
              <a:headEnd/>
              <a:tailEnd/>
            </a:ln>
          </p:spPr>
          <p:txBody>
            <a:bodyPr/>
            <a:lstStyle/>
            <a:p>
              <a:endParaRPr lang="zh-CN" altLang="en-US">
                <a:latin typeface="Calibri" pitchFamily="34" charset="0"/>
              </a:endParaRPr>
            </a:p>
          </p:txBody>
        </p:sp>
        <p:sp>
          <p:nvSpPr>
            <p:cNvPr id="136408" name="Freeform 992"/>
            <p:cNvSpPr>
              <a:spLocks/>
            </p:cNvSpPr>
            <p:nvPr/>
          </p:nvSpPr>
          <p:spPr bwMode="auto">
            <a:xfrm>
              <a:off x="2644097" y="4314938"/>
              <a:ext cx="33338" cy="58738"/>
            </a:xfrm>
            <a:custGeom>
              <a:avLst/>
              <a:gdLst>
                <a:gd name="T0" fmla="*/ 30163 w 21"/>
                <a:gd name="T1" fmla="*/ 28575 h 37"/>
                <a:gd name="T2" fmla="*/ 22225 w 21"/>
                <a:gd name="T3" fmla="*/ 28575 h 37"/>
                <a:gd name="T4" fmla="*/ 17463 w 21"/>
                <a:gd name="T5" fmla="*/ 25400 h 37"/>
                <a:gd name="T6" fmla="*/ 17463 w 21"/>
                <a:gd name="T7" fmla="*/ 22225 h 37"/>
                <a:gd name="T8" fmla="*/ 14288 w 21"/>
                <a:gd name="T9" fmla="*/ 17463 h 37"/>
                <a:gd name="T10" fmla="*/ 14288 w 21"/>
                <a:gd name="T11" fmla="*/ 22225 h 37"/>
                <a:gd name="T12" fmla="*/ 14288 w 21"/>
                <a:gd name="T13" fmla="*/ 22225 h 37"/>
                <a:gd name="T14" fmla="*/ 14288 w 21"/>
                <a:gd name="T15" fmla="*/ 17463 h 37"/>
                <a:gd name="T16" fmla="*/ 11113 w 21"/>
                <a:gd name="T17" fmla="*/ 14288 h 37"/>
                <a:gd name="T18" fmla="*/ 11113 w 21"/>
                <a:gd name="T19" fmla="*/ 11113 h 37"/>
                <a:gd name="T20" fmla="*/ 6350 w 21"/>
                <a:gd name="T21" fmla="*/ 6350 h 37"/>
                <a:gd name="T22" fmla="*/ 6350 w 21"/>
                <a:gd name="T23" fmla="*/ 6350 h 37"/>
                <a:gd name="T24" fmla="*/ 0 w 21"/>
                <a:gd name="T25" fmla="*/ 0 h 37"/>
                <a:gd name="T26" fmla="*/ 0 w 21"/>
                <a:gd name="T27" fmla="*/ 3175 h 37"/>
                <a:gd name="T28" fmla="*/ 0 w 21"/>
                <a:gd name="T29" fmla="*/ 6350 h 37"/>
                <a:gd name="T30" fmla="*/ 6350 w 21"/>
                <a:gd name="T31" fmla="*/ 17463 h 37"/>
                <a:gd name="T32" fmla="*/ 11113 w 21"/>
                <a:gd name="T33" fmla="*/ 22225 h 37"/>
                <a:gd name="T34" fmla="*/ 11113 w 21"/>
                <a:gd name="T35" fmla="*/ 33338 h 37"/>
                <a:gd name="T36" fmla="*/ 11113 w 21"/>
                <a:gd name="T37" fmla="*/ 36513 h 37"/>
                <a:gd name="T38" fmla="*/ 6350 w 21"/>
                <a:gd name="T39" fmla="*/ 41275 h 37"/>
                <a:gd name="T40" fmla="*/ 6350 w 21"/>
                <a:gd name="T41" fmla="*/ 44450 h 37"/>
                <a:gd name="T42" fmla="*/ 11113 w 21"/>
                <a:gd name="T43" fmla="*/ 44450 h 37"/>
                <a:gd name="T44" fmla="*/ 14288 w 21"/>
                <a:gd name="T45" fmla="*/ 47625 h 37"/>
                <a:gd name="T46" fmla="*/ 14288 w 21"/>
                <a:gd name="T47" fmla="*/ 55563 h 37"/>
                <a:gd name="T48" fmla="*/ 11113 w 21"/>
                <a:gd name="T49" fmla="*/ 58738 h 37"/>
                <a:gd name="T50" fmla="*/ 14288 w 21"/>
                <a:gd name="T51" fmla="*/ 58738 h 37"/>
                <a:gd name="T52" fmla="*/ 17463 w 21"/>
                <a:gd name="T53" fmla="*/ 58738 h 37"/>
                <a:gd name="T54" fmla="*/ 22225 w 21"/>
                <a:gd name="T55" fmla="*/ 47625 h 37"/>
                <a:gd name="T56" fmla="*/ 25400 w 21"/>
                <a:gd name="T57" fmla="*/ 44450 h 37"/>
                <a:gd name="T58" fmla="*/ 22225 w 21"/>
                <a:gd name="T59" fmla="*/ 41275 h 37"/>
                <a:gd name="T60" fmla="*/ 25400 w 21"/>
                <a:gd name="T61" fmla="*/ 41275 h 37"/>
                <a:gd name="T62" fmla="*/ 30163 w 21"/>
                <a:gd name="T63" fmla="*/ 41275 h 37"/>
                <a:gd name="T64" fmla="*/ 30163 w 21"/>
                <a:gd name="T65" fmla="*/ 41275 h 37"/>
                <a:gd name="T66" fmla="*/ 33338 w 21"/>
                <a:gd name="T67" fmla="*/ 33338 h 37"/>
                <a:gd name="T68" fmla="*/ 33338 w 21"/>
                <a:gd name="T69" fmla="*/ 28575 h 37"/>
                <a:gd name="T70" fmla="*/ 33338 w 21"/>
                <a:gd name="T71" fmla="*/ 25400 h 37"/>
                <a:gd name="T72" fmla="*/ 30163 w 21"/>
                <a:gd name="T73" fmla="*/ 25400 h 37"/>
                <a:gd name="T74" fmla="*/ 30163 w 21"/>
                <a:gd name="T75" fmla="*/ 28575 h 3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1"/>
                <a:gd name="T115" fmla="*/ 0 h 37"/>
                <a:gd name="T116" fmla="*/ 21 w 21"/>
                <a:gd name="T117" fmla="*/ 37 h 3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1" h="37">
                  <a:moveTo>
                    <a:pt x="19" y="18"/>
                  </a:moveTo>
                  <a:lnTo>
                    <a:pt x="14" y="18"/>
                  </a:lnTo>
                  <a:lnTo>
                    <a:pt x="11" y="16"/>
                  </a:lnTo>
                  <a:lnTo>
                    <a:pt x="11" y="14"/>
                  </a:lnTo>
                  <a:lnTo>
                    <a:pt x="9" y="11"/>
                  </a:lnTo>
                  <a:lnTo>
                    <a:pt x="9" y="14"/>
                  </a:lnTo>
                  <a:lnTo>
                    <a:pt x="9" y="11"/>
                  </a:lnTo>
                  <a:lnTo>
                    <a:pt x="7" y="9"/>
                  </a:lnTo>
                  <a:lnTo>
                    <a:pt x="7" y="7"/>
                  </a:lnTo>
                  <a:lnTo>
                    <a:pt x="4" y="4"/>
                  </a:lnTo>
                  <a:lnTo>
                    <a:pt x="0" y="0"/>
                  </a:lnTo>
                  <a:lnTo>
                    <a:pt x="0" y="2"/>
                  </a:lnTo>
                  <a:lnTo>
                    <a:pt x="0" y="4"/>
                  </a:lnTo>
                  <a:lnTo>
                    <a:pt x="4" y="11"/>
                  </a:lnTo>
                  <a:lnTo>
                    <a:pt x="7" y="14"/>
                  </a:lnTo>
                  <a:lnTo>
                    <a:pt x="7" y="21"/>
                  </a:lnTo>
                  <a:lnTo>
                    <a:pt x="7" y="23"/>
                  </a:lnTo>
                  <a:lnTo>
                    <a:pt x="4" y="26"/>
                  </a:lnTo>
                  <a:lnTo>
                    <a:pt x="4" y="28"/>
                  </a:lnTo>
                  <a:lnTo>
                    <a:pt x="7" y="28"/>
                  </a:lnTo>
                  <a:lnTo>
                    <a:pt x="9" y="30"/>
                  </a:lnTo>
                  <a:lnTo>
                    <a:pt x="9" y="35"/>
                  </a:lnTo>
                  <a:lnTo>
                    <a:pt x="7" y="37"/>
                  </a:lnTo>
                  <a:lnTo>
                    <a:pt x="9" y="37"/>
                  </a:lnTo>
                  <a:lnTo>
                    <a:pt x="11" y="37"/>
                  </a:lnTo>
                  <a:lnTo>
                    <a:pt x="14" y="30"/>
                  </a:lnTo>
                  <a:lnTo>
                    <a:pt x="16" y="28"/>
                  </a:lnTo>
                  <a:lnTo>
                    <a:pt x="14" y="26"/>
                  </a:lnTo>
                  <a:lnTo>
                    <a:pt x="16" y="26"/>
                  </a:lnTo>
                  <a:lnTo>
                    <a:pt x="19" y="26"/>
                  </a:lnTo>
                  <a:lnTo>
                    <a:pt x="21" y="21"/>
                  </a:lnTo>
                  <a:lnTo>
                    <a:pt x="21" y="18"/>
                  </a:lnTo>
                  <a:lnTo>
                    <a:pt x="21" y="16"/>
                  </a:lnTo>
                  <a:lnTo>
                    <a:pt x="19" y="16"/>
                  </a:lnTo>
                  <a:lnTo>
                    <a:pt x="19" y="18"/>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09" name="Freeform 993"/>
            <p:cNvSpPr>
              <a:spLocks/>
            </p:cNvSpPr>
            <p:nvPr/>
          </p:nvSpPr>
          <p:spPr bwMode="auto">
            <a:xfrm>
              <a:off x="2605997" y="4367326"/>
              <a:ext cx="44450" cy="55563"/>
            </a:xfrm>
            <a:custGeom>
              <a:avLst/>
              <a:gdLst>
                <a:gd name="T0" fmla="*/ 41275 w 28"/>
                <a:gd name="T1" fmla="*/ 6350 h 35"/>
                <a:gd name="T2" fmla="*/ 38100 w 28"/>
                <a:gd name="T3" fmla="*/ 6350 h 35"/>
                <a:gd name="T4" fmla="*/ 38100 w 28"/>
                <a:gd name="T5" fmla="*/ 3175 h 35"/>
                <a:gd name="T6" fmla="*/ 38100 w 28"/>
                <a:gd name="T7" fmla="*/ 0 h 35"/>
                <a:gd name="T8" fmla="*/ 33338 w 28"/>
                <a:gd name="T9" fmla="*/ 3175 h 35"/>
                <a:gd name="T10" fmla="*/ 33338 w 28"/>
                <a:gd name="T11" fmla="*/ 6350 h 35"/>
                <a:gd name="T12" fmla="*/ 30163 w 28"/>
                <a:gd name="T13" fmla="*/ 11113 h 35"/>
                <a:gd name="T14" fmla="*/ 30163 w 28"/>
                <a:gd name="T15" fmla="*/ 14288 h 35"/>
                <a:gd name="T16" fmla="*/ 25400 w 28"/>
                <a:gd name="T17" fmla="*/ 19050 h 35"/>
                <a:gd name="T18" fmla="*/ 19050 w 28"/>
                <a:gd name="T19" fmla="*/ 25400 h 35"/>
                <a:gd name="T20" fmla="*/ 14288 w 28"/>
                <a:gd name="T21" fmla="*/ 30163 h 35"/>
                <a:gd name="T22" fmla="*/ 7938 w 28"/>
                <a:gd name="T23" fmla="*/ 33338 h 35"/>
                <a:gd name="T24" fmla="*/ 3175 w 28"/>
                <a:gd name="T25" fmla="*/ 36513 h 35"/>
                <a:gd name="T26" fmla="*/ 0 w 28"/>
                <a:gd name="T27" fmla="*/ 47625 h 35"/>
                <a:gd name="T28" fmla="*/ 0 w 28"/>
                <a:gd name="T29" fmla="*/ 52388 h 35"/>
                <a:gd name="T30" fmla="*/ 7938 w 28"/>
                <a:gd name="T31" fmla="*/ 52388 h 35"/>
                <a:gd name="T32" fmla="*/ 14288 w 28"/>
                <a:gd name="T33" fmla="*/ 55563 h 35"/>
                <a:gd name="T34" fmla="*/ 22225 w 28"/>
                <a:gd name="T35" fmla="*/ 44450 h 35"/>
                <a:gd name="T36" fmla="*/ 30163 w 28"/>
                <a:gd name="T37" fmla="*/ 33338 h 35"/>
                <a:gd name="T38" fmla="*/ 30163 w 28"/>
                <a:gd name="T39" fmla="*/ 30163 h 35"/>
                <a:gd name="T40" fmla="*/ 38100 w 28"/>
                <a:gd name="T41" fmla="*/ 30163 h 35"/>
                <a:gd name="T42" fmla="*/ 38100 w 28"/>
                <a:gd name="T43" fmla="*/ 22225 h 35"/>
                <a:gd name="T44" fmla="*/ 41275 w 28"/>
                <a:gd name="T45" fmla="*/ 22225 h 35"/>
                <a:gd name="T46" fmla="*/ 44450 w 28"/>
                <a:gd name="T47" fmla="*/ 14288 h 35"/>
                <a:gd name="T48" fmla="*/ 44450 w 28"/>
                <a:gd name="T49" fmla="*/ 3175 h 35"/>
                <a:gd name="T50" fmla="*/ 41275 w 28"/>
                <a:gd name="T51" fmla="*/ 3175 h 35"/>
                <a:gd name="T52" fmla="*/ 41275 w 28"/>
                <a:gd name="T53" fmla="*/ 6350 h 3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8"/>
                <a:gd name="T82" fmla="*/ 0 h 35"/>
                <a:gd name="T83" fmla="*/ 28 w 28"/>
                <a:gd name="T84" fmla="*/ 35 h 3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8" h="35">
                  <a:moveTo>
                    <a:pt x="26" y="4"/>
                  </a:moveTo>
                  <a:lnTo>
                    <a:pt x="24" y="4"/>
                  </a:lnTo>
                  <a:lnTo>
                    <a:pt x="24" y="2"/>
                  </a:lnTo>
                  <a:lnTo>
                    <a:pt x="24" y="0"/>
                  </a:lnTo>
                  <a:lnTo>
                    <a:pt x="21" y="2"/>
                  </a:lnTo>
                  <a:lnTo>
                    <a:pt x="21" y="4"/>
                  </a:lnTo>
                  <a:lnTo>
                    <a:pt x="19" y="7"/>
                  </a:lnTo>
                  <a:lnTo>
                    <a:pt x="19" y="9"/>
                  </a:lnTo>
                  <a:lnTo>
                    <a:pt x="16" y="12"/>
                  </a:lnTo>
                  <a:lnTo>
                    <a:pt x="12" y="16"/>
                  </a:lnTo>
                  <a:lnTo>
                    <a:pt x="9" y="19"/>
                  </a:lnTo>
                  <a:lnTo>
                    <a:pt x="5" y="21"/>
                  </a:lnTo>
                  <a:lnTo>
                    <a:pt x="2" y="23"/>
                  </a:lnTo>
                  <a:lnTo>
                    <a:pt x="0" y="30"/>
                  </a:lnTo>
                  <a:lnTo>
                    <a:pt x="0" y="33"/>
                  </a:lnTo>
                  <a:lnTo>
                    <a:pt x="5" y="33"/>
                  </a:lnTo>
                  <a:lnTo>
                    <a:pt x="9" y="35"/>
                  </a:lnTo>
                  <a:lnTo>
                    <a:pt x="14" y="28"/>
                  </a:lnTo>
                  <a:lnTo>
                    <a:pt x="19" y="21"/>
                  </a:lnTo>
                  <a:lnTo>
                    <a:pt x="19" y="19"/>
                  </a:lnTo>
                  <a:lnTo>
                    <a:pt x="24" y="19"/>
                  </a:lnTo>
                  <a:lnTo>
                    <a:pt x="24" y="14"/>
                  </a:lnTo>
                  <a:lnTo>
                    <a:pt x="26" y="14"/>
                  </a:lnTo>
                  <a:lnTo>
                    <a:pt x="28" y="9"/>
                  </a:lnTo>
                  <a:lnTo>
                    <a:pt x="28" y="2"/>
                  </a:lnTo>
                  <a:lnTo>
                    <a:pt x="26" y="2"/>
                  </a:lnTo>
                  <a:lnTo>
                    <a:pt x="26" y="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10" name="Rectangle 994"/>
            <p:cNvSpPr>
              <a:spLocks noChangeArrowheads="1"/>
            </p:cNvSpPr>
            <p:nvPr/>
          </p:nvSpPr>
          <p:spPr bwMode="auto">
            <a:xfrm>
              <a:off x="2613934" y="4422888"/>
              <a:ext cx="1588" cy="4763"/>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411" name="Freeform 995"/>
            <p:cNvSpPr>
              <a:spLocks/>
            </p:cNvSpPr>
            <p:nvPr/>
          </p:nvSpPr>
          <p:spPr bwMode="auto">
            <a:xfrm>
              <a:off x="2710772" y="4389551"/>
              <a:ext cx="4763" cy="3175"/>
            </a:xfrm>
            <a:custGeom>
              <a:avLst/>
              <a:gdLst>
                <a:gd name="T0" fmla="*/ 0 w 3"/>
                <a:gd name="T1" fmla="*/ 0 h 2"/>
                <a:gd name="T2" fmla="*/ 0 w 3"/>
                <a:gd name="T3" fmla="*/ 3175 h 2"/>
                <a:gd name="T4" fmla="*/ 4763 w 3"/>
                <a:gd name="T5" fmla="*/ 0 h 2"/>
                <a:gd name="T6" fmla="*/ 0 w 3"/>
                <a:gd name="T7" fmla="*/ 0 h 2"/>
                <a:gd name="T8" fmla="*/ 0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lnTo>
                    <a:pt x="0" y="2"/>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12" name="Freeform 996"/>
            <p:cNvSpPr>
              <a:spLocks/>
            </p:cNvSpPr>
            <p:nvPr/>
          </p:nvSpPr>
          <p:spPr bwMode="auto">
            <a:xfrm>
              <a:off x="2012272" y="4441938"/>
              <a:ext cx="11113" cy="7938"/>
            </a:xfrm>
            <a:custGeom>
              <a:avLst/>
              <a:gdLst>
                <a:gd name="T0" fmla="*/ 7938 w 7"/>
                <a:gd name="T1" fmla="*/ 3175 h 5"/>
                <a:gd name="T2" fmla="*/ 3175 w 7"/>
                <a:gd name="T3" fmla="*/ 3175 h 5"/>
                <a:gd name="T4" fmla="*/ 3175 w 7"/>
                <a:gd name="T5" fmla="*/ 0 h 5"/>
                <a:gd name="T6" fmla="*/ 3175 w 7"/>
                <a:gd name="T7" fmla="*/ 0 h 5"/>
                <a:gd name="T8" fmla="*/ 3175 w 7"/>
                <a:gd name="T9" fmla="*/ 0 h 5"/>
                <a:gd name="T10" fmla="*/ 3175 w 7"/>
                <a:gd name="T11" fmla="*/ 0 h 5"/>
                <a:gd name="T12" fmla="*/ 3175 w 7"/>
                <a:gd name="T13" fmla="*/ 0 h 5"/>
                <a:gd name="T14" fmla="*/ 3175 w 7"/>
                <a:gd name="T15" fmla="*/ 0 h 5"/>
                <a:gd name="T16" fmla="*/ 0 w 7"/>
                <a:gd name="T17" fmla="*/ 0 h 5"/>
                <a:gd name="T18" fmla="*/ 0 w 7"/>
                <a:gd name="T19" fmla="*/ 0 h 5"/>
                <a:gd name="T20" fmla="*/ 0 w 7"/>
                <a:gd name="T21" fmla="*/ 0 h 5"/>
                <a:gd name="T22" fmla="*/ 0 w 7"/>
                <a:gd name="T23" fmla="*/ 0 h 5"/>
                <a:gd name="T24" fmla="*/ 0 w 7"/>
                <a:gd name="T25" fmla="*/ 3175 h 5"/>
                <a:gd name="T26" fmla="*/ 0 w 7"/>
                <a:gd name="T27" fmla="*/ 3175 h 5"/>
                <a:gd name="T28" fmla="*/ 0 w 7"/>
                <a:gd name="T29" fmla="*/ 3175 h 5"/>
                <a:gd name="T30" fmla="*/ 0 w 7"/>
                <a:gd name="T31" fmla="*/ 7938 h 5"/>
                <a:gd name="T32" fmla="*/ 0 w 7"/>
                <a:gd name="T33" fmla="*/ 7938 h 5"/>
                <a:gd name="T34" fmla="*/ 0 w 7"/>
                <a:gd name="T35" fmla="*/ 7938 h 5"/>
                <a:gd name="T36" fmla="*/ 3175 w 7"/>
                <a:gd name="T37" fmla="*/ 7938 h 5"/>
                <a:gd name="T38" fmla="*/ 3175 w 7"/>
                <a:gd name="T39" fmla="*/ 7938 h 5"/>
                <a:gd name="T40" fmla="*/ 3175 w 7"/>
                <a:gd name="T41" fmla="*/ 7938 h 5"/>
                <a:gd name="T42" fmla="*/ 7938 w 7"/>
                <a:gd name="T43" fmla="*/ 7938 h 5"/>
                <a:gd name="T44" fmla="*/ 7938 w 7"/>
                <a:gd name="T45" fmla="*/ 7938 h 5"/>
                <a:gd name="T46" fmla="*/ 7938 w 7"/>
                <a:gd name="T47" fmla="*/ 3175 h 5"/>
                <a:gd name="T48" fmla="*/ 11113 w 7"/>
                <a:gd name="T49" fmla="*/ 3175 h 5"/>
                <a:gd name="T50" fmla="*/ 11113 w 7"/>
                <a:gd name="T51" fmla="*/ 3175 h 5"/>
                <a:gd name="T52" fmla="*/ 7938 w 7"/>
                <a:gd name="T53" fmla="*/ 0 h 5"/>
                <a:gd name="T54" fmla="*/ 7938 w 7"/>
                <a:gd name="T55" fmla="*/ 3175 h 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7"/>
                <a:gd name="T85" fmla="*/ 0 h 5"/>
                <a:gd name="T86" fmla="*/ 7 w 7"/>
                <a:gd name="T87" fmla="*/ 5 h 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7" h="5">
                  <a:moveTo>
                    <a:pt x="5" y="2"/>
                  </a:moveTo>
                  <a:lnTo>
                    <a:pt x="2" y="2"/>
                  </a:lnTo>
                  <a:lnTo>
                    <a:pt x="2" y="0"/>
                  </a:lnTo>
                  <a:lnTo>
                    <a:pt x="0" y="0"/>
                  </a:lnTo>
                  <a:lnTo>
                    <a:pt x="0" y="2"/>
                  </a:lnTo>
                  <a:lnTo>
                    <a:pt x="0" y="5"/>
                  </a:lnTo>
                  <a:lnTo>
                    <a:pt x="2" y="5"/>
                  </a:lnTo>
                  <a:lnTo>
                    <a:pt x="5" y="5"/>
                  </a:lnTo>
                  <a:lnTo>
                    <a:pt x="5" y="2"/>
                  </a:lnTo>
                  <a:lnTo>
                    <a:pt x="7" y="2"/>
                  </a:lnTo>
                  <a:lnTo>
                    <a:pt x="5" y="0"/>
                  </a:lnTo>
                  <a:lnTo>
                    <a:pt x="5"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13" name="Freeform 997"/>
            <p:cNvSpPr>
              <a:spLocks/>
            </p:cNvSpPr>
            <p:nvPr/>
          </p:nvSpPr>
          <p:spPr bwMode="auto">
            <a:xfrm>
              <a:off x="2598059" y="4648313"/>
              <a:ext cx="4763" cy="4763"/>
            </a:xfrm>
            <a:custGeom>
              <a:avLst/>
              <a:gdLst>
                <a:gd name="T0" fmla="*/ 0 w 3"/>
                <a:gd name="T1" fmla="*/ 0 h 3"/>
                <a:gd name="T2" fmla="*/ 4763 w 3"/>
                <a:gd name="T3" fmla="*/ 4763 h 3"/>
                <a:gd name="T4" fmla="*/ 4763 w 3"/>
                <a:gd name="T5" fmla="*/ 0 h 3"/>
                <a:gd name="T6" fmla="*/ 0 w 3"/>
                <a:gd name="T7" fmla="*/ 0 h 3"/>
                <a:gd name="T8" fmla="*/ 0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0" y="0"/>
                  </a:moveTo>
                  <a:lnTo>
                    <a:pt x="3" y="3"/>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14" name="Freeform 998"/>
            <p:cNvSpPr>
              <a:spLocks/>
            </p:cNvSpPr>
            <p:nvPr/>
          </p:nvSpPr>
          <p:spPr bwMode="auto">
            <a:xfrm>
              <a:off x="2586947" y="4637201"/>
              <a:ext cx="3175" cy="3175"/>
            </a:xfrm>
            <a:custGeom>
              <a:avLst/>
              <a:gdLst>
                <a:gd name="T0" fmla="*/ 0 w 2"/>
                <a:gd name="T1" fmla="*/ 3175 h 2"/>
                <a:gd name="T2" fmla="*/ 3175 w 2"/>
                <a:gd name="T3" fmla="*/ 3175 h 2"/>
                <a:gd name="T4" fmla="*/ 3175 w 2"/>
                <a:gd name="T5" fmla="*/ 3175 h 2"/>
                <a:gd name="T6" fmla="*/ 3175 w 2"/>
                <a:gd name="T7" fmla="*/ 0 h 2"/>
                <a:gd name="T8" fmla="*/ 0 w 2"/>
                <a:gd name="T9" fmla="*/ 3175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0" y="2"/>
                  </a:moveTo>
                  <a:lnTo>
                    <a:pt x="2" y="2"/>
                  </a:lnTo>
                  <a:lnTo>
                    <a:pt x="2"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15" name="Freeform 999"/>
            <p:cNvSpPr>
              <a:spLocks/>
            </p:cNvSpPr>
            <p:nvPr/>
          </p:nvSpPr>
          <p:spPr bwMode="auto">
            <a:xfrm>
              <a:off x="2583772" y="4634026"/>
              <a:ext cx="3175" cy="3175"/>
            </a:xfrm>
            <a:custGeom>
              <a:avLst/>
              <a:gdLst>
                <a:gd name="T0" fmla="*/ 3175 w 2"/>
                <a:gd name="T1" fmla="*/ 3175 h 2"/>
                <a:gd name="T2" fmla="*/ 3175 w 2"/>
                <a:gd name="T3" fmla="*/ 0 h 2"/>
                <a:gd name="T4" fmla="*/ 3175 w 2"/>
                <a:gd name="T5" fmla="*/ 0 h 2"/>
                <a:gd name="T6" fmla="*/ 0 w 2"/>
                <a:gd name="T7" fmla="*/ 0 h 2"/>
                <a:gd name="T8" fmla="*/ 3175 w 2"/>
                <a:gd name="T9" fmla="*/ 3175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2"/>
                  </a:moveTo>
                  <a:lnTo>
                    <a:pt x="2" y="0"/>
                  </a:lnTo>
                  <a:lnTo>
                    <a:pt x="0" y="0"/>
                  </a:lnTo>
                  <a:lnTo>
                    <a:pt x="2"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16" name="Freeform 1000"/>
            <p:cNvSpPr>
              <a:spLocks/>
            </p:cNvSpPr>
            <p:nvPr/>
          </p:nvSpPr>
          <p:spPr bwMode="auto">
            <a:xfrm>
              <a:off x="2823484" y="3941876"/>
              <a:ext cx="7938" cy="7938"/>
            </a:xfrm>
            <a:custGeom>
              <a:avLst/>
              <a:gdLst>
                <a:gd name="T0" fmla="*/ 7938 w 5"/>
                <a:gd name="T1" fmla="*/ 4763 h 5"/>
                <a:gd name="T2" fmla="*/ 4763 w 5"/>
                <a:gd name="T3" fmla="*/ 0 h 5"/>
                <a:gd name="T4" fmla="*/ 4763 w 5"/>
                <a:gd name="T5" fmla="*/ 0 h 5"/>
                <a:gd name="T6" fmla="*/ 0 w 5"/>
                <a:gd name="T7" fmla="*/ 4763 h 5"/>
                <a:gd name="T8" fmla="*/ 4763 w 5"/>
                <a:gd name="T9" fmla="*/ 7938 h 5"/>
                <a:gd name="T10" fmla="*/ 4763 w 5"/>
                <a:gd name="T11" fmla="*/ 7938 h 5"/>
                <a:gd name="T12" fmla="*/ 7938 w 5"/>
                <a:gd name="T13" fmla="*/ 4763 h 5"/>
                <a:gd name="T14" fmla="*/ 7938 w 5"/>
                <a:gd name="T15" fmla="*/ 4763 h 5"/>
                <a:gd name="T16" fmla="*/ 7938 w 5"/>
                <a:gd name="T17" fmla="*/ 476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3"/>
                  </a:moveTo>
                  <a:lnTo>
                    <a:pt x="3" y="0"/>
                  </a:lnTo>
                  <a:lnTo>
                    <a:pt x="0" y="3"/>
                  </a:lnTo>
                  <a:lnTo>
                    <a:pt x="3" y="5"/>
                  </a:lnTo>
                  <a:lnTo>
                    <a:pt x="5"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17" name="Freeform 1001"/>
            <p:cNvSpPr>
              <a:spLocks/>
            </p:cNvSpPr>
            <p:nvPr/>
          </p:nvSpPr>
          <p:spPr bwMode="auto">
            <a:xfrm>
              <a:off x="2823484" y="3941876"/>
              <a:ext cx="7938" cy="7938"/>
            </a:xfrm>
            <a:custGeom>
              <a:avLst/>
              <a:gdLst>
                <a:gd name="T0" fmla="*/ 7938 w 5"/>
                <a:gd name="T1" fmla="*/ 4763 h 5"/>
                <a:gd name="T2" fmla="*/ 4763 w 5"/>
                <a:gd name="T3" fmla="*/ 0 h 5"/>
                <a:gd name="T4" fmla="*/ 4763 w 5"/>
                <a:gd name="T5" fmla="*/ 0 h 5"/>
                <a:gd name="T6" fmla="*/ 0 w 5"/>
                <a:gd name="T7" fmla="*/ 4763 h 5"/>
                <a:gd name="T8" fmla="*/ 4763 w 5"/>
                <a:gd name="T9" fmla="*/ 7938 h 5"/>
                <a:gd name="T10" fmla="*/ 4763 w 5"/>
                <a:gd name="T11" fmla="*/ 7938 h 5"/>
                <a:gd name="T12" fmla="*/ 7938 w 5"/>
                <a:gd name="T13" fmla="*/ 4763 h 5"/>
                <a:gd name="T14" fmla="*/ 7938 w 5"/>
                <a:gd name="T15" fmla="*/ 4763 h 5"/>
                <a:gd name="T16" fmla="*/ 7938 w 5"/>
                <a:gd name="T17" fmla="*/ 476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3"/>
                  </a:moveTo>
                  <a:lnTo>
                    <a:pt x="3" y="0"/>
                  </a:lnTo>
                  <a:lnTo>
                    <a:pt x="0" y="3"/>
                  </a:lnTo>
                  <a:lnTo>
                    <a:pt x="3" y="5"/>
                  </a:lnTo>
                  <a:lnTo>
                    <a:pt x="5" y="3"/>
                  </a:lnTo>
                </a:path>
              </a:pathLst>
            </a:custGeom>
            <a:noFill/>
            <a:ln w="9525">
              <a:noFill/>
              <a:miter lim="800000"/>
              <a:headEnd/>
              <a:tailEnd/>
            </a:ln>
          </p:spPr>
          <p:txBody>
            <a:bodyPr/>
            <a:lstStyle/>
            <a:p>
              <a:endParaRPr lang="zh-CN" altLang="en-US">
                <a:latin typeface="Calibri" pitchFamily="34" charset="0"/>
              </a:endParaRPr>
            </a:p>
          </p:txBody>
        </p:sp>
        <p:sp>
          <p:nvSpPr>
            <p:cNvPr id="136418" name="Freeform 1002"/>
            <p:cNvSpPr>
              <a:spLocks/>
            </p:cNvSpPr>
            <p:nvPr/>
          </p:nvSpPr>
          <p:spPr bwMode="auto">
            <a:xfrm>
              <a:off x="2823484" y="3938701"/>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0" b="0"/>
              <a:pathLst>
                <a:path>
                  <a:moveTo>
                    <a:pt x="0" y="0"/>
                  </a:move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19" name="Freeform 1003"/>
            <p:cNvSpPr>
              <a:spLocks/>
            </p:cNvSpPr>
            <p:nvPr/>
          </p:nvSpPr>
          <p:spPr bwMode="auto">
            <a:xfrm>
              <a:off x="2823484" y="3938701"/>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0" b="0"/>
              <a:pathLst>
                <a:path>
                  <a:moveTo>
                    <a:pt x="0" y="0"/>
                  </a:move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420" name="Rectangle 1004"/>
            <p:cNvSpPr>
              <a:spLocks noChangeArrowheads="1"/>
            </p:cNvSpPr>
            <p:nvPr/>
          </p:nvSpPr>
          <p:spPr bwMode="auto">
            <a:xfrm>
              <a:off x="2820309" y="3933938"/>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421" name="Rectangle 1005"/>
            <p:cNvSpPr>
              <a:spLocks noChangeArrowheads="1"/>
            </p:cNvSpPr>
            <p:nvPr/>
          </p:nvSpPr>
          <p:spPr bwMode="auto">
            <a:xfrm>
              <a:off x="2820309" y="3933938"/>
              <a:ext cx="1588" cy="1588"/>
            </a:xfrm>
            <a:prstGeom prst="rect">
              <a:avLst/>
            </a:prstGeom>
            <a:noFill/>
            <a:ln w="9525">
              <a:noFill/>
              <a:miter lim="800000"/>
              <a:headEnd/>
              <a:tailEnd/>
            </a:ln>
          </p:spPr>
          <p:txBody>
            <a:bodyPr/>
            <a:lstStyle/>
            <a:p>
              <a:endParaRPr lang="zh-CN" altLang="en-US">
                <a:latin typeface="Calibri" pitchFamily="34" charset="0"/>
              </a:endParaRPr>
            </a:p>
          </p:txBody>
        </p:sp>
        <p:sp>
          <p:nvSpPr>
            <p:cNvPr id="136422" name="Rectangle 1006"/>
            <p:cNvSpPr>
              <a:spLocks noChangeArrowheads="1"/>
            </p:cNvSpPr>
            <p:nvPr/>
          </p:nvSpPr>
          <p:spPr bwMode="auto">
            <a:xfrm>
              <a:off x="2812372" y="3933938"/>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423" name="Rectangle 1007"/>
            <p:cNvSpPr>
              <a:spLocks noChangeArrowheads="1"/>
            </p:cNvSpPr>
            <p:nvPr/>
          </p:nvSpPr>
          <p:spPr bwMode="auto">
            <a:xfrm>
              <a:off x="2812372" y="3933938"/>
              <a:ext cx="1588" cy="1588"/>
            </a:xfrm>
            <a:prstGeom prst="rect">
              <a:avLst/>
            </a:prstGeom>
            <a:noFill/>
            <a:ln w="9525">
              <a:noFill/>
              <a:miter lim="800000"/>
              <a:headEnd/>
              <a:tailEnd/>
            </a:ln>
          </p:spPr>
          <p:txBody>
            <a:bodyPr/>
            <a:lstStyle/>
            <a:p>
              <a:endParaRPr lang="zh-CN" altLang="en-US">
                <a:latin typeface="Calibri" pitchFamily="34" charset="0"/>
              </a:endParaRPr>
            </a:p>
          </p:txBody>
        </p:sp>
        <p:sp>
          <p:nvSpPr>
            <p:cNvPr id="136424" name="Freeform 1008"/>
            <p:cNvSpPr>
              <a:spLocks/>
            </p:cNvSpPr>
            <p:nvPr/>
          </p:nvSpPr>
          <p:spPr bwMode="auto">
            <a:xfrm>
              <a:off x="2801259" y="3927588"/>
              <a:ext cx="3175" cy="3175"/>
            </a:xfrm>
            <a:custGeom>
              <a:avLst/>
              <a:gdLst>
                <a:gd name="T0" fmla="*/ 0 w 2"/>
                <a:gd name="T1" fmla="*/ 0 h 2"/>
                <a:gd name="T2" fmla="*/ 0 w 2"/>
                <a:gd name="T3" fmla="*/ 3175 h 2"/>
                <a:gd name="T4" fmla="*/ 3175 w 2"/>
                <a:gd name="T5" fmla="*/ 0 h 2"/>
                <a:gd name="T6" fmla="*/ 3175 w 2"/>
                <a:gd name="T7" fmla="*/ 0 h 2"/>
                <a:gd name="T8" fmla="*/ 0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0" y="0"/>
                  </a:moveTo>
                  <a:lnTo>
                    <a:pt x="0" y="2"/>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25" name="Freeform 1009"/>
            <p:cNvSpPr>
              <a:spLocks/>
            </p:cNvSpPr>
            <p:nvPr/>
          </p:nvSpPr>
          <p:spPr bwMode="auto">
            <a:xfrm>
              <a:off x="2801259" y="3927588"/>
              <a:ext cx="3175" cy="3175"/>
            </a:xfrm>
            <a:custGeom>
              <a:avLst/>
              <a:gdLst>
                <a:gd name="T0" fmla="*/ 0 w 2"/>
                <a:gd name="T1" fmla="*/ 0 h 2"/>
                <a:gd name="T2" fmla="*/ 0 w 2"/>
                <a:gd name="T3" fmla="*/ 3175 h 2"/>
                <a:gd name="T4" fmla="*/ 3175 w 2"/>
                <a:gd name="T5" fmla="*/ 0 h 2"/>
                <a:gd name="T6" fmla="*/ 3175 w 2"/>
                <a:gd name="T7" fmla="*/ 0 h 2"/>
                <a:gd name="T8" fmla="*/ 0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0" y="0"/>
                  </a:moveTo>
                  <a:lnTo>
                    <a:pt x="0" y="2"/>
                  </a:ln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426" name="Freeform 1010"/>
            <p:cNvSpPr>
              <a:spLocks/>
            </p:cNvSpPr>
            <p:nvPr/>
          </p:nvSpPr>
          <p:spPr bwMode="auto">
            <a:xfrm>
              <a:off x="2748872" y="3908538"/>
              <a:ext cx="3175" cy="0"/>
            </a:xfrm>
            <a:custGeom>
              <a:avLst/>
              <a:gdLst>
                <a:gd name="T0" fmla="*/ 0 w 2"/>
                <a:gd name="T1" fmla="*/ 3175 w 2"/>
                <a:gd name="T2" fmla="*/ 3175 w 2"/>
                <a:gd name="T3" fmla="*/ 3175 w 2"/>
                <a:gd name="T4" fmla="*/ 0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0" y="0"/>
                  </a:move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27" name="Freeform 1011"/>
            <p:cNvSpPr>
              <a:spLocks/>
            </p:cNvSpPr>
            <p:nvPr/>
          </p:nvSpPr>
          <p:spPr bwMode="auto">
            <a:xfrm>
              <a:off x="2748872" y="3908538"/>
              <a:ext cx="3175" cy="0"/>
            </a:xfrm>
            <a:custGeom>
              <a:avLst/>
              <a:gdLst>
                <a:gd name="T0" fmla="*/ 0 w 2"/>
                <a:gd name="T1" fmla="*/ 3175 w 2"/>
                <a:gd name="T2" fmla="*/ 3175 w 2"/>
                <a:gd name="T3" fmla="*/ 3175 w 2"/>
                <a:gd name="T4" fmla="*/ 0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0" y="0"/>
                  </a:move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428" name="Freeform 1012"/>
            <p:cNvSpPr>
              <a:spLocks/>
            </p:cNvSpPr>
            <p:nvPr/>
          </p:nvSpPr>
          <p:spPr bwMode="auto">
            <a:xfrm>
              <a:off x="2786972" y="3476738"/>
              <a:ext cx="3175" cy="3175"/>
            </a:xfrm>
            <a:custGeom>
              <a:avLst/>
              <a:gdLst>
                <a:gd name="T0" fmla="*/ 0 w 2"/>
                <a:gd name="T1" fmla="*/ 0 h 2"/>
                <a:gd name="T2" fmla="*/ 0 w 2"/>
                <a:gd name="T3" fmla="*/ 3175 h 2"/>
                <a:gd name="T4" fmla="*/ 3175 w 2"/>
                <a:gd name="T5" fmla="*/ 0 h 2"/>
                <a:gd name="T6" fmla="*/ 0 w 2"/>
                <a:gd name="T7" fmla="*/ 0 h 2"/>
                <a:gd name="T8" fmla="*/ 0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2"/>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29" name="Freeform 1013"/>
            <p:cNvSpPr>
              <a:spLocks/>
            </p:cNvSpPr>
            <p:nvPr/>
          </p:nvSpPr>
          <p:spPr bwMode="auto">
            <a:xfrm>
              <a:off x="2786972" y="3476738"/>
              <a:ext cx="3175" cy="3175"/>
            </a:xfrm>
            <a:custGeom>
              <a:avLst/>
              <a:gdLst>
                <a:gd name="T0" fmla="*/ 0 w 2"/>
                <a:gd name="T1" fmla="*/ 0 h 2"/>
                <a:gd name="T2" fmla="*/ 0 w 2"/>
                <a:gd name="T3" fmla="*/ 3175 h 2"/>
                <a:gd name="T4" fmla="*/ 3175 w 2"/>
                <a:gd name="T5" fmla="*/ 0 h 2"/>
                <a:gd name="T6" fmla="*/ 0 w 2"/>
                <a:gd name="T7" fmla="*/ 0 h 2"/>
                <a:gd name="T8" fmla="*/ 0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2"/>
                  </a:ln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430" name="Freeform 1014"/>
            <p:cNvSpPr>
              <a:spLocks/>
            </p:cNvSpPr>
            <p:nvPr/>
          </p:nvSpPr>
          <p:spPr bwMode="auto">
            <a:xfrm>
              <a:off x="2756809" y="3652951"/>
              <a:ext cx="6350" cy="3175"/>
            </a:xfrm>
            <a:custGeom>
              <a:avLst/>
              <a:gdLst>
                <a:gd name="T0" fmla="*/ 3175 w 4"/>
                <a:gd name="T1" fmla="*/ 0 h 2"/>
                <a:gd name="T2" fmla="*/ 0 w 4"/>
                <a:gd name="T3" fmla="*/ 3175 h 2"/>
                <a:gd name="T4" fmla="*/ 0 w 4"/>
                <a:gd name="T5" fmla="*/ 3175 h 2"/>
                <a:gd name="T6" fmla="*/ 3175 w 4"/>
                <a:gd name="T7" fmla="*/ 3175 h 2"/>
                <a:gd name="T8" fmla="*/ 6350 w 4"/>
                <a:gd name="T9" fmla="*/ 0 h 2"/>
                <a:gd name="T10" fmla="*/ 6350 w 4"/>
                <a:gd name="T11" fmla="*/ 0 h 2"/>
                <a:gd name="T12" fmla="*/ 3175 w 4"/>
                <a:gd name="T13" fmla="*/ 0 h 2"/>
                <a:gd name="T14" fmla="*/ 0 60000 65536"/>
                <a:gd name="T15" fmla="*/ 0 60000 65536"/>
                <a:gd name="T16" fmla="*/ 0 60000 65536"/>
                <a:gd name="T17" fmla="*/ 0 60000 65536"/>
                <a:gd name="T18" fmla="*/ 0 60000 65536"/>
                <a:gd name="T19" fmla="*/ 0 60000 65536"/>
                <a:gd name="T20" fmla="*/ 0 60000 65536"/>
                <a:gd name="T21" fmla="*/ 0 w 4"/>
                <a:gd name="T22" fmla="*/ 0 h 2"/>
                <a:gd name="T23" fmla="*/ 4 w 4"/>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2">
                  <a:moveTo>
                    <a:pt x="2" y="0"/>
                  </a:moveTo>
                  <a:lnTo>
                    <a:pt x="0" y="2"/>
                  </a:lnTo>
                  <a:lnTo>
                    <a:pt x="2" y="2"/>
                  </a:lnTo>
                  <a:lnTo>
                    <a:pt x="4"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31" name="Freeform 1015"/>
            <p:cNvSpPr>
              <a:spLocks/>
            </p:cNvSpPr>
            <p:nvPr/>
          </p:nvSpPr>
          <p:spPr bwMode="auto">
            <a:xfrm>
              <a:off x="2756809" y="3652951"/>
              <a:ext cx="6350" cy="3175"/>
            </a:xfrm>
            <a:custGeom>
              <a:avLst/>
              <a:gdLst>
                <a:gd name="T0" fmla="*/ 3175 w 4"/>
                <a:gd name="T1" fmla="*/ 0 h 2"/>
                <a:gd name="T2" fmla="*/ 0 w 4"/>
                <a:gd name="T3" fmla="*/ 3175 h 2"/>
                <a:gd name="T4" fmla="*/ 0 w 4"/>
                <a:gd name="T5" fmla="*/ 3175 h 2"/>
                <a:gd name="T6" fmla="*/ 3175 w 4"/>
                <a:gd name="T7" fmla="*/ 3175 h 2"/>
                <a:gd name="T8" fmla="*/ 6350 w 4"/>
                <a:gd name="T9" fmla="*/ 0 h 2"/>
                <a:gd name="T10" fmla="*/ 6350 w 4"/>
                <a:gd name="T11" fmla="*/ 0 h 2"/>
                <a:gd name="T12" fmla="*/ 3175 w 4"/>
                <a:gd name="T13" fmla="*/ 0 h 2"/>
                <a:gd name="T14" fmla="*/ 0 60000 65536"/>
                <a:gd name="T15" fmla="*/ 0 60000 65536"/>
                <a:gd name="T16" fmla="*/ 0 60000 65536"/>
                <a:gd name="T17" fmla="*/ 0 60000 65536"/>
                <a:gd name="T18" fmla="*/ 0 60000 65536"/>
                <a:gd name="T19" fmla="*/ 0 60000 65536"/>
                <a:gd name="T20" fmla="*/ 0 60000 65536"/>
                <a:gd name="T21" fmla="*/ 0 w 4"/>
                <a:gd name="T22" fmla="*/ 0 h 2"/>
                <a:gd name="T23" fmla="*/ 4 w 4"/>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2">
                  <a:moveTo>
                    <a:pt x="2" y="0"/>
                  </a:moveTo>
                  <a:lnTo>
                    <a:pt x="0" y="2"/>
                  </a:lnTo>
                  <a:lnTo>
                    <a:pt x="2" y="2"/>
                  </a:lnTo>
                  <a:lnTo>
                    <a:pt x="4"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432" name="Freeform 1016"/>
            <p:cNvSpPr>
              <a:spLocks/>
            </p:cNvSpPr>
            <p:nvPr/>
          </p:nvSpPr>
          <p:spPr bwMode="auto">
            <a:xfrm>
              <a:off x="2748872" y="3656126"/>
              <a:ext cx="3175" cy="7938"/>
            </a:xfrm>
            <a:custGeom>
              <a:avLst/>
              <a:gdLst>
                <a:gd name="T0" fmla="*/ 0 w 2"/>
                <a:gd name="T1" fmla="*/ 0 h 5"/>
                <a:gd name="T2" fmla="*/ 0 w 2"/>
                <a:gd name="T3" fmla="*/ 0 h 5"/>
                <a:gd name="T4" fmla="*/ 0 w 2"/>
                <a:gd name="T5" fmla="*/ 4763 h 5"/>
                <a:gd name="T6" fmla="*/ 0 w 2"/>
                <a:gd name="T7" fmla="*/ 7938 h 5"/>
                <a:gd name="T8" fmla="*/ 3175 w 2"/>
                <a:gd name="T9" fmla="*/ 0 h 5"/>
                <a:gd name="T10" fmla="*/ 3175 w 2"/>
                <a:gd name="T11" fmla="*/ 0 h 5"/>
                <a:gd name="T12" fmla="*/ 0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0" y="0"/>
                  </a:moveTo>
                  <a:lnTo>
                    <a:pt x="0" y="0"/>
                  </a:lnTo>
                  <a:lnTo>
                    <a:pt x="0" y="3"/>
                  </a:lnTo>
                  <a:lnTo>
                    <a:pt x="0" y="5"/>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33" name="Freeform 1017"/>
            <p:cNvSpPr>
              <a:spLocks/>
            </p:cNvSpPr>
            <p:nvPr/>
          </p:nvSpPr>
          <p:spPr bwMode="auto">
            <a:xfrm>
              <a:off x="2748872" y="3656126"/>
              <a:ext cx="3175" cy="7938"/>
            </a:xfrm>
            <a:custGeom>
              <a:avLst/>
              <a:gdLst>
                <a:gd name="T0" fmla="*/ 0 w 2"/>
                <a:gd name="T1" fmla="*/ 0 h 5"/>
                <a:gd name="T2" fmla="*/ 0 w 2"/>
                <a:gd name="T3" fmla="*/ 0 h 5"/>
                <a:gd name="T4" fmla="*/ 0 w 2"/>
                <a:gd name="T5" fmla="*/ 4763 h 5"/>
                <a:gd name="T6" fmla="*/ 0 w 2"/>
                <a:gd name="T7" fmla="*/ 7938 h 5"/>
                <a:gd name="T8" fmla="*/ 3175 w 2"/>
                <a:gd name="T9" fmla="*/ 0 h 5"/>
                <a:gd name="T10" fmla="*/ 3175 w 2"/>
                <a:gd name="T11" fmla="*/ 0 h 5"/>
                <a:gd name="T12" fmla="*/ 0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0" y="0"/>
                  </a:moveTo>
                  <a:lnTo>
                    <a:pt x="0" y="0"/>
                  </a:lnTo>
                  <a:lnTo>
                    <a:pt x="0" y="3"/>
                  </a:lnTo>
                  <a:lnTo>
                    <a:pt x="0" y="5"/>
                  </a:ln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434" name="Freeform 1018"/>
            <p:cNvSpPr>
              <a:spLocks/>
            </p:cNvSpPr>
            <p:nvPr/>
          </p:nvSpPr>
          <p:spPr bwMode="auto">
            <a:xfrm>
              <a:off x="2707597" y="3667238"/>
              <a:ext cx="7938" cy="4763"/>
            </a:xfrm>
            <a:custGeom>
              <a:avLst/>
              <a:gdLst>
                <a:gd name="T0" fmla="*/ 7938 w 5"/>
                <a:gd name="T1" fmla="*/ 4763 h 3"/>
                <a:gd name="T2" fmla="*/ 7938 w 5"/>
                <a:gd name="T3" fmla="*/ 0 h 3"/>
                <a:gd name="T4" fmla="*/ 7938 w 5"/>
                <a:gd name="T5" fmla="*/ 0 h 3"/>
                <a:gd name="T6" fmla="*/ 7938 w 5"/>
                <a:gd name="T7" fmla="*/ 0 h 3"/>
                <a:gd name="T8" fmla="*/ 0 w 5"/>
                <a:gd name="T9" fmla="*/ 4763 h 3"/>
                <a:gd name="T10" fmla="*/ 0 w 5"/>
                <a:gd name="T11" fmla="*/ 4763 h 3"/>
                <a:gd name="T12" fmla="*/ 3175 w 5"/>
                <a:gd name="T13" fmla="*/ 4763 h 3"/>
                <a:gd name="T14" fmla="*/ 7938 w 5"/>
                <a:gd name="T15" fmla="*/ 4763 h 3"/>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3"/>
                <a:gd name="T26" fmla="*/ 5 w 5"/>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3">
                  <a:moveTo>
                    <a:pt x="5" y="3"/>
                  </a:moveTo>
                  <a:lnTo>
                    <a:pt x="5" y="0"/>
                  </a:lnTo>
                  <a:lnTo>
                    <a:pt x="0" y="3"/>
                  </a:lnTo>
                  <a:lnTo>
                    <a:pt x="2" y="3"/>
                  </a:lnTo>
                  <a:lnTo>
                    <a:pt x="5"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35" name="Freeform 1019"/>
            <p:cNvSpPr>
              <a:spLocks/>
            </p:cNvSpPr>
            <p:nvPr/>
          </p:nvSpPr>
          <p:spPr bwMode="auto">
            <a:xfrm>
              <a:off x="2707597" y="3667238"/>
              <a:ext cx="7938" cy="4763"/>
            </a:xfrm>
            <a:custGeom>
              <a:avLst/>
              <a:gdLst>
                <a:gd name="T0" fmla="*/ 7938 w 5"/>
                <a:gd name="T1" fmla="*/ 4763 h 3"/>
                <a:gd name="T2" fmla="*/ 7938 w 5"/>
                <a:gd name="T3" fmla="*/ 0 h 3"/>
                <a:gd name="T4" fmla="*/ 7938 w 5"/>
                <a:gd name="T5" fmla="*/ 0 h 3"/>
                <a:gd name="T6" fmla="*/ 7938 w 5"/>
                <a:gd name="T7" fmla="*/ 0 h 3"/>
                <a:gd name="T8" fmla="*/ 0 w 5"/>
                <a:gd name="T9" fmla="*/ 4763 h 3"/>
                <a:gd name="T10" fmla="*/ 0 w 5"/>
                <a:gd name="T11" fmla="*/ 4763 h 3"/>
                <a:gd name="T12" fmla="*/ 3175 w 5"/>
                <a:gd name="T13" fmla="*/ 4763 h 3"/>
                <a:gd name="T14" fmla="*/ 7938 w 5"/>
                <a:gd name="T15" fmla="*/ 4763 h 3"/>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3"/>
                <a:gd name="T26" fmla="*/ 5 w 5"/>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3">
                  <a:moveTo>
                    <a:pt x="5" y="3"/>
                  </a:moveTo>
                  <a:lnTo>
                    <a:pt x="5" y="0"/>
                  </a:lnTo>
                  <a:lnTo>
                    <a:pt x="0" y="3"/>
                  </a:lnTo>
                  <a:lnTo>
                    <a:pt x="2" y="3"/>
                  </a:lnTo>
                  <a:lnTo>
                    <a:pt x="5" y="3"/>
                  </a:lnTo>
                </a:path>
              </a:pathLst>
            </a:custGeom>
            <a:noFill/>
            <a:ln w="9525">
              <a:noFill/>
              <a:miter lim="800000"/>
              <a:headEnd/>
              <a:tailEnd/>
            </a:ln>
          </p:spPr>
          <p:txBody>
            <a:bodyPr/>
            <a:lstStyle/>
            <a:p>
              <a:endParaRPr lang="zh-CN" altLang="en-US">
                <a:latin typeface="Calibri" pitchFamily="34" charset="0"/>
              </a:endParaRPr>
            </a:p>
          </p:txBody>
        </p:sp>
        <p:sp>
          <p:nvSpPr>
            <p:cNvPr id="136436" name="Rectangle 1020"/>
            <p:cNvSpPr>
              <a:spLocks noChangeArrowheads="1"/>
            </p:cNvSpPr>
            <p:nvPr/>
          </p:nvSpPr>
          <p:spPr bwMode="auto">
            <a:xfrm>
              <a:off x="2715534" y="3672001"/>
              <a:ext cx="3175"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437" name="Rectangle 1021"/>
            <p:cNvSpPr>
              <a:spLocks noChangeArrowheads="1"/>
            </p:cNvSpPr>
            <p:nvPr/>
          </p:nvSpPr>
          <p:spPr bwMode="auto">
            <a:xfrm>
              <a:off x="2715534" y="3672001"/>
              <a:ext cx="3175" cy="1588"/>
            </a:xfrm>
            <a:prstGeom prst="rect">
              <a:avLst/>
            </a:prstGeom>
            <a:noFill/>
            <a:ln w="9525">
              <a:noFill/>
              <a:miter lim="800000"/>
              <a:headEnd/>
              <a:tailEnd/>
            </a:ln>
          </p:spPr>
          <p:txBody>
            <a:bodyPr/>
            <a:lstStyle/>
            <a:p>
              <a:endParaRPr lang="zh-CN" altLang="en-US">
                <a:latin typeface="Calibri" pitchFamily="34" charset="0"/>
              </a:endParaRPr>
            </a:p>
          </p:txBody>
        </p:sp>
        <p:sp>
          <p:nvSpPr>
            <p:cNvPr id="136438" name="Freeform 1022"/>
            <p:cNvSpPr>
              <a:spLocks/>
            </p:cNvSpPr>
            <p:nvPr/>
          </p:nvSpPr>
          <p:spPr bwMode="auto">
            <a:xfrm>
              <a:off x="2696484" y="3672001"/>
              <a:ext cx="3175" cy="7938"/>
            </a:xfrm>
            <a:custGeom>
              <a:avLst/>
              <a:gdLst>
                <a:gd name="T0" fmla="*/ 3175 w 2"/>
                <a:gd name="T1" fmla="*/ 3175 h 5"/>
                <a:gd name="T2" fmla="*/ 0 w 2"/>
                <a:gd name="T3" fmla="*/ 3175 h 5"/>
                <a:gd name="T4" fmla="*/ 3175 w 2"/>
                <a:gd name="T5" fmla="*/ 7938 h 5"/>
                <a:gd name="T6" fmla="*/ 3175 w 2"/>
                <a:gd name="T7" fmla="*/ 3175 h 5"/>
                <a:gd name="T8" fmla="*/ 3175 w 2"/>
                <a:gd name="T9" fmla="*/ 3175 h 5"/>
                <a:gd name="T10" fmla="*/ 3175 w 2"/>
                <a:gd name="T11" fmla="*/ 0 h 5"/>
                <a:gd name="T12" fmla="*/ 3175 w 2"/>
                <a:gd name="T13" fmla="*/ 3175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2"/>
                  </a:moveTo>
                  <a:lnTo>
                    <a:pt x="0" y="2"/>
                  </a:lnTo>
                  <a:lnTo>
                    <a:pt x="2" y="5"/>
                  </a:lnTo>
                  <a:lnTo>
                    <a:pt x="2" y="2"/>
                  </a:lnTo>
                  <a:lnTo>
                    <a:pt x="2" y="0"/>
                  </a:lnTo>
                  <a:lnTo>
                    <a:pt x="2"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39" name="Freeform 1023"/>
            <p:cNvSpPr>
              <a:spLocks/>
            </p:cNvSpPr>
            <p:nvPr/>
          </p:nvSpPr>
          <p:spPr bwMode="auto">
            <a:xfrm>
              <a:off x="2696484" y="3672001"/>
              <a:ext cx="3175" cy="7938"/>
            </a:xfrm>
            <a:custGeom>
              <a:avLst/>
              <a:gdLst>
                <a:gd name="T0" fmla="*/ 3175 w 2"/>
                <a:gd name="T1" fmla="*/ 3175 h 5"/>
                <a:gd name="T2" fmla="*/ 0 w 2"/>
                <a:gd name="T3" fmla="*/ 3175 h 5"/>
                <a:gd name="T4" fmla="*/ 3175 w 2"/>
                <a:gd name="T5" fmla="*/ 7938 h 5"/>
                <a:gd name="T6" fmla="*/ 3175 w 2"/>
                <a:gd name="T7" fmla="*/ 3175 h 5"/>
                <a:gd name="T8" fmla="*/ 3175 w 2"/>
                <a:gd name="T9" fmla="*/ 3175 h 5"/>
                <a:gd name="T10" fmla="*/ 3175 w 2"/>
                <a:gd name="T11" fmla="*/ 0 h 5"/>
                <a:gd name="T12" fmla="*/ 3175 w 2"/>
                <a:gd name="T13" fmla="*/ 3175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2"/>
                  </a:moveTo>
                  <a:lnTo>
                    <a:pt x="0" y="2"/>
                  </a:lnTo>
                  <a:lnTo>
                    <a:pt x="2" y="5"/>
                  </a:lnTo>
                  <a:lnTo>
                    <a:pt x="2" y="2"/>
                  </a:lnTo>
                  <a:lnTo>
                    <a:pt x="2" y="0"/>
                  </a:lnTo>
                  <a:lnTo>
                    <a:pt x="2" y="2"/>
                  </a:lnTo>
                </a:path>
              </a:pathLst>
            </a:custGeom>
            <a:noFill/>
            <a:ln w="9525">
              <a:noFill/>
              <a:miter lim="800000"/>
              <a:headEnd/>
              <a:tailEnd/>
            </a:ln>
          </p:spPr>
          <p:txBody>
            <a:bodyPr/>
            <a:lstStyle/>
            <a:p>
              <a:endParaRPr lang="zh-CN" altLang="en-US">
                <a:latin typeface="Calibri" pitchFamily="34" charset="0"/>
              </a:endParaRPr>
            </a:p>
          </p:txBody>
        </p:sp>
        <p:sp>
          <p:nvSpPr>
            <p:cNvPr id="136440" name="Freeform 1024"/>
            <p:cNvSpPr>
              <a:spLocks/>
            </p:cNvSpPr>
            <p:nvPr/>
          </p:nvSpPr>
          <p:spPr bwMode="auto">
            <a:xfrm>
              <a:off x="2756809" y="3570401"/>
              <a:ext cx="11113" cy="11113"/>
            </a:xfrm>
            <a:custGeom>
              <a:avLst/>
              <a:gdLst>
                <a:gd name="T0" fmla="*/ 6350 w 7"/>
                <a:gd name="T1" fmla="*/ 0 h 7"/>
                <a:gd name="T2" fmla="*/ 3175 w 7"/>
                <a:gd name="T3" fmla="*/ 3175 h 7"/>
                <a:gd name="T4" fmla="*/ 0 w 7"/>
                <a:gd name="T5" fmla="*/ 3175 h 7"/>
                <a:gd name="T6" fmla="*/ 0 w 7"/>
                <a:gd name="T7" fmla="*/ 3175 h 7"/>
                <a:gd name="T8" fmla="*/ 3175 w 7"/>
                <a:gd name="T9" fmla="*/ 7938 h 7"/>
                <a:gd name="T10" fmla="*/ 3175 w 7"/>
                <a:gd name="T11" fmla="*/ 11113 h 7"/>
                <a:gd name="T12" fmla="*/ 6350 w 7"/>
                <a:gd name="T13" fmla="*/ 7938 h 7"/>
                <a:gd name="T14" fmla="*/ 11113 w 7"/>
                <a:gd name="T15" fmla="*/ 7938 h 7"/>
                <a:gd name="T16" fmla="*/ 11113 w 7"/>
                <a:gd name="T17" fmla="*/ 3175 h 7"/>
                <a:gd name="T18" fmla="*/ 6350 w 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7"/>
                <a:gd name="T32" fmla="*/ 7 w 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7">
                  <a:moveTo>
                    <a:pt x="4" y="0"/>
                  </a:moveTo>
                  <a:lnTo>
                    <a:pt x="2" y="2"/>
                  </a:lnTo>
                  <a:lnTo>
                    <a:pt x="0" y="2"/>
                  </a:lnTo>
                  <a:lnTo>
                    <a:pt x="2" y="5"/>
                  </a:lnTo>
                  <a:lnTo>
                    <a:pt x="2" y="7"/>
                  </a:lnTo>
                  <a:lnTo>
                    <a:pt x="4" y="5"/>
                  </a:lnTo>
                  <a:lnTo>
                    <a:pt x="7" y="5"/>
                  </a:lnTo>
                  <a:lnTo>
                    <a:pt x="7" y="2"/>
                  </a:lnTo>
                  <a:lnTo>
                    <a:pt x="4"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41" name="Freeform 1025"/>
            <p:cNvSpPr>
              <a:spLocks/>
            </p:cNvSpPr>
            <p:nvPr/>
          </p:nvSpPr>
          <p:spPr bwMode="auto">
            <a:xfrm>
              <a:off x="2756809" y="3570401"/>
              <a:ext cx="11113" cy="11113"/>
            </a:xfrm>
            <a:custGeom>
              <a:avLst/>
              <a:gdLst>
                <a:gd name="T0" fmla="*/ 6350 w 7"/>
                <a:gd name="T1" fmla="*/ 0 h 7"/>
                <a:gd name="T2" fmla="*/ 3175 w 7"/>
                <a:gd name="T3" fmla="*/ 3175 h 7"/>
                <a:gd name="T4" fmla="*/ 0 w 7"/>
                <a:gd name="T5" fmla="*/ 3175 h 7"/>
                <a:gd name="T6" fmla="*/ 0 w 7"/>
                <a:gd name="T7" fmla="*/ 3175 h 7"/>
                <a:gd name="T8" fmla="*/ 3175 w 7"/>
                <a:gd name="T9" fmla="*/ 7938 h 7"/>
                <a:gd name="T10" fmla="*/ 3175 w 7"/>
                <a:gd name="T11" fmla="*/ 11113 h 7"/>
                <a:gd name="T12" fmla="*/ 6350 w 7"/>
                <a:gd name="T13" fmla="*/ 7938 h 7"/>
                <a:gd name="T14" fmla="*/ 11113 w 7"/>
                <a:gd name="T15" fmla="*/ 7938 h 7"/>
                <a:gd name="T16" fmla="*/ 11113 w 7"/>
                <a:gd name="T17" fmla="*/ 3175 h 7"/>
                <a:gd name="T18" fmla="*/ 6350 w 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7"/>
                <a:gd name="T32" fmla="*/ 7 w 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7">
                  <a:moveTo>
                    <a:pt x="4" y="0"/>
                  </a:moveTo>
                  <a:lnTo>
                    <a:pt x="2" y="2"/>
                  </a:lnTo>
                  <a:lnTo>
                    <a:pt x="0" y="2"/>
                  </a:lnTo>
                  <a:lnTo>
                    <a:pt x="2" y="5"/>
                  </a:lnTo>
                  <a:lnTo>
                    <a:pt x="2" y="7"/>
                  </a:lnTo>
                  <a:lnTo>
                    <a:pt x="4" y="5"/>
                  </a:lnTo>
                  <a:lnTo>
                    <a:pt x="7" y="5"/>
                  </a:lnTo>
                  <a:lnTo>
                    <a:pt x="7" y="2"/>
                  </a:lnTo>
                  <a:lnTo>
                    <a:pt x="4" y="0"/>
                  </a:lnTo>
                </a:path>
              </a:pathLst>
            </a:custGeom>
            <a:noFill/>
            <a:ln w="9525">
              <a:noFill/>
              <a:miter lim="800000"/>
              <a:headEnd/>
              <a:tailEnd/>
            </a:ln>
          </p:spPr>
          <p:txBody>
            <a:bodyPr/>
            <a:lstStyle/>
            <a:p>
              <a:endParaRPr lang="zh-CN" altLang="en-US">
                <a:latin typeface="Calibri" pitchFamily="34" charset="0"/>
              </a:endParaRPr>
            </a:p>
          </p:txBody>
        </p:sp>
        <p:sp>
          <p:nvSpPr>
            <p:cNvPr id="136442" name="Freeform 1026"/>
            <p:cNvSpPr>
              <a:spLocks/>
            </p:cNvSpPr>
            <p:nvPr/>
          </p:nvSpPr>
          <p:spPr bwMode="auto">
            <a:xfrm>
              <a:off x="2726647" y="3524363"/>
              <a:ext cx="22225" cy="7938"/>
            </a:xfrm>
            <a:custGeom>
              <a:avLst/>
              <a:gdLst>
                <a:gd name="T0" fmla="*/ 22225 w 14"/>
                <a:gd name="T1" fmla="*/ 4763 h 5"/>
                <a:gd name="T2" fmla="*/ 19050 w 14"/>
                <a:gd name="T3" fmla="*/ 4763 h 5"/>
                <a:gd name="T4" fmla="*/ 11113 w 14"/>
                <a:gd name="T5" fmla="*/ 0 h 5"/>
                <a:gd name="T6" fmla="*/ 6350 w 14"/>
                <a:gd name="T7" fmla="*/ 0 h 5"/>
                <a:gd name="T8" fmla="*/ 0 w 14"/>
                <a:gd name="T9" fmla="*/ 0 h 5"/>
                <a:gd name="T10" fmla="*/ 0 w 14"/>
                <a:gd name="T11" fmla="*/ 4763 h 5"/>
                <a:gd name="T12" fmla="*/ 3175 w 14"/>
                <a:gd name="T13" fmla="*/ 7938 h 5"/>
                <a:gd name="T14" fmla="*/ 6350 w 14"/>
                <a:gd name="T15" fmla="*/ 4763 h 5"/>
                <a:gd name="T16" fmla="*/ 14288 w 14"/>
                <a:gd name="T17" fmla="*/ 7938 h 5"/>
                <a:gd name="T18" fmla="*/ 19050 w 14"/>
                <a:gd name="T19" fmla="*/ 7938 h 5"/>
                <a:gd name="T20" fmla="*/ 22225 w 14"/>
                <a:gd name="T21" fmla="*/ 7938 h 5"/>
                <a:gd name="T22" fmla="*/ 22225 w 14"/>
                <a:gd name="T23" fmla="*/ 4763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
                <a:gd name="T37" fmla="*/ 0 h 5"/>
                <a:gd name="T38" fmla="*/ 14 w 14"/>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 h="5">
                  <a:moveTo>
                    <a:pt x="14" y="3"/>
                  </a:moveTo>
                  <a:lnTo>
                    <a:pt x="12" y="3"/>
                  </a:lnTo>
                  <a:lnTo>
                    <a:pt x="7" y="0"/>
                  </a:lnTo>
                  <a:lnTo>
                    <a:pt x="4" y="0"/>
                  </a:lnTo>
                  <a:lnTo>
                    <a:pt x="0" y="0"/>
                  </a:lnTo>
                  <a:lnTo>
                    <a:pt x="0" y="3"/>
                  </a:lnTo>
                  <a:lnTo>
                    <a:pt x="2" y="5"/>
                  </a:lnTo>
                  <a:lnTo>
                    <a:pt x="4" y="3"/>
                  </a:lnTo>
                  <a:lnTo>
                    <a:pt x="9" y="5"/>
                  </a:lnTo>
                  <a:lnTo>
                    <a:pt x="12" y="5"/>
                  </a:lnTo>
                  <a:lnTo>
                    <a:pt x="14" y="5"/>
                  </a:lnTo>
                  <a:lnTo>
                    <a:pt x="14"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43" name="Freeform 1027"/>
            <p:cNvSpPr>
              <a:spLocks/>
            </p:cNvSpPr>
            <p:nvPr/>
          </p:nvSpPr>
          <p:spPr bwMode="auto">
            <a:xfrm>
              <a:off x="2726647" y="3524363"/>
              <a:ext cx="22225" cy="7938"/>
            </a:xfrm>
            <a:custGeom>
              <a:avLst/>
              <a:gdLst>
                <a:gd name="T0" fmla="*/ 22225 w 14"/>
                <a:gd name="T1" fmla="*/ 4763 h 5"/>
                <a:gd name="T2" fmla="*/ 19050 w 14"/>
                <a:gd name="T3" fmla="*/ 4763 h 5"/>
                <a:gd name="T4" fmla="*/ 11113 w 14"/>
                <a:gd name="T5" fmla="*/ 0 h 5"/>
                <a:gd name="T6" fmla="*/ 6350 w 14"/>
                <a:gd name="T7" fmla="*/ 0 h 5"/>
                <a:gd name="T8" fmla="*/ 0 w 14"/>
                <a:gd name="T9" fmla="*/ 0 h 5"/>
                <a:gd name="T10" fmla="*/ 0 w 14"/>
                <a:gd name="T11" fmla="*/ 4763 h 5"/>
                <a:gd name="T12" fmla="*/ 3175 w 14"/>
                <a:gd name="T13" fmla="*/ 7938 h 5"/>
                <a:gd name="T14" fmla="*/ 6350 w 14"/>
                <a:gd name="T15" fmla="*/ 4763 h 5"/>
                <a:gd name="T16" fmla="*/ 14288 w 14"/>
                <a:gd name="T17" fmla="*/ 7938 h 5"/>
                <a:gd name="T18" fmla="*/ 19050 w 14"/>
                <a:gd name="T19" fmla="*/ 7938 h 5"/>
                <a:gd name="T20" fmla="*/ 22225 w 14"/>
                <a:gd name="T21" fmla="*/ 7938 h 5"/>
                <a:gd name="T22" fmla="*/ 22225 w 14"/>
                <a:gd name="T23" fmla="*/ 4763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
                <a:gd name="T37" fmla="*/ 0 h 5"/>
                <a:gd name="T38" fmla="*/ 14 w 14"/>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 h="5">
                  <a:moveTo>
                    <a:pt x="14" y="3"/>
                  </a:moveTo>
                  <a:lnTo>
                    <a:pt x="12" y="3"/>
                  </a:lnTo>
                  <a:lnTo>
                    <a:pt x="7" y="0"/>
                  </a:lnTo>
                  <a:lnTo>
                    <a:pt x="4" y="0"/>
                  </a:lnTo>
                  <a:lnTo>
                    <a:pt x="0" y="0"/>
                  </a:lnTo>
                  <a:lnTo>
                    <a:pt x="0" y="3"/>
                  </a:lnTo>
                  <a:lnTo>
                    <a:pt x="2" y="5"/>
                  </a:lnTo>
                  <a:lnTo>
                    <a:pt x="4" y="3"/>
                  </a:lnTo>
                  <a:lnTo>
                    <a:pt x="9" y="5"/>
                  </a:lnTo>
                  <a:lnTo>
                    <a:pt x="12" y="5"/>
                  </a:lnTo>
                  <a:lnTo>
                    <a:pt x="14" y="5"/>
                  </a:lnTo>
                  <a:lnTo>
                    <a:pt x="14" y="3"/>
                  </a:lnTo>
                </a:path>
              </a:pathLst>
            </a:custGeom>
            <a:noFill/>
            <a:ln w="9525">
              <a:noFill/>
              <a:miter lim="800000"/>
              <a:headEnd/>
              <a:tailEnd/>
            </a:ln>
          </p:spPr>
          <p:txBody>
            <a:bodyPr/>
            <a:lstStyle/>
            <a:p>
              <a:endParaRPr lang="zh-CN" altLang="en-US">
                <a:latin typeface="Calibri" pitchFamily="34" charset="0"/>
              </a:endParaRPr>
            </a:p>
          </p:txBody>
        </p:sp>
        <p:sp>
          <p:nvSpPr>
            <p:cNvPr id="136444" name="Freeform 1028"/>
            <p:cNvSpPr>
              <a:spLocks/>
            </p:cNvSpPr>
            <p:nvPr/>
          </p:nvSpPr>
          <p:spPr bwMode="auto">
            <a:xfrm>
              <a:off x="2842534" y="3595801"/>
              <a:ext cx="7938" cy="4763"/>
            </a:xfrm>
            <a:custGeom>
              <a:avLst/>
              <a:gdLst>
                <a:gd name="T0" fmla="*/ 0 w 5"/>
                <a:gd name="T1" fmla="*/ 0 h 3"/>
                <a:gd name="T2" fmla="*/ 0 w 5"/>
                <a:gd name="T3" fmla="*/ 0 h 3"/>
                <a:gd name="T4" fmla="*/ 0 w 5"/>
                <a:gd name="T5" fmla="*/ 4763 h 3"/>
                <a:gd name="T6" fmla="*/ 7938 w 5"/>
                <a:gd name="T7" fmla="*/ 4763 h 3"/>
                <a:gd name="T8" fmla="*/ 7938 w 5"/>
                <a:gd name="T9" fmla="*/ 0 h 3"/>
                <a:gd name="T10" fmla="*/ 3175 w 5"/>
                <a:gd name="T11" fmla="*/ 0 h 3"/>
                <a:gd name="T12" fmla="*/ 0 w 5"/>
                <a:gd name="T13" fmla="*/ 0 h 3"/>
                <a:gd name="T14" fmla="*/ 0 60000 65536"/>
                <a:gd name="T15" fmla="*/ 0 60000 65536"/>
                <a:gd name="T16" fmla="*/ 0 60000 65536"/>
                <a:gd name="T17" fmla="*/ 0 60000 65536"/>
                <a:gd name="T18" fmla="*/ 0 60000 65536"/>
                <a:gd name="T19" fmla="*/ 0 60000 65536"/>
                <a:gd name="T20" fmla="*/ 0 60000 65536"/>
                <a:gd name="T21" fmla="*/ 0 w 5"/>
                <a:gd name="T22" fmla="*/ 0 h 3"/>
                <a:gd name="T23" fmla="*/ 5 w 5"/>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3">
                  <a:moveTo>
                    <a:pt x="0" y="0"/>
                  </a:moveTo>
                  <a:lnTo>
                    <a:pt x="0" y="0"/>
                  </a:lnTo>
                  <a:lnTo>
                    <a:pt x="0" y="3"/>
                  </a:lnTo>
                  <a:lnTo>
                    <a:pt x="5" y="3"/>
                  </a:lnTo>
                  <a:lnTo>
                    <a:pt x="5"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45" name="Freeform 1029"/>
            <p:cNvSpPr>
              <a:spLocks/>
            </p:cNvSpPr>
            <p:nvPr/>
          </p:nvSpPr>
          <p:spPr bwMode="auto">
            <a:xfrm>
              <a:off x="2842534" y="3595801"/>
              <a:ext cx="7938" cy="4763"/>
            </a:xfrm>
            <a:custGeom>
              <a:avLst/>
              <a:gdLst>
                <a:gd name="T0" fmla="*/ 0 w 5"/>
                <a:gd name="T1" fmla="*/ 0 h 3"/>
                <a:gd name="T2" fmla="*/ 0 w 5"/>
                <a:gd name="T3" fmla="*/ 0 h 3"/>
                <a:gd name="T4" fmla="*/ 0 w 5"/>
                <a:gd name="T5" fmla="*/ 4763 h 3"/>
                <a:gd name="T6" fmla="*/ 7938 w 5"/>
                <a:gd name="T7" fmla="*/ 4763 h 3"/>
                <a:gd name="T8" fmla="*/ 7938 w 5"/>
                <a:gd name="T9" fmla="*/ 0 h 3"/>
                <a:gd name="T10" fmla="*/ 3175 w 5"/>
                <a:gd name="T11" fmla="*/ 0 h 3"/>
                <a:gd name="T12" fmla="*/ 0 w 5"/>
                <a:gd name="T13" fmla="*/ 0 h 3"/>
                <a:gd name="T14" fmla="*/ 0 60000 65536"/>
                <a:gd name="T15" fmla="*/ 0 60000 65536"/>
                <a:gd name="T16" fmla="*/ 0 60000 65536"/>
                <a:gd name="T17" fmla="*/ 0 60000 65536"/>
                <a:gd name="T18" fmla="*/ 0 60000 65536"/>
                <a:gd name="T19" fmla="*/ 0 60000 65536"/>
                <a:gd name="T20" fmla="*/ 0 60000 65536"/>
                <a:gd name="T21" fmla="*/ 0 w 5"/>
                <a:gd name="T22" fmla="*/ 0 h 3"/>
                <a:gd name="T23" fmla="*/ 5 w 5"/>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3">
                  <a:moveTo>
                    <a:pt x="0" y="0"/>
                  </a:moveTo>
                  <a:lnTo>
                    <a:pt x="0" y="0"/>
                  </a:lnTo>
                  <a:lnTo>
                    <a:pt x="0" y="3"/>
                  </a:lnTo>
                  <a:lnTo>
                    <a:pt x="5" y="3"/>
                  </a:lnTo>
                  <a:lnTo>
                    <a:pt x="5" y="0"/>
                  </a:ln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446" name="Freeform 1030"/>
            <p:cNvSpPr>
              <a:spLocks/>
            </p:cNvSpPr>
            <p:nvPr/>
          </p:nvSpPr>
          <p:spPr bwMode="auto">
            <a:xfrm>
              <a:off x="2831422" y="3603738"/>
              <a:ext cx="19050" cy="11113"/>
            </a:xfrm>
            <a:custGeom>
              <a:avLst/>
              <a:gdLst>
                <a:gd name="T0" fmla="*/ 7938 w 12"/>
                <a:gd name="T1" fmla="*/ 0 h 7"/>
                <a:gd name="T2" fmla="*/ 7938 w 12"/>
                <a:gd name="T3" fmla="*/ 0 h 7"/>
                <a:gd name="T4" fmla="*/ 3175 w 12"/>
                <a:gd name="T5" fmla="*/ 4763 h 7"/>
                <a:gd name="T6" fmla="*/ 0 w 12"/>
                <a:gd name="T7" fmla="*/ 4763 h 7"/>
                <a:gd name="T8" fmla="*/ 0 w 12"/>
                <a:gd name="T9" fmla="*/ 7938 h 7"/>
                <a:gd name="T10" fmla="*/ 3175 w 12"/>
                <a:gd name="T11" fmla="*/ 7938 h 7"/>
                <a:gd name="T12" fmla="*/ 3175 w 12"/>
                <a:gd name="T13" fmla="*/ 7938 h 7"/>
                <a:gd name="T14" fmla="*/ 7938 w 12"/>
                <a:gd name="T15" fmla="*/ 11113 h 7"/>
                <a:gd name="T16" fmla="*/ 7938 w 12"/>
                <a:gd name="T17" fmla="*/ 7938 h 7"/>
                <a:gd name="T18" fmla="*/ 11112 w 12"/>
                <a:gd name="T19" fmla="*/ 7938 h 7"/>
                <a:gd name="T20" fmla="*/ 11112 w 12"/>
                <a:gd name="T21" fmla="*/ 7938 h 7"/>
                <a:gd name="T22" fmla="*/ 14288 w 12"/>
                <a:gd name="T23" fmla="*/ 4763 h 7"/>
                <a:gd name="T24" fmla="*/ 19050 w 12"/>
                <a:gd name="T25" fmla="*/ 0 h 7"/>
                <a:gd name="T26" fmla="*/ 14288 w 12"/>
                <a:gd name="T27" fmla="*/ 0 h 7"/>
                <a:gd name="T28" fmla="*/ 7938 w 12"/>
                <a:gd name="T29" fmla="*/ 0 h 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
                <a:gd name="T46" fmla="*/ 0 h 7"/>
                <a:gd name="T47" fmla="*/ 12 w 12"/>
                <a:gd name="T48" fmla="*/ 7 h 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 h="7">
                  <a:moveTo>
                    <a:pt x="5" y="0"/>
                  </a:moveTo>
                  <a:lnTo>
                    <a:pt x="5" y="0"/>
                  </a:lnTo>
                  <a:lnTo>
                    <a:pt x="2" y="3"/>
                  </a:lnTo>
                  <a:lnTo>
                    <a:pt x="0" y="3"/>
                  </a:lnTo>
                  <a:lnTo>
                    <a:pt x="0" y="5"/>
                  </a:lnTo>
                  <a:lnTo>
                    <a:pt x="2" y="5"/>
                  </a:lnTo>
                  <a:lnTo>
                    <a:pt x="5" y="7"/>
                  </a:lnTo>
                  <a:lnTo>
                    <a:pt x="5" y="5"/>
                  </a:lnTo>
                  <a:lnTo>
                    <a:pt x="7" y="5"/>
                  </a:lnTo>
                  <a:lnTo>
                    <a:pt x="9" y="3"/>
                  </a:lnTo>
                  <a:lnTo>
                    <a:pt x="12" y="0"/>
                  </a:lnTo>
                  <a:lnTo>
                    <a:pt x="9" y="0"/>
                  </a:lnTo>
                  <a:lnTo>
                    <a:pt x="5"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47" name="Freeform 1031"/>
            <p:cNvSpPr>
              <a:spLocks/>
            </p:cNvSpPr>
            <p:nvPr/>
          </p:nvSpPr>
          <p:spPr bwMode="auto">
            <a:xfrm>
              <a:off x="2831422" y="3603738"/>
              <a:ext cx="19050" cy="11113"/>
            </a:xfrm>
            <a:custGeom>
              <a:avLst/>
              <a:gdLst>
                <a:gd name="T0" fmla="*/ 7938 w 12"/>
                <a:gd name="T1" fmla="*/ 0 h 7"/>
                <a:gd name="T2" fmla="*/ 7938 w 12"/>
                <a:gd name="T3" fmla="*/ 0 h 7"/>
                <a:gd name="T4" fmla="*/ 3175 w 12"/>
                <a:gd name="T5" fmla="*/ 4763 h 7"/>
                <a:gd name="T6" fmla="*/ 0 w 12"/>
                <a:gd name="T7" fmla="*/ 4763 h 7"/>
                <a:gd name="T8" fmla="*/ 0 w 12"/>
                <a:gd name="T9" fmla="*/ 7938 h 7"/>
                <a:gd name="T10" fmla="*/ 3175 w 12"/>
                <a:gd name="T11" fmla="*/ 7938 h 7"/>
                <a:gd name="T12" fmla="*/ 3175 w 12"/>
                <a:gd name="T13" fmla="*/ 7938 h 7"/>
                <a:gd name="T14" fmla="*/ 7938 w 12"/>
                <a:gd name="T15" fmla="*/ 11113 h 7"/>
                <a:gd name="T16" fmla="*/ 7938 w 12"/>
                <a:gd name="T17" fmla="*/ 7938 h 7"/>
                <a:gd name="T18" fmla="*/ 11112 w 12"/>
                <a:gd name="T19" fmla="*/ 7938 h 7"/>
                <a:gd name="T20" fmla="*/ 11112 w 12"/>
                <a:gd name="T21" fmla="*/ 7938 h 7"/>
                <a:gd name="T22" fmla="*/ 14288 w 12"/>
                <a:gd name="T23" fmla="*/ 4763 h 7"/>
                <a:gd name="T24" fmla="*/ 19050 w 12"/>
                <a:gd name="T25" fmla="*/ 0 h 7"/>
                <a:gd name="T26" fmla="*/ 14288 w 12"/>
                <a:gd name="T27" fmla="*/ 0 h 7"/>
                <a:gd name="T28" fmla="*/ 7938 w 12"/>
                <a:gd name="T29" fmla="*/ 0 h 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
                <a:gd name="T46" fmla="*/ 0 h 7"/>
                <a:gd name="T47" fmla="*/ 12 w 12"/>
                <a:gd name="T48" fmla="*/ 7 h 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 h="7">
                  <a:moveTo>
                    <a:pt x="5" y="0"/>
                  </a:moveTo>
                  <a:lnTo>
                    <a:pt x="5" y="0"/>
                  </a:lnTo>
                  <a:lnTo>
                    <a:pt x="2" y="3"/>
                  </a:lnTo>
                  <a:lnTo>
                    <a:pt x="0" y="3"/>
                  </a:lnTo>
                  <a:lnTo>
                    <a:pt x="0" y="5"/>
                  </a:lnTo>
                  <a:lnTo>
                    <a:pt x="2" y="5"/>
                  </a:lnTo>
                  <a:lnTo>
                    <a:pt x="5" y="7"/>
                  </a:lnTo>
                  <a:lnTo>
                    <a:pt x="5" y="5"/>
                  </a:lnTo>
                  <a:lnTo>
                    <a:pt x="7" y="5"/>
                  </a:lnTo>
                  <a:lnTo>
                    <a:pt x="9" y="3"/>
                  </a:lnTo>
                  <a:lnTo>
                    <a:pt x="12" y="0"/>
                  </a:lnTo>
                  <a:lnTo>
                    <a:pt x="9" y="0"/>
                  </a:lnTo>
                  <a:lnTo>
                    <a:pt x="5" y="0"/>
                  </a:lnTo>
                </a:path>
              </a:pathLst>
            </a:custGeom>
            <a:noFill/>
            <a:ln w="9525">
              <a:noFill/>
              <a:miter lim="800000"/>
              <a:headEnd/>
              <a:tailEnd/>
            </a:ln>
          </p:spPr>
          <p:txBody>
            <a:bodyPr/>
            <a:lstStyle/>
            <a:p>
              <a:endParaRPr lang="zh-CN" altLang="en-US">
                <a:latin typeface="Calibri" pitchFamily="34" charset="0"/>
              </a:endParaRPr>
            </a:p>
          </p:txBody>
        </p:sp>
        <p:sp>
          <p:nvSpPr>
            <p:cNvPr id="136448" name="Freeform 1032"/>
            <p:cNvSpPr>
              <a:spLocks/>
            </p:cNvSpPr>
            <p:nvPr/>
          </p:nvSpPr>
          <p:spPr bwMode="auto">
            <a:xfrm>
              <a:off x="2793322" y="3633901"/>
              <a:ext cx="4763" cy="3175"/>
            </a:xfrm>
            <a:custGeom>
              <a:avLst/>
              <a:gdLst>
                <a:gd name="T0" fmla="*/ 0 w 3"/>
                <a:gd name="T1" fmla="*/ 0 h 2"/>
                <a:gd name="T2" fmla="*/ 4763 w 3"/>
                <a:gd name="T3" fmla="*/ 3175 h 2"/>
                <a:gd name="T4" fmla="*/ 4763 w 3"/>
                <a:gd name="T5" fmla="*/ 0 h 2"/>
                <a:gd name="T6" fmla="*/ 4763 w 3"/>
                <a:gd name="T7" fmla="*/ 0 h 2"/>
                <a:gd name="T8" fmla="*/ 0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lnTo>
                    <a:pt x="3" y="2"/>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49" name="Freeform 1033"/>
            <p:cNvSpPr>
              <a:spLocks/>
            </p:cNvSpPr>
            <p:nvPr/>
          </p:nvSpPr>
          <p:spPr bwMode="auto">
            <a:xfrm>
              <a:off x="2793322" y="3633901"/>
              <a:ext cx="4763" cy="3175"/>
            </a:xfrm>
            <a:custGeom>
              <a:avLst/>
              <a:gdLst>
                <a:gd name="T0" fmla="*/ 0 w 3"/>
                <a:gd name="T1" fmla="*/ 0 h 2"/>
                <a:gd name="T2" fmla="*/ 4763 w 3"/>
                <a:gd name="T3" fmla="*/ 3175 h 2"/>
                <a:gd name="T4" fmla="*/ 4763 w 3"/>
                <a:gd name="T5" fmla="*/ 0 h 2"/>
                <a:gd name="T6" fmla="*/ 4763 w 3"/>
                <a:gd name="T7" fmla="*/ 0 h 2"/>
                <a:gd name="T8" fmla="*/ 0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lnTo>
                    <a:pt x="3" y="2"/>
                  </a:lnTo>
                  <a:lnTo>
                    <a:pt x="3"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450" name="Freeform 1034"/>
            <p:cNvSpPr>
              <a:spLocks/>
            </p:cNvSpPr>
            <p:nvPr/>
          </p:nvSpPr>
          <p:spPr bwMode="auto">
            <a:xfrm>
              <a:off x="2798084" y="3637076"/>
              <a:ext cx="3175" cy="0"/>
            </a:xfrm>
            <a:custGeom>
              <a:avLst/>
              <a:gdLst>
                <a:gd name="T0" fmla="*/ 0 w 2"/>
                <a:gd name="T1" fmla="*/ 3175 w 2"/>
                <a:gd name="T2" fmla="*/ 3175 w 2"/>
                <a:gd name="T3" fmla="*/ 3175 w 2"/>
                <a:gd name="T4" fmla="*/ 0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0" y="0"/>
                  </a:move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51" name="Freeform 1035"/>
            <p:cNvSpPr>
              <a:spLocks/>
            </p:cNvSpPr>
            <p:nvPr/>
          </p:nvSpPr>
          <p:spPr bwMode="auto">
            <a:xfrm>
              <a:off x="2798084" y="3637076"/>
              <a:ext cx="3175" cy="0"/>
            </a:xfrm>
            <a:custGeom>
              <a:avLst/>
              <a:gdLst>
                <a:gd name="T0" fmla="*/ 0 w 2"/>
                <a:gd name="T1" fmla="*/ 3175 w 2"/>
                <a:gd name="T2" fmla="*/ 3175 w 2"/>
                <a:gd name="T3" fmla="*/ 3175 w 2"/>
                <a:gd name="T4" fmla="*/ 0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0" y="0"/>
                  </a:move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452" name="Freeform 1036"/>
            <p:cNvSpPr>
              <a:spLocks/>
            </p:cNvSpPr>
            <p:nvPr/>
          </p:nvSpPr>
          <p:spPr bwMode="auto">
            <a:xfrm>
              <a:off x="1531259" y="3633901"/>
              <a:ext cx="30163" cy="41275"/>
            </a:xfrm>
            <a:custGeom>
              <a:avLst/>
              <a:gdLst>
                <a:gd name="T0" fmla="*/ 0 w 19"/>
                <a:gd name="T1" fmla="*/ 33338 h 26"/>
                <a:gd name="T2" fmla="*/ 0 w 19"/>
                <a:gd name="T3" fmla="*/ 38100 h 26"/>
                <a:gd name="T4" fmla="*/ 3175 w 19"/>
                <a:gd name="T5" fmla="*/ 38100 h 26"/>
                <a:gd name="T6" fmla="*/ 3175 w 19"/>
                <a:gd name="T7" fmla="*/ 41275 h 26"/>
                <a:gd name="T8" fmla="*/ 6350 w 19"/>
                <a:gd name="T9" fmla="*/ 41275 h 26"/>
                <a:gd name="T10" fmla="*/ 6350 w 19"/>
                <a:gd name="T11" fmla="*/ 41275 h 26"/>
                <a:gd name="T12" fmla="*/ 14288 w 19"/>
                <a:gd name="T13" fmla="*/ 38100 h 26"/>
                <a:gd name="T14" fmla="*/ 19050 w 19"/>
                <a:gd name="T15" fmla="*/ 33338 h 26"/>
                <a:gd name="T16" fmla="*/ 22225 w 19"/>
                <a:gd name="T17" fmla="*/ 33338 h 26"/>
                <a:gd name="T18" fmla="*/ 25400 w 19"/>
                <a:gd name="T19" fmla="*/ 26988 h 26"/>
                <a:gd name="T20" fmla="*/ 25400 w 19"/>
                <a:gd name="T21" fmla="*/ 22225 h 26"/>
                <a:gd name="T22" fmla="*/ 25400 w 19"/>
                <a:gd name="T23" fmla="*/ 19050 h 26"/>
                <a:gd name="T24" fmla="*/ 25400 w 19"/>
                <a:gd name="T25" fmla="*/ 15875 h 26"/>
                <a:gd name="T26" fmla="*/ 30163 w 19"/>
                <a:gd name="T27" fmla="*/ 11112 h 26"/>
                <a:gd name="T28" fmla="*/ 30163 w 19"/>
                <a:gd name="T29" fmla="*/ 7938 h 26"/>
                <a:gd name="T30" fmla="*/ 30163 w 19"/>
                <a:gd name="T31" fmla="*/ 7938 h 26"/>
                <a:gd name="T32" fmla="*/ 25400 w 19"/>
                <a:gd name="T33" fmla="*/ 0 h 26"/>
                <a:gd name="T34" fmla="*/ 22225 w 19"/>
                <a:gd name="T35" fmla="*/ 0 h 26"/>
                <a:gd name="T36" fmla="*/ 22225 w 19"/>
                <a:gd name="T37" fmla="*/ 0 h 26"/>
                <a:gd name="T38" fmla="*/ 19050 w 19"/>
                <a:gd name="T39" fmla="*/ 0 h 26"/>
                <a:gd name="T40" fmla="*/ 14288 w 19"/>
                <a:gd name="T41" fmla="*/ 0 h 26"/>
                <a:gd name="T42" fmla="*/ 11113 w 19"/>
                <a:gd name="T43" fmla="*/ 0 h 26"/>
                <a:gd name="T44" fmla="*/ 11113 w 19"/>
                <a:gd name="T45" fmla="*/ 7938 h 26"/>
                <a:gd name="T46" fmla="*/ 11113 w 19"/>
                <a:gd name="T47" fmla="*/ 7938 h 26"/>
                <a:gd name="T48" fmla="*/ 6350 w 19"/>
                <a:gd name="T49" fmla="*/ 11112 h 26"/>
                <a:gd name="T50" fmla="*/ 6350 w 19"/>
                <a:gd name="T51" fmla="*/ 11112 h 26"/>
                <a:gd name="T52" fmla="*/ 3175 w 19"/>
                <a:gd name="T53" fmla="*/ 11112 h 26"/>
                <a:gd name="T54" fmla="*/ 0 w 19"/>
                <a:gd name="T55" fmla="*/ 15875 h 26"/>
                <a:gd name="T56" fmla="*/ 3175 w 19"/>
                <a:gd name="T57" fmla="*/ 19050 h 26"/>
                <a:gd name="T58" fmla="*/ 3175 w 19"/>
                <a:gd name="T59" fmla="*/ 19050 h 26"/>
                <a:gd name="T60" fmla="*/ 3175 w 19"/>
                <a:gd name="T61" fmla="*/ 19050 h 26"/>
                <a:gd name="T62" fmla="*/ 3175 w 19"/>
                <a:gd name="T63" fmla="*/ 22225 h 26"/>
                <a:gd name="T64" fmla="*/ 6350 w 19"/>
                <a:gd name="T65" fmla="*/ 19050 h 26"/>
                <a:gd name="T66" fmla="*/ 6350 w 19"/>
                <a:gd name="T67" fmla="*/ 22225 h 26"/>
                <a:gd name="T68" fmla="*/ 6350 w 19"/>
                <a:gd name="T69" fmla="*/ 26988 h 26"/>
                <a:gd name="T70" fmla="*/ 6350 w 19"/>
                <a:gd name="T71" fmla="*/ 30163 h 26"/>
                <a:gd name="T72" fmla="*/ 6350 w 19"/>
                <a:gd name="T73" fmla="*/ 30163 h 26"/>
                <a:gd name="T74" fmla="*/ 6350 w 19"/>
                <a:gd name="T75" fmla="*/ 30163 h 26"/>
                <a:gd name="T76" fmla="*/ 3175 w 19"/>
                <a:gd name="T77" fmla="*/ 33338 h 26"/>
                <a:gd name="T78" fmla="*/ 0 w 19"/>
                <a:gd name="T79" fmla="*/ 33338 h 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9"/>
                <a:gd name="T121" fmla="*/ 0 h 26"/>
                <a:gd name="T122" fmla="*/ 19 w 19"/>
                <a:gd name="T123" fmla="*/ 26 h 2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9" h="26">
                  <a:moveTo>
                    <a:pt x="0" y="21"/>
                  </a:moveTo>
                  <a:lnTo>
                    <a:pt x="0" y="24"/>
                  </a:lnTo>
                  <a:lnTo>
                    <a:pt x="2" y="24"/>
                  </a:lnTo>
                  <a:lnTo>
                    <a:pt x="2" y="26"/>
                  </a:lnTo>
                  <a:lnTo>
                    <a:pt x="4" y="26"/>
                  </a:lnTo>
                  <a:lnTo>
                    <a:pt x="9" y="24"/>
                  </a:lnTo>
                  <a:lnTo>
                    <a:pt x="12" y="21"/>
                  </a:lnTo>
                  <a:lnTo>
                    <a:pt x="14" y="21"/>
                  </a:lnTo>
                  <a:lnTo>
                    <a:pt x="16" y="17"/>
                  </a:lnTo>
                  <a:lnTo>
                    <a:pt x="16" y="14"/>
                  </a:lnTo>
                  <a:lnTo>
                    <a:pt x="16" y="12"/>
                  </a:lnTo>
                  <a:lnTo>
                    <a:pt x="16" y="10"/>
                  </a:lnTo>
                  <a:lnTo>
                    <a:pt x="19" y="7"/>
                  </a:lnTo>
                  <a:lnTo>
                    <a:pt x="19" y="5"/>
                  </a:lnTo>
                  <a:lnTo>
                    <a:pt x="16" y="0"/>
                  </a:lnTo>
                  <a:lnTo>
                    <a:pt x="14" y="0"/>
                  </a:lnTo>
                  <a:lnTo>
                    <a:pt x="12" y="0"/>
                  </a:lnTo>
                  <a:lnTo>
                    <a:pt x="9" y="0"/>
                  </a:lnTo>
                  <a:lnTo>
                    <a:pt x="7" y="0"/>
                  </a:lnTo>
                  <a:lnTo>
                    <a:pt x="7" y="5"/>
                  </a:lnTo>
                  <a:lnTo>
                    <a:pt x="4" y="7"/>
                  </a:lnTo>
                  <a:lnTo>
                    <a:pt x="2" y="7"/>
                  </a:lnTo>
                  <a:lnTo>
                    <a:pt x="0" y="10"/>
                  </a:lnTo>
                  <a:lnTo>
                    <a:pt x="2" y="12"/>
                  </a:lnTo>
                  <a:lnTo>
                    <a:pt x="2" y="14"/>
                  </a:lnTo>
                  <a:lnTo>
                    <a:pt x="4" y="12"/>
                  </a:lnTo>
                  <a:lnTo>
                    <a:pt x="4" y="14"/>
                  </a:lnTo>
                  <a:lnTo>
                    <a:pt x="4" y="17"/>
                  </a:lnTo>
                  <a:lnTo>
                    <a:pt x="4" y="19"/>
                  </a:lnTo>
                  <a:lnTo>
                    <a:pt x="2" y="21"/>
                  </a:lnTo>
                  <a:lnTo>
                    <a:pt x="0" y="21"/>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53" name="Freeform 1037"/>
            <p:cNvSpPr>
              <a:spLocks/>
            </p:cNvSpPr>
            <p:nvPr/>
          </p:nvSpPr>
          <p:spPr bwMode="auto">
            <a:xfrm>
              <a:off x="2256747" y="4024426"/>
              <a:ext cx="60325" cy="76200"/>
            </a:xfrm>
            <a:custGeom>
              <a:avLst/>
              <a:gdLst>
                <a:gd name="T0" fmla="*/ 0 w 38"/>
                <a:gd name="T1" fmla="*/ 52388 h 48"/>
                <a:gd name="T2" fmla="*/ 3175 w 38"/>
                <a:gd name="T3" fmla="*/ 57150 h 48"/>
                <a:gd name="T4" fmla="*/ 6350 w 38"/>
                <a:gd name="T5" fmla="*/ 68263 h 48"/>
                <a:gd name="T6" fmla="*/ 14288 w 38"/>
                <a:gd name="T7" fmla="*/ 68263 h 48"/>
                <a:gd name="T8" fmla="*/ 19050 w 38"/>
                <a:gd name="T9" fmla="*/ 71438 h 48"/>
                <a:gd name="T10" fmla="*/ 22225 w 38"/>
                <a:gd name="T11" fmla="*/ 68263 h 48"/>
                <a:gd name="T12" fmla="*/ 25400 w 38"/>
                <a:gd name="T13" fmla="*/ 68263 h 48"/>
                <a:gd name="T14" fmla="*/ 25400 w 38"/>
                <a:gd name="T15" fmla="*/ 71438 h 48"/>
                <a:gd name="T16" fmla="*/ 30163 w 38"/>
                <a:gd name="T17" fmla="*/ 71438 h 48"/>
                <a:gd name="T18" fmla="*/ 33337 w 38"/>
                <a:gd name="T19" fmla="*/ 71438 h 48"/>
                <a:gd name="T20" fmla="*/ 33337 w 38"/>
                <a:gd name="T21" fmla="*/ 76200 h 48"/>
                <a:gd name="T22" fmla="*/ 36512 w 38"/>
                <a:gd name="T23" fmla="*/ 71438 h 48"/>
                <a:gd name="T24" fmla="*/ 44450 w 38"/>
                <a:gd name="T25" fmla="*/ 65088 h 48"/>
                <a:gd name="T26" fmla="*/ 44450 w 38"/>
                <a:gd name="T27" fmla="*/ 60325 h 48"/>
                <a:gd name="T28" fmla="*/ 44450 w 38"/>
                <a:gd name="T29" fmla="*/ 57150 h 48"/>
                <a:gd name="T30" fmla="*/ 52388 w 38"/>
                <a:gd name="T31" fmla="*/ 49212 h 48"/>
                <a:gd name="T32" fmla="*/ 47625 w 38"/>
                <a:gd name="T33" fmla="*/ 46037 h 48"/>
                <a:gd name="T34" fmla="*/ 52388 w 38"/>
                <a:gd name="T35" fmla="*/ 41275 h 48"/>
                <a:gd name="T36" fmla="*/ 55563 w 38"/>
                <a:gd name="T37" fmla="*/ 41275 h 48"/>
                <a:gd name="T38" fmla="*/ 60325 w 38"/>
                <a:gd name="T39" fmla="*/ 41275 h 48"/>
                <a:gd name="T40" fmla="*/ 60325 w 38"/>
                <a:gd name="T41" fmla="*/ 38100 h 48"/>
                <a:gd name="T42" fmla="*/ 52388 w 38"/>
                <a:gd name="T43" fmla="*/ 38100 h 48"/>
                <a:gd name="T44" fmla="*/ 52388 w 38"/>
                <a:gd name="T45" fmla="*/ 30163 h 48"/>
                <a:gd name="T46" fmla="*/ 52388 w 38"/>
                <a:gd name="T47" fmla="*/ 26988 h 48"/>
                <a:gd name="T48" fmla="*/ 52388 w 38"/>
                <a:gd name="T49" fmla="*/ 22225 h 48"/>
                <a:gd name="T50" fmla="*/ 52388 w 38"/>
                <a:gd name="T51" fmla="*/ 19050 h 48"/>
                <a:gd name="T52" fmla="*/ 55563 w 38"/>
                <a:gd name="T53" fmla="*/ 19050 h 48"/>
                <a:gd name="T54" fmla="*/ 55563 w 38"/>
                <a:gd name="T55" fmla="*/ 15875 h 48"/>
                <a:gd name="T56" fmla="*/ 60325 w 38"/>
                <a:gd name="T57" fmla="*/ 11112 h 48"/>
                <a:gd name="T58" fmla="*/ 55563 w 38"/>
                <a:gd name="T59" fmla="*/ 7938 h 48"/>
                <a:gd name="T60" fmla="*/ 52388 w 38"/>
                <a:gd name="T61" fmla="*/ 7938 h 48"/>
                <a:gd name="T62" fmla="*/ 47625 w 38"/>
                <a:gd name="T63" fmla="*/ 0 h 48"/>
                <a:gd name="T64" fmla="*/ 41275 w 38"/>
                <a:gd name="T65" fmla="*/ 11112 h 48"/>
                <a:gd name="T66" fmla="*/ 36512 w 38"/>
                <a:gd name="T67" fmla="*/ 15875 h 48"/>
                <a:gd name="T68" fmla="*/ 33337 w 38"/>
                <a:gd name="T69" fmla="*/ 15875 h 48"/>
                <a:gd name="T70" fmla="*/ 33337 w 38"/>
                <a:gd name="T71" fmla="*/ 15875 h 48"/>
                <a:gd name="T72" fmla="*/ 30163 w 38"/>
                <a:gd name="T73" fmla="*/ 19050 h 48"/>
                <a:gd name="T74" fmla="*/ 25400 w 38"/>
                <a:gd name="T75" fmla="*/ 26988 h 48"/>
                <a:gd name="T76" fmla="*/ 19050 w 38"/>
                <a:gd name="T77" fmla="*/ 26988 h 48"/>
                <a:gd name="T78" fmla="*/ 19050 w 38"/>
                <a:gd name="T79" fmla="*/ 30163 h 48"/>
                <a:gd name="T80" fmla="*/ 14288 w 38"/>
                <a:gd name="T81" fmla="*/ 30163 h 48"/>
                <a:gd name="T82" fmla="*/ 11112 w 38"/>
                <a:gd name="T83" fmla="*/ 38100 h 48"/>
                <a:gd name="T84" fmla="*/ 3175 w 38"/>
                <a:gd name="T85" fmla="*/ 38100 h 48"/>
                <a:gd name="T86" fmla="*/ 3175 w 38"/>
                <a:gd name="T87" fmla="*/ 38100 h 48"/>
                <a:gd name="T88" fmla="*/ 3175 w 38"/>
                <a:gd name="T89" fmla="*/ 38100 h 48"/>
                <a:gd name="T90" fmla="*/ 3175 w 38"/>
                <a:gd name="T91" fmla="*/ 38100 h 48"/>
                <a:gd name="T92" fmla="*/ 0 w 38"/>
                <a:gd name="T93" fmla="*/ 38100 h 48"/>
                <a:gd name="T94" fmla="*/ 0 w 38"/>
                <a:gd name="T95" fmla="*/ 52388 h 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8"/>
                <a:gd name="T145" fmla="*/ 0 h 48"/>
                <a:gd name="T146" fmla="*/ 38 w 38"/>
                <a:gd name="T147" fmla="*/ 48 h 4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8" h="48">
                  <a:moveTo>
                    <a:pt x="0" y="33"/>
                  </a:moveTo>
                  <a:lnTo>
                    <a:pt x="2" y="36"/>
                  </a:lnTo>
                  <a:lnTo>
                    <a:pt x="4" y="43"/>
                  </a:lnTo>
                  <a:lnTo>
                    <a:pt x="9" y="43"/>
                  </a:lnTo>
                  <a:lnTo>
                    <a:pt x="12" y="45"/>
                  </a:lnTo>
                  <a:lnTo>
                    <a:pt x="14" y="43"/>
                  </a:lnTo>
                  <a:lnTo>
                    <a:pt x="16" y="43"/>
                  </a:lnTo>
                  <a:lnTo>
                    <a:pt x="16" y="45"/>
                  </a:lnTo>
                  <a:lnTo>
                    <a:pt x="19" y="45"/>
                  </a:lnTo>
                  <a:lnTo>
                    <a:pt x="21" y="45"/>
                  </a:lnTo>
                  <a:lnTo>
                    <a:pt x="21" y="48"/>
                  </a:lnTo>
                  <a:lnTo>
                    <a:pt x="23" y="45"/>
                  </a:lnTo>
                  <a:lnTo>
                    <a:pt x="28" y="41"/>
                  </a:lnTo>
                  <a:lnTo>
                    <a:pt x="28" y="38"/>
                  </a:lnTo>
                  <a:lnTo>
                    <a:pt x="28" y="36"/>
                  </a:lnTo>
                  <a:lnTo>
                    <a:pt x="33" y="31"/>
                  </a:lnTo>
                  <a:lnTo>
                    <a:pt x="30" y="29"/>
                  </a:lnTo>
                  <a:lnTo>
                    <a:pt x="33" y="26"/>
                  </a:lnTo>
                  <a:lnTo>
                    <a:pt x="35" y="26"/>
                  </a:lnTo>
                  <a:lnTo>
                    <a:pt x="38" y="26"/>
                  </a:lnTo>
                  <a:lnTo>
                    <a:pt x="38" y="24"/>
                  </a:lnTo>
                  <a:lnTo>
                    <a:pt x="33" y="24"/>
                  </a:lnTo>
                  <a:lnTo>
                    <a:pt x="33" y="19"/>
                  </a:lnTo>
                  <a:lnTo>
                    <a:pt x="33" y="17"/>
                  </a:lnTo>
                  <a:lnTo>
                    <a:pt x="33" y="14"/>
                  </a:lnTo>
                  <a:lnTo>
                    <a:pt x="33" y="12"/>
                  </a:lnTo>
                  <a:lnTo>
                    <a:pt x="35" y="12"/>
                  </a:lnTo>
                  <a:lnTo>
                    <a:pt x="35" y="10"/>
                  </a:lnTo>
                  <a:lnTo>
                    <a:pt x="38" y="7"/>
                  </a:lnTo>
                  <a:lnTo>
                    <a:pt x="35" y="5"/>
                  </a:lnTo>
                  <a:lnTo>
                    <a:pt x="33" y="5"/>
                  </a:lnTo>
                  <a:lnTo>
                    <a:pt x="30" y="0"/>
                  </a:lnTo>
                  <a:lnTo>
                    <a:pt x="26" y="7"/>
                  </a:lnTo>
                  <a:lnTo>
                    <a:pt x="23" y="10"/>
                  </a:lnTo>
                  <a:lnTo>
                    <a:pt x="21" y="10"/>
                  </a:lnTo>
                  <a:lnTo>
                    <a:pt x="19" y="12"/>
                  </a:lnTo>
                  <a:lnTo>
                    <a:pt x="16" y="17"/>
                  </a:lnTo>
                  <a:lnTo>
                    <a:pt x="12" y="17"/>
                  </a:lnTo>
                  <a:lnTo>
                    <a:pt x="12" y="19"/>
                  </a:lnTo>
                  <a:lnTo>
                    <a:pt x="9" y="19"/>
                  </a:lnTo>
                  <a:lnTo>
                    <a:pt x="7" y="24"/>
                  </a:lnTo>
                  <a:lnTo>
                    <a:pt x="2" y="24"/>
                  </a:lnTo>
                  <a:lnTo>
                    <a:pt x="0" y="24"/>
                  </a:lnTo>
                  <a:lnTo>
                    <a:pt x="0" y="3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54" name="Freeform 1038"/>
            <p:cNvSpPr>
              <a:spLocks/>
            </p:cNvSpPr>
            <p:nvPr/>
          </p:nvSpPr>
          <p:spPr bwMode="auto">
            <a:xfrm>
              <a:off x="2752047" y="3424351"/>
              <a:ext cx="112713" cy="220663"/>
            </a:xfrm>
            <a:custGeom>
              <a:avLst/>
              <a:gdLst>
                <a:gd name="T0" fmla="*/ 98425 w 71"/>
                <a:gd name="T1" fmla="*/ 11113 h 139"/>
                <a:gd name="T2" fmla="*/ 93663 w 71"/>
                <a:gd name="T3" fmla="*/ 6350 h 139"/>
                <a:gd name="T4" fmla="*/ 82550 w 71"/>
                <a:gd name="T5" fmla="*/ 6350 h 139"/>
                <a:gd name="T6" fmla="*/ 76200 w 71"/>
                <a:gd name="T7" fmla="*/ 3175 h 139"/>
                <a:gd name="T8" fmla="*/ 76200 w 71"/>
                <a:gd name="T9" fmla="*/ 0 h 139"/>
                <a:gd name="T10" fmla="*/ 60325 w 71"/>
                <a:gd name="T11" fmla="*/ 3175 h 139"/>
                <a:gd name="T12" fmla="*/ 49213 w 71"/>
                <a:gd name="T13" fmla="*/ 6350 h 139"/>
                <a:gd name="T14" fmla="*/ 34925 w 71"/>
                <a:gd name="T15" fmla="*/ 14288 h 139"/>
                <a:gd name="T16" fmla="*/ 22225 w 71"/>
                <a:gd name="T17" fmla="*/ 28575 h 139"/>
                <a:gd name="T18" fmla="*/ 7938 w 71"/>
                <a:gd name="T19" fmla="*/ 33338 h 139"/>
                <a:gd name="T20" fmla="*/ 19050 w 71"/>
                <a:gd name="T21" fmla="*/ 36513 h 139"/>
                <a:gd name="T22" fmla="*/ 26988 w 71"/>
                <a:gd name="T23" fmla="*/ 47625 h 139"/>
                <a:gd name="T24" fmla="*/ 38100 w 71"/>
                <a:gd name="T25" fmla="*/ 47625 h 139"/>
                <a:gd name="T26" fmla="*/ 38100 w 71"/>
                <a:gd name="T27" fmla="*/ 52388 h 139"/>
                <a:gd name="T28" fmla="*/ 49213 w 71"/>
                <a:gd name="T29" fmla="*/ 52388 h 139"/>
                <a:gd name="T30" fmla="*/ 41275 w 71"/>
                <a:gd name="T31" fmla="*/ 55563 h 139"/>
                <a:gd name="T32" fmla="*/ 38100 w 71"/>
                <a:gd name="T33" fmla="*/ 63500 h 139"/>
                <a:gd name="T34" fmla="*/ 22225 w 71"/>
                <a:gd name="T35" fmla="*/ 58738 h 139"/>
                <a:gd name="T36" fmla="*/ 15875 w 71"/>
                <a:gd name="T37" fmla="*/ 58738 h 139"/>
                <a:gd name="T38" fmla="*/ 7938 w 71"/>
                <a:gd name="T39" fmla="*/ 66675 h 139"/>
                <a:gd name="T40" fmla="*/ 4763 w 71"/>
                <a:gd name="T41" fmla="*/ 74613 h 139"/>
                <a:gd name="T42" fmla="*/ 11113 w 71"/>
                <a:gd name="T43" fmla="*/ 74613 h 139"/>
                <a:gd name="T44" fmla="*/ 11113 w 71"/>
                <a:gd name="T45" fmla="*/ 85725 h 139"/>
                <a:gd name="T46" fmla="*/ 26988 w 71"/>
                <a:gd name="T47" fmla="*/ 85725 h 139"/>
                <a:gd name="T48" fmla="*/ 38100 w 71"/>
                <a:gd name="T49" fmla="*/ 82550 h 139"/>
                <a:gd name="T50" fmla="*/ 46038 w 71"/>
                <a:gd name="T51" fmla="*/ 85725 h 139"/>
                <a:gd name="T52" fmla="*/ 46038 w 71"/>
                <a:gd name="T53" fmla="*/ 93663 h 139"/>
                <a:gd name="T54" fmla="*/ 34925 w 71"/>
                <a:gd name="T55" fmla="*/ 104775 h 139"/>
                <a:gd name="T56" fmla="*/ 22225 w 71"/>
                <a:gd name="T57" fmla="*/ 104775 h 139"/>
                <a:gd name="T58" fmla="*/ 15875 w 71"/>
                <a:gd name="T59" fmla="*/ 119063 h 139"/>
                <a:gd name="T60" fmla="*/ 11113 w 71"/>
                <a:gd name="T61" fmla="*/ 130175 h 139"/>
                <a:gd name="T62" fmla="*/ 19050 w 71"/>
                <a:gd name="T63" fmla="*/ 138113 h 139"/>
                <a:gd name="T64" fmla="*/ 22225 w 71"/>
                <a:gd name="T65" fmla="*/ 153988 h 139"/>
                <a:gd name="T66" fmla="*/ 34925 w 71"/>
                <a:gd name="T67" fmla="*/ 149225 h 139"/>
                <a:gd name="T68" fmla="*/ 34925 w 71"/>
                <a:gd name="T69" fmla="*/ 157163 h 139"/>
                <a:gd name="T70" fmla="*/ 38100 w 71"/>
                <a:gd name="T71" fmla="*/ 168275 h 139"/>
                <a:gd name="T72" fmla="*/ 49213 w 71"/>
                <a:gd name="T73" fmla="*/ 168275 h 139"/>
                <a:gd name="T74" fmla="*/ 57150 w 71"/>
                <a:gd name="T75" fmla="*/ 165100 h 139"/>
                <a:gd name="T76" fmla="*/ 65088 w 71"/>
                <a:gd name="T77" fmla="*/ 168275 h 139"/>
                <a:gd name="T78" fmla="*/ 65088 w 71"/>
                <a:gd name="T79" fmla="*/ 176213 h 139"/>
                <a:gd name="T80" fmla="*/ 57150 w 71"/>
                <a:gd name="T81" fmla="*/ 190500 h 139"/>
                <a:gd name="T82" fmla="*/ 46038 w 71"/>
                <a:gd name="T83" fmla="*/ 201613 h 139"/>
                <a:gd name="T84" fmla="*/ 38100 w 71"/>
                <a:gd name="T85" fmla="*/ 201613 h 139"/>
                <a:gd name="T86" fmla="*/ 26988 w 71"/>
                <a:gd name="T87" fmla="*/ 212725 h 139"/>
                <a:gd name="T88" fmla="*/ 19050 w 71"/>
                <a:gd name="T89" fmla="*/ 220663 h 139"/>
                <a:gd name="T90" fmla="*/ 26988 w 71"/>
                <a:gd name="T91" fmla="*/ 217488 h 139"/>
                <a:gd name="T92" fmla="*/ 38100 w 71"/>
                <a:gd name="T93" fmla="*/ 209550 h 139"/>
                <a:gd name="T94" fmla="*/ 41275 w 71"/>
                <a:gd name="T95" fmla="*/ 209550 h 139"/>
                <a:gd name="T96" fmla="*/ 52388 w 71"/>
                <a:gd name="T97" fmla="*/ 201613 h 139"/>
                <a:gd name="T98" fmla="*/ 68263 w 71"/>
                <a:gd name="T99" fmla="*/ 190500 h 139"/>
                <a:gd name="T100" fmla="*/ 76200 w 71"/>
                <a:gd name="T101" fmla="*/ 179388 h 139"/>
                <a:gd name="T102" fmla="*/ 82550 w 71"/>
                <a:gd name="T103" fmla="*/ 168275 h 139"/>
                <a:gd name="T104" fmla="*/ 82550 w 71"/>
                <a:gd name="T105" fmla="*/ 165100 h 139"/>
                <a:gd name="T106" fmla="*/ 90488 w 71"/>
                <a:gd name="T107" fmla="*/ 157163 h 139"/>
                <a:gd name="T108" fmla="*/ 106363 w 71"/>
                <a:gd name="T109" fmla="*/ 130175 h 139"/>
                <a:gd name="T110" fmla="*/ 112713 w 71"/>
                <a:gd name="T111" fmla="*/ 130175 h 13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1"/>
                <a:gd name="T169" fmla="*/ 0 h 139"/>
                <a:gd name="T170" fmla="*/ 71 w 71"/>
                <a:gd name="T171" fmla="*/ 139 h 13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1" h="139">
                  <a:moveTo>
                    <a:pt x="69" y="4"/>
                  </a:moveTo>
                  <a:lnTo>
                    <a:pt x="64" y="7"/>
                  </a:lnTo>
                  <a:lnTo>
                    <a:pt x="62" y="7"/>
                  </a:lnTo>
                  <a:lnTo>
                    <a:pt x="62" y="4"/>
                  </a:lnTo>
                  <a:lnTo>
                    <a:pt x="59" y="4"/>
                  </a:lnTo>
                  <a:lnTo>
                    <a:pt x="59" y="2"/>
                  </a:lnTo>
                  <a:lnTo>
                    <a:pt x="57" y="2"/>
                  </a:lnTo>
                  <a:lnTo>
                    <a:pt x="52" y="4"/>
                  </a:lnTo>
                  <a:lnTo>
                    <a:pt x="50" y="2"/>
                  </a:lnTo>
                  <a:lnTo>
                    <a:pt x="48" y="2"/>
                  </a:lnTo>
                  <a:lnTo>
                    <a:pt x="45" y="2"/>
                  </a:lnTo>
                  <a:lnTo>
                    <a:pt x="48" y="0"/>
                  </a:lnTo>
                  <a:lnTo>
                    <a:pt x="45" y="0"/>
                  </a:lnTo>
                  <a:lnTo>
                    <a:pt x="43" y="0"/>
                  </a:lnTo>
                  <a:lnTo>
                    <a:pt x="38" y="2"/>
                  </a:lnTo>
                  <a:lnTo>
                    <a:pt x="36" y="2"/>
                  </a:lnTo>
                  <a:lnTo>
                    <a:pt x="33" y="2"/>
                  </a:lnTo>
                  <a:lnTo>
                    <a:pt x="31" y="4"/>
                  </a:lnTo>
                  <a:lnTo>
                    <a:pt x="26" y="7"/>
                  </a:lnTo>
                  <a:lnTo>
                    <a:pt x="24" y="7"/>
                  </a:lnTo>
                  <a:lnTo>
                    <a:pt x="22" y="9"/>
                  </a:lnTo>
                  <a:lnTo>
                    <a:pt x="19" y="11"/>
                  </a:lnTo>
                  <a:lnTo>
                    <a:pt x="17" y="16"/>
                  </a:lnTo>
                  <a:lnTo>
                    <a:pt x="14" y="18"/>
                  </a:lnTo>
                  <a:lnTo>
                    <a:pt x="7" y="18"/>
                  </a:lnTo>
                  <a:lnTo>
                    <a:pt x="5" y="21"/>
                  </a:lnTo>
                  <a:lnTo>
                    <a:pt x="7" y="21"/>
                  </a:lnTo>
                  <a:lnTo>
                    <a:pt x="7" y="23"/>
                  </a:lnTo>
                  <a:lnTo>
                    <a:pt x="12" y="23"/>
                  </a:lnTo>
                  <a:lnTo>
                    <a:pt x="14" y="28"/>
                  </a:lnTo>
                  <a:lnTo>
                    <a:pt x="14" y="30"/>
                  </a:lnTo>
                  <a:lnTo>
                    <a:pt x="17" y="30"/>
                  </a:lnTo>
                  <a:lnTo>
                    <a:pt x="19" y="30"/>
                  </a:lnTo>
                  <a:lnTo>
                    <a:pt x="22" y="30"/>
                  </a:lnTo>
                  <a:lnTo>
                    <a:pt x="24" y="30"/>
                  </a:lnTo>
                  <a:lnTo>
                    <a:pt x="24" y="33"/>
                  </a:lnTo>
                  <a:lnTo>
                    <a:pt x="26" y="35"/>
                  </a:lnTo>
                  <a:lnTo>
                    <a:pt x="29" y="33"/>
                  </a:lnTo>
                  <a:lnTo>
                    <a:pt x="31" y="33"/>
                  </a:lnTo>
                  <a:lnTo>
                    <a:pt x="31" y="35"/>
                  </a:lnTo>
                  <a:lnTo>
                    <a:pt x="26" y="35"/>
                  </a:lnTo>
                  <a:lnTo>
                    <a:pt x="26" y="37"/>
                  </a:lnTo>
                  <a:lnTo>
                    <a:pt x="24" y="37"/>
                  </a:lnTo>
                  <a:lnTo>
                    <a:pt x="24" y="40"/>
                  </a:lnTo>
                  <a:lnTo>
                    <a:pt x="19" y="37"/>
                  </a:lnTo>
                  <a:lnTo>
                    <a:pt x="14" y="40"/>
                  </a:lnTo>
                  <a:lnTo>
                    <a:pt x="14" y="37"/>
                  </a:lnTo>
                  <a:lnTo>
                    <a:pt x="14" y="35"/>
                  </a:lnTo>
                  <a:lnTo>
                    <a:pt x="12" y="35"/>
                  </a:lnTo>
                  <a:lnTo>
                    <a:pt x="10" y="37"/>
                  </a:lnTo>
                  <a:lnTo>
                    <a:pt x="7" y="37"/>
                  </a:lnTo>
                  <a:lnTo>
                    <a:pt x="5" y="37"/>
                  </a:lnTo>
                  <a:lnTo>
                    <a:pt x="5" y="42"/>
                  </a:lnTo>
                  <a:lnTo>
                    <a:pt x="3" y="42"/>
                  </a:lnTo>
                  <a:lnTo>
                    <a:pt x="0" y="45"/>
                  </a:lnTo>
                  <a:lnTo>
                    <a:pt x="3" y="47"/>
                  </a:lnTo>
                  <a:lnTo>
                    <a:pt x="5" y="47"/>
                  </a:lnTo>
                  <a:lnTo>
                    <a:pt x="7" y="47"/>
                  </a:lnTo>
                  <a:lnTo>
                    <a:pt x="7" y="49"/>
                  </a:lnTo>
                  <a:lnTo>
                    <a:pt x="5" y="49"/>
                  </a:lnTo>
                  <a:lnTo>
                    <a:pt x="7" y="54"/>
                  </a:lnTo>
                  <a:lnTo>
                    <a:pt x="12" y="54"/>
                  </a:lnTo>
                  <a:lnTo>
                    <a:pt x="14" y="54"/>
                  </a:lnTo>
                  <a:lnTo>
                    <a:pt x="17" y="54"/>
                  </a:lnTo>
                  <a:lnTo>
                    <a:pt x="19" y="54"/>
                  </a:lnTo>
                  <a:lnTo>
                    <a:pt x="22" y="52"/>
                  </a:lnTo>
                  <a:lnTo>
                    <a:pt x="24" y="52"/>
                  </a:lnTo>
                  <a:lnTo>
                    <a:pt x="29" y="52"/>
                  </a:lnTo>
                  <a:lnTo>
                    <a:pt x="29" y="54"/>
                  </a:lnTo>
                  <a:lnTo>
                    <a:pt x="26" y="54"/>
                  </a:lnTo>
                  <a:lnTo>
                    <a:pt x="26" y="56"/>
                  </a:lnTo>
                  <a:lnTo>
                    <a:pt x="29" y="59"/>
                  </a:lnTo>
                  <a:lnTo>
                    <a:pt x="29" y="61"/>
                  </a:lnTo>
                  <a:lnTo>
                    <a:pt x="24" y="66"/>
                  </a:lnTo>
                  <a:lnTo>
                    <a:pt x="22" y="66"/>
                  </a:lnTo>
                  <a:lnTo>
                    <a:pt x="19" y="66"/>
                  </a:lnTo>
                  <a:lnTo>
                    <a:pt x="17" y="68"/>
                  </a:lnTo>
                  <a:lnTo>
                    <a:pt x="14" y="66"/>
                  </a:lnTo>
                  <a:lnTo>
                    <a:pt x="12" y="71"/>
                  </a:lnTo>
                  <a:lnTo>
                    <a:pt x="12" y="73"/>
                  </a:lnTo>
                  <a:lnTo>
                    <a:pt x="10" y="75"/>
                  </a:lnTo>
                  <a:lnTo>
                    <a:pt x="7" y="80"/>
                  </a:lnTo>
                  <a:lnTo>
                    <a:pt x="7" y="82"/>
                  </a:lnTo>
                  <a:lnTo>
                    <a:pt x="10" y="87"/>
                  </a:lnTo>
                  <a:lnTo>
                    <a:pt x="10" y="85"/>
                  </a:lnTo>
                  <a:lnTo>
                    <a:pt x="12" y="87"/>
                  </a:lnTo>
                  <a:lnTo>
                    <a:pt x="10" y="90"/>
                  </a:lnTo>
                  <a:lnTo>
                    <a:pt x="10" y="92"/>
                  </a:lnTo>
                  <a:lnTo>
                    <a:pt x="14" y="97"/>
                  </a:lnTo>
                  <a:lnTo>
                    <a:pt x="17" y="97"/>
                  </a:lnTo>
                  <a:lnTo>
                    <a:pt x="22" y="97"/>
                  </a:lnTo>
                  <a:lnTo>
                    <a:pt x="22" y="94"/>
                  </a:lnTo>
                  <a:lnTo>
                    <a:pt x="22" y="97"/>
                  </a:lnTo>
                  <a:lnTo>
                    <a:pt x="22" y="99"/>
                  </a:lnTo>
                  <a:lnTo>
                    <a:pt x="24" y="104"/>
                  </a:lnTo>
                  <a:lnTo>
                    <a:pt x="22" y="106"/>
                  </a:lnTo>
                  <a:lnTo>
                    <a:pt x="24" y="106"/>
                  </a:lnTo>
                  <a:lnTo>
                    <a:pt x="29" y="104"/>
                  </a:lnTo>
                  <a:lnTo>
                    <a:pt x="31" y="104"/>
                  </a:lnTo>
                  <a:lnTo>
                    <a:pt x="31" y="106"/>
                  </a:lnTo>
                  <a:lnTo>
                    <a:pt x="33" y="108"/>
                  </a:lnTo>
                  <a:lnTo>
                    <a:pt x="36" y="104"/>
                  </a:lnTo>
                  <a:lnTo>
                    <a:pt x="38" y="106"/>
                  </a:lnTo>
                  <a:lnTo>
                    <a:pt x="41" y="106"/>
                  </a:lnTo>
                  <a:lnTo>
                    <a:pt x="43" y="104"/>
                  </a:lnTo>
                  <a:lnTo>
                    <a:pt x="43" y="106"/>
                  </a:lnTo>
                  <a:lnTo>
                    <a:pt x="41" y="111"/>
                  </a:lnTo>
                  <a:lnTo>
                    <a:pt x="41" y="116"/>
                  </a:lnTo>
                  <a:lnTo>
                    <a:pt x="38" y="116"/>
                  </a:lnTo>
                  <a:lnTo>
                    <a:pt x="36" y="120"/>
                  </a:lnTo>
                  <a:lnTo>
                    <a:pt x="31" y="123"/>
                  </a:lnTo>
                  <a:lnTo>
                    <a:pt x="29" y="125"/>
                  </a:lnTo>
                  <a:lnTo>
                    <a:pt x="29" y="127"/>
                  </a:lnTo>
                  <a:lnTo>
                    <a:pt x="26" y="127"/>
                  </a:lnTo>
                  <a:lnTo>
                    <a:pt x="24" y="127"/>
                  </a:lnTo>
                  <a:lnTo>
                    <a:pt x="22" y="130"/>
                  </a:lnTo>
                  <a:lnTo>
                    <a:pt x="19" y="132"/>
                  </a:lnTo>
                  <a:lnTo>
                    <a:pt x="17" y="134"/>
                  </a:lnTo>
                  <a:lnTo>
                    <a:pt x="14" y="134"/>
                  </a:lnTo>
                  <a:lnTo>
                    <a:pt x="12" y="137"/>
                  </a:lnTo>
                  <a:lnTo>
                    <a:pt x="12" y="139"/>
                  </a:lnTo>
                  <a:lnTo>
                    <a:pt x="14" y="139"/>
                  </a:lnTo>
                  <a:lnTo>
                    <a:pt x="17" y="137"/>
                  </a:lnTo>
                  <a:lnTo>
                    <a:pt x="19" y="134"/>
                  </a:lnTo>
                  <a:lnTo>
                    <a:pt x="24" y="132"/>
                  </a:lnTo>
                  <a:lnTo>
                    <a:pt x="24" y="130"/>
                  </a:lnTo>
                  <a:lnTo>
                    <a:pt x="26" y="132"/>
                  </a:lnTo>
                  <a:lnTo>
                    <a:pt x="29" y="132"/>
                  </a:lnTo>
                  <a:lnTo>
                    <a:pt x="31" y="130"/>
                  </a:lnTo>
                  <a:lnTo>
                    <a:pt x="33" y="127"/>
                  </a:lnTo>
                  <a:lnTo>
                    <a:pt x="36" y="127"/>
                  </a:lnTo>
                  <a:lnTo>
                    <a:pt x="36" y="125"/>
                  </a:lnTo>
                  <a:lnTo>
                    <a:pt x="43" y="120"/>
                  </a:lnTo>
                  <a:lnTo>
                    <a:pt x="43" y="118"/>
                  </a:lnTo>
                  <a:lnTo>
                    <a:pt x="43" y="116"/>
                  </a:lnTo>
                  <a:lnTo>
                    <a:pt x="48" y="113"/>
                  </a:lnTo>
                  <a:lnTo>
                    <a:pt x="50" y="111"/>
                  </a:lnTo>
                  <a:lnTo>
                    <a:pt x="52" y="111"/>
                  </a:lnTo>
                  <a:lnTo>
                    <a:pt x="52" y="106"/>
                  </a:lnTo>
                  <a:lnTo>
                    <a:pt x="55" y="106"/>
                  </a:lnTo>
                  <a:lnTo>
                    <a:pt x="55" y="104"/>
                  </a:lnTo>
                  <a:lnTo>
                    <a:pt x="52" y="104"/>
                  </a:lnTo>
                  <a:lnTo>
                    <a:pt x="52" y="101"/>
                  </a:lnTo>
                  <a:lnTo>
                    <a:pt x="55" y="99"/>
                  </a:lnTo>
                  <a:lnTo>
                    <a:pt x="57" y="99"/>
                  </a:lnTo>
                  <a:lnTo>
                    <a:pt x="59" y="97"/>
                  </a:lnTo>
                  <a:lnTo>
                    <a:pt x="59" y="92"/>
                  </a:lnTo>
                  <a:lnTo>
                    <a:pt x="67" y="82"/>
                  </a:lnTo>
                  <a:lnTo>
                    <a:pt x="69" y="82"/>
                  </a:lnTo>
                  <a:lnTo>
                    <a:pt x="71" y="82"/>
                  </a:lnTo>
                  <a:lnTo>
                    <a:pt x="71" y="7"/>
                  </a:lnTo>
                  <a:lnTo>
                    <a:pt x="69" y="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55" name="Freeform 1039"/>
            <p:cNvSpPr>
              <a:spLocks/>
            </p:cNvSpPr>
            <p:nvPr/>
          </p:nvSpPr>
          <p:spPr bwMode="auto">
            <a:xfrm>
              <a:off x="2752047" y="3424351"/>
              <a:ext cx="112713" cy="220663"/>
            </a:xfrm>
            <a:custGeom>
              <a:avLst/>
              <a:gdLst>
                <a:gd name="T0" fmla="*/ 98425 w 71"/>
                <a:gd name="T1" fmla="*/ 11113 h 139"/>
                <a:gd name="T2" fmla="*/ 93663 w 71"/>
                <a:gd name="T3" fmla="*/ 6350 h 139"/>
                <a:gd name="T4" fmla="*/ 82550 w 71"/>
                <a:gd name="T5" fmla="*/ 6350 h 139"/>
                <a:gd name="T6" fmla="*/ 76200 w 71"/>
                <a:gd name="T7" fmla="*/ 3175 h 139"/>
                <a:gd name="T8" fmla="*/ 76200 w 71"/>
                <a:gd name="T9" fmla="*/ 0 h 139"/>
                <a:gd name="T10" fmla="*/ 60325 w 71"/>
                <a:gd name="T11" fmla="*/ 3175 h 139"/>
                <a:gd name="T12" fmla="*/ 49213 w 71"/>
                <a:gd name="T13" fmla="*/ 6350 h 139"/>
                <a:gd name="T14" fmla="*/ 34925 w 71"/>
                <a:gd name="T15" fmla="*/ 14288 h 139"/>
                <a:gd name="T16" fmla="*/ 22225 w 71"/>
                <a:gd name="T17" fmla="*/ 28575 h 139"/>
                <a:gd name="T18" fmla="*/ 7938 w 71"/>
                <a:gd name="T19" fmla="*/ 33338 h 139"/>
                <a:gd name="T20" fmla="*/ 19050 w 71"/>
                <a:gd name="T21" fmla="*/ 36513 h 139"/>
                <a:gd name="T22" fmla="*/ 26988 w 71"/>
                <a:gd name="T23" fmla="*/ 47625 h 139"/>
                <a:gd name="T24" fmla="*/ 38100 w 71"/>
                <a:gd name="T25" fmla="*/ 47625 h 139"/>
                <a:gd name="T26" fmla="*/ 38100 w 71"/>
                <a:gd name="T27" fmla="*/ 52388 h 139"/>
                <a:gd name="T28" fmla="*/ 49213 w 71"/>
                <a:gd name="T29" fmla="*/ 52388 h 139"/>
                <a:gd name="T30" fmla="*/ 41275 w 71"/>
                <a:gd name="T31" fmla="*/ 55563 h 139"/>
                <a:gd name="T32" fmla="*/ 38100 w 71"/>
                <a:gd name="T33" fmla="*/ 63500 h 139"/>
                <a:gd name="T34" fmla="*/ 22225 w 71"/>
                <a:gd name="T35" fmla="*/ 58738 h 139"/>
                <a:gd name="T36" fmla="*/ 15875 w 71"/>
                <a:gd name="T37" fmla="*/ 58738 h 139"/>
                <a:gd name="T38" fmla="*/ 7938 w 71"/>
                <a:gd name="T39" fmla="*/ 66675 h 139"/>
                <a:gd name="T40" fmla="*/ 4763 w 71"/>
                <a:gd name="T41" fmla="*/ 74613 h 139"/>
                <a:gd name="T42" fmla="*/ 11113 w 71"/>
                <a:gd name="T43" fmla="*/ 74613 h 139"/>
                <a:gd name="T44" fmla="*/ 11113 w 71"/>
                <a:gd name="T45" fmla="*/ 85725 h 139"/>
                <a:gd name="T46" fmla="*/ 26988 w 71"/>
                <a:gd name="T47" fmla="*/ 85725 h 139"/>
                <a:gd name="T48" fmla="*/ 38100 w 71"/>
                <a:gd name="T49" fmla="*/ 82550 h 139"/>
                <a:gd name="T50" fmla="*/ 46038 w 71"/>
                <a:gd name="T51" fmla="*/ 85725 h 139"/>
                <a:gd name="T52" fmla="*/ 46038 w 71"/>
                <a:gd name="T53" fmla="*/ 93663 h 139"/>
                <a:gd name="T54" fmla="*/ 34925 w 71"/>
                <a:gd name="T55" fmla="*/ 104775 h 139"/>
                <a:gd name="T56" fmla="*/ 22225 w 71"/>
                <a:gd name="T57" fmla="*/ 104775 h 139"/>
                <a:gd name="T58" fmla="*/ 15875 w 71"/>
                <a:gd name="T59" fmla="*/ 119063 h 139"/>
                <a:gd name="T60" fmla="*/ 11113 w 71"/>
                <a:gd name="T61" fmla="*/ 130175 h 139"/>
                <a:gd name="T62" fmla="*/ 19050 w 71"/>
                <a:gd name="T63" fmla="*/ 138113 h 139"/>
                <a:gd name="T64" fmla="*/ 22225 w 71"/>
                <a:gd name="T65" fmla="*/ 153988 h 139"/>
                <a:gd name="T66" fmla="*/ 34925 w 71"/>
                <a:gd name="T67" fmla="*/ 149225 h 139"/>
                <a:gd name="T68" fmla="*/ 34925 w 71"/>
                <a:gd name="T69" fmla="*/ 157163 h 139"/>
                <a:gd name="T70" fmla="*/ 38100 w 71"/>
                <a:gd name="T71" fmla="*/ 168275 h 139"/>
                <a:gd name="T72" fmla="*/ 49213 w 71"/>
                <a:gd name="T73" fmla="*/ 168275 h 139"/>
                <a:gd name="T74" fmla="*/ 57150 w 71"/>
                <a:gd name="T75" fmla="*/ 165100 h 139"/>
                <a:gd name="T76" fmla="*/ 65088 w 71"/>
                <a:gd name="T77" fmla="*/ 168275 h 139"/>
                <a:gd name="T78" fmla="*/ 65088 w 71"/>
                <a:gd name="T79" fmla="*/ 176213 h 139"/>
                <a:gd name="T80" fmla="*/ 57150 w 71"/>
                <a:gd name="T81" fmla="*/ 190500 h 139"/>
                <a:gd name="T82" fmla="*/ 46038 w 71"/>
                <a:gd name="T83" fmla="*/ 201613 h 139"/>
                <a:gd name="T84" fmla="*/ 38100 w 71"/>
                <a:gd name="T85" fmla="*/ 201613 h 139"/>
                <a:gd name="T86" fmla="*/ 26988 w 71"/>
                <a:gd name="T87" fmla="*/ 212725 h 139"/>
                <a:gd name="T88" fmla="*/ 19050 w 71"/>
                <a:gd name="T89" fmla="*/ 220663 h 139"/>
                <a:gd name="T90" fmla="*/ 26988 w 71"/>
                <a:gd name="T91" fmla="*/ 217488 h 139"/>
                <a:gd name="T92" fmla="*/ 38100 w 71"/>
                <a:gd name="T93" fmla="*/ 209550 h 139"/>
                <a:gd name="T94" fmla="*/ 41275 w 71"/>
                <a:gd name="T95" fmla="*/ 209550 h 139"/>
                <a:gd name="T96" fmla="*/ 52388 w 71"/>
                <a:gd name="T97" fmla="*/ 201613 h 139"/>
                <a:gd name="T98" fmla="*/ 68263 w 71"/>
                <a:gd name="T99" fmla="*/ 190500 h 139"/>
                <a:gd name="T100" fmla="*/ 76200 w 71"/>
                <a:gd name="T101" fmla="*/ 179388 h 139"/>
                <a:gd name="T102" fmla="*/ 82550 w 71"/>
                <a:gd name="T103" fmla="*/ 168275 h 139"/>
                <a:gd name="T104" fmla="*/ 82550 w 71"/>
                <a:gd name="T105" fmla="*/ 165100 h 139"/>
                <a:gd name="T106" fmla="*/ 90488 w 71"/>
                <a:gd name="T107" fmla="*/ 157163 h 139"/>
                <a:gd name="T108" fmla="*/ 106363 w 71"/>
                <a:gd name="T109" fmla="*/ 130175 h 139"/>
                <a:gd name="T110" fmla="*/ 112713 w 71"/>
                <a:gd name="T111" fmla="*/ 130175 h 13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1"/>
                <a:gd name="T169" fmla="*/ 0 h 139"/>
                <a:gd name="T170" fmla="*/ 71 w 71"/>
                <a:gd name="T171" fmla="*/ 139 h 13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1" h="139">
                  <a:moveTo>
                    <a:pt x="69" y="4"/>
                  </a:moveTo>
                  <a:lnTo>
                    <a:pt x="64" y="7"/>
                  </a:lnTo>
                  <a:lnTo>
                    <a:pt x="62" y="7"/>
                  </a:lnTo>
                  <a:lnTo>
                    <a:pt x="62" y="4"/>
                  </a:lnTo>
                  <a:lnTo>
                    <a:pt x="59" y="4"/>
                  </a:lnTo>
                  <a:lnTo>
                    <a:pt x="59" y="2"/>
                  </a:lnTo>
                  <a:lnTo>
                    <a:pt x="57" y="2"/>
                  </a:lnTo>
                  <a:lnTo>
                    <a:pt x="52" y="4"/>
                  </a:lnTo>
                  <a:lnTo>
                    <a:pt x="50" y="2"/>
                  </a:lnTo>
                  <a:lnTo>
                    <a:pt x="48" y="2"/>
                  </a:lnTo>
                  <a:lnTo>
                    <a:pt x="45" y="2"/>
                  </a:lnTo>
                  <a:lnTo>
                    <a:pt x="48" y="0"/>
                  </a:lnTo>
                  <a:lnTo>
                    <a:pt x="45" y="0"/>
                  </a:lnTo>
                  <a:lnTo>
                    <a:pt x="43" y="0"/>
                  </a:lnTo>
                  <a:lnTo>
                    <a:pt x="38" y="2"/>
                  </a:lnTo>
                  <a:lnTo>
                    <a:pt x="36" y="2"/>
                  </a:lnTo>
                  <a:lnTo>
                    <a:pt x="33" y="2"/>
                  </a:lnTo>
                  <a:lnTo>
                    <a:pt x="31" y="4"/>
                  </a:lnTo>
                  <a:lnTo>
                    <a:pt x="26" y="7"/>
                  </a:lnTo>
                  <a:lnTo>
                    <a:pt x="24" y="7"/>
                  </a:lnTo>
                  <a:lnTo>
                    <a:pt x="22" y="9"/>
                  </a:lnTo>
                  <a:lnTo>
                    <a:pt x="19" y="11"/>
                  </a:lnTo>
                  <a:lnTo>
                    <a:pt x="17" y="16"/>
                  </a:lnTo>
                  <a:lnTo>
                    <a:pt x="14" y="18"/>
                  </a:lnTo>
                  <a:lnTo>
                    <a:pt x="7" y="18"/>
                  </a:lnTo>
                  <a:lnTo>
                    <a:pt x="5" y="21"/>
                  </a:lnTo>
                  <a:lnTo>
                    <a:pt x="7" y="21"/>
                  </a:lnTo>
                  <a:lnTo>
                    <a:pt x="7" y="23"/>
                  </a:lnTo>
                  <a:lnTo>
                    <a:pt x="12" y="23"/>
                  </a:lnTo>
                  <a:lnTo>
                    <a:pt x="14" y="28"/>
                  </a:lnTo>
                  <a:lnTo>
                    <a:pt x="14" y="30"/>
                  </a:lnTo>
                  <a:lnTo>
                    <a:pt x="17" y="30"/>
                  </a:lnTo>
                  <a:lnTo>
                    <a:pt x="19" y="30"/>
                  </a:lnTo>
                  <a:lnTo>
                    <a:pt x="22" y="30"/>
                  </a:lnTo>
                  <a:lnTo>
                    <a:pt x="24" y="30"/>
                  </a:lnTo>
                  <a:lnTo>
                    <a:pt x="24" y="33"/>
                  </a:lnTo>
                  <a:lnTo>
                    <a:pt x="26" y="35"/>
                  </a:lnTo>
                  <a:lnTo>
                    <a:pt x="29" y="33"/>
                  </a:lnTo>
                  <a:lnTo>
                    <a:pt x="31" y="33"/>
                  </a:lnTo>
                  <a:lnTo>
                    <a:pt x="31" y="35"/>
                  </a:lnTo>
                  <a:lnTo>
                    <a:pt x="26" y="35"/>
                  </a:lnTo>
                  <a:lnTo>
                    <a:pt x="26" y="37"/>
                  </a:lnTo>
                  <a:lnTo>
                    <a:pt x="24" y="37"/>
                  </a:lnTo>
                  <a:lnTo>
                    <a:pt x="24" y="40"/>
                  </a:lnTo>
                  <a:lnTo>
                    <a:pt x="19" y="37"/>
                  </a:lnTo>
                  <a:lnTo>
                    <a:pt x="14" y="40"/>
                  </a:lnTo>
                  <a:lnTo>
                    <a:pt x="14" y="37"/>
                  </a:lnTo>
                  <a:lnTo>
                    <a:pt x="14" y="35"/>
                  </a:lnTo>
                  <a:lnTo>
                    <a:pt x="12" y="35"/>
                  </a:lnTo>
                  <a:lnTo>
                    <a:pt x="10" y="37"/>
                  </a:lnTo>
                  <a:lnTo>
                    <a:pt x="7" y="37"/>
                  </a:lnTo>
                  <a:lnTo>
                    <a:pt x="5" y="37"/>
                  </a:lnTo>
                  <a:lnTo>
                    <a:pt x="5" y="42"/>
                  </a:lnTo>
                  <a:lnTo>
                    <a:pt x="3" y="42"/>
                  </a:lnTo>
                  <a:lnTo>
                    <a:pt x="0" y="45"/>
                  </a:lnTo>
                  <a:lnTo>
                    <a:pt x="3" y="47"/>
                  </a:lnTo>
                  <a:lnTo>
                    <a:pt x="5" y="47"/>
                  </a:lnTo>
                  <a:lnTo>
                    <a:pt x="7" y="47"/>
                  </a:lnTo>
                  <a:lnTo>
                    <a:pt x="7" y="49"/>
                  </a:lnTo>
                  <a:lnTo>
                    <a:pt x="5" y="49"/>
                  </a:lnTo>
                  <a:lnTo>
                    <a:pt x="7" y="54"/>
                  </a:lnTo>
                  <a:lnTo>
                    <a:pt x="12" y="54"/>
                  </a:lnTo>
                  <a:lnTo>
                    <a:pt x="14" y="54"/>
                  </a:lnTo>
                  <a:lnTo>
                    <a:pt x="17" y="54"/>
                  </a:lnTo>
                  <a:lnTo>
                    <a:pt x="19" y="54"/>
                  </a:lnTo>
                  <a:lnTo>
                    <a:pt x="22" y="52"/>
                  </a:lnTo>
                  <a:lnTo>
                    <a:pt x="24" y="52"/>
                  </a:lnTo>
                  <a:lnTo>
                    <a:pt x="29" y="52"/>
                  </a:lnTo>
                  <a:lnTo>
                    <a:pt x="29" y="54"/>
                  </a:lnTo>
                  <a:lnTo>
                    <a:pt x="26" y="54"/>
                  </a:lnTo>
                  <a:lnTo>
                    <a:pt x="26" y="56"/>
                  </a:lnTo>
                  <a:lnTo>
                    <a:pt x="29" y="59"/>
                  </a:lnTo>
                  <a:lnTo>
                    <a:pt x="29" y="61"/>
                  </a:lnTo>
                  <a:lnTo>
                    <a:pt x="24" y="66"/>
                  </a:lnTo>
                  <a:lnTo>
                    <a:pt x="22" y="66"/>
                  </a:lnTo>
                  <a:lnTo>
                    <a:pt x="19" y="66"/>
                  </a:lnTo>
                  <a:lnTo>
                    <a:pt x="17" y="68"/>
                  </a:lnTo>
                  <a:lnTo>
                    <a:pt x="14" y="66"/>
                  </a:lnTo>
                  <a:lnTo>
                    <a:pt x="12" y="71"/>
                  </a:lnTo>
                  <a:lnTo>
                    <a:pt x="12" y="73"/>
                  </a:lnTo>
                  <a:lnTo>
                    <a:pt x="10" y="75"/>
                  </a:lnTo>
                  <a:lnTo>
                    <a:pt x="7" y="80"/>
                  </a:lnTo>
                  <a:lnTo>
                    <a:pt x="7" y="82"/>
                  </a:lnTo>
                  <a:lnTo>
                    <a:pt x="10" y="87"/>
                  </a:lnTo>
                  <a:lnTo>
                    <a:pt x="10" y="85"/>
                  </a:lnTo>
                  <a:lnTo>
                    <a:pt x="12" y="87"/>
                  </a:lnTo>
                  <a:lnTo>
                    <a:pt x="10" y="90"/>
                  </a:lnTo>
                  <a:lnTo>
                    <a:pt x="10" y="92"/>
                  </a:lnTo>
                  <a:lnTo>
                    <a:pt x="14" y="97"/>
                  </a:lnTo>
                  <a:lnTo>
                    <a:pt x="17" y="97"/>
                  </a:lnTo>
                  <a:lnTo>
                    <a:pt x="22" y="97"/>
                  </a:lnTo>
                  <a:lnTo>
                    <a:pt x="22" y="94"/>
                  </a:lnTo>
                  <a:lnTo>
                    <a:pt x="22" y="97"/>
                  </a:lnTo>
                  <a:lnTo>
                    <a:pt x="22" y="99"/>
                  </a:lnTo>
                  <a:lnTo>
                    <a:pt x="24" y="104"/>
                  </a:lnTo>
                  <a:lnTo>
                    <a:pt x="22" y="106"/>
                  </a:lnTo>
                  <a:lnTo>
                    <a:pt x="24" y="106"/>
                  </a:lnTo>
                  <a:lnTo>
                    <a:pt x="29" y="104"/>
                  </a:lnTo>
                  <a:lnTo>
                    <a:pt x="31" y="104"/>
                  </a:lnTo>
                  <a:lnTo>
                    <a:pt x="31" y="106"/>
                  </a:lnTo>
                  <a:lnTo>
                    <a:pt x="33" y="108"/>
                  </a:lnTo>
                  <a:lnTo>
                    <a:pt x="36" y="104"/>
                  </a:lnTo>
                  <a:lnTo>
                    <a:pt x="38" y="106"/>
                  </a:lnTo>
                  <a:lnTo>
                    <a:pt x="41" y="106"/>
                  </a:lnTo>
                  <a:lnTo>
                    <a:pt x="43" y="104"/>
                  </a:lnTo>
                  <a:lnTo>
                    <a:pt x="43" y="106"/>
                  </a:lnTo>
                  <a:lnTo>
                    <a:pt x="41" y="111"/>
                  </a:lnTo>
                  <a:lnTo>
                    <a:pt x="41" y="116"/>
                  </a:lnTo>
                  <a:lnTo>
                    <a:pt x="38" y="116"/>
                  </a:lnTo>
                  <a:lnTo>
                    <a:pt x="36" y="120"/>
                  </a:lnTo>
                  <a:lnTo>
                    <a:pt x="31" y="123"/>
                  </a:lnTo>
                  <a:lnTo>
                    <a:pt x="29" y="125"/>
                  </a:lnTo>
                  <a:lnTo>
                    <a:pt x="29" y="127"/>
                  </a:lnTo>
                  <a:lnTo>
                    <a:pt x="26" y="127"/>
                  </a:lnTo>
                  <a:lnTo>
                    <a:pt x="24" y="127"/>
                  </a:lnTo>
                  <a:lnTo>
                    <a:pt x="22" y="130"/>
                  </a:lnTo>
                  <a:lnTo>
                    <a:pt x="19" y="132"/>
                  </a:lnTo>
                  <a:lnTo>
                    <a:pt x="17" y="134"/>
                  </a:lnTo>
                  <a:lnTo>
                    <a:pt x="14" y="134"/>
                  </a:lnTo>
                  <a:lnTo>
                    <a:pt x="12" y="137"/>
                  </a:lnTo>
                  <a:lnTo>
                    <a:pt x="12" y="139"/>
                  </a:lnTo>
                  <a:lnTo>
                    <a:pt x="14" y="139"/>
                  </a:lnTo>
                  <a:lnTo>
                    <a:pt x="17" y="137"/>
                  </a:lnTo>
                  <a:lnTo>
                    <a:pt x="19" y="134"/>
                  </a:lnTo>
                  <a:lnTo>
                    <a:pt x="24" y="132"/>
                  </a:lnTo>
                  <a:lnTo>
                    <a:pt x="24" y="130"/>
                  </a:lnTo>
                  <a:lnTo>
                    <a:pt x="26" y="132"/>
                  </a:lnTo>
                  <a:lnTo>
                    <a:pt x="29" y="132"/>
                  </a:lnTo>
                  <a:lnTo>
                    <a:pt x="31" y="130"/>
                  </a:lnTo>
                  <a:lnTo>
                    <a:pt x="33" y="127"/>
                  </a:lnTo>
                  <a:lnTo>
                    <a:pt x="36" y="127"/>
                  </a:lnTo>
                  <a:lnTo>
                    <a:pt x="36" y="125"/>
                  </a:lnTo>
                  <a:lnTo>
                    <a:pt x="43" y="120"/>
                  </a:lnTo>
                  <a:lnTo>
                    <a:pt x="43" y="118"/>
                  </a:lnTo>
                  <a:lnTo>
                    <a:pt x="43" y="116"/>
                  </a:lnTo>
                  <a:lnTo>
                    <a:pt x="48" y="113"/>
                  </a:lnTo>
                  <a:lnTo>
                    <a:pt x="50" y="111"/>
                  </a:lnTo>
                  <a:lnTo>
                    <a:pt x="52" y="111"/>
                  </a:lnTo>
                  <a:lnTo>
                    <a:pt x="52" y="106"/>
                  </a:lnTo>
                  <a:lnTo>
                    <a:pt x="55" y="106"/>
                  </a:lnTo>
                  <a:lnTo>
                    <a:pt x="55" y="104"/>
                  </a:lnTo>
                  <a:lnTo>
                    <a:pt x="52" y="104"/>
                  </a:lnTo>
                  <a:lnTo>
                    <a:pt x="52" y="101"/>
                  </a:lnTo>
                  <a:lnTo>
                    <a:pt x="55" y="99"/>
                  </a:lnTo>
                  <a:lnTo>
                    <a:pt x="57" y="99"/>
                  </a:lnTo>
                  <a:lnTo>
                    <a:pt x="59" y="97"/>
                  </a:lnTo>
                  <a:lnTo>
                    <a:pt x="59" y="92"/>
                  </a:lnTo>
                  <a:lnTo>
                    <a:pt x="67" y="82"/>
                  </a:lnTo>
                  <a:lnTo>
                    <a:pt x="69" y="82"/>
                  </a:lnTo>
                  <a:lnTo>
                    <a:pt x="71" y="82"/>
                  </a:lnTo>
                  <a:lnTo>
                    <a:pt x="71" y="7"/>
                  </a:lnTo>
                  <a:lnTo>
                    <a:pt x="69" y="4"/>
                  </a:lnTo>
                </a:path>
              </a:pathLst>
            </a:custGeom>
            <a:noFill/>
            <a:ln w="9525">
              <a:noFill/>
              <a:miter lim="800000"/>
              <a:headEnd/>
              <a:tailEnd/>
            </a:ln>
          </p:spPr>
          <p:txBody>
            <a:bodyPr/>
            <a:lstStyle/>
            <a:p>
              <a:endParaRPr lang="zh-CN" altLang="en-US">
                <a:latin typeface="Calibri" pitchFamily="34" charset="0"/>
              </a:endParaRPr>
            </a:p>
          </p:txBody>
        </p:sp>
        <p:sp>
          <p:nvSpPr>
            <p:cNvPr id="136456" name="Rectangle 1040"/>
            <p:cNvSpPr>
              <a:spLocks noChangeArrowheads="1"/>
            </p:cNvSpPr>
            <p:nvPr/>
          </p:nvSpPr>
          <p:spPr bwMode="auto">
            <a:xfrm>
              <a:off x="2864759" y="3554526"/>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457" name="Freeform 1041"/>
            <p:cNvSpPr>
              <a:spLocks/>
            </p:cNvSpPr>
            <p:nvPr/>
          </p:nvSpPr>
          <p:spPr bwMode="auto">
            <a:xfrm>
              <a:off x="2864759" y="3554526"/>
              <a:ext cx="0" cy="0"/>
            </a:xfrm>
            <a:custGeom>
              <a:avLst/>
              <a:gdLst>
                <a:gd name="T0" fmla="*/ 0 60000 65536"/>
                <a:gd name="T1" fmla="*/ 0 60000 65536"/>
                <a:gd name="T2" fmla="*/ 0 60000 65536"/>
                <a:gd name="T3" fmla="*/ 0 60000 65536"/>
              </a:gdLst>
              <a:ahLst/>
              <a:cxnLst>
                <a:cxn ang="T0">
                  <a:pos x="0" y="0"/>
                </a:cxn>
                <a:cxn ang="T1">
                  <a:pos x="0" y="0"/>
                </a:cxn>
                <a:cxn ang="T2">
                  <a:pos x="0" y="0"/>
                </a:cxn>
                <a:cxn ang="T3">
                  <a:pos x="0" y="0"/>
                </a:cxn>
              </a:cxnLst>
              <a:rect l="0" t="0" r="0" b="0"/>
              <a:pathLst>
                <a:path>
                  <a:moveTo>
                    <a:pt x="0" y="0"/>
                  </a:move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458" name="Freeform 1042"/>
            <p:cNvSpPr>
              <a:spLocks/>
            </p:cNvSpPr>
            <p:nvPr/>
          </p:nvSpPr>
          <p:spPr bwMode="auto">
            <a:xfrm>
              <a:off x="2850472" y="3554526"/>
              <a:ext cx="14288" cy="30163"/>
            </a:xfrm>
            <a:custGeom>
              <a:avLst/>
              <a:gdLst>
                <a:gd name="T0" fmla="*/ 11113 w 9"/>
                <a:gd name="T1" fmla="*/ 4763 h 19"/>
                <a:gd name="T2" fmla="*/ 3175 w 9"/>
                <a:gd name="T3" fmla="*/ 12700 h 19"/>
                <a:gd name="T4" fmla="*/ 3175 w 9"/>
                <a:gd name="T5" fmla="*/ 12700 h 19"/>
                <a:gd name="T6" fmla="*/ 0 w 9"/>
                <a:gd name="T7" fmla="*/ 23813 h 19"/>
                <a:gd name="T8" fmla="*/ 0 w 9"/>
                <a:gd name="T9" fmla="*/ 23813 h 19"/>
                <a:gd name="T10" fmla="*/ 3175 w 9"/>
                <a:gd name="T11" fmla="*/ 23813 h 19"/>
                <a:gd name="T12" fmla="*/ 3175 w 9"/>
                <a:gd name="T13" fmla="*/ 26988 h 19"/>
                <a:gd name="T14" fmla="*/ 3175 w 9"/>
                <a:gd name="T15" fmla="*/ 26988 h 19"/>
                <a:gd name="T16" fmla="*/ 0 w 9"/>
                <a:gd name="T17" fmla="*/ 26988 h 19"/>
                <a:gd name="T18" fmla="*/ 0 w 9"/>
                <a:gd name="T19" fmla="*/ 30163 h 19"/>
                <a:gd name="T20" fmla="*/ 3175 w 9"/>
                <a:gd name="T21" fmla="*/ 30163 h 19"/>
                <a:gd name="T22" fmla="*/ 11113 w 9"/>
                <a:gd name="T23" fmla="*/ 26988 h 19"/>
                <a:gd name="T24" fmla="*/ 14288 w 9"/>
                <a:gd name="T25" fmla="*/ 19050 h 19"/>
                <a:gd name="T26" fmla="*/ 14288 w 9"/>
                <a:gd name="T27" fmla="*/ 0 h 19"/>
                <a:gd name="T28" fmla="*/ 14288 w 9"/>
                <a:gd name="T29" fmla="*/ 4763 h 19"/>
                <a:gd name="T30" fmla="*/ 11113 w 9"/>
                <a:gd name="T31" fmla="*/ 4763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
                <a:gd name="T49" fmla="*/ 0 h 19"/>
                <a:gd name="T50" fmla="*/ 9 w 9"/>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 h="19">
                  <a:moveTo>
                    <a:pt x="7" y="3"/>
                  </a:moveTo>
                  <a:lnTo>
                    <a:pt x="2" y="8"/>
                  </a:lnTo>
                  <a:lnTo>
                    <a:pt x="0" y="15"/>
                  </a:lnTo>
                  <a:lnTo>
                    <a:pt x="2" y="15"/>
                  </a:lnTo>
                  <a:lnTo>
                    <a:pt x="2" y="17"/>
                  </a:lnTo>
                  <a:lnTo>
                    <a:pt x="0" y="17"/>
                  </a:lnTo>
                  <a:lnTo>
                    <a:pt x="0" y="19"/>
                  </a:lnTo>
                  <a:lnTo>
                    <a:pt x="2" y="19"/>
                  </a:lnTo>
                  <a:lnTo>
                    <a:pt x="7" y="17"/>
                  </a:lnTo>
                  <a:lnTo>
                    <a:pt x="9" y="12"/>
                  </a:lnTo>
                  <a:lnTo>
                    <a:pt x="9" y="0"/>
                  </a:lnTo>
                  <a:lnTo>
                    <a:pt x="9" y="3"/>
                  </a:lnTo>
                  <a:lnTo>
                    <a:pt x="7"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59" name="Freeform 1043"/>
            <p:cNvSpPr>
              <a:spLocks/>
            </p:cNvSpPr>
            <p:nvPr/>
          </p:nvSpPr>
          <p:spPr bwMode="auto">
            <a:xfrm>
              <a:off x="2850472" y="3554526"/>
              <a:ext cx="14288" cy="30163"/>
            </a:xfrm>
            <a:custGeom>
              <a:avLst/>
              <a:gdLst>
                <a:gd name="T0" fmla="*/ 11113 w 9"/>
                <a:gd name="T1" fmla="*/ 4763 h 19"/>
                <a:gd name="T2" fmla="*/ 3175 w 9"/>
                <a:gd name="T3" fmla="*/ 12700 h 19"/>
                <a:gd name="T4" fmla="*/ 3175 w 9"/>
                <a:gd name="T5" fmla="*/ 12700 h 19"/>
                <a:gd name="T6" fmla="*/ 0 w 9"/>
                <a:gd name="T7" fmla="*/ 23813 h 19"/>
                <a:gd name="T8" fmla="*/ 0 w 9"/>
                <a:gd name="T9" fmla="*/ 23813 h 19"/>
                <a:gd name="T10" fmla="*/ 3175 w 9"/>
                <a:gd name="T11" fmla="*/ 23813 h 19"/>
                <a:gd name="T12" fmla="*/ 3175 w 9"/>
                <a:gd name="T13" fmla="*/ 26988 h 19"/>
                <a:gd name="T14" fmla="*/ 3175 w 9"/>
                <a:gd name="T15" fmla="*/ 26988 h 19"/>
                <a:gd name="T16" fmla="*/ 0 w 9"/>
                <a:gd name="T17" fmla="*/ 26988 h 19"/>
                <a:gd name="T18" fmla="*/ 0 w 9"/>
                <a:gd name="T19" fmla="*/ 30163 h 19"/>
                <a:gd name="T20" fmla="*/ 3175 w 9"/>
                <a:gd name="T21" fmla="*/ 30163 h 19"/>
                <a:gd name="T22" fmla="*/ 11113 w 9"/>
                <a:gd name="T23" fmla="*/ 26988 h 19"/>
                <a:gd name="T24" fmla="*/ 14288 w 9"/>
                <a:gd name="T25" fmla="*/ 19050 h 19"/>
                <a:gd name="T26" fmla="*/ 14288 w 9"/>
                <a:gd name="T27" fmla="*/ 0 h 19"/>
                <a:gd name="T28" fmla="*/ 14288 w 9"/>
                <a:gd name="T29" fmla="*/ 4763 h 19"/>
                <a:gd name="T30" fmla="*/ 11113 w 9"/>
                <a:gd name="T31" fmla="*/ 4763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
                <a:gd name="T49" fmla="*/ 0 h 19"/>
                <a:gd name="T50" fmla="*/ 9 w 9"/>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 h="19">
                  <a:moveTo>
                    <a:pt x="7" y="3"/>
                  </a:moveTo>
                  <a:lnTo>
                    <a:pt x="2" y="8"/>
                  </a:lnTo>
                  <a:lnTo>
                    <a:pt x="0" y="15"/>
                  </a:lnTo>
                  <a:lnTo>
                    <a:pt x="2" y="15"/>
                  </a:lnTo>
                  <a:lnTo>
                    <a:pt x="2" y="17"/>
                  </a:lnTo>
                  <a:lnTo>
                    <a:pt x="0" y="17"/>
                  </a:lnTo>
                  <a:lnTo>
                    <a:pt x="0" y="19"/>
                  </a:lnTo>
                  <a:lnTo>
                    <a:pt x="2" y="19"/>
                  </a:lnTo>
                  <a:lnTo>
                    <a:pt x="7" y="17"/>
                  </a:lnTo>
                  <a:lnTo>
                    <a:pt x="9" y="12"/>
                  </a:lnTo>
                  <a:lnTo>
                    <a:pt x="9" y="0"/>
                  </a:lnTo>
                  <a:lnTo>
                    <a:pt x="9" y="3"/>
                  </a:lnTo>
                  <a:lnTo>
                    <a:pt x="7" y="3"/>
                  </a:lnTo>
                </a:path>
              </a:pathLst>
            </a:custGeom>
            <a:noFill/>
            <a:ln w="9525">
              <a:noFill/>
              <a:miter lim="800000"/>
              <a:headEnd/>
              <a:tailEnd/>
            </a:ln>
          </p:spPr>
          <p:txBody>
            <a:bodyPr/>
            <a:lstStyle/>
            <a:p>
              <a:endParaRPr lang="zh-CN" altLang="en-US">
                <a:latin typeface="Calibri" pitchFamily="34" charset="0"/>
              </a:endParaRPr>
            </a:p>
          </p:txBody>
        </p:sp>
        <p:sp>
          <p:nvSpPr>
            <p:cNvPr id="136460" name="Freeform 1044"/>
            <p:cNvSpPr>
              <a:spLocks/>
            </p:cNvSpPr>
            <p:nvPr/>
          </p:nvSpPr>
          <p:spPr bwMode="auto">
            <a:xfrm>
              <a:off x="1478872" y="3878376"/>
              <a:ext cx="0" cy="3175"/>
            </a:xfrm>
            <a:custGeom>
              <a:avLst/>
              <a:gdLst>
                <a:gd name="T0" fmla="*/ 0 h 2"/>
                <a:gd name="T1" fmla="*/ 3175 h 2"/>
                <a:gd name="T2" fmla="*/ 0 h 2"/>
                <a:gd name="T3" fmla="*/ 0 h 2"/>
                <a:gd name="T4" fmla="*/ 0 h 2"/>
                <a:gd name="T5" fmla="*/ 0 60000 65536"/>
                <a:gd name="T6" fmla="*/ 0 60000 65536"/>
                <a:gd name="T7" fmla="*/ 0 60000 65536"/>
                <a:gd name="T8" fmla="*/ 0 60000 65536"/>
                <a:gd name="T9" fmla="*/ 0 60000 65536"/>
                <a:gd name="T10" fmla="*/ 0 h 2"/>
                <a:gd name="T11" fmla="*/ 2 h 2"/>
              </a:gdLst>
              <a:ahLst/>
              <a:cxnLst>
                <a:cxn ang="T5">
                  <a:pos x="0" y="T0"/>
                </a:cxn>
                <a:cxn ang="T6">
                  <a:pos x="0" y="T1"/>
                </a:cxn>
                <a:cxn ang="T7">
                  <a:pos x="0" y="T2"/>
                </a:cxn>
                <a:cxn ang="T8">
                  <a:pos x="0" y="T3"/>
                </a:cxn>
                <a:cxn ang="T9">
                  <a:pos x="0" y="T4"/>
                </a:cxn>
              </a:cxnLst>
              <a:rect l="0" t="T10" r="0" b="T11"/>
              <a:pathLst>
                <a:path h="2">
                  <a:moveTo>
                    <a:pt x="0" y="0"/>
                  </a:moveTo>
                  <a:lnTo>
                    <a:pt x="0" y="2"/>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61" name="Freeform 1045"/>
            <p:cNvSpPr>
              <a:spLocks/>
            </p:cNvSpPr>
            <p:nvPr/>
          </p:nvSpPr>
          <p:spPr bwMode="auto">
            <a:xfrm>
              <a:off x="1482047" y="3881551"/>
              <a:ext cx="3175" cy="4763"/>
            </a:xfrm>
            <a:custGeom>
              <a:avLst/>
              <a:gdLst>
                <a:gd name="T0" fmla="*/ 0 w 2"/>
                <a:gd name="T1" fmla="*/ 0 h 3"/>
                <a:gd name="T2" fmla="*/ 3175 w 2"/>
                <a:gd name="T3" fmla="*/ 4763 h 3"/>
                <a:gd name="T4" fmla="*/ 3175 w 2"/>
                <a:gd name="T5" fmla="*/ 4763 h 3"/>
                <a:gd name="T6" fmla="*/ 3175 w 2"/>
                <a:gd name="T7" fmla="*/ 0 h 3"/>
                <a:gd name="T8" fmla="*/ 0 w 2"/>
                <a:gd name="T9" fmla="*/ 0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0" y="0"/>
                  </a:moveTo>
                  <a:lnTo>
                    <a:pt x="2" y="3"/>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62" name="Freeform 1046"/>
            <p:cNvSpPr>
              <a:spLocks/>
            </p:cNvSpPr>
            <p:nvPr/>
          </p:nvSpPr>
          <p:spPr bwMode="auto">
            <a:xfrm>
              <a:off x="1489984" y="3881551"/>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0" b="0"/>
              <a:pathLst>
                <a:path>
                  <a:moveTo>
                    <a:pt x="0" y="0"/>
                  </a:move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63" name="Freeform 1047"/>
            <p:cNvSpPr>
              <a:spLocks/>
            </p:cNvSpPr>
            <p:nvPr/>
          </p:nvSpPr>
          <p:spPr bwMode="auto">
            <a:xfrm>
              <a:off x="1493159" y="3878376"/>
              <a:ext cx="3175" cy="3175"/>
            </a:xfrm>
            <a:custGeom>
              <a:avLst/>
              <a:gdLst>
                <a:gd name="T0" fmla="*/ 0 w 2"/>
                <a:gd name="T1" fmla="*/ 3175 h 2"/>
                <a:gd name="T2" fmla="*/ 0 w 2"/>
                <a:gd name="T3" fmla="*/ 3175 h 2"/>
                <a:gd name="T4" fmla="*/ 3175 w 2"/>
                <a:gd name="T5" fmla="*/ 3175 h 2"/>
                <a:gd name="T6" fmla="*/ 3175 w 2"/>
                <a:gd name="T7" fmla="*/ 3175 h 2"/>
                <a:gd name="T8" fmla="*/ 0 w 2"/>
                <a:gd name="T9" fmla="*/ 0 h 2"/>
                <a:gd name="T10" fmla="*/ 0 w 2"/>
                <a:gd name="T11" fmla="*/ 3175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2"/>
                  </a:moveTo>
                  <a:lnTo>
                    <a:pt x="0" y="2"/>
                  </a:lnTo>
                  <a:lnTo>
                    <a:pt x="2" y="2"/>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64" name="Rectangle 1048"/>
            <p:cNvSpPr>
              <a:spLocks noChangeArrowheads="1"/>
            </p:cNvSpPr>
            <p:nvPr/>
          </p:nvSpPr>
          <p:spPr bwMode="auto">
            <a:xfrm>
              <a:off x="1496334" y="3878376"/>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465" name="Freeform 1049"/>
            <p:cNvSpPr>
              <a:spLocks/>
            </p:cNvSpPr>
            <p:nvPr/>
          </p:nvSpPr>
          <p:spPr bwMode="auto">
            <a:xfrm>
              <a:off x="1443947" y="3960926"/>
              <a:ext cx="4763" cy="3175"/>
            </a:xfrm>
            <a:custGeom>
              <a:avLst/>
              <a:gdLst>
                <a:gd name="T0" fmla="*/ 4763 w 3"/>
                <a:gd name="T1" fmla="*/ 0 h 2"/>
                <a:gd name="T2" fmla="*/ 0 w 3"/>
                <a:gd name="T3" fmla="*/ 3175 h 2"/>
                <a:gd name="T4" fmla="*/ 4763 w 3"/>
                <a:gd name="T5" fmla="*/ 3175 h 2"/>
                <a:gd name="T6" fmla="*/ 4763 w 3"/>
                <a:gd name="T7" fmla="*/ 0 h 2"/>
                <a:gd name="T8" fmla="*/ 476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3" y="0"/>
                  </a:moveTo>
                  <a:lnTo>
                    <a:pt x="0" y="2"/>
                  </a:lnTo>
                  <a:lnTo>
                    <a:pt x="3" y="2"/>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66" name="Freeform 1050"/>
            <p:cNvSpPr>
              <a:spLocks/>
            </p:cNvSpPr>
            <p:nvPr/>
          </p:nvSpPr>
          <p:spPr bwMode="auto">
            <a:xfrm>
              <a:off x="1451884" y="3972038"/>
              <a:ext cx="3175" cy="4763"/>
            </a:xfrm>
            <a:custGeom>
              <a:avLst/>
              <a:gdLst>
                <a:gd name="T0" fmla="*/ 0 w 2"/>
                <a:gd name="T1" fmla="*/ 0 h 3"/>
                <a:gd name="T2" fmla="*/ 0 w 2"/>
                <a:gd name="T3" fmla="*/ 4763 h 3"/>
                <a:gd name="T4" fmla="*/ 3175 w 2"/>
                <a:gd name="T5" fmla="*/ 0 h 3"/>
                <a:gd name="T6" fmla="*/ 0 w 2"/>
                <a:gd name="T7" fmla="*/ 0 h 3"/>
                <a:gd name="T8" fmla="*/ 0 w 2"/>
                <a:gd name="T9" fmla="*/ 0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0" y="0"/>
                  </a:moveTo>
                  <a:lnTo>
                    <a:pt x="0" y="3"/>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67" name="Freeform 1051"/>
            <p:cNvSpPr>
              <a:spLocks/>
            </p:cNvSpPr>
            <p:nvPr/>
          </p:nvSpPr>
          <p:spPr bwMode="auto">
            <a:xfrm>
              <a:off x="1443947" y="3976801"/>
              <a:ext cx="4763" cy="0"/>
            </a:xfrm>
            <a:custGeom>
              <a:avLst/>
              <a:gdLst>
                <a:gd name="T0" fmla="*/ 0 w 3"/>
                <a:gd name="T1" fmla="*/ 4763 w 3"/>
                <a:gd name="T2" fmla="*/ 4763 w 3"/>
                <a:gd name="T3" fmla="*/ 4763 w 3"/>
                <a:gd name="T4" fmla="*/ 0 w 3"/>
                <a:gd name="T5" fmla="*/ 0 60000 65536"/>
                <a:gd name="T6" fmla="*/ 0 60000 65536"/>
                <a:gd name="T7" fmla="*/ 0 60000 65536"/>
                <a:gd name="T8" fmla="*/ 0 60000 65536"/>
                <a:gd name="T9" fmla="*/ 0 60000 65536"/>
                <a:gd name="T10" fmla="*/ 0 w 3"/>
                <a:gd name="T11" fmla="*/ 3 w 3"/>
              </a:gdLst>
              <a:ahLst/>
              <a:cxnLst>
                <a:cxn ang="T5">
                  <a:pos x="T0" y="0"/>
                </a:cxn>
                <a:cxn ang="T6">
                  <a:pos x="T1" y="0"/>
                </a:cxn>
                <a:cxn ang="T7">
                  <a:pos x="T2" y="0"/>
                </a:cxn>
                <a:cxn ang="T8">
                  <a:pos x="T3" y="0"/>
                </a:cxn>
                <a:cxn ang="T9">
                  <a:pos x="T4" y="0"/>
                </a:cxn>
              </a:cxnLst>
              <a:rect l="T10" t="0" r="T11" b="0"/>
              <a:pathLst>
                <a:path w="3">
                  <a:moveTo>
                    <a:pt x="0" y="0"/>
                  </a:move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68" name="Freeform 1053"/>
            <p:cNvSpPr>
              <a:spLocks/>
            </p:cNvSpPr>
            <p:nvPr/>
          </p:nvSpPr>
          <p:spPr bwMode="auto">
            <a:xfrm>
              <a:off x="1418547" y="4521313"/>
              <a:ext cx="3175" cy="3175"/>
            </a:xfrm>
            <a:custGeom>
              <a:avLst/>
              <a:gdLst>
                <a:gd name="T0" fmla="*/ 3175 w 2"/>
                <a:gd name="T1" fmla="*/ 0 h 2"/>
                <a:gd name="T2" fmla="*/ 0 w 2"/>
                <a:gd name="T3" fmla="*/ 0 h 2"/>
                <a:gd name="T4" fmla="*/ 3175 w 2"/>
                <a:gd name="T5" fmla="*/ 3175 h 2"/>
                <a:gd name="T6" fmla="*/ 3175 w 2"/>
                <a:gd name="T7" fmla="*/ 0 h 2"/>
                <a:gd name="T8" fmla="*/ 3175 w 2"/>
                <a:gd name="T9" fmla="*/ 0 h 2"/>
                <a:gd name="T10" fmla="*/ 3175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2" y="0"/>
                  </a:moveTo>
                  <a:lnTo>
                    <a:pt x="0" y="0"/>
                  </a:lnTo>
                  <a:lnTo>
                    <a:pt x="2" y="2"/>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69" name="Freeform 1054"/>
            <p:cNvSpPr>
              <a:spLocks/>
            </p:cNvSpPr>
            <p:nvPr/>
          </p:nvSpPr>
          <p:spPr bwMode="auto">
            <a:xfrm>
              <a:off x="1421722" y="4513376"/>
              <a:ext cx="3175" cy="3175"/>
            </a:xfrm>
            <a:custGeom>
              <a:avLst/>
              <a:gdLst>
                <a:gd name="T0" fmla="*/ 0 w 2"/>
                <a:gd name="T1" fmla="*/ 3175 h 2"/>
                <a:gd name="T2" fmla="*/ 3175 w 2"/>
                <a:gd name="T3" fmla="*/ 3175 h 2"/>
                <a:gd name="T4" fmla="*/ 3175 w 2"/>
                <a:gd name="T5" fmla="*/ 3175 h 2"/>
                <a:gd name="T6" fmla="*/ 3175 w 2"/>
                <a:gd name="T7" fmla="*/ 0 h 2"/>
                <a:gd name="T8" fmla="*/ 0 w 2"/>
                <a:gd name="T9" fmla="*/ 3175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0" y="2"/>
                  </a:moveTo>
                  <a:lnTo>
                    <a:pt x="2" y="2"/>
                  </a:lnTo>
                  <a:lnTo>
                    <a:pt x="2"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70" name="Freeform 1055"/>
            <p:cNvSpPr>
              <a:spLocks/>
            </p:cNvSpPr>
            <p:nvPr/>
          </p:nvSpPr>
          <p:spPr bwMode="auto">
            <a:xfrm>
              <a:off x="1424897" y="4521313"/>
              <a:ext cx="4763" cy="0"/>
            </a:xfrm>
            <a:custGeom>
              <a:avLst/>
              <a:gdLst>
                <a:gd name="T0" fmla="*/ 4763 w 3"/>
                <a:gd name="T1" fmla="*/ 0 w 3"/>
                <a:gd name="T2" fmla="*/ 0 w 3"/>
                <a:gd name="T3" fmla="*/ 0 w 3"/>
                <a:gd name="T4" fmla="*/ 4763 w 3"/>
                <a:gd name="T5" fmla="*/ 0 60000 65536"/>
                <a:gd name="T6" fmla="*/ 0 60000 65536"/>
                <a:gd name="T7" fmla="*/ 0 60000 65536"/>
                <a:gd name="T8" fmla="*/ 0 60000 65536"/>
                <a:gd name="T9" fmla="*/ 0 60000 65536"/>
                <a:gd name="T10" fmla="*/ 0 w 3"/>
                <a:gd name="T11" fmla="*/ 3 w 3"/>
              </a:gdLst>
              <a:ahLst/>
              <a:cxnLst>
                <a:cxn ang="T5">
                  <a:pos x="T0" y="0"/>
                </a:cxn>
                <a:cxn ang="T6">
                  <a:pos x="T1" y="0"/>
                </a:cxn>
                <a:cxn ang="T7">
                  <a:pos x="T2" y="0"/>
                </a:cxn>
                <a:cxn ang="T8">
                  <a:pos x="T3" y="0"/>
                </a:cxn>
                <a:cxn ang="T9">
                  <a:pos x="T4" y="0"/>
                </a:cxn>
              </a:cxnLst>
              <a:rect l="T10" t="0" r="T11" b="0"/>
              <a:pathLst>
                <a:path w="3">
                  <a:moveTo>
                    <a:pt x="3" y="0"/>
                  </a:moveTo>
                  <a:lnTo>
                    <a:pt x="0" y="0"/>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71" name="Freeform 1056"/>
            <p:cNvSpPr>
              <a:spLocks/>
            </p:cNvSpPr>
            <p:nvPr/>
          </p:nvSpPr>
          <p:spPr bwMode="auto">
            <a:xfrm>
              <a:off x="1429659" y="4524488"/>
              <a:ext cx="3175" cy="3175"/>
            </a:xfrm>
            <a:custGeom>
              <a:avLst/>
              <a:gdLst>
                <a:gd name="T0" fmla="*/ 3175 w 2"/>
                <a:gd name="T1" fmla="*/ 0 h 2"/>
                <a:gd name="T2" fmla="*/ 0 w 2"/>
                <a:gd name="T3" fmla="*/ 3175 h 2"/>
                <a:gd name="T4" fmla="*/ 0 w 2"/>
                <a:gd name="T5" fmla="*/ 3175 h 2"/>
                <a:gd name="T6" fmla="*/ 3175 w 2"/>
                <a:gd name="T7" fmla="*/ 3175 h 2"/>
                <a:gd name="T8" fmla="*/ 3175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0"/>
                  </a:moveTo>
                  <a:lnTo>
                    <a:pt x="0" y="2"/>
                  </a:lnTo>
                  <a:lnTo>
                    <a:pt x="2" y="2"/>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72" name="Rectangle 1057"/>
            <p:cNvSpPr>
              <a:spLocks noChangeArrowheads="1"/>
            </p:cNvSpPr>
            <p:nvPr/>
          </p:nvSpPr>
          <p:spPr bwMode="auto">
            <a:xfrm>
              <a:off x="1429659" y="4532426"/>
              <a:ext cx="3175" cy="3175"/>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473" name="Freeform 1058"/>
            <p:cNvSpPr>
              <a:spLocks/>
            </p:cNvSpPr>
            <p:nvPr/>
          </p:nvSpPr>
          <p:spPr bwMode="auto">
            <a:xfrm>
              <a:off x="1429659" y="4540363"/>
              <a:ext cx="3175" cy="0"/>
            </a:xfrm>
            <a:custGeom>
              <a:avLst/>
              <a:gdLst>
                <a:gd name="T0" fmla="*/ 0 w 2"/>
                <a:gd name="T1" fmla="*/ 3175 w 2"/>
                <a:gd name="T2" fmla="*/ 3175 w 2"/>
                <a:gd name="T3" fmla="*/ 3175 w 2"/>
                <a:gd name="T4" fmla="*/ 0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0" y="0"/>
                  </a:move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74" name="Rectangle 1059"/>
            <p:cNvSpPr>
              <a:spLocks noChangeArrowheads="1"/>
            </p:cNvSpPr>
            <p:nvPr/>
          </p:nvSpPr>
          <p:spPr bwMode="auto">
            <a:xfrm>
              <a:off x="1429659" y="4546713"/>
              <a:ext cx="3175"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475" name="Freeform 1060"/>
            <p:cNvSpPr>
              <a:spLocks/>
            </p:cNvSpPr>
            <p:nvPr/>
          </p:nvSpPr>
          <p:spPr bwMode="auto">
            <a:xfrm>
              <a:off x="1424897" y="4551476"/>
              <a:ext cx="4763" cy="0"/>
            </a:xfrm>
            <a:custGeom>
              <a:avLst/>
              <a:gdLst>
                <a:gd name="T0" fmla="*/ 0 w 3"/>
                <a:gd name="T1" fmla="*/ 0 w 3"/>
                <a:gd name="T2" fmla="*/ 4763 w 3"/>
                <a:gd name="T3" fmla="*/ 4763 w 3"/>
                <a:gd name="T4" fmla="*/ 4763 w 3"/>
                <a:gd name="T5" fmla="*/ 0 w 3"/>
                <a:gd name="T6" fmla="*/ 0 60000 65536"/>
                <a:gd name="T7" fmla="*/ 0 60000 65536"/>
                <a:gd name="T8" fmla="*/ 0 60000 65536"/>
                <a:gd name="T9" fmla="*/ 0 60000 65536"/>
                <a:gd name="T10" fmla="*/ 0 60000 65536"/>
                <a:gd name="T11" fmla="*/ 0 60000 65536"/>
                <a:gd name="T12" fmla="*/ 0 w 3"/>
                <a:gd name="T13" fmla="*/ 3 w 3"/>
              </a:gdLst>
              <a:ahLst/>
              <a:cxnLst>
                <a:cxn ang="T6">
                  <a:pos x="T0" y="0"/>
                </a:cxn>
                <a:cxn ang="T7">
                  <a:pos x="T1" y="0"/>
                </a:cxn>
                <a:cxn ang="T8">
                  <a:pos x="T2" y="0"/>
                </a:cxn>
                <a:cxn ang="T9">
                  <a:pos x="T3" y="0"/>
                </a:cxn>
                <a:cxn ang="T10">
                  <a:pos x="T4" y="0"/>
                </a:cxn>
                <a:cxn ang="T11">
                  <a:pos x="T5" y="0"/>
                </a:cxn>
              </a:cxnLst>
              <a:rect l="T12" t="0" r="T13" b="0"/>
              <a:pathLst>
                <a:path w="3">
                  <a:moveTo>
                    <a:pt x="0" y="0"/>
                  </a:moveTo>
                  <a:lnTo>
                    <a:pt x="0" y="0"/>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76" name="Rectangle 1061"/>
            <p:cNvSpPr>
              <a:spLocks noChangeArrowheads="1"/>
            </p:cNvSpPr>
            <p:nvPr/>
          </p:nvSpPr>
          <p:spPr bwMode="auto">
            <a:xfrm>
              <a:off x="1424897" y="4551476"/>
              <a:ext cx="1588" cy="3175"/>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477" name="Freeform 1062"/>
            <p:cNvSpPr>
              <a:spLocks/>
            </p:cNvSpPr>
            <p:nvPr/>
          </p:nvSpPr>
          <p:spPr bwMode="auto">
            <a:xfrm>
              <a:off x="647022" y="3941876"/>
              <a:ext cx="4763" cy="7938"/>
            </a:xfrm>
            <a:custGeom>
              <a:avLst/>
              <a:gdLst>
                <a:gd name="T0" fmla="*/ 4763 w 3"/>
                <a:gd name="T1" fmla="*/ 4763 h 5"/>
                <a:gd name="T2" fmla="*/ 0 w 3"/>
                <a:gd name="T3" fmla="*/ 0 h 5"/>
                <a:gd name="T4" fmla="*/ 0 w 3"/>
                <a:gd name="T5" fmla="*/ 0 h 5"/>
                <a:gd name="T6" fmla="*/ 0 w 3"/>
                <a:gd name="T7" fmla="*/ 4763 h 5"/>
                <a:gd name="T8" fmla="*/ 0 w 3"/>
                <a:gd name="T9" fmla="*/ 7938 h 5"/>
                <a:gd name="T10" fmla="*/ 0 w 3"/>
                <a:gd name="T11" fmla="*/ 7938 h 5"/>
                <a:gd name="T12" fmla="*/ 4763 w 3"/>
                <a:gd name="T13" fmla="*/ 4763 h 5"/>
                <a:gd name="T14" fmla="*/ 4763 w 3"/>
                <a:gd name="T15" fmla="*/ 4763 h 5"/>
                <a:gd name="T16" fmla="*/ 4763 w 3"/>
                <a:gd name="T17" fmla="*/ 476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5"/>
                <a:gd name="T29" fmla="*/ 3 w 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5">
                  <a:moveTo>
                    <a:pt x="3" y="3"/>
                  </a:moveTo>
                  <a:lnTo>
                    <a:pt x="0" y="0"/>
                  </a:lnTo>
                  <a:lnTo>
                    <a:pt x="0" y="3"/>
                  </a:lnTo>
                  <a:lnTo>
                    <a:pt x="0" y="5"/>
                  </a:lnTo>
                  <a:lnTo>
                    <a:pt x="3"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78" name="Freeform 1063"/>
            <p:cNvSpPr>
              <a:spLocks/>
            </p:cNvSpPr>
            <p:nvPr/>
          </p:nvSpPr>
          <p:spPr bwMode="auto">
            <a:xfrm>
              <a:off x="643847" y="3938701"/>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0" b="0"/>
              <a:pathLst>
                <a:path>
                  <a:moveTo>
                    <a:pt x="0" y="0"/>
                  </a:move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79" name="Rectangle 1064"/>
            <p:cNvSpPr>
              <a:spLocks noChangeArrowheads="1"/>
            </p:cNvSpPr>
            <p:nvPr/>
          </p:nvSpPr>
          <p:spPr bwMode="auto">
            <a:xfrm>
              <a:off x="640672" y="3933938"/>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480" name="Freeform 1065"/>
            <p:cNvSpPr>
              <a:spLocks/>
            </p:cNvSpPr>
            <p:nvPr/>
          </p:nvSpPr>
          <p:spPr bwMode="auto">
            <a:xfrm>
              <a:off x="632734" y="3933938"/>
              <a:ext cx="3175" cy="0"/>
            </a:xfrm>
            <a:custGeom>
              <a:avLst/>
              <a:gdLst>
                <a:gd name="T0" fmla="*/ 0 w 2"/>
                <a:gd name="T1" fmla="*/ 0 w 2"/>
                <a:gd name="T2" fmla="*/ 3175 w 2"/>
                <a:gd name="T3" fmla="*/ 0 w 2"/>
                <a:gd name="T4" fmla="*/ 0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0" y="0"/>
                  </a:moveTo>
                  <a:lnTo>
                    <a:pt x="0"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81" name="Freeform 1066"/>
            <p:cNvSpPr>
              <a:spLocks/>
            </p:cNvSpPr>
            <p:nvPr/>
          </p:nvSpPr>
          <p:spPr bwMode="auto">
            <a:xfrm>
              <a:off x="624797" y="3927588"/>
              <a:ext cx="0" cy="3175"/>
            </a:xfrm>
            <a:custGeom>
              <a:avLst/>
              <a:gdLst>
                <a:gd name="T0" fmla="*/ 0 h 2"/>
                <a:gd name="T1" fmla="*/ 3175 h 2"/>
                <a:gd name="T2" fmla="*/ 0 h 2"/>
                <a:gd name="T3" fmla="*/ 0 h 2"/>
                <a:gd name="T4" fmla="*/ 0 h 2"/>
                <a:gd name="T5" fmla="*/ 0 60000 65536"/>
                <a:gd name="T6" fmla="*/ 0 60000 65536"/>
                <a:gd name="T7" fmla="*/ 0 60000 65536"/>
                <a:gd name="T8" fmla="*/ 0 60000 65536"/>
                <a:gd name="T9" fmla="*/ 0 60000 65536"/>
                <a:gd name="T10" fmla="*/ 0 h 2"/>
                <a:gd name="T11" fmla="*/ 2 h 2"/>
              </a:gdLst>
              <a:ahLst/>
              <a:cxnLst>
                <a:cxn ang="T5">
                  <a:pos x="0" y="T0"/>
                </a:cxn>
                <a:cxn ang="T6">
                  <a:pos x="0" y="T1"/>
                </a:cxn>
                <a:cxn ang="T7">
                  <a:pos x="0" y="T2"/>
                </a:cxn>
                <a:cxn ang="T8">
                  <a:pos x="0" y="T3"/>
                </a:cxn>
                <a:cxn ang="T9">
                  <a:pos x="0" y="T4"/>
                </a:cxn>
              </a:cxnLst>
              <a:rect l="0" t="T10" r="0" b="T11"/>
              <a:pathLst>
                <a:path h="2">
                  <a:moveTo>
                    <a:pt x="0" y="0"/>
                  </a:moveTo>
                  <a:lnTo>
                    <a:pt x="0" y="2"/>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82" name="Rectangle 1067"/>
            <p:cNvSpPr>
              <a:spLocks noChangeArrowheads="1"/>
            </p:cNvSpPr>
            <p:nvPr/>
          </p:nvSpPr>
          <p:spPr bwMode="auto">
            <a:xfrm>
              <a:off x="572409" y="3908538"/>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483" name="Freeform 1068"/>
            <p:cNvSpPr>
              <a:spLocks/>
            </p:cNvSpPr>
            <p:nvPr/>
          </p:nvSpPr>
          <p:spPr bwMode="auto">
            <a:xfrm>
              <a:off x="1166134" y="4505438"/>
              <a:ext cx="11113" cy="4763"/>
            </a:xfrm>
            <a:custGeom>
              <a:avLst/>
              <a:gdLst>
                <a:gd name="T0" fmla="*/ 3175 w 7"/>
                <a:gd name="T1" fmla="*/ 0 h 3"/>
                <a:gd name="T2" fmla="*/ 0 w 7"/>
                <a:gd name="T3" fmla="*/ 0 h 3"/>
                <a:gd name="T4" fmla="*/ 0 w 7"/>
                <a:gd name="T5" fmla="*/ 0 h 3"/>
                <a:gd name="T6" fmla="*/ 0 w 7"/>
                <a:gd name="T7" fmla="*/ 0 h 3"/>
                <a:gd name="T8" fmla="*/ 3175 w 7"/>
                <a:gd name="T9" fmla="*/ 0 h 3"/>
                <a:gd name="T10" fmla="*/ 7938 w 7"/>
                <a:gd name="T11" fmla="*/ 4763 h 3"/>
                <a:gd name="T12" fmla="*/ 7938 w 7"/>
                <a:gd name="T13" fmla="*/ 4763 h 3"/>
                <a:gd name="T14" fmla="*/ 11113 w 7"/>
                <a:gd name="T15" fmla="*/ 4763 h 3"/>
                <a:gd name="T16" fmla="*/ 11113 w 7"/>
                <a:gd name="T17" fmla="*/ 4763 h 3"/>
                <a:gd name="T18" fmla="*/ 7938 w 7"/>
                <a:gd name="T19" fmla="*/ 0 h 3"/>
                <a:gd name="T20" fmla="*/ 3175 w 7"/>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3"/>
                <a:gd name="T35" fmla="*/ 7 w 7"/>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3">
                  <a:moveTo>
                    <a:pt x="2" y="0"/>
                  </a:moveTo>
                  <a:lnTo>
                    <a:pt x="0" y="0"/>
                  </a:lnTo>
                  <a:lnTo>
                    <a:pt x="2" y="0"/>
                  </a:lnTo>
                  <a:lnTo>
                    <a:pt x="5" y="3"/>
                  </a:lnTo>
                  <a:lnTo>
                    <a:pt x="7" y="3"/>
                  </a:lnTo>
                  <a:lnTo>
                    <a:pt x="5"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84" name="Freeform 1069"/>
            <p:cNvSpPr>
              <a:spLocks/>
            </p:cNvSpPr>
            <p:nvPr/>
          </p:nvSpPr>
          <p:spPr bwMode="auto">
            <a:xfrm>
              <a:off x="1177247" y="4505438"/>
              <a:ext cx="7938" cy="0"/>
            </a:xfrm>
            <a:custGeom>
              <a:avLst/>
              <a:gdLst>
                <a:gd name="T0" fmla="*/ 0 w 5"/>
                <a:gd name="T1" fmla="*/ 0 w 5"/>
                <a:gd name="T2" fmla="*/ 3175 w 5"/>
                <a:gd name="T3" fmla="*/ 7938 w 5"/>
                <a:gd name="T4" fmla="*/ 7938 w 5"/>
                <a:gd name="T5" fmla="*/ 3175 w 5"/>
                <a:gd name="T6" fmla="*/ 0 w 5"/>
                <a:gd name="T7" fmla="*/ 0 60000 65536"/>
                <a:gd name="T8" fmla="*/ 0 60000 65536"/>
                <a:gd name="T9" fmla="*/ 0 60000 65536"/>
                <a:gd name="T10" fmla="*/ 0 60000 65536"/>
                <a:gd name="T11" fmla="*/ 0 60000 65536"/>
                <a:gd name="T12" fmla="*/ 0 60000 65536"/>
                <a:gd name="T13" fmla="*/ 0 60000 65536"/>
                <a:gd name="T14" fmla="*/ 0 w 5"/>
                <a:gd name="T15" fmla="*/ 5 w 5"/>
              </a:gdLst>
              <a:ahLst/>
              <a:cxnLst>
                <a:cxn ang="T7">
                  <a:pos x="T0" y="0"/>
                </a:cxn>
                <a:cxn ang="T8">
                  <a:pos x="T1" y="0"/>
                </a:cxn>
                <a:cxn ang="T9">
                  <a:pos x="T2" y="0"/>
                </a:cxn>
                <a:cxn ang="T10">
                  <a:pos x="T3" y="0"/>
                </a:cxn>
                <a:cxn ang="T11">
                  <a:pos x="T4" y="0"/>
                </a:cxn>
                <a:cxn ang="T12">
                  <a:pos x="T5" y="0"/>
                </a:cxn>
                <a:cxn ang="T13">
                  <a:pos x="T6" y="0"/>
                </a:cxn>
              </a:cxnLst>
              <a:rect l="T14" t="0" r="T15" b="0"/>
              <a:pathLst>
                <a:path w="5">
                  <a:moveTo>
                    <a:pt x="0" y="0"/>
                  </a:moveTo>
                  <a:lnTo>
                    <a:pt x="0" y="0"/>
                  </a:lnTo>
                  <a:lnTo>
                    <a:pt x="2" y="0"/>
                  </a:lnTo>
                  <a:lnTo>
                    <a:pt x="5"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85" name="Freeform 1070"/>
            <p:cNvSpPr>
              <a:spLocks/>
            </p:cNvSpPr>
            <p:nvPr/>
          </p:nvSpPr>
          <p:spPr bwMode="auto">
            <a:xfrm>
              <a:off x="1177247" y="4510201"/>
              <a:ext cx="3175" cy="3175"/>
            </a:xfrm>
            <a:custGeom>
              <a:avLst/>
              <a:gdLst>
                <a:gd name="T0" fmla="*/ 3175 w 2"/>
                <a:gd name="T1" fmla="*/ 3175 h 2"/>
                <a:gd name="T2" fmla="*/ 3175 w 2"/>
                <a:gd name="T3" fmla="*/ 0 h 2"/>
                <a:gd name="T4" fmla="*/ 0 w 2"/>
                <a:gd name="T5" fmla="*/ 3175 h 2"/>
                <a:gd name="T6" fmla="*/ 0 w 2"/>
                <a:gd name="T7" fmla="*/ 3175 h 2"/>
                <a:gd name="T8" fmla="*/ 3175 w 2"/>
                <a:gd name="T9" fmla="*/ 3175 h 2"/>
                <a:gd name="T10" fmla="*/ 3175 w 2"/>
                <a:gd name="T11" fmla="*/ 3175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2" y="2"/>
                  </a:moveTo>
                  <a:lnTo>
                    <a:pt x="2" y="0"/>
                  </a:lnTo>
                  <a:lnTo>
                    <a:pt x="0" y="2"/>
                  </a:lnTo>
                  <a:lnTo>
                    <a:pt x="2"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86" name="Freeform 1071"/>
            <p:cNvSpPr>
              <a:spLocks/>
            </p:cNvSpPr>
            <p:nvPr/>
          </p:nvSpPr>
          <p:spPr bwMode="auto">
            <a:xfrm>
              <a:off x="1196297" y="4502263"/>
              <a:ext cx="7938" cy="0"/>
            </a:xfrm>
            <a:custGeom>
              <a:avLst/>
              <a:gdLst>
                <a:gd name="T0" fmla="*/ 3175 w 5"/>
                <a:gd name="T1" fmla="*/ 0 w 5"/>
                <a:gd name="T2" fmla="*/ 0 w 5"/>
                <a:gd name="T3" fmla="*/ 7938 w 5"/>
                <a:gd name="T4" fmla="*/ 7938 w 5"/>
                <a:gd name="T5" fmla="*/ 3175 w 5"/>
                <a:gd name="T6" fmla="*/ 3175 w 5"/>
                <a:gd name="T7" fmla="*/ 0 60000 65536"/>
                <a:gd name="T8" fmla="*/ 0 60000 65536"/>
                <a:gd name="T9" fmla="*/ 0 60000 65536"/>
                <a:gd name="T10" fmla="*/ 0 60000 65536"/>
                <a:gd name="T11" fmla="*/ 0 60000 65536"/>
                <a:gd name="T12" fmla="*/ 0 60000 65536"/>
                <a:gd name="T13" fmla="*/ 0 60000 65536"/>
                <a:gd name="T14" fmla="*/ 0 w 5"/>
                <a:gd name="T15" fmla="*/ 5 w 5"/>
              </a:gdLst>
              <a:ahLst/>
              <a:cxnLst>
                <a:cxn ang="T7">
                  <a:pos x="T0" y="0"/>
                </a:cxn>
                <a:cxn ang="T8">
                  <a:pos x="T1" y="0"/>
                </a:cxn>
                <a:cxn ang="T9">
                  <a:pos x="T2" y="0"/>
                </a:cxn>
                <a:cxn ang="T10">
                  <a:pos x="T3" y="0"/>
                </a:cxn>
                <a:cxn ang="T11">
                  <a:pos x="T4" y="0"/>
                </a:cxn>
                <a:cxn ang="T12">
                  <a:pos x="T5" y="0"/>
                </a:cxn>
                <a:cxn ang="T13">
                  <a:pos x="T6" y="0"/>
                </a:cxn>
              </a:cxnLst>
              <a:rect l="T14" t="0" r="T15" b="0"/>
              <a:pathLst>
                <a:path w="5">
                  <a:moveTo>
                    <a:pt x="2" y="0"/>
                  </a:moveTo>
                  <a:lnTo>
                    <a:pt x="0" y="0"/>
                  </a:lnTo>
                  <a:lnTo>
                    <a:pt x="5"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87" name="Freeform 1072"/>
            <p:cNvSpPr>
              <a:spLocks/>
            </p:cNvSpPr>
            <p:nvPr/>
          </p:nvSpPr>
          <p:spPr bwMode="auto">
            <a:xfrm>
              <a:off x="1162959" y="4491151"/>
              <a:ext cx="0" cy="7938"/>
            </a:xfrm>
            <a:custGeom>
              <a:avLst/>
              <a:gdLst>
                <a:gd name="T0" fmla="*/ 3175 h 5"/>
                <a:gd name="T1" fmla="*/ 0 h 5"/>
                <a:gd name="T2" fmla="*/ 3175 h 5"/>
                <a:gd name="T3" fmla="*/ 7938 h 5"/>
                <a:gd name="T4" fmla="*/ 7938 h 5"/>
                <a:gd name="T5" fmla="*/ 3175 h 5"/>
                <a:gd name="T6" fmla="*/ 0 60000 65536"/>
                <a:gd name="T7" fmla="*/ 0 60000 65536"/>
                <a:gd name="T8" fmla="*/ 0 60000 65536"/>
                <a:gd name="T9" fmla="*/ 0 60000 65536"/>
                <a:gd name="T10" fmla="*/ 0 60000 65536"/>
                <a:gd name="T11" fmla="*/ 0 60000 65536"/>
                <a:gd name="T12" fmla="*/ 0 h 5"/>
                <a:gd name="T13" fmla="*/ 5 h 5"/>
              </a:gdLst>
              <a:ahLst/>
              <a:cxnLst>
                <a:cxn ang="T6">
                  <a:pos x="0" y="T0"/>
                </a:cxn>
                <a:cxn ang="T7">
                  <a:pos x="0" y="T1"/>
                </a:cxn>
                <a:cxn ang="T8">
                  <a:pos x="0" y="T2"/>
                </a:cxn>
                <a:cxn ang="T9">
                  <a:pos x="0" y="T3"/>
                </a:cxn>
                <a:cxn ang="T10">
                  <a:pos x="0" y="T4"/>
                </a:cxn>
                <a:cxn ang="T11">
                  <a:pos x="0" y="T5"/>
                </a:cxn>
              </a:cxnLst>
              <a:rect l="0" t="T12" r="0" b="T13"/>
              <a:pathLst>
                <a:path h="5">
                  <a:moveTo>
                    <a:pt x="0" y="2"/>
                  </a:moveTo>
                  <a:lnTo>
                    <a:pt x="0" y="0"/>
                  </a:lnTo>
                  <a:lnTo>
                    <a:pt x="0" y="2"/>
                  </a:lnTo>
                  <a:lnTo>
                    <a:pt x="0" y="5"/>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88" name="Freeform 1073"/>
            <p:cNvSpPr>
              <a:spLocks/>
            </p:cNvSpPr>
            <p:nvPr/>
          </p:nvSpPr>
          <p:spPr bwMode="auto">
            <a:xfrm>
              <a:off x="1158197" y="4494326"/>
              <a:ext cx="4763" cy="4763"/>
            </a:xfrm>
            <a:custGeom>
              <a:avLst/>
              <a:gdLst>
                <a:gd name="T0" fmla="*/ 0 w 3"/>
                <a:gd name="T1" fmla="*/ 0 h 3"/>
                <a:gd name="T2" fmla="*/ 0 w 3"/>
                <a:gd name="T3" fmla="*/ 4763 h 3"/>
                <a:gd name="T4" fmla="*/ 4763 w 3"/>
                <a:gd name="T5" fmla="*/ 4763 h 3"/>
                <a:gd name="T6" fmla="*/ 0 w 3"/>
                <a:gd name="T7" fmla="*/ 0 h 3"/>
                <a:gd name="T8" fmla="*/ 0 w 3"/>
                <a:gd name="T9" fmla="*/ 0 h 3"/>
                <a:gd name="T10" fmla="*/ 0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0" y="0"/>
                  </a:moveTo>
                  <a:lnTo>
                    <a:pt x="0" y="3"/>
                  </a:lnTo>
                  <a:lnTo>
                    <a:pt x="3" y="3"/>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89" name="Freeform 1074"/>
            <p:cNvSpPr>
              <a:spLocks/>
            </p:cNvSpPr>
            <p:nvPr/>
          </p:nvSpPr>
          <p:spPr bwMode="auto">
            <a:xfrm>
              <a:off x="1155022" y="4494326"/>
              <a:ext cx="3175" cy="4763"/>
            </a:xfrm>
            <a:custGeom>
              <a:avLst/>
              <a:gdLst>
                <a:gd name="T0" fmla="*/ 3175 w 2"/>
                <a:gd name="T1" fmla="*/ 0 h 3"/>
                <a:gd name="T2" fmla="*/ 0 w 2"/>
                <a:gd name="T3" fmla="*/ 0 h 3"/>
                <a:gd name="T4" fmla="*/ 0 w 2"/>
                <a:gd name="T5" fmla="*/ 0 h 3"/>
                <a:gd name="T6" fmla="*/ 3175 w 2"/>
                <a:gd name="T7" fmla="*/ 4763 h 3"/>
                <a:gd name="T8" fmla="*/ 3175 w 2"/>
                <a:gd name="T9" fmla="*/ 0 h 3"/>
                <a:gd name="T10" fmla="*/ 3175 w 2"/>
                <a:gd name="T11" fmla="*/ 0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2" y="0"/>
                  </a:moveTo>
                  <a:lnTo>
                    <a:pt x="0" y="0"/>
                  </a:lnTo>
                  <a:lnTo>
                    <a:pt x="2" y="3"/>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90" name="Freeform 1075"/>
            <p:cNvSpPr>
              <a:spLocks/>
            </p:cNvSpPr>
            <p:nvPr/>
          </p:nvSpPr>
          <p:spPr bwMode="auto">
            <a:xfrm>
              <a:off x="1155022" y="4494326"/>
              <a:ext cx="0" cy="4763"/>
            </a:xfrm>
            <a:custGeom>
              <a:avLst/>
              <a:gdLst>
                <a:gd name="T0" fmla="*/ 4763 h 3"/>
                <a:gd name="T1" fmla="*/ 4763 h 3"/>
                <a:gd name="T2" fmla="*/ 0 h 3"/>
                <a:gd name="T3" fmla="*/ 0 h 3"/>
                <a:gd name="T4" fmla="*/ 0 h 3"/>
                <a:gd name="T5" fmla="*/ 4763 h 3"/>
                <a:gd name="T6" fmla="*/ 0 60000 65536"/>
                <a:gd name="T7" fmla="*/ 0 60000 65536"/>
                <a:gd name="T8" fmla="*/ 0 60000 65536"/>
                <a:gd name="T9" fmla="*/ 0 60000 65536"/>
                <a:gd name="T10" fmla="*/ 0 60000 65536"/>
                <a:gd name="T11" fmla="*/ 0 60000 65536"/>
                <a:gd name="T12" fmla="*/ 0 h 3"/>
                <a:gd name="T13" fmla="*/ 3 h 3"/>
              </a:gdLst>
              <a:ahLst/>
              <a:cxnLst>
                <a:cxn ang="T6">
                  <a:pos x="0" y="T0"/>
                </a:cxn>
                <a:cxn ang="T7">
                  <a:pos x="0" y="T1"/>
                </a:cxn>
                <a:cxn ang="T8">
                  <a:pos x="0" y="T2"/>
                </a:cxn>
                <a:cxn ang="T9">
                  <a:pos x="0" y="T3"/>
                </a:cxn>
                <a:cxn ang="T10">
                  <a:pos x="0" y="T4"/>
                </a:cxn>
                <a:cxn ang="T11">
                  <a:pos x="0" y="T5"/>
                </a:cxn>
              </a:cxnLst>
              <a:rect l="0" t="T12" r="0" b="T13"/>
              <a:pathLst>
                <a:path h="3">
                  <a:moveTo>
                    <a:pt x="0" y="3"/>
                  </a:moveTo>
                  <a:lnTo>
                    <a:pt x="0" y="3"/>
                  </a:lnTo>
                  <a:lnTo>
                    <a:pt x="0" y="0"/>
                  </a:lnTo>
                  <a:lnTo>
                    <a:pt x="0"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91" name="Freeform 1076"/>
            <p:cNvSpPr>
              <a:spLocks/>
            </p:cNvSpPr>
            <p:nvPr/>
          </p:nvSpPr>
          <p:spPr bwMode="auto">
            <a:xfrm>
              <a:off x="1143909" y="4491151"/>
              <a:ext cx="7938" cy="7938"/>
            </a:xfrm>
            <a:custGeom>
              <a:avLst/>
              <a:gdLst>
                <a:gd name="T0" fmla="*/ 7938 w 5"/>
                <a:gd name="T1" fmla="*/ 3175 h 5"/>
                <a:gd name="T2" fmla="*/ 3175 w 5"/>
                <a:gd name="T3" fmla="*/ 0 h 5"/>
                <a:gd name="T4" fmla="*/ 0 w 5"/>
                <a:gd name="T5" fmla="*/ 0 h 5"/>
                <a:gd name="T6" fmla="*/ 0 w 5"/>
                <a:gd name="T7" fmla="*/ 3175 h 5"/>
                <a:gd name="T8" fmla="*/ 3175 w 5"/>
                <a:gd name="T9" fmla="*/ 3175 h 5"/>
                <a:gd name="T10" fmla="*/ 7938 w 5"/>
                <a:gd name="T11" fmla="*/ 7938 h 5"/>
                <a:gd name="T12" fmla="*/ 7938 w 5"/>
                <a:gd name="T13" fmla="*/ 3175 h 5"/>
                <a:gd name="T14" fmla="*/ 7938 w 5"/>
                <a:gd name="T15" fmla="*/ 3175 h 5"/>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5"/>
                <a:gd name="T26" fmla="*/ 5 w 5"/>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5">
                  <a:moveTo>
                    <a:pt x="5" y="2"/>
                  </a:moveTo>
                  <a:lnTo>
                    <a:pt x="2" y="0"/>
                  </a:lnTo>
                  <a:lnTo>
                    <a:pt x="0" y="0"/>
                  </a:lnTo>
                  <a:lnTo>
                    <a:pt x="0" y="2"/>
                  </a:lnTo>
                  <a:lnTo>
                    <a:pt x="2" y="2"/>
                  </a:lnTo>
                  <a:lnTo>
                    <a:pt x="5" y="5"/>
                  </a:lnTo>
                  <a:lnTo>
                    <a:pt x="5"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92" name="Freeform 1077"/>
            <p:cNvSpPr>
              <a:spLocks/>
            </p:cNvSpPr>
            <p:nvPr/>
          </p:nvSpPr>
          <p:spPr bwMode="auto">
            <a:xfrm>
              <a:off x="1135972" y="4483213"/>
              <a:ext cx="7938" cy="7938"/>
            </a:xfrm>
            <a:custGeom>
              <a:avLst/>
              <a:gdLst>
                <a:gd name="T0" fmla="*/ 7938 w 5"/>
                <a:gd name="T1" fmla="*/ 3175 h 5"/>
                <a:gd name="T2" fmla="*/ 0 w 5"/>
                <a:gd name="T3" fmla="*/ 0 h 5"/>
                <a:gd name="T4" fmla="*/ 0 w 5"/>
                <a:gd name="T5" fmla="*/ 0 h 5"/>
                <a:gd name="T6" fmla="*/ 0 w 5"/>
                <a:gd name="T7" fmla="*/ 0 h 5"/>
                <a:gd name="T8" fmla="*/ 3175 w 5"/>
                <a:gd name="T9" fmla="*/ 3175 h 5"/>
                <a:gd name="T10" fmla="*/ 7938 w 5"/>
                <a:gd name="T11" fmla="*/ 7938 h 5"/>
                <a:gd name="T12" fmla="*/ 7938 w 5"/>
                <a:gd name="T13" fmla="*/ 7938 h 5"/>
                <a:gd name="T14" fmla="*/ 7938 w 5"/>
                <a:gd name="T15" fmla="*/ 3175 h 5"/>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5"/>
                <a:gd name="T26" fmla="*/ 5 w 5"/>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5">
                  <a:moveTo>
                    <a:pt x="5" y="2"/>
                  </a:moveTo>
                  <a:lnTo>
                    <a:pt x="0" y="0"/>
                  </a:lnTo>
                  <a:lnTo>
                    <a:pt x="2" y="2"/>
                  </a:lnTo>
                  <a:lnTo>
                    <a:pt x="5" y="5"/>
                  </a:lnTo>
                  <a:lnTo>
                    <a:pt x="5"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93" name="Freeform 1078"/>
            <p:cNvSpPr>
              <a:spLocks/>
            </p:cNvSpPr>
            <p:nvPr/>
          </p:nvSpPr>
          <p:spPr bwMode="auto">
            <a:xfrm>
              <a:off x="1147084" y="4483213"/>
              <a:ext cx="7938" cy="3175"/>
            </a:xfrm>
            <a:custGeom>
              <a:avLst/>
              <a:gdLst>
                <a:gd name="T0" fmla="*/ 7938 w 5"/>
                <a:gd name="T1" fmla="*/ 0 h 2"/>
                <a:gd name="T2" fmla="*/ 7938 w 5"/>
                <a:gd name="T3" fmla="*/ 0 h 2"/>
                <a:gd name="T4" fmla="*/ 4763 w 5"/>
                <a:gd name="T5" fmla="*/ 0 h 2"/>
                <a:gd name="T6" fmla="*/ 0 w 5"/>
                <a:gd name="T7" fmla="*/ 0 h 2"/>
                <a:gd name="T8" fmla="*/ 0 w 5"/>
                <a:gd name="T9" fmla="*/ 3175 h 2"/>
                <a:gd name="T10" fmla="*/ 4763 w 5"/>
                <a:gd name="T11" fmla="*/ 0 h 2"/>
                <a:gd name="T12" fmla="*/ 7938 w 5"/>
                <a:gd name="T13" fmla="*/ 0 h 2"/>
                <a:gd name="T14" fmla="*/ 0 60000 65536"/>
                <a:gd name="T15" fmla="*/ 0 60000 65536"/>
                <a:gd name="T16" fmla="*/ 0 60000 65536"/>
                <a:gd name="T17" fmla="*/ 0 60000 65536"/>
                <a:gd name="T18" fmla="*/ 0 60000 65536"/>
                <a:gd name="T19" fmla="*/ 0 60000 65536"/>
                <a:gd name="T20" fmla="*/ 0 60000 65536"/>
                <a:gd name="T21" fmla="*/ 0 w 5"/>
                <a:gd name="T22" fmla="*/ 0 h 2"/>
                <a:gd name="T23" fmla="*/ 5 w 5"/>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2">
                  <a:moveTo>
                    <a:pt x="5" y="0"/>
                  </a:moveTo>
                  <a:lnTo>
                    <a:pt x="5" y="0"/>
                  </a:lnTo>
                  <a:lnTo>
                    <a:pt x="3" y="0"/>
                  </a:lnTo>
                  <a:lnTo>
                    <a:pt x="0" y="0"/>
                  </a:lnTo>
                  <a:lnTo>
                    <a:pt x="0" y="2"/>
                  </a:lnTo>
                  <a:lnTo>
                    <a:pt x="3" y="0"/>
                  </a:lnTo>
                  <a:lnTo>
                    <a:pt x="5"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94" name="Freeform 1079"/>
            <p:cNvSpPr>
              <a:spLocks/>
            </p:cNvSpPr>
            <p:nvPr/>
          </p:nvSpPr>
          <p:spPr bwMode="auto">
            <a:xfrm>
              <a:off x="1139147" y="4472101"/>
              <a:ext cx="0" cy="3175"/>
            </a:xfrm>
            <a:custGeom>
              <a:avLst/>
              <a:gdLst>
                <a:gd name="T0" fmla="*/ 0 h 2"/>
                <a:gd name="T1" fmla="*/ 3175 h 2"/>
                <a:gd name="T2" fmla="*/ 3175 h 2"/>
                <a:gd name="T3" fmla="*/ 3175 h 2"/>
                <a:gd name="T4" fmla="*/ 0 h 2"/>
                <a:gd name="T5" fmla="*/ 0 h 2"/>
                <a:gd name="T6" fmla="*/ 0 h 2"/>
                <a:gd name="T7" fmla="*/ 0 60000 65536"/>
                <a:gd name="T8" fmla="*/ 0 60000 65536"/>
                <a:gd name="T9" fmla="*/ 0 60000 65536"/>
                <a:gd name="T10" fmla="*/ 0 60000 65536"/>
                <a:gd name="T11" fmla="*/ 0 60000 65536"/>
                <a:gd name="T12" fmla="*/ 0 60000 65536"/>
                <a:gd name="T13" fmla="*/ 0 60000 65536"/>
                <a:gd name="T14" fmla="*/ 0 h 2"/>
                <a:gd name="T15" fmla="*/ 2 h 2"/>
              </a:gdLst>
              <a:ahLst/>
              <a:cxnLst>
                <a:cxn ang="T7">
                  <a:pos x="0" y="T0"/>
                </a:cxn>
                <a:cxn ang="T8">
                  <a:pos x="0" y="T1"/>
                </a:cxn>
                <a:cxn ang="T9">
                  <a:pos x="0" y="T2"/>
                </a:cxn>
                <a:cxn ang="T10">
                  <a:pos x="0" y="T3"/>
                </a:cxn>
                <a:cxn ang="T11">
                  <a:pos x="0" y="T4"/>
                </a:cxn>
                <a:cxn ang="T12">
                  <a:pos x="0" y="T5"/>
                </a:cxn>
                <a:cxn ang="T13">
                  <a:pos x="0" y="T6"/>
                </a:cxn>
              </a:cxnLst>
              <a:rect l="0" t="T14" r="0" b="T15"/>
              <a:pathLst>
                <a:path h="2">
                  <a:moveTo>
                    <a:pt x="0" y="0"/>
                  </a:moveTo>
                  <a:lnTo>
                    <a:pt x="0" y="2"/>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95" name="Freeform 1080"/>
            <p:cNvSpPr>
              <a:spLocks/>
            </p:cNvSpPr>
            <p:nvPr/>
          </p:nvSpPr>
          <p:spPr bwMode="auto">
            <a:xfrm>
              <a:off x="1135972" y="4475276"/>
              <a:ext cx="0" cy="4763"/>
            </a:xfrm>
            <a:custGeom>
              <a:avLst/>
              <a:gdLst>
                <a:gd name="T0" fmla="*/ 0 h 3"/>
                <a:gd name="T1" fmla="*/ 0 h 3"/>
                <a:gd name="T2" fmla="*/ 4763 h 3"/>
                <a:gd name="T3" fmla="*/ 0 h 3"/>
                <a:gd name="T4" fmla="*/ 0 h 3"/>
                <a:gd name="T5" fmla="*/ 0 60000 65536"/>
                <a:gd name="T6" fmla="*/ 0 60000 65536"/>
                <a:gd name="T7" fmla="*/ 0 60000 65536"/>
                <a:gd name="T8" fmla="*/ 0 60000 65536"/>
                <a:gd name="T9" fmla="*/ 0 60000 65536"/>
                <a:gd name="T10" fmla="*/ 0 h 3"/>
                <a:gd name="T11" fmla="*/ 3 h 3"/>
              </a:gdLst>
              <a:ahLst/>
              <a:cxnLst>
                <a:cxn ang="T5">
                  <a:pos x="0" y="T0"/>
                </a:cxn>
                <a:cxn ang="T6">
                  <a:pos x="0" y="T1"/>
                </a:cxn>
                <a:cxn ang="T7">
                  <a:pos x="0" y="T2"/>
                </a:cxn>
                <a:cxn ang="T8">
                  <a:pos x="0" y="T3"/>
                </a:cxn>
                <a:cxn ang="T9">
                  <a:pos x="0" y="T4"/>
                </a:cxn>
              </a:cxnLst>
              <a:rect l="0" t="T10" r="0" b="T11"/>
              <a:pathLst>
                <a:path h="3">
                  <a:moveTo>
                    <a:pt x="0" y="0"/>
                  </a:moveTo>
                  <a:lnTo>
                    <a:pt x="0" y="0"/>
                  </a:lnTo>
                  <a:lnTo>
                    <a:pt x="0" y="3"/>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96" name="Rectangle 1081"/>
            <p:cNvSpPr>
              <a:spLocks noChangeArrowheads="1"/>
            </p:cNvSpPr>
            <p:nvPr/>
          </p:nvSpPr>
          <p:spPr bwMode="auto">
            <a:xfrm>
              <a:off x="1139147" y="4480038"/>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497" name="Freeform 1082"/>
            <p:cNvSpPr>
              <a:spLocks/>
            </p:cNvSpPr>
            <p:nvPr/>
          </p:nvSpPr>
          <p:spPr bwMode="auto">
            <a:xfrm>
              <a:off x="1132797" y="4468926"/>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2"/>
                  </a:lnTo>
                  <a:lnTo>
                    <a:pt x="2" y="2"/>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98" name="Freeform 1083"/>
            <p:cNvSpPr>
              <a:spLocks/>
            </p:cNvSpPr>
            <p:nvPr/>
          </p:nvSpPr>
          <p:spPr bwMode="auto">
            <a:xfrm>
              <a:off x="1135972" y="4464163"/>
              <a:ext cx="3175" cy="4763"/>
            </a:xfrm>
            <a:custGeom>
              <a:avLst/>
              <a:gdLst>
                <a:gd name="T0" fmla="*/ 3175 w 2"/>
                <a:gd name="T1" fmla="*/ 0 h 3"/>
                <a:gd name="T2" fmla="*/ 0 w 2"/>
                <a:gd name="T3" fmla="*/ 0 h 3"/>
                <a:gd name="T4" fmla="*/ 0 w 2"/>
                <a:gd name="T5" fmla="*/ 4763 h 3"/>
                <a:gd name="T6" fmla="*/ 0 w 2"/>
                <a:gd name="T7" fmla="*/ 4763 h 3"/>
                <a:gd name="T8" fmla="*/ 3175 w 2"/>
                <a:gd name="T9" fmla="*/ 0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0"/>
                  </a:moveTo>
                  <a:lnTo>
                    <a:pt x="0" y="0"/>
                  </a:lnTo>
                  <a:lnTo>
                    <a:pt x="0" y="3"/>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499" name="Freeform 1084"/>
            <p:cNvSpPr>
              <a:spLocks/>
            </p:cNvSpPr>
            <p:nvPr/>
          </p:nvSpPr>
          <p:spPr bwMode="auto">
            <a:xfrm>
              <a:off x="1132797" y="4445113"/>
              <a:ext cx="3175" cy="12700"/>
            </a:xfrm>
            <a:custGeom>
              <a:avLst/>
              <a:gdLst>
                <a:gd name="T0" fmla="*/ 3175 w 2"/>
                <a:gd name="T1" fmla="*/ 4762 h 8"/>
                <a:gd name="T2" fmla="*/ 0 w 2"/>
                <a:gd name="T3" fmla="*/ 4762 h 8"/>
                <a:gd name="T4" fmla="*/ 0 w 2"/>
                <a:gd name="T5" fmla="*/ 7937 h 8"/>
                <a:gd name="T6" fmla="*/ 3175 w 2"/>
                <a:gd name="T7" fmla="*/ 7937 h 8"/>
                <a:gd name="T8" fmla="*/ 3175 w 2"/>
                <a:gd name="T9" fmla="*/ 12700 h 8"/>
                <a:gd name="T10" fmla="*/ 3175 w 2"/>
                <a:gd name="T11" fmla="*/ 7937 h 8"/>
                <a:gd name="T12" fmla="*/ 3175 w 2"/>
                <a:gd name="T13" fmla="*/ 4762 h 8"/>
                <a:gd name="T14" fmla="*/ 3175 w 2"/>
                <a:gd name="T15" fmla="*/ 0 h 8"/>
                <a:gd name="T16" fmla="*/ 3175 w 2"/>
                <a:gd name="T17" fmla="*/ 0 h 8"/>
                <a:gd name="T18" fmla="*/ 3175 w 2"/>
                <a:gd name="T19" fmla="*/ 4762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8"/>
                <a:gd name="T32" fmla="*/ 2 w 2"/>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8">
                  <a:moveTo>
                    <a:pt x="2" y="3"/>
                  </a:moveTo>
                  <a:lnTo>
                    <a:pt x="0" y="3"/>
                  </a:lnTo>
                  <a:lnTo>
                    <a:pt x="0" y="5"/>
                  </a:lnTo>
                  <a:lnTo>
                    <a:pt x="2" y="5"/>
                  </a:lnTo>
                  <a:lnTo>
                    <a:pt x="2" y="8"/>
                  </a:lnTo>
                  <a:lnTo>
                    <a:pt x="2" y="5"/>
                  </a:lnTo>
                  <a:lnTo>
                    <a:pt x="2" y="3"/>
                  </a:lnTo>
                  <a:lnTo>
                    <a:pt x="2" y="0"/>
                  </a:lnTo>
                  <a:lnTo>
                    <a:pt x="2"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00" name="Rectangle 1085"/>
            <p:cNvSpPr>
              <a:spLocks noChangeArrowheads="1"/>
            </p:cNvSpPr>
            <p:nvPr/>
          </p:nvSpPr>
          <p:spPr bwMode="auto">
            <a:xfrm>
              <a:off x="1135972" y="4460988"/>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501" name="Freeform 1086"/>
            <p:cNvSpPr>
              <a:spLocks/>
            </p:cNvSpPr>
            <p:nvPr/>
          </p:nvSpPr>
          <p:spPr bwMode="auto">
            <a:xfrm>
              <a:off x="1132797" y="4457813"/>
              <a:ext cx="3175" cy="3175"/>
            </a:xfrm>
            <a:custGeom>
              <a:avLst/>
              <a:gdLst>
                <a:gd name="T0" fmla="*/ 0 w 2"/>
                <a:gd name="T1" fmla="*/ 0 h 2"/>
                <a:gd name="T2" fmla="*/ 0 w 2"/>
                <a:gd name="T3" fmla="*/ 3175 h 2"/>
                <a:gd name="T4" fmla="*/ 3175 w 2"/>
                <a:gd name="T5" fmla="*/ 3175 h 2"/>
                <a:gd name="T6" fmla="*/ 3175 w 2"/>
                <a:gd name="T7" fmla="*/ 0 h 2"/>
                <a:gd name="T8" fmla="*/ 3175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2"/>
                  </a:lnTo>
                  <a:lnTo>
                    <a:pt x="2" y="2"/>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02" name="Freeform 1087"/>
            <p:cNvSpPr>
              <a:spLocks/>
            </p:cNvSpPr>
            <p:nvPr/>
          </p:nvSpPr>
          <p:spPr bwMode="auto">
            <a:xfrm>
              <a:off x="1132797" y="4460988"/>
              <a:ext cx="0" cy="3175"/>
            </a:xfrm>
            <a:custGeom>
              <a:avLst/>
              <a:gdLst>
                <a:gd name="T0" fmla="*/ 0 h 2"/>
                <a:gd name="T1" fmla="*/ 0 h 2"/>
                <a:gd name="T2" fmla="*/ 3175 h 2"/>
                <a:gd name="T3" fmla="*/ 0 h 2"/>
                <a:gd name="T4" fmla="*/ 0 h 2"/>
                <a:gd name="T5" fmla="*/ 0 60000 65536"/>
                <a:gd name="T6" fmla="*/ 0 60000 65536"/>
                <a:gd name="T7" fmla="*/ 0 60000 65536"/>
                <a:gd name="T8" fmla="*/ 0 60000 65536"/>
                <a:gd name="T9" fmla="*/ 0 60000 65536"/>
                <a:gd name="T10" fmla="*/ 0 h 2"/>
                <a:gd name="T11" fmla="*/ 2 h 2"/>
              </a:gdLst>
              <a:ahLst/>
              <a:cxnLst>
                <a:cxn ang="T5">
                  <a:pos x="0" y="T0"/>
                </a:cxn>
                <a:cxn ang="T6">
                  <a:pos x="0" y="T1"/>
                </a:cxn>
                <a:cxn ang="T7">
                  <a:pos x="0" y="T2"/>
                </a:cxn>
                <a:cxn ang="T8">
                  <a:pos x="0" y="T3"/>
                </a:cxn>
                <a:cxn ang="T9">
                  <a:pos x="0" y="T4"/>
                </a:cxn>
              </a:cxnLst>
              <a:rect l="0" t="T10" r="0" b="T11"/>
              <a:pathLst>
                <a:path h="2">
                  <a:moveTo>
                    <a:pt x="0" y="0"/>
                  </a:moveTo>
                  <a:lnTo>
                    <a:pt x="0" y="0"/>
                  </a:lnTo>
                  <a:lnTo>
                    <a:pt x="0" y="2"/>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03" name="Rectangle 1088"/>
            <p:cNvSpPr>
              <a:spLocks noChangeArrowheads="1"/>
            </p:cNvSpPr>
            <p:nvPr/>
          </p:nvSpPr>
          <p:spPr bwMode="auto">
            <a:xfrm>
              <a:off x="1135972" y="4438763"/>
              <a:ext cx="1588" cy="3175"/>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504" name="Freeform 1089"/>
            <p:cNvSpPr>
              <a:spLocks/>
            </p:cNvSpPr>
            <p:nvPr/>
          </p:nvSpPr>
          <p:spPr bwMode="auto">
            <a:xfrm>
              <a:off x="1132797" y="4438763"/>
              <a:ext cx="0" cy="3175"/>
            </a:xfrm>
            <a:custGeom>
              <a:avLst/>
              <a:gdLst>
                <a:gd name="T0" fmla="*/ 3175 h 2"/>
                <a:gd name="T1" fmla="*/ 3175 h 2"/>
                <a:gd name="T2" fmla="*/ 3175 h 2"/>
                <a:gd name="T3" fmla="*/ 0 h 2"/>
                <a:gd name="T4" fmla="*/ 3175 h 2"/>
                <a:gd name="T5" fmla="*/ 0 60000 65536"/>
                <a:gd name="T6" fmla="*/ 0 60000 65536"/>
                <a:gd name="T7" fmla="*/ 0 60000 65536"/>
                <a:gd name="T8" fmla="*/ 0 60000 65536"/>
                <a:gd name="T9" fmla="*/ 0 60000 65536"/>
                <a:gd name="T10" fmla="*/ 0 h 2"/>
                <a:gd name="T11" fmla="*/ 2 h 2"/>
              </a:gdLst>
              <a:ahLst/>
              <a:cxnLst>
                <a:cxn ang="T5">
                  <a:pos x="0" y="T0"/>
                </a:cxn>
                <a:cxn ang="T6">
                  <a:pos x="0" y="T1"/>
                </a:cxn>
                <a:cxn ang="T7">
                  <a:pos x="0" y="T2"/>
                </a:cxn>
                <a:cxn ang="T8">
                  <a:pos x="0" y="T3"/>
                </a:cxn>
                <a:cxn ang="T9">
                  <a:pos x="0" y="T4"/>
                </a:cxn>
              </a:cxnLst>
              <a:rect l="0" t="T10" r="0" b="T11"/>
              <a:pathLst>
                <a:path h="2">
                  <a:moveTo>
                    <a:pt x="0" y="2"/>
                  </a:moveTo>
                  <a:lnTo>
                    <a:pt x="0" y="2"/>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05" name="Rectangle 1090"/>
            <p:cNvSpPr>
              <a:spLocks noChangeArrowheads="1"/>
            </p:cNvSpPr>
            <p:nvPr/>
          </p:nvSpPr>
          <p:spPr bwMode="auto">
            <a:xfrm>
              <a:off x="1132797" y="4453051"/>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506" name="Freeform 1091"/>
            <p:cNvSpPr>
              <a:spLocks/>
            </p:cNvSpPr>
            <p:nvPr/>
          </p:nvSpPr>
          <p:spPr bwMode="auto">
            <a:xfrm>
              <a:off x="1223284" y="4468926"/>
              <a:ext cx="6350" cy="6350"/>
            </a:xfrm>
            <a:custGeom>
              <a:avLst/>
              <a:gdLst>
                <a:gd name="T0" fmla="*/ 3175 w 4"/>
                <a:gd name="T1" fmla="*/ 3175 h 4"/>
                <a:gd name="T2" fmla="*/ 3175 w 4"/>
                <a:gd name="T3" fmla="*/ 3175 h 4"/>
                <a:gd name="T4" fmla="*/ 0 w 4"/>
                <a:gd name="T5" fmla="*/ 6350 h 4"/>
                <a:gd name="T6" fmla="*/ 0 w 4"/>
                <a:gd name="T7" fmla="*/ 6350 h 4"/>
                <a:gd name="T8" fmla="*/ 0 w 4"/>
                <a:gd name="T9" fmla="*/ 6350 h 4"/>
                <a:gd name="T10" fmla="*/ 3175 w 4"/>
                <a:gd name="T11" fmla="*/ 3175 h 4"/>
                <a:gd name="T12" fmla="*/ 6350 w 4"/>
                <a:gd name="T13" fmla="*/ 3175 h 4"/>
                <a:gd name="T14" fmla="*/ 6350 w 4"/>
                <a:gd name="T15" fmla="*/ 0 h 4"/>
                <a:gd name="T16" fmla="*/ 3175 w 4"/>
                <a:gd name="T17" fmla="*/ 3175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4"/>
                <a:gd name="T29" fmla="*/ 4 w 4"/>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4">
                  <a:moveTo>
                    <a:pt x="2" y="2"/>
                  </a:moveTo>
                  <a:lnTo>
                    <a:pt x="2" y="2"/>
                  </a:lnTo>
                  <a:lnTo>
                    <a:pt x="0" y="4"/>
                  </a:lnTo>
                  <a:lnTo>
                    <a:pt x="2" y="2"/>
                  </a:lnTo>
                  <a:lnTo>
                    <a:pt x="4" y="2"/>
                  </a:lnTo>
                  <a:lnTo>
                    <a:pt x="4" y="0"/>
                  </a:lnTo>
                  <a:lnTo>
                    <a:pt x="2"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07" name="Freeform 1092"/>
            <p:cNvSpPr>
              <a:spLocks/>
            </p:cNvSpPr>
            <p:nvPr/>
          </p:nvSpPr>
          <p:spPr bwMode="auto">
            <a:xfrm>
              <a:off x="1229634" y="4472101"/>
              <a:ext cx="7938" cy="7938"/>
            </a:xfrm>
            <a:custGeom>
              <a:avLst/>
              <a:gdLst>
                <a:gd name="T0" fmla="*/ 4763 w 5"/>
                <a:gd name="T1" fmla="*/ 0 h 5"/>
                <a:gd name="T2" fmla="*/ 4763 w 5"/>
                <a:gd name="T3" fmla="*/ 0 h 5"/>
                <a:gd name="T4" fmla="*/ 0 w 5"/>
                <a:gd name="T5" fmla="*/ 0 h 5"/>
                <a:gd name="T6" fmla="*/ 0 w 5"/>
                <a:gd name="T7" fmla="*/ 3175 h 5"/>
                <a:gd name="T8" fmla="*/ 0 w 5"/>
                <a:gd name="T9" fmla="*/ 7938 h 5"/>
                <a:gd name="T10" fmla="*/ 4763 w 5"/>
                <a:gd name="T11" fmla="*/ 3175 h 5"/>
                <a:gd name="T12" fmla="*/ 4763 w 5"/>
                <a:gd name="T13" fmla="*/ 0 h 5"/>
                <a:gd name="T14" fmla="*/ 7938 w 5"/>
                <a:gd name="T15" fmla="*/ 0 h 5"/>
                <a:gd name="T16" fmla="*/ 7938 w 5"/>
                <a:gd name="T17" fmla="*/ 0 h 5"/>
                <a:gd name="T18" fmla="*/ 4763 w 5"/>
                <a:gd name="T19" fmla="*/ 0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5"/>
                <a:gd name="T32" fmla="*/ 5 w 5"/>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5">
                  <a:moveTo>
                    <a:pt x="3" y="0"/>
                  </a:moveTo>
                  <a:lnTo>
                    <a:pt x="3" y="0"/>
                  </a:lnTo>
                  <a:lnTo>
                    <a:pt x="0" y="0"/>
                  </a:lnTo>
                  <a:lnTo>
                    <a:pt x="0" y="2"/>
                  </a:lnTo>
                  <a:lnTo>
                    <a:pt x="0" y="5"/>
                  </a:lnTo>
                  <a:lnTo>
                    <a:pt x="3" y="2"/>
                  </a:lnTo>
                  <a:lnTo>
                    <a:pt x="3" y="0"/>
                  </a:lnTo>
                  <a:lnTo>
                    <a:pt x="5" y="0"/>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08" name="Freeform 1093"/>
            <p:cNvSpPr>
              <a:spLocks/>
            </p:cNvSpPr>
            <p:nvPr/>
          </p:nvSpPr>
          <p:spPr bwMode="auto">
            <a:xfrm>
              <a:off x="1135972" y="4414951"/>
              <a:ext cx="3175" cy="4763"/>
            </a:xfrm>
            <a:custGeom>
              <a:avLst/>
              <a:gdLst>
                <a:gd name="T0" fmla="*/ 0 w 2"/>
                <a:gd name="T1" fmla="*/ 4763 h 3"/>
                <a:gd name="T2" fmla="*/ 0 w 2"/>
                <a:gd name="T3" fmla="*/ 4763 h 3"/>
                <a:gd name="T4" fmla="*/ 3175 w 2"/>
                <a:gd name="T5" fmla="*/ 4763 h 3"/>
                <a:gd name="T6" fmla="*/ 3175 w 2"/>
                <a:gd name="T7" fmla="*/ 4763 h 3"/>
                <a:gd name="T8" fmla="*/ 3175 w 2"/>
                <a:gd name="T9" fmla="*/ 0 h 3"/>
                <a:gd name="T10" fmla="*/ 0 w 2"/>
                <a:gd name="T11" fmla="*/ 4763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0" y="3"/>
                  </a:moveTo>
                  <a:lnTo>
                    <a:pt x="0" y="3"/>
                  </a:lnTo>
                  <a:lnTo>
                    <a:pt x="2" y="3"/>
                  </a:lnTo>
                  <a:lnTo>
                    <a:pt x="2" y="0"/>
                  </a:lnTo>
                  <a:lnTo>
                    <a:pt x="0"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09" name="Freeform 1094"/>
            <p:cNvSpPr>
              <a:spLocks/>
            </p:cNvSpPr>
            <p:nvPr/>
          </p:nvSpPr>
          <p:spPr bwMode="auto">
            <a:xfrm>
              <a:off x="1139147" y="4411776"/>
              <a:ext cx="4763" cy="3175"/>
            </a:xfrm>
            <a:custGeom>
              <a:avLst/>
              <a:gdLst>
                <a:gd name="T0" fmla="*/ 0 w 3"/>
                <a:gd name="T1" fmla="*/ 0 h 2"/>
                <a:gd name="T2" fmla="*/ 0 w 3"/>
                <a:gd name="T3" fmla="*/ 3175 h 2"/>
                <a:gd name="T4" fmla="*/ 0 w 3"/>
                <a:gd name="T5" fmla="*/ 3175 h 2"/>
                <a:gd name="T6" fmla="*/ 4763 w 3"/>
                <a:gd name="T7" fmla="*/ 3175 h 2"/>
                <a:gd name="T8" fmla="*/ 4763 w 3"/>
                <a:gd name="T9" fmla="*/ 3175 h 2"/>
                <a:gd name="T10" fmla="*/ 0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0" y="0"/>
                  </a:moveTo>
                  <a:lnTo>
                    <a:pt x="0" y="2"/>
                  </a:lnTo>
                  <a:lnTo>
                    <a:pt x="3" y="2"/>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10" name="Freeform 1095"/>
            <p:cNvSpPr>
              <a:spLocks/>
            </p:cNvSpPr>
            <p:nvPr/>
          </p:nvSpPr>
          <p:spPr bwMode="auto">
            <a:xfrm>
              <a:off x="1143909" y="4411776"/>
              <a:ext cx="3175" cy="0"/>
            </a:xfrm>
            <a:custGeom>
              <a:avLst/>
              <a:gdLst>
                <a:gd name="T0" fmla="*/ 0 w 2"/>
                <a:gd name="T1" fmla="*/ 0 w 2"/>
                <a:gd name="T2" fmla="*/ 3175 w 2"/>
                <a:gd name="T3" fmla="*/ 3175 w 2"/>
                <a:gd name="T4" fmla="*/ 0 w 2"/>
                <a:gd name="T5" fmla="*/ 0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0" y="0"/>
                  </a:moveTo>
                  <a:lnTo>
                    <a:pt x="0"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11" name="Freeform 1096"/>
            <p:cNvSpPr>
              <a:spLocks/>
            </p:cNvSpPr>
            <p:nvPr/>
          </p:nvSpPr>
          <p:spPr bwMode="auto">
            <a:xfrm>
              <a:off x="1139147" y="4386376"/>
              <a:ext cx="4763" cy="14288"/>
            </a:xfrm>
            <a:custGeom>
              <a:avLst/>
              <a:gdLst>
                <a:gd name="T0" fmla="*/ 0 w 3"/>
                <a:gd name="T1" fmla="*/ 0 h 9"/>
                <a:gd name="T2" fmla="*/ 0 w 3"/>
                <a:gd name="T3" fmla="*/ 3175 h 9"/>
                <a:gd name="T4" fmla="*/ 0 w 3"/>
                <a:gd name="T5" fmla="*/ 11113 h 9"/>
                <a:gd name="T6" fmla="*/ 4763 w 3"/>
                <a:gd name="T7" fmla="*/ 14288 h 9"/>
                <a:gd name="T8" fmla="*/ 4763 w 3"/>
                <a:gd name="T9" fmla="*/ 11113 h 9"/>
                <a:gd name="T10" fmla="*/ 4763 w 3"/>
                <a:gd name="T11" fmla="*/ 6350 h 9"/>
                <a:gd name="T12" fmla="*/ 4763 w 3"/>
                <a:gd name="T13" fmla="*/ 3175 h 9"/>
                <a:gd name="T14" fmla="*/ 0 w 3"/>
                <a:gd name="T15" fmla="*/ 0 h 9"/>
                <a:gd name="T16" fmla="*/ 0 w 3"/>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9"/>
                <a:gd name="T29" fmla="*/ 3 w 3"/>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9">
                  <a:moveTo>
                    <a:pt x="0" y="0"/>
                  </a:moveTo>
                  <a:lnTo>
                    <a:pt x="0" y="2"/>
                  </a:lnTo>
                  <a:lnTo>
                    <a:pt x="0" y="7"/>
                  </a:lnTo>
                  <a:lnTo>
                    <a:pt x="3" y="9"/>
                  </a:lnTo>
                  <a:lnTo>
                    <a:pt x="3" y="7"/>
                  </a:lnTo>
                  <a:lnTo>
                    <a:pt x="3" y="4"/>
                  </a:lnTo>
                  <a:lnTo>
                    <a:pt x="3" y="2"/>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12" name="Freeform 1097"/>
            <p:cNvSpPr>
              <a:spLocks/>
            </p:cNvSpPr>
            <p:nvPr/>
          </p:nvSpPr>
          <p:spPr bwMode="auto">
            <a:xfrm>
              <a:off x="605747" y="3476738"/>
              <a:ext cx="4763" cy="3175"/>
            </a:xfrm>
            <a:custGeom>
              <a:avLst/>
              <a:gdLst>
                <a:gd name="T0" fmla="*/ 0 w 3"/>
                <a:gd name="T1" fmla="*/ 0 h 2"/>
                <a:gd name="T2" fmla="*/ 4763 w 3"/>
                <a:gd name="T3" fmla="*/ 3175 h 2"/>
                <a:gd name="T4" fmla="*/ 4763 w 3"/>
                <a:gd name="T5" fmla="*/ 0 h 2"/>
                <a:gd name="T6" fmla="*/ 0 w 3"/>
                <a:gd name="T7" fmla="*/ 0 h 2"/>
                <a:gd name="T8" fmla="*/ 0 w 3"/>
                <a:gd name="T9" fmla="*/ 0 h 2"/>
                <a:gd name="T10" fmla="*/ 0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0" y="0"/>
                  </a:moveTo>
                  <a:lnTo>
                    <a:pt x="3" y="2"/>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13" name="Freeform 1098"/>
            <p:cNvSpPr>
              <a:spLocks/>
            </p:cNvSpPr>
            <p:nvPr/>
          </p:nvSpPr>
          <p:spPr bwMode="auto">
            <a:xfrm>
              <a:off x="812122" y="3683113"/>
              <a:ext cx="34925" cy="22225"/>
            </a:xfrm>
            <a:custGeom>
              <a:avLst/>
              <a:gdLst>
                <a:gd name="T0" fmla="*/ 30163 w 22"/>
                <a:gd name="T1" fmla="*/ 22225 h 14"/>
                <a:gd name="T2" fmla="*/ 34925 w 22"/>
                <a:gd name="T3" fmla="*/ 22225 h 14"/>
                <a:gd name="T4" fmla="*/ 30163 w 22"/>
                <a:gd name="T5" fmla="*/ 19050 h 14"/>
                <a:gd name="T6" fmla="*/ 26988 w 22"/>
                <a:gd name="T7" fmla="*/ 14288 h 14"/>
                <a:gd name="T8" fmla="*/ 23812 w 22"/>
                <a:gd name="T9" fmla="*/ 11113 h 14"/>
                <a:gd name="T10" fmla="*/ 23812 w 22"/>
                <a:gd name="T11" fmla="*/ 7938 h 14"/>
                <a:gd name="T12" fmla="*/ 19050 w 22"/>
                <a:gd name="T13" fmla="*/ 7938 h 14"/>
                <a:gd name="T14" fmla="*/ 15875 w 22"/>
                <a:gd name="T15" fmla="*/ 7938 h 14"/>
                <a:gd name="T16" fmla="*/ 7938 w 22"/>
                <a:gd name="T17" fmla="*/ 3175 h 14"/>
                <a:gd name="T18" fmla="*/ 4762 w 22"/>
                <a:gd name="T19" fmla="*/ 0 h 14"/>
                <a:gd name="T20" fmla="*/ 0 w 22"/>
                <a:gd name="T21" fmla="*/ 0 h 14"/>
                <a:gd name="T22" fmla="*/ 0 w 22"/>
                <a:gd name="T23" fmla="*/ 0 h 14"/>
                <a:gd name="T24" fmla="*/ 4762 w 22"/>
                <a:gd name="T25" fmla="*/ 7938 h 14"/>
                <a:gd name="T26" fmla="*/ 7938 w 22"/>
                <a:gd name="T27" fmla="*/ 7938 h 14"/>
                <a:gd name="T28" fmla="*/ 7938 w 22"/>
                <a:gd name="T29" fmla="*/ 11113 h 14"/>
                <a:gd name="T30" fmla="*/ 12700 w 22"/>
                <a:gd name="T31" fmla="*/ 11113 h 14"/>
                <a:gd name="T32" fmla="*/ 15875 w 22"/>
                <a:gd name="T33" fmla="*/ 14288 h 14"/>
                <a:gd name="T34" fmla="*/ 19050 w 22"/>
                <a:gd name="T35" fmla="*/ 19050 h 14"/>
                <a:gd name="T36" fmla="*/ 23812 w 22"/>
                <a:gd name="T37" fmla="*/ 22225 h 14"/>
                <a:gd name="T38" fmla="*/ 26988 w 22"/>
                <a:gd name="T39" fmla="*/ 22225 h 14"/>
                <a:gd name="T40" fmla="*/ 30163 w 22"/>
                <a:gd name="T41" fmla="*/ 22225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
                <a:gd name="T64" fmla="*/ 0 h 14"/>
                <a:gd name="T65" fmla="*/ 22 w 22"/>
                <a:gd name="T66" fmla="*/ 14 h 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 h="14">
                  <a:moveTo>
                    <a:pt x="19" y="14"/>
                  </a:moveTo>
                  <a:lnTo>
                    <a:pt x="22" y="14"/>
                  </a:lnTo>
                  <a:lnTo>
                    <a:pt x="19" y="12"/>
                  </a:lnTo>
                  <a:lnTo>
                    <a:pt x="17" y="9"/>
                  </a:lnTo>
                  <a:lnTo>
                    <a:pt x="15" y="7"/>
                  </a:lnTo>
                  <a:lnTo>
                    <a:pt x="15" y="5"/>
                  </a:lnTo>
                  <a:lnTo>
                    <a:pt x="12" y="5"/>
                  </a:lnTo>
                  <a:lnTo>
                    <a:pt x="10" y="5"/>
                  </a:lnTo>
                  <a:lnTo>
                    <a:pt x="5" y="2"/>
                  </a:lnTo>
                  <a:lnTo>
                    <a:pt x="3" y="0"/>
                  </a:lnTo>
                  <a:lnTo>
                    <a:pt x="0" y="0"/>
                  </a:lnTo>
                  <a:lnTo>
                    <a:pt x="3" y="5"/>
                  </a:lnTo>
                  <a:lnTo>
                    <a:pt x="5" y="5"/>
                  </a:lnTo>
                  <a:lnTo>
                    <a:pt x="5" y="7"/>
                  </a:lnTo>
                  <a:lnTo>
                    <a:pt x="8" y="7"/>
                  </a:lnTo>
                  <a:lnTo>
                    <a:pt x="10" y="9"/>
                  </a:lnTo>
                  <a:lnTo>
                    <a:pt x="12" y="12"/>
                  </a:lnTo>
                  <a:lnTo>
                    <a:pt x="15" y="14"/>
                  </a:lnTo>
                  <a:lnTo>
                    <a:pt x="17" y="14"/>
                  </a:lnTo>
                  <a:lnTo>
                    <a:pt x="19" y="1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14" name="Freeform 1099"/>
            <p:cNvSpPr>
              <a:spLocks/>
            </p:cNvSpPr>
            <p:nvPr/>
          </p:nvSpPr>
          <p:spPr bwMode="auto">
            <a:xfrm>
              <a:off x="786722" y="3645013"/>
              <a:ext cx="7938" cy="11113"/>
            </a:xfrm>
            <a:custGeom>
              <a:avLst/>
              <a:gdLst>
                <a:gd name="T0" fmla="*/ 7938 w 5"/>
                <a:gd name="T1" fmla="*/ 7938 h 7"/>
                <a:gd name="T2" fmla="*/ 7938 w 5"/>
                <a:gd name="T3" fmla="*/ 4763 h 7"/>
                <a:gd name="T4" fmla="*/ 3175 w 5"/>
                <a:gd name="T5" fmla="*/ 4763 h 7"/>
                <a:gd name="T6" fmla="*/ 3175 w 5"/>
                <a:gd name="T7" fmla="*/ 4763 h 7"/>
                <a:gd name="T8" fmla="*/ 3175 w 5"/>
                <a:gd name="T9" fmla="*/ 0 h 7"/>
                <a:gd name="T10" fmla="*/ 0 w 5"/>
                <a:gd name="T11" fmla="*/ 4763 h 7"/>
                <a:gd name="T12" fmla="*/ 0 w 5"/>
                <a:gd name="T13" fmla="*/ 7938 h 7"/>
                <a:gd name="T14" fmla="*/ 3175 w 5"/>
                <a:gd name="T15" fmla="*/ 11113 h 7"/>
                <a:gd name="T16" fmla="*/ 7938 w 5"/>
                <a:gd name="T17" fmla="*/ 11113 h 7"/>
                <a:gd name="T18" fmla="*/ 7938 w 5"/>
                <a:gd name="T19" fmla="*/ 7938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7"/>
                <a:gd name="T32" fmla="*/ 5 w 5"/>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7">
                  <a:moveTo>
                    <a:pt x="5" y="5"/>
                  </a:moveTo>
                  <a:lnTo>
                    <a:pt x="5" y="3"/>
                  </a:lnTo>
                  <a:lnTo>
                    <a:pt x="2" y="3"/>
                  </a:lnTo>
                  <a:lnTo>
                    <a:pt x="2" y="0"/>
                  </a:lnTo>
                  <a:lnTo>
                    <a:pt x="0" y="3"/>
                  </a:lnTo>
                  <a:lnTo>
                    <a:pt x="0" y="5"/>
                  </a:lnTo>
                  <a:lnTo>
                    <a:pt x="2" y="7"/>
                  </a:lnTo>
                  <a:lnTo>
                    <a:pt x="5" y="7"/>
                  </a:lnTo>
                  <a:lnTo>
                    <a:pt x="5" y="5"/>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15" name="Freeform 1100"/>
            <p:cNvSpPr>
              <a:spLocks/>
            </p:cNvSpPr>
            <p:nvPr/>
          </p:nvSpPr>
          <p:spPr bwMode="auto">
            <a:xfrm>
              <a:off x="781959" y="3622788"/>
              <a:ext cx="7938" cy="14288"/>
            </a:xfrm>
            <a:custGeom>
              <a:avLst/>
              <a:gdLst>
                <a:gd name="T0" fmla="*/ 7938 w 5"/>
                <a:gd name="T1" fmla="*/ 14288 h 9"/>
                <a:gd name="T2" fmla="*/ 7938 w 5"/>
                <a:gd name="T3" fmla="*/ 14288 h 9"/>
                <a:gd name="T4" fmla="*/ 7938 w 5"/>
                <a:gd name="T5" fmla="*/ 7938 h 9"/>
                <a:gd name="T6" fmla="*/ 4763 w 5"/>
                <a:gd name="T7" fmla="*/ 0 h 9"/>
                <a:gd name="T8" fmla="*/ 0 w 5"/>
                <a:gd name="T9" fmla="*/ 0 h 9"/>
                <a:gd name="T10" fmla="*/ 4763 w 5"/>
                <a:gd name="T11" fmla="*/ 7938 h 9"/>
                <a:gd name="T12" fmla="*/ 7938 w 5"/>
                <a:gd name="T13" fmla="*/ 14288 h 9"/>
                <a:gd name="T14" fmla="*/ 0 60000 65536"/>
                <a:gd name="T15" fmla="*/ 0 60000 65536"/>
                <a:gd name="T16" fmla="*/ 0 60000 65536"/>
                <a:gd name="T17" fmla="*/ 0 60000 65536"/>
                <a:gd name="T18" fmla="*/ 0 60000 65536"/>
                <a:gd name="T19" fmla="*/ 0 60000 65536"/>
                <a:gd name="T20" fmla="*/ 0 60000 65536"/>
                <a:gd name="T21" fmla="*/ 0 w 5"/>
                <a:gd name="T22" fmla="*/ 0 h 9"/>
                <a:gd name="T23" fmla="*/ 5 w 5"/>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9">
                  <a:moveTo>
                    <a:pt x="5" y="9"/>
                  </a:moveTo>
                  <a:lnTo>
                    <a:pt x="5" y="9"/>
                  </a:lnTo>
                  <a:lnTo>
                    <a:pt x="5" y="5"/>
                  </a:lnTo>
                  <a:lnTo>
                    <a:pt x="3" y="0"/>
                  </a:lnTo>
                  <a:lnTo>
                    <a:pt x="0" y="0"/>
                  </a:lnTo>
                  <a:lnTo>
                    <a:pt x="3" y="5"/>
                  </a:lnTo>
                  <a:lnTo>
                    <a:pt x="5" y="9"/>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16" name="Rectangle 1101"/>
            <p:cNvSpPr>
              <a:spLocks noChangeArrowheads="1"/>
            </p:cNvSpPr>
            <p:nvPr/>
          </p:nvSpPr>
          <p:spPr bwMode="auto">
            <a:xfrm>
              <a:off x="786722" y="3633901"/>
              <a:ext cx="1588" cy="3175"/>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517" name="Freeform 1102"/>
            <p:cNvSpPr>
              <a:spLocks/>
            </p:cNvSpPr>
            <p:nvPr/>
          </p:nvSpPr>
          <p:spPr bwMode="auto">
            <a:xfrm>
              <a:off x="778784" y="3614851"/>
              <a:ext cx="0" cy="7938"/>
            </a:xfrm>
            <a:custGeom>
              <a:avLst/>
              <a:gdLst>
                <a:gd name="T0" fmla="*/ 0 h 5"/>
                <a:gd name="T1" fmla="*/ 0 h 5"/>
                <a:gd name="T2" fmla="*/ 7938 h 5"/>
                <a:gd name="T3" fmla="*/ 7938 h 5"/>
                <a:gd name="T4" fmla="*/ 0 h 5"/>
                <a:gd name="T5" fmla="*/ 0 h 5"/>
                <a:gd name="T6" fmla="*/ 0 60000 65536"/>
                <a:gd name="T7" fmla="*/ 0 60000 65536"/>
                <a:gd name="T8" fmla="*/ 0 60000 65536"/>
                <a:gd name="T9" fmla="*/ 0 60000 65536"/>
                <a:gd name="T10" fmla="*/ 0 60000 65536"/>
                <a:gd name="T11" fmla="*/ 0 60000 65536"/>
                <a:gd name="T12" fmla="*/ 0 h 5"/>
                <a:gd name="T13" fmla="*/ 5 h 5"/>
              </a:gdLst>
              <a:ahLst/>
              <a:cxnLst>
                <a:cxn ang="T6">
                  <a:pos x="0" y="T0"/>
                </a:cxn>
                <a:cxn ang="T7">
                  <a:pos x="0" y="T1"/>
                </a:cxn>
                <a:cxn ang="T8">
                  <a:pos x="0" y="T2"/>
                </a:cxn>
                <a:cxn ang="T9">
                  <a:pos x="0" y="T3"/>
                </a:cxn>
                <a:cxn ang="T10">
                  <a:pos x="0" y="T4"/>
                </a:cxn>
                <a:cxn ang="T11">
                  <a:pos x="0" y="T5"/>
                </a:cxn>
              </a:cxnLst>
              <a:rect l="0" t="T12" r="0" b="T13"/>
              <a:pathLst>
                <a:path h="5">
                  <a:moveTo>
                    <a:pt x="0" y="0"/>
                  </a:moveTo>
                  <a:lnTo>
                    <a:pt x="0" y="0"/>
                  </a:lnTo>
                  <a:lnTo>
                    <a:pt x="0" y="5"/>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18" name="Freeform 1103"/>
            <p:cNvSpPr>
              <a:spLocks/>
            </p:cNvSpPr>
            <p:nvPr/>
          </p:nvSpPr>
          <p:spPr bwMode="auto">
            <a:xfrm>
              <a:off x="770847" y="3611676"/>
              <a:ext cx="4763" cy="11113"/>
            </a:xfrm>
            <a:custGeom>
              <a:avLst/>
              <a:gdLst>
                <a:gd name="T0" fmla="*/ 4763 w 3"/>
                <a:gd name="T1" fmla="*/ 0 h 7"/>
                <a:gd name="T2" fmla="*/ 0 w 3"/>
                <a:gd name="T3" fmla="*/ 3175 h 7"/>
                <a:gd name="T4" fmla="*/ 4763 w 3"/>
                <a:gd name="T5" fmla="*/ 11113 h 7"/>
                <a:gd name="T6" fmla="*/ 4763 w 3"/>
                <a:gd name="T7" fmla="*/ 7938 h 7"/>
                <a:gd name="T8" fmla="*/ 4763 w 3"/>
                <a:gd name="T9" fmla="*/ 3175 h 7"/>
                <a:gd name="T10" fmla="*/ 4763 w 3"/>
                <a:gd name="T11" fmla="*/ 0 h 7"/>
                <a:gd name="T12" fmla="*/ 0 60000 65536"/>
                <a:gd name="T13" fmla="*/ 0 60000 65536"/>
                <a:gd name="T14" fmla="*/ 0 60000 65536"/>
                <a:gd name="T15" fmla="*/ 0 60000 65536"/>
                <a:gd name="T16" fmla="*/ 0 60000 65536"/>
                <a:gd name="T17" fmla="*/ 0 60000 65536"/>
                <a:gd name="T18" fmla="*/ 0 w 3"/>
                <a:gd name="T19" fmla="*/ 0 h 7"/>
                <a:gd name="T20" fmla="*/ 3 w 3"/>
                <a:gd name="T21" fmla="*/ 7 h 7"/>
              </a:gdLst>
              <a:ahLst/>
              <a:cxnLst>
                <a:cxn ang="T12">
                  <a:pos x="T0" y="T1"/>
                </a:cxn>
                <a:cxn ang="T13">
                  <a:pos x="T2" y="T3"/>
                </a:cxn>
                <a:cxn ang="T14">
                  <a:pos x="T4" y="T5"/>
                </a:cxn>
                <a:cxn ang="T15">
                  <a:pos x="T6" y="T7"/>
                </a:cxn>
                <a:cxn ang="T16">
                  <a:pos x="T8" y="T9"/>
                </a:cxn>
                <a:cxn ang="T17">
                  <a:pos x="T10" y="T11"/>
                </a:cxn>
              </a:cxnLst>
              <a:rect l="T18" t="T19" r="T20" b="T21"/>
              <a:pathLst>
                <a:path w="3" h="7">
                  <a:moveTo>
                    <a:pt x="3" y="0"/>
                  </a:moveTo>
                  <a:lnTo>
                    <a:pt x="0" y="2"/>
                  </a:lnTo>
                  <a:lnTo>
                    <a:pt x="3" y="7"/>
                  </a:lnTo>
                  <a:lnTo>
                    <a:pt x="3" y="5"/>
                  </a:lnTo>
                  <a:lnTo>
                    <a:pt x="3" y="2"/>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19" name="Freeform 1104"/>
            <p:cNvSpPr>
              <a:spLocks/>
            </p:cNvSpPr>
            <p:nvPr/>
          </p:nvSpPr>
          <p:spPr bwMode="auto">
            <a:xfrm>
              <a:off x="775609" y="3600563"/>
              <a:ext cx="3175" cy="11113"/>
            </a:xfrm>
            <a:custGeom>
              <a:avLst/>
              <a:gdLst>
                <a:gd name="T0" fmla="*/ 3175 w 2"/>
                <a:gd name="T1" fmla="*/ 0 h 7"/>
                <a:gd name="T2" fmla="*/ 0 w 2"/>
                <a:gd name="T3" fmla="*/ 0 h 7"/>
                <a:gd name="T4" fmla="*/ 0 w 2"/>
                <a:gd name="T5" fmla="*/ 11113 h 7"/>
                <a:gd name="T6" fmla="*/ 3175 w 2"/>
                <a:gd name="T7" fmla="*/ 11113 h 7"/>
                <a:gd name="T8" fmla="*/ 3175 w 2"/>
                <a:gd name="T9" fmla="*/ 7938 h 7"/>
                <a:gd name="T10" fmla="*/ 3175 w 2"/>
                <a:gd name="T11" fmla="*/ 3175 h 7"/>
                <a:gd name="T12" fmla="*/ 3175 w 2"/>
                <a:gd name="T13" fmla="*/ 0 h 7"/>
                <a:gd name="T14" fmla="*/ 0 60000 65536"/>
                <a:gd name="T15" fmla="*/ 0 60000 65536"/>
                <a:gd name="T16" fmla="*/ 0 60000 65536"/>
                <a:gd name="T17" fmla="*/ 0 60000 65536"/>
                <a:gd name="T18" fmla="*/ 0 60000 65536"/>
                <a:gd name="T19" fmla="*/ 0 60000 65536"/>
                <a:gd name="T20" fmla="*/ 0 60000 65536"/>
                <a:gd name="T21" fmla="*/ 0 w 2"/>
                <a:gd name="T22" fmla="*/ 0 h 7"/>
                <a:gd name="T23" fmla="*/ 2 w 2"/>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7">
                  <a:moveTo>
                    <a:pt x="2" y="0"/>
                  </a:moveTo>
                  <a:lnTo>
                    <a:pt x="0" y="0"/>
                  </a:lnTo>
                  <a:lnTo>
                    <a:pt x="0" y="7"/>
                  </a:lnTo>
                  <a:lnTo>
                    <a:pt x="2" y="7"/>
                  </a:lnTo>
                  <a:lnTo>
                    <a:pt x="2" y="5"/>
                  </a:lnTo>
                  <a:lnTo>
                    <a:pt x="2" y="2"/>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20" name="Freeform 1105"/>
            <p:cNvSpPr>
              <a:spLocks/>
            </p:cNvSpPr>
            <p:nvPr/>
          </p:nvSpPr>
          <p:spPr bwMode="auto">
            <a:xfrm>
              <a:off x="764497" y="3595801"/>
              <a:ext cx="11113" cy="12700"/>
            </a:xfrm>
            <a:custGeom>
              <a:avLst/>
              <a:gdLst>
                <a:gd name="T0" fmla="*/ 6350 w 7"/>
                <a:gd name="T1" fmla="*/ 7937 h 8"/>
                <a:gd name="T2" fmla="*/ 6350 w 7"/>
                <a:gd name="T3" fmla="*/ 7937 h 8"/>
                <a:gd name="T4" fmla="*/ 11113 w 7"/>
                <a:gd name="T5" fmla="*/ 7937 h 8"/>
                <a:gd name="T6" fmla="*/ 6350 w 7"/>
                <a:gd name="T7" fmla="*/ 4762 h 8"/>
                <a:gd name="T8" fmla="*/ 6350 w 7"/>
                <a:gd name="T9" fmla="*/ 4762 h 8"/>
                <a:gd name="T10" fmla="*/ 11113 w 7"/>
                <a:gd name="T11" fmla="*/ 4762 h 8"/>
                <a:gd name="T12" fmla="*/ 11113 w 7"/>
                <a:gd name="T13" fmla="*/ 4762 h 8"/>
                <a:gd name="T14" fmla="*/ 6350 w 7"/>
                <a:gd name="T15" fmla="*/ 0 h 8"/>
                <a:gd name="T16" fmla="*/ 6350 w 7"/>
                <a:gd name="T17" fmla="*/ 0 h 8"/>
                <a:gd name="T18" fmla="*/ 0 w 7"/>
                <a:gd name="T19" fmla="*/ 4762 h 8"/>
                <a:gd name="T20" fmla="*/ 0 w 7"/>
                <a:gd name="T21" fmla="*/ 4762 h 8"/>
                <a:gd name="T22" fmla="*/ 3175 w 7"/>
                <a:gd name="T23" fmla="*/ 7937 h 8"/>
                <a:gd name="T24" fmla="*/ 3175 w 7"/>
                <a:gd name="T25" fmla="*/ 12700 h 8"/>
                <a:gd name="T26" fmla="*/ 6350 w 7"/>
                <a:gd name="T27" fmla="*/ 12700 h 8"/>
                <a:gd name="T28" fmla="*/ 3175 w 7"/>
                <a:gd name="T29" fmla="*/ 7937 h 8"/>
                <a:gd name="T30" fmla="*/ 6350 w 7"/>
                <a:gd name="T31" fmla="*/ 7937 h 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
                <a:gd name="T49" fmla="*/ 0 h 8"/>
                <a:gd name="T50" fmla="*/ 7 w 7"/>
                <a:gd name="T51" fmla="*/ 8 h 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 h="8">
                  <a:moveTo>
                    <a:pt x="4" y="5"/>
                  </a:moveTo>
                  <a:lnTo>
                    <a:pt x="4" y="5"/>
                  </a:lnTo>
                  <a:lnTo>
                    <a:pt x="7" y="5"/>
                  </a:lnTo>
                  <a:lnTo>
                    <a:pt x="4" y="3"/>
                  </a:lnTo>
                  <a:lnTo>
                    <a:pt x="7" y="3"/>
                  </a:lnTo>
                  <a:lnTo>
                    <a:pt x="4" y="0"/>
                  </a:lnTo>
                  <a:lnTo>
                    <a:pt x="0" y="3"/>
                  </a:lnTo>
                  <a:lnTo>
                    <a:pt x="2" y="5"/>
                  </a:lnTo>
                  <a:lnTo>
                    <a:pt x="2" y="8"/>
                  </a:lnTo>
                  <a:lnTo>
                    <a:pt x="4" y="8"/>
                  </a:lnTo>
                  <a:lnTo>
                    <a:pt x="2" y="5"/>
                  </a:lnTo>
                  <a:lnTo>
                    <a:pt x="4" y="5"/>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21" name="Freeform 1106"/>
            <p:cNvSpPr>
              <a:spLocks/>
            </p:cNvSpPr>
            <p:nvPr/>
          </p:nvSpPr>
          <p:spPr bwMode="auto">
            <a:xfrm>
              <a:off x="781959" y="3611676"/>
              <a:ext cx="4763" cy="7938"/>
            </a:xfrm>
            <a:custGeom>
              <a:avLst/>
              <a:gdLst>
                <a:gd name="T0" fmla="*/ 0 w 3"/>
                <a:gd name="T1" fmla="*/ 3175 h 5"/>
                <a:gd name="T2" fmla="*/ 4763 w 3"/>
                <a:gd name="T3" fmla="*/ 3175 h 5"/>
                <a:gd name="T4" fmla="*/ 4763 w 3"/>
                <a:gd name="T5" fmla="*/ 3175 h 5"/>
                <a:gd name="T6" fmla="*/ 4763 w 3"/>
                <a:gd name="T7" fmla="*/ 3175 h 5"/>
                <a:gd name="T8" fmla="*/ 0 w 3"/>
                <a:gd name="T9" fmla="*/ 0 h 5"/>
                <a:gd name="T10" fmla="*/ 0 w 3"/>
                <a:gd name="T11" fmla="*/ 3175 h 5"/>
                <a:gd name="T12" fmla="*/ 0 w 3"/>
                <a:gd name="T13" fmla="*/ 7938 h 5"/>
                <a:gd name="T14" fmla="*/ 4763 w 3"/>
                <a:gd name="T15" fmla="*/ 7938 h 5"/>
                <a:gd name="T16" fmla="*/ 0 w 3"/>
                <a:gd name="T17" fmla="*/ 317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5"/>
                <a:gd name="T29" fmla="*/ 3 w 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5">
                  <a:moveTo>
                    <a:pt x="0" y="2"/>
                  </a:moveTo>
                  <a:lnTo>
                    <a:pt x="3" y="2"/>
                  </a:lnTo>
                  <a:lnTo>
                    <a:pt x="0" y="0"/>
                  </a:lnTo>
                  <a:lnTo>
                    <a:pt x="0" y="2"/>
                  </a:lnTo>
                  <a:lnTo>
                    <a:pt x="0" y="5"/>
                  </a:lnTo>
                  <a:lnTo>
                    <a:pt x="3" y="5"/>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22" name="Freeform 1107"/>
            <p:cNvSpPr>
              <a:spLocks/>
            </p:cNvSpPr>
            <p:nvPr/>
          </p:nvSpPr>
          <p:spPr bwMode="auto">
            <a:xfrm>
              <a:off x="789897" y="3656126"/>
              <a:ext cx="4763" cy="4763"/>
            </a:xfrm>
            <a:custGeom>
              <a:avLst/>
              <a:gdLst>
                <a:gd name="T0" fmla="*/ 4763 w 3"/>
                <a:gd name="T1" fmla="*/ 4763 h 3"/>
                <a:gd name="T2" fmla="*/ 4763 w 3"/>
                <a:gd name="T3" fmla="*/ 0 h 3"/>
                <a:gd name="T4" fmla="*/ 0 w 3"/>
                <a:gd name="T5" fmla="*/ 0 h 3"/>
                <a:gd name="T6" fmla="*/ 0 w 3"/>
                <a:gd name="T7" fmla="*/ 4763 h 3"/>
                <a:gd name="T8" fmla="*/ 0 w 3"/>
                <a:gd name="T9" fmla="*/ 4763 h 3"/>
                <a:gd name="T10" fmla="*/ 4763 w 3"/>
                <a:gd name="T11" fmla="*/ 4763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3" y="3"/>
                  </a:moveTo>
                  <a:lnTo>
                    <a:pt x="3" y="0"/>
                  </a:lnTo>
                  <a:lnTo>
                    <a:pt x="0" y="0"/>
                  </a:lnTo>
                  <a:lnTo>
                    <a:pt x="0" y="3"/>
                  </a:lnTo>
                  <a:lnTo>
                    <a:pt x="3"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23" name="Freeform 1108"/>
            <p:cNvSpPr>
              <a:spLocks/>
            </p:cNvSpPr>
            <p:nvPr/>
          </p:nvSpPr>
          <p:spPr bwMode="auto">
            <a:xfrm>
              <a:off x="789897" y="3660888"/>
              <a:ext cx="4763" cy="3175"/>
            </a:xfrm>
            <a:custGeom>
              <a:avLst/>
              <a:gdLst>
                <a:gd name="T0" fmla="*/ 4763 w 3"/>
                <a:gd name="T1" fmla="*/ 0 h 2"/>
                <a:gd name="T2" fmla="*/ 4763 w 3"/>
                <a:gd name="T3" fmla="*/ 0 h 2"/>
                <a:gd name="T4" fmla="*/ 0 w 3"/>
                <a:gd name="T5" fmla="*/ 3175 h 2"/>
                <a:gd name="T6" fmla="*/ 4763 w 3"/>
                <a:gd name="T7" fmla="*/ 3175 h 2"/>
                <a:gd name="T8" fmla="*/ 4763 w 3"/>
                <a:gd name="T9" fmla="*/ 3175 h 2"/>
                <a:gd name="T10" fmla="*/ 4763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0"/>
                  </a:moveTo>
                  <a:lnTo>
                    <a:pt x="3" y="0"/>
                  </a:lnTo>
                  <a:lnTo>
                    <a:pt x="0" y="2"/>
                  </a:lnTo>
                  <a:lnTo>
                    <a:pt x="3" y="2"/>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24" name="Freeform 1109"/>
            <p:cNvSpPr>
              <a:spLocks/>
            </p:cNvSpPr>
            <p:nvPr/>
          </p:nvSpPr>
          <p:spPr bwMode="auto">
            <a:xfrm>
              <a:off x="794659" y="3664063"/>
              <a:ext cx="3175" cy="3175"/>
            </a:xfrm>
            <a:custGeom>
              <a:avLst/>
              <a:gdLst>
                <a:gd name="T0" fmla="*/ 0 w 2"/>
                <a:gd name="T1" fmla="*/ 0 h 2"/>
                <a:gd name="T2" fmla="*/ 0 w 2"/>
                <a:gd name="T3" fmla="*/ 3175 h 2"/>
                <a:gd name="T4" fmla="*/ 3175 w 2"/>
                <a:gd name="T5" fmla="*/ 3175 h 2"/>
                <a:gd name="T6" fmla="*/ 3175 w 2"/>
                <a:gd name="T7" fmla="*/ 3175 h 2"/>
                <a:gd name="T8" fmla="*/ 3175 w 2"/>
                <a:gd name="T9" fmla="*/ 3175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2"/>
                  </a:lnTo>
                  <a:lnTo>
                    <a:pt x="2" y="2"/>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25" name="Freeform 1110"/>
            <p:cNvSpPr>
              <a:spLocks/>
            </p:cNvSpPr>
            <p:nvPr/>
          </p:nvSpPr>
          <p:spPr bwMode="auto">
            <a:xfrm>
              <a:off x="797834" y="3649776"/>
              <a:ext cx="3175" cy="0"/>
            </a:xfrm>
            <a:custGeom>
              <a:avLst/>
              <a:gdLst>
                <a:gd name="T0" fmla="*/ 3175 w 2"/>
                <a:gd name="T1" fmla="*/ 0 w 2"/>
                <a:gd name="T2" fmla="*/ 3175 w 2"/>
                <a:gd name="T3" fmla="*/ 3175 w 2"/>
                <a:gd name="T4" fmla="*/ 3175 w 2"/>
                <a:gd name="T5" fmla="*/ 3175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2" y="0"/>
                  </a:moveTo>
                  <a:lnTo>
                    <a:pt x="0"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26" name="Freeform 1111"/>
            <p:cNvSpPr>
              <a:spLocks/>
            </p:cNvSpPr>
            <p:nvPr/>
          </p:nvSpPr>
          <p:spPr bwMode="auto">
            <a:xfrm>
              <a:off x="801009" y="3652951"/>
              <a:ext cx="4763" cy="3175"/>
            </a:xfrm>
            <a:custGeom>
              <a:avLst/>
              <a:gdLst>
                <a:gd name="T0" fmla="*/ 0 w 3"/>
                <a:gd name="T1" fmla="*/ 0 h 2"/>
                <a:gd name="T2" fmla="*/ 0 w 3"/>
                <a:gd name="T3" fmla="*/ 3175 h 2"/>
                <a:gd name="T4" fmla="*/ 4763 w 3"/>
                <a:gd name="T5" fmla="*/ 3175 h 2"/>
                <a:gd name="T6" fmla="*/ 4763 w 3"/>
                <a:gd name="T7" fmla="*/ 3175 h 2"/>
                <a:gd name="T8" fmla="*/ 4763 w 3"/>
                <a:gd name="T9" fmla="*/ 0 h 2"/>
                <a:gd name="T10" fmla="*/ 0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0" y="0"/>
                  </a:moveTo>
                  <a:lnTo>
                    <a:pt x="0" y="2"/>
                  </a:lnTo>
                  <a:lnTo>
                    <a:pt x="3" y="2"/>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27" name="Freeform 1112"/>
            <p:cNvSpPr>
              <a:spLocks/>
            </p:cNvSpPr>
            <p:nvPr/>
          </p:nvSpPr>
          <p:spPr bwMode="auto">
            <a:xfrm>
              <a:off x="575584" y="3652951"/>
              <a:ext cx="7938" cy="3175"/>
            </a:xfrm>
            <a:custGeom>
              <a:avLst/>
              <a:gdLst>
                <a:gd name="T0" fmla="*/ 7938 w 5"/>
                <a:gd name="T1" fmla="*/ 0 h 2"/>
                <a:gd name="T2" fmla="*/ 0 w 5"/>
                <a:gd name="T3" fmla="*/ 3175 h 2"/>
                <a:gd name="T4" fmla="*/ 0 w 5"/>
                <a:gd name="T5" fmla="*/ 3175 h 2"/>
                <a:gd name="T6" fmla="*/ 4763 w 5"/>
                <a:gd name="T7" fmla="*/ 3175 h 2"/>
                <a:gd name="T8" fmla="*/ 7938 w 5"/>
                <a:gd name="T9" fmla="*/ 0 h 2"/>
                <a:gd name="T10" fmla="*/ 7938 w 5"/>
                <a:gd name="T11" fmla="*/ 0 h 2"/>
                <a:gd name="T12" fmla="*/ 7938 w 5"/>
                <a:gd name="T13" fmla="*/ 0 h 2"/>
                <a:gd name="T14" fmla="*/ 0 60000 65536"/>
                <a:gd name="T15" fmla="*/ 0 60000 65536"/>
                <a:gd name="T16" fmla="*/ 0 60000 65536"/>
                <a:gd name="T17" fmla="*/ 0 60000 65536"/>
                <a:gd name="T18" fmla="*/ 0 60000 65536"/>
                <a:gd name="T19" fmla="*/ 0 60000 65536"/>
                <a:gd name="T20" fmla="*/ 0 60000 65536"/>
                <a:gd name="T21" fmla="*/ 0 w 5"/>
                <a:gd name="T22" fmla="*/ 0 h 2"/>
                <a:gd name="T23" fmla="*/ 5 w 5"/>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2">
                  <a:moveTo>
                    <a:pt x="5" y="0"/>
                  </a:moveTo>
                  <a:lnTo>
                    <a:pt x="0" y="2"/>
                  </a:lnTo>
                  <a:lnTo>
                    <a:pt x="3" y="2"/>
                  </a:lnTo>
                  <a:lnTo>
                    <a:pt x="5"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28" name="Freeform 1113"/>
            <p:cNvSpPr>
              <a:spLocks/>
            </p:cNvSpPr>
            <p:nvPr/>
          </p:nvSpPr>
          <p:spPr bwMode="auto">
            <a:xfrm>
              <a:off x="569234" y="3656126"/>
              <a:ext cx="6350" cy="7938"/>
            </a:xfrm>
            <a:custGeom>
              <a:avLst/>
              <a:gdLst>
                <a:gd name="T0" fmla="*/ 0 w 4"/>
                <a:gd name="T1" fmla="*/ 0 h 5"/>
                <a:gd name="T2" fmla="*/ 0 w 4"/>
                <a:gd name="T3" fmla="*/ 0 h 5"/>
                <a:gd name="T4" fmla="*/ 0 w 4"/>
                <a:gd name="T5" fmla="*/ 4763 h 5"/>
                <a:gd name="T6" fmla="*/ 0 w 4"/>
                <a:gd name="T7" fmla="*/ 7938 h 5"/>
                <a:gd name="T8" fmla="*/ 6350 w 4"/>
                <a:gd name="T9" fmla="*/ 0 h 5"/>
                <a:gd name="T10" fmla="*/ 3175 w 4"/>
                <a:gd name="T11" fmla="*/ 0 h 5"/>
                <a:gd name="T12" fmla="*/ 0 w 4"/>
                <a:gd name="T13" fmla="*/ 0 h 5"/>
                <a:gd name="T14" fmla="*/ 0 60000 65536"/>
                <a:gd name="T15" fmla="*/ 0 60000 65536"/>
                <a:gd name="T16" fmla="*/ 0 60000 65536"/>
                <a:gd name="T17" fmla="*/ 0 60000 65536"/>
                <a:gd name="T18" fmla="*/ 0 60000 65536"/>
                <a:gd name="T19" fmla="*/ 0 60000 65536"/>
                <a:gd name="T20" fmla="*/ 0 60000 65536"/>
                <a:gd name="T21" fmla="*/ 0 w 4"/>
                <a:gd name="T22" fmla="*/ 0 h 5"/>
                <a:gd name="T23" fmla="*/ 4 w 4"/>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5">
                  <a:moveTo>
                    <a:pt x="0" y="0"/>
                  </a:moveTo>
                  <a:lnTo>
                    <a:pt x="0" y="0"/>
                  </a:lnTo>
                  <a:lnTo>
                    <a:pt x="0" y="3"/>
                  </a:lnTo>
                  <a:lnTo>
                    <a:pt x="0" y="5"/>
                  </a:lnTo>
                  <a:lnTo>
                    <a:pt x="4"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29" name="Freeform 1114"/>
            <p:cNvSpPr>
              <a:spLocks/>
            </p:cNvSpPr>
            <p:nvPr/>
          </p:nvSpPr>
          <p:spPr bwMode="auto">
            <a:xfrm>
              <a:off x="531134" y="3667238"/>
              <a:ext cx="3175" cy="4763"/>
            </a:xfrm>
            <a:custGeom>
              <a:avLst/>
              <a:gdLst>
                <a:gd name="T0" fmla="*/ 3175 w 2"/>
                <a:gd name="T1" fmla="*/ 4763 h 3"/>
                <a:gd name="T2" fmla="*/ 3175 w 2"/>
                <a:gd name="T3" fmla="*/ 0 h 3"/>
                <a:gd name="T4" fmla="*/ 3175 w 2"/>
                <a:gd name="T5" fmla="*/ 0 h 3"/>
                <a:gd name="T6" fmla="*/ 3175 w 2"/>
                <a:gd name="T7" fmla="*/ 0 h 3"/>
                <a:gd name="T8" fmla="*/ 0 w 2"/>
                <a:gd name="T9" fmla="*/ 4763 h 3"/>
                <a:gd name="T10" fmla="*/ 0 w 2"/>
                <a:gd name="T11" fmla="*/ 4763 h 3"/>
                <a:gd name="T12" fmla="*/ 0 w 2"/>
                <a:gd name="T13" fmla="*/ 4763 h 3"/>
                <a:gd name="T14" fmla="*/ 3175 w 2"/>
                <a:gd name="T15" fmla="*/ 4763 h 3"/>
                <a:gd name="T16" fmla="*/ 0 60000 65536"/>
                <a:gd name="T17" fmla="*/ 0 60000 65536"/>
                <a:gd name="T18" fmla="*/ 0 60000 65536"/>
                <a:gd name="T19" fmla="*/ 0 60000 65536"/>
                <a:gd name="T20" fmla="*/ 0 60000 65536"/>
                <a:gd name="T21" fmla="*/ 0 60000 65536"/>
                <a:gd name="T22" fmla="*/ 0 60000 65536"/>
                <a:gd name="T23" fmla="*/ 0 60000 65536"/>
                <a:gd name="T24" fmla="*/ 0 w 2"/>
                <a:gd name="T25" fmla="*/ 0 h 3"/>
                <a:gd name="T26" fmla="*/ 2 w 2"/>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 h="3">
                  <a:moveTo>
                    <a:pt x="2" y="3"/>
                  </a:moveTo>
                  <a:lnTo>
                    <a:pt x="2" y="0"/>
                  </a:lnTo>
                  <a:lnTo>
                    <a:pt x="0" y="3"/>
                  </a:lnTo>
                  <a:lnTo>
                    <a:pt x="2"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30" name="Freeform 1115"/>
            <p:cNvSpPr>
              <a:spLocks/>
            </p:cNvSpPr>
            <p:nvPr/>
          </p:nvSpPr>
          <p:spPr bwMode="auto">
            <a:xfrm>
              <a:off x="534309" y="3672001"/>
              <a:ext cx="7938" cy="0"/>
            </a:xfrm>
            <a:custGeom>
              <a:avLst/>
              <a:gdLst>
                <a:gd name="T0" fmla="*/ 0 w 5"/>
                <a:gd name="T1" fmla="*/ 7938 w 5"/>
                <a:gd name="T2" fmla="*/ 7938 w 5"/>
                <a:gd name="T3" fmla="*/ 4763 w 5"/>
                <a:gd name="T4" fmla="*/ 0 w 5"/>
                <a:gd name="T5" fmla="*/ 0 60000 65536"/>
                <a:gd name="T6" fmla="*/ 0 60000 65536"/>
                <a:gd name="T7" fmla="*/ 0 60000 65536"/>
                <a:gd name="T8" fmla="*/ 0 60000 65536"/>
                <a:gd name="T9" fmla="*/ 0 60000 65536"/>
                <a:gd name="T10" fmla="*/ 0 w 5"/>
                <a:gd name="T11" fmla="*/ 5 w 5"/>
              </a:gdLst>
              <a:ahLst/>
              <a:cxnLst>
                <a:cxn ang="T5">
                  <a:pos x="T0" y="0"/>
                </a:cxn>
                <a:cxn ang="T6">
                  <a:pos x="T1" y="0"/>
                </a:cxn>
                <a:cxn ang="T7">
                  <a:pos x="T2" y="0"/>
                </a:cxn>
                <a:cxn ang="T8">
                  <a:pos x="T3" y="0"/>
                </a:cxn>
                <a:cxn ang="T9">
                  <a:pos x="T4" y="0"/>
                </a:cxn>
              </a:cxnLst>
              <a:rect l="T10" t="0" r="T11" b="0"/>
              <a:pathLst>
                <a:path w="5">
                  <a:moveTo>
                    <a:pt x="0" y="0"/>
                  </a:moveTo>
                  <a:lnTo>
                    <a:pt x="5" y="0"/>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31" name="Freeform 1116"/>
            <p:cNvSpPr>
              <a:spLocks/>
            </p:cNvSpPr>
            <p:nvPr/>
          </p:nvSpPr>
          <p:spPr bwMode="auto">
            <a:xfrm>
              <a:off x="575584" y="3570401"/>
              <a:ext cx="11113" cy="11113"/>
            </a:xfrm>
            <a:custGeom>
              <a:avLst/>
              <a:gdLst>
                <a:gd name="T0" fmla="*/ 7938 w 7"/>
                <a:gd name="T1" fmla="*/ 0 h 7"/>
                <a:gd name="T2" fmla="*/ 4763 w 7"/>
                <a:gd name="T3" fmla="*/ 3175 h 7"/>
                <a:gd name="T4" fmla="*/ 0 w 7"/>
                <a:gd name="T5" fmla="*/ 3175 h 7"/>
                <a:gd name="T6" fmla="*/ 0 w 7"/>
                <a:gd name="T7" fmla="*/ 3175 h 7"/>
                <a:gd name="T8" fmla="*/ 4763 w 7"/>
                <a:gd name="T9" fmla="*/ 7938 h 7"/>
                <a:gd name="T10" fmla="*/ 7938 w 7"/>
                <a:gd name="T11" fmla="*/ 11113 h 7"/>
                <a:gd name="T12" fmla="*/ 7938 w 7"/>
                <a:gd name="T13" fmla="*/ 7938 h 7"/>
                <a:gd name="T14" fmla="*/ 11113 w 7"/>
                <a:gd name="T15" fmla="*/ 7938 h 7"/>
                <a:gd name="T16" fmla="*/ 11113 w 7"/>
                <a:gd name="T17" fmla="*/ 3175 h 7"/>
                <a:gd name="T18" fmla="*/ 7938 w 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7"/>
                <a:gd name="T32" fmla="*/ 7 w 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7">
                  <a:moveTo>
                    <a:pt x="5" y="0"/>
                  </a:moveTo>
                  <a:lnTo>
                    <a:pt x="3" y="2"/>
                  </a:lnTo>
                  <a:lnTo>
                    <a:pt x="0" y="2"/>
                  </a:lnTo>
                  <a:lnTo>
                    <a:pt x="3" y="5"/>
                  </a:lnTo>
                  <a:lnTo>
                    <a:pt x="5" y="7"/>
                  </a:lnTo>
                  <a:lnTo>
                    <a:pt x="5" y="5"/>
                  </a:lnTo>
                  <a:lnTo>
                    <a:pt x="7" y="5"/>
                  </a:lnTo>
                  <a:lnTo>
                    <a:pt x="7" y="2"/>
                  </a:lnTo>
                  <a:lnTo>
                    <a:pt x="5"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32" name="Freeform 1117"/>
            <p:cNvSpPr>
              <a:spLocks/>
            </p:cNvSpPr>
            <p:nvPr/>
          </p:nvSpPr>
          <p:spPr bwMode="auto">
            <a:xfrm>
              <a:off x="545422" y="3524363"/>
              <a:ext cx="23813" cy="7938"/>
            </a:xfrm>
            <a:custGeom>
              <a:avLst/>
              <a:gdLst>
                <a:gd name="T0" fmla="*/ 23813 w 15"/>
                <a:gd name="T1" fmla="*/ 4763 h 5"/>
                <a:gd name="T2" fmla="*/ 19050 w 15"/>
                <a:gd name="T3" fmla="*/ 4763 h 5"/>
                <a:gd name="T4" fmla="*/ 15875 w 15"/>
                <a:gd name="T5" fmla="*/ 0 h 5"/>
                <a:gd name="T6" fmla="*/ 7938 w 15"/>
                <a:gd name="T7" fmla="*/ 0 h 5"/>
                <a:gd name="T8" fmla="*/ 4763 w 15"/>
                <a:gd name="T9" fmla="*/ 0 h 5"/>
                <a:gd name="T10" fmla="*/ 0 w 15"/>
                <a:gd name="T11" fmla="*/ 4763 h 5"/>
                <a:gd name="T12" fmla="*/ 4763 w 15"/>
                <a:gd name="T13" fmla="*/ 7938 h 5"/>
                <a:gd name="T14" fmla="*/ 7938 w 15"/>
                <a:gd name="T15" fmla="*/ 4763 h 5"/>
                <a:gd name="T16" fmla="*/ 15875 w 15"/>
                <a:gd name="T17" fmla="*/ 7938 h 5"/>
                <a:gd name="T18" fmla="*/ 19050 w 15"/>
                <a:gd name="T19" fmla="*/ 7938 h 5"/>
                <a:gd name="T20" fmla="*/ 23813 w 15"/>
                <a:gd name="T21" fmla="*/ 7938 h 5"/>
                <a:gd name="T22" fmla="*/ 23813 w 15"/>
                <a:gd name="T23" fmla="*/ 4763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
                <a:gd name="T37" fmla="*/ 0 h 5"/>
                <a:gd name="T38" fmla="*/ 15 w 15"/>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 h="5">
                  <a:moveTo>
                    <a:pt x="15" y="3"/>
                  </a:moveTo>
                  <a:lnTo>
                    <a:pt x="12" y="3"/>
                  </a:lnTo>
                  <a:lnTo>
                    <a:pt x="10" y="0"/>
                  </a:lnTo>
                  <a:lnTo>
                    <a:pt x="5" y="0"/>
                  </a:lnTo>
                  <a:lnTo>
                    <a:pt x="3" y="0"/>
                  </a:lnTo>
                  <a:lnTo>
                    <a:pt x="0" y="3"/>
                  </a:lnTo>
                  <a:lnTo>
                    <a:pt x="3" y="5"/>
                  </a:lnTo>
                  <a:lnTo>
                    <a:pt x="5" y="3"/>
                  </a:lnTo>
                  <a:lnTo>
                    <a:pt x="10" y="5"/>
                  </a:lnTo>
                  <a:lnTo>
                    <a:pt x="12" y="5"/>
                  </a:lnTo>
                  <a:lnTo>
                    <a:pt x="15" y="5"/>
                  </a:lnTo>
                  <a:lnTo>
                    <a:pt x="15"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33" name="Freeform 1118"/>
            <p:cNvSpPr>
              <a:spLocks/>
            </p:cNvSpPr>
            <p:nvPr/>
          </p:nvSpPr>
          <p:spPr bwMode="auto">
            <a:xfrm>
              <a:off x="696234" y="3570401"/>
              <a:ext cx="3175" cy="7938"/>
            </a:xfrm>
            <a:custGeom>
              <a:avLst/>
              <a:gdLst>
                <a:gd name="T0" fmla="*/ 0 w 2"/>
                <a:gd name="T1" fmla="*/ 7938 h 5"/>
                <a:gd name="T2" fmla="*/ 0 w 2"/>
                <a:gd name="T3" fmla="*/ 7938 h 5"/>
                <a:gd name="T4" fmla="*/ 0 w 2"/>
                <a:gd name="T5" fmla="*/ 7938 h 5"/>
                <a:gd name="T6" fmla="*/ 3175 w 2"/>
                <a:gd name="T7" fmla="*/ 3175 h 5"/>
                <a:gd name="T8" fmla="*/ 3175 w 2"/>
                <a:gd name="T9" fmla="*/ 0 h 5"/>
                <a:gd name="T10" fmla="*/ 3175 w 2"/>
                <a:gd name="T11" fmla="*/ 0 h 5"/>
                <a:gd name="T12" fmla="*/ 0 w 2"/>
                <a:gd name="T13" fmla="*/ 7938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0" y="5"/>
                  </a:moveTo>
                  <a:lnTo>
                    <a:pt x="0" y="5"/>
                  </a:lnTo>
                  <a:lnTo>
                    <a:pt x="2" y="2"/>
                  </a:lnTo>
                  <a:lnTo>
                    <a:pt x="2" y="0"/>
                  </a:lnTo>
                  <a:lnTo>
                    <a:pt x="0" y="5"/>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34" name="Freeform 1119"/>
            <p:cNvSpPr>
              <a:spLocks/>
            </p:cNvSpPr>
            <p:nvPr/>
          </p:nvSpPr>
          <p:spPr bwMode="auto">
            <a:xfrm>
              <a:off x="704172" y="3567226"/>
              <a:ext cx="3175" cy="3175"/>
            </a:xfrm>
            <a:custGeom>
              <a:avLst/>
              <a:gdLst>
                <a:gd name="T0" fmla="*/ 0 w 2"/>
                <a:gd name="T1" fmla="*/ 0 h 2"/>
                <a:gd name="T2" fmla="*/ 0 w 2"/>
                <a:gd name="T3" fmla="*/ 3175 h 2"/>
                <a:gd name="T4" fmla="*/ 0 w 2"/>
                <a:gd name="T5" fmla="*/ 3175 h 2"/>
                <a:gd name="T6" fmla="*/ 3175 w 2"/>
                <a:gd name="T7" fmla="*/ 3175 h 2"/>
                <a:gd name="T8" fmla="*/ 0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2"/>
                  </a:lnTo>
                  <a:lnTo>
                    <a:pt x="2" y="2"/>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35" name="Freeform 1120"/>
            <p:cNvSpPr>
              <a:spLocks/>
            </p:cNvSpPr>
            <p:nvPr/>
          </p:nvSpPr>
          <p:spPr bwMode="auto">
            <a:xfrm>
              <a:off x="662897" y="3595801"/>
              <a:ext cx="6350" cy="4763"/>
            </a:xfrm>
            <a:custGeom>
              <a:avLst/>
              <a:gdLst>
                <a:gd name="T0" fmla="*/ 0 w 4"/>
                <a:gd name="T1" fmla="*/ 0 h 3"/>
                <a:gd name="T2" fmla="*/ 0 w 4"/>
                <a:gd name="T3" fmla="*/ 0 h 3"/>
                <a:gd name="T4" fmla="*/ 0 w 4"/>
                <a:gd name="T5" fmla="*/ 4763 h 3"/>
                <a:gd name="T6" fmla="*/ 6350 w 4"/>
                <a:gd name="T7" fmla="*/ 4763 h 3"/>
                <a:gd name="T8" fmla="*/ 6350 w 4"/>
                <a:gd name="T9" fmla="*/ 0 h 3"/>
                <a:gd name="T10" fmla="*/ 3175 w 4"/>
                <a:gd name="T11" fmla="*/ 0 h 3"/>
                <a:gd name="T12" fmla="*/ 0 w 4"/>
                <a:gd name="T13" fmla="*/ 0 h 3"/>
                <a:gd name="T14" fmla="*/ 0 60000 65536"/>
                <a:gd name="T15" fmla="*/ 0 60000 65536"/>
                <a:gd name="T16" fmla="*/ 0 60000 65536"/>
                <a:gd name="T17" fmla="*/ 0 60000 65536"/>
                <a:gd name="T18" fmla="*/ 0 60000 65536"/>
                <a:gd name="T19" fmla="*/ 0 60000 65536"/>
                <a:gd name="T20" fmla="*/ 0 60000 65536"/>
                <a:gd name="T21" fmla="*/ 0 w 4"/>
                <a:gd name="T22" fmla="*/ 0 h 3"/>
                <a:gd name="T23" fmla="*/ 4 w 4"/>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3">
                  <a:moveTo>
                    <a:pt x="0" y="0"/>
                  </a:moveTo>
                  <a:lnTo>
                    <a:pt x="0" y="0"/>
                  </a:lnTo>
                  <a:lnTo>
                    <a:pt x="0" y="3"/>
                  </a:lnTo>
                  <a:lnTo>
                    <a:pt x="4" y="3"/>
                  </a:lnTo>
                  <a:lnTo>
                    <a:pt x="4"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36" name="Freeform 1121"/>
            <p:cNvSpPr>
              <a:spLocks/>
            </p:cNvSpPr>
            <p:nvPr/>
          </p:nvSpPr>
          <p:spPr bwMode="auto">
            <a:xfrm>
              <a:off x="654959" y="3603738"/>
              <a:ext cx="14288" cy="11113"/>
            </a:xfrm>
            <a:custGeom>
              <a:avLst/>
              <a:gdLst>
                <a:gd name="T0" fmla="*/ 7938 w 9"/>
                <a:gd name="T1" fmla="*/ 0 h 7"/>
                <a:gd name="T2" fmla="*/ 3175 w 9"/>
                <a:gd name="T3" fmla="*/ 0 h 7"/>
                <a:gd name="T4" fmla="*/ 0 w 9"/>
                <a:gd name="T5" fmla="*/ 4763 h 7"/>
                <a:gd name="T6" fmla="*/ 0 w 9"/>
                <a:gd name="T7" fmla="*/ 4763 h 7"/>
                <a:gd name="T8" fmla="*/ 0 w 9"/>
                <a:gd name="T9" fmla="*/ 7938 h 7"/>
                <a:gd name="T10" fmla="*/ 0 w 9"/>
                <a:gd name="T11" fmla="*/ 7938 h 7"/>
                <a:gd name="T12" fmla="*/ 0 w 9"/>
                <a:gd name="T13" fmla="*/ 7938 h 7"/>
                <a:gd name="T14" fmla="*/ 3175 w 9"/>
                <a:gd name="T15" fmla="*/ 11113 h 7"/>
                <a:gd name="T16" fmla="*/ 3175 w 9"/>
                <a:gd name="T17" fmla="*/ 7938 h 7"/>
                <a:gd name="T18" fmla="*/ 7938 w 9"/>
                <a:gd name="T19" fmla="*/ 7938 h 7"/>
                <a:gd name="T20" fmla="*/ 7938 w 9"/>
                <a:gd name="T21" fmla="*/ 7938 h 7"/>
                <a:gd name="T22" fmla="*/ 11113 w 9"/>
                <a:gd name="T23" fmla="*/ 4763 h 7"/>
                <a:gd name="T24" fmla="*/ 14288 w 9"/>
                <a:gd name="T25" fmla="*/ 0 h 7"/>
                <a:gd name="T26" fmla="*/ 14288 w 9"/>
                <a:gd name="T27" fmla="*/ 0 h 7"/>
                <a:gd name="T28" fmla="*/ 7938 w 9"/>
                <a:gd name="T29" fmla="*/ 0 h 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
                <a:gd name="T46" fmla="*/ 0 h 7"/>
                <a:gd name="T47" fmla="*/ 9 w 9"/>
                <a:gd name="T48" fmla="*/ 7 h 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 h="7">
                  <a:moveTo>
                    <a:pt x="5" y="0"/>
                  </a:moveTo>
                  <a:lnTo>
                    <a:pt x="2" y="0"/>
                  </a:lnTo>
                  <a:lnTo>
                    <a:pt x="0" y="3"/>
                  </a:lnTo>
                  <a:lnTo>
                    <a:pt x="0" y="5"/>
                  </a:lnTo>
                  <a:lnTo>
                    <a:pt x="2" y="7"/>
                  </a:lnTo>
                  <a:lnTo>
                    <a:pt x="2" y="5"/>
                  </a:lnTo>
                  <a:lnTo>
                    <a:pt x="5" y="5"/>
                  </a:lnTo>
                  <a:lnTo>
                    <a:pt x="7" y="3"/>
                  </a:lnTo>
                  <a:lnTo>
                    <a:pt x="9" y="0"/>
                  </a:lnTo>
                  <a:lnTo>
                    <a:pt x="5"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37" name="Rectangle 1122"/>
            <p:cNvSpPr>
              <a:spLocks noChangeArrowheads="1"/>
            </p:cNvSpPr>
            <p:nvPr/>
          </p:nvSpPr>
          <p:spPr bwMode="auto">
            <a:xfrm>
              <a:off x="696234" y="3570401"/>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538" name="Rectangle 1123"/>
            <p:cNvSpPr>
              <a:spLocks noChangeArrowheads="1"/>
            </p:cNvSpPr>
            <p:nvPr/>
          </p:nvSpPr>
          <p:spPr bwMode="auto">
            <a:xfrm>
              <a:off x="693059" y="3573576"/>
              <a:ext cx="3175"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539" name="Freeform 1124"/>
            <p:cNvSpPr>
              <a:spLocks/>
            </p:cNvSpPr>
            <p:nvPr/>
          </p:nvSpPr>
          <p:spPr bwMode="auto">
            <a:xfrm>
              <a:off x="616859" y="3633901"/>
              <a:ext cx="0" cy="3175"/>
            </a:xfrm>
            <a:custGeom>
              <a:avLst/>
              <a:gdLst>
                <a:gd name="T0" fmla="*/ 0 h 2"/>
                <a:gd name="T1" fmla="*/ 3175 h 2"/>
                <a:gd name="T2" fmla="*/ 0 h 2"/>
                <a:gd name="T3" fmla="*/ 0 h 2"/>
                <a:gd name="T4" fmla="*/ 0 h 2"/>
                <a:gd name="T5" fmla="*/ 0 60000 65536"/>
                <a:gd name="T6" fmla="*/ 0 60000 65536"/>
                <a:gd name="T7" fmla="*/ 0 60000 65536"/>
                <a:gd name="T8" fmla="*/ 0 60000 65536"/>
                <a:gd name="T9" fmla="*/ 0 60000 65536"/>
                <a:gd name="T10" fmla="*/ 0 h 2"/>
                <a:gd name="T11" fmla="*/ 2 h 2"/>
              </a:gdLst>
              <a:ahLst/>
              <a:cxnLst>
                <a:cxn ang="T5">
                  <a:pos x="0" y="T0"/>
                </a:cxn>
                <a:cxn ang="T6">
                  <a:pos x="0" y="T1"/>
                </a:cxn>
                <a:cxn ang="T7">
                  <a:pos x="0" y="T2"/>
                </a:cxn>
                <a:cxn ang="T8">
                  <a:pos x="0" y="T3"/>
                </a:cxn>
                <a:cxn ang="T9">
                  <a:pos x="0" y="T4"/>
                </a:cxn>
              </a:cxnLst>
              <a:rect l="0" t="T10" r="0" b="T11"/>
              <a:pathLst>
                <a:path h="2">
                  <a:moveTo>
                    <a:pt x="0" y="0"/>
                  </a:moveTo>
                  <a:lnTo>
                    <a:pt x="0" y="2"/>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40" name="Rectangle 1125"/>
            <p:cNvSpPr>
              <a:spLocks noChangeArrowheads="1"/>
            </p:cNvSpPr>
            <p:nvPr/>
          </p:nvSpPr>
          <p:spPr bwMode="auto">
            <a:xfrm>
              <a:off x="621622" y="3637076"/>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541" name="Freeform 1126"/>
            <p:cNvSpPr>
              <a:spLocks/>
            </p:cNvSpPr>
            <p:nvPr/>
          </p:nvSpPr>
          <p:spPr bwMode="auto">
            <a:xfrm>
              <a:off x="872447" y="3394188"/>
              <a:ext cx="109538" cy="58738"/>
            </a:xfrm>
            <a:custGeom>
              <a:avLst/>
              <a:gdLst>
                <a:gd name="T0" fmla="*/ 109538 w 69"/>
                <a:gd name="T1" fmla="*/ 44450 h 37"/>
                <a:gd name="T2" fmla="*/ 101600 w 69"/>
                <a:gd name="T3" fmla="*/ 36513 h 37"/>
                <a:gd name="T4" fmla="*/ 98425 w 69"/>
                <a:gd name="T5" fmla="*/ 33338 h 37"/>
                <a:gd name="T6" fmla="*/ 87313 w 69"/>
                <a:gd name="T7" fmla="*/ 30163 h 37"/>
                <a:gd name="T8" fmla="*/ 82550 w 69"/>
                <a:gd name="T9" fmla="*/ 22225 h 37"/>
                <a:gd name="T10" fmla="*/ 82550 w 69"/>
                <a:gd name="T11" fmla="*/ 6350 h 37"/>
                <a:gd name="T12" fmla="*/ 79375 w 69"/>
                <a:gd name="T13" fmla="*/ 3175 h 37"/>
                <a:gd name="T14" fmla="*/ 71438 w 69"/>
                <a:gd name="T15" fmla="*/ 3175 h 37"/>
                <a:gd name="T16" fmla="*/ 68263 w 69"/>
                <a:gd name="T17" fmla="*/ 0 h 37"/>
                <a:gd name="T18" fmla="*/ 65088 w 69"/>
                <a:gd name="T19" fmla="*/ 3175 h 37"/>
                <a:gd name="T20" fmla="*/ 65088 w 69"/>
                <a:gd name="T21" fmla="*/ 11113 h 37"/>
                <a:gd name="T22" fmla="*/ 71438 w 69"/>
                <a:gd name="T23" fmla="*/ 17463 h 37"/>
                <a:gd name="T24" fmla="*/ 65088 w 69"/>
                <a:gd name="T25" fmla="*/ 22225 h 37"/>
                <a:gd name="T26" fmla="*/ 60325 w 69"/>
                <a:gd name="T27" fmla="*/ 11113 h 37"/>
                <a:gd name="T28" fmla="*/ 49213 w 69"/>
                <a:gd name="T29" fmla="*/ 6350 h 37"/>
                <a:gd name="T30" fmla="*/ 52388 w 69"/>
                <a:gd name="T31" fmla="*/ 11113 h 37"/>
                <a:gd name="T32" fmla="*/ 49213 w 69"/>
                <a:gd name="T33" fmla="*/ 11113 h 37"/>
                <a:gd name="T34" fmla="*/ 46038 w 69"/>
                <a:gd name="T35" fmla="*/ 14288 h 37"/>
                <a:gd name="T36" fmla="*/ 41275 w 69"/>
                <a:gd name="T37" fmla="*/ 14288 h 37"/>
                <a:gd name="T38" fmla="*/ 46038 w 69"/>
                <a:gd name="T39" fmla="*/ 6350 h 37"/>
                <a:gd name="T40" fmla="*/ 34925 w 69"/>
                <a:gd name="T41" fmla="*/ 6350 h 37"/>
                <a:gd name="T42" fmla="*/ 30163 w 69"/>
                <a:gd name="T43" fmla="*/ 11113 h 37"/>
                <a:gd name="T44" fmla="*/ 26988 w 69"/>
                <a:gd name="T45" fmla="*/ 11113 h 37"/>
                <a:gd name="T46" fmla="*/ 30163 w 69"/>
                <a:gd name="T47" fmla="*/ 3175 h 37"/>
                <a:gd name="T48" fmla="*/ 23813 w 69"/>
                <a:gd name="T49" fmla="*/ 0 h 37"/>
                <a:gd name="T50" fmla="*/ 11113 w 69"/>
                <a:gd name="T51" fmla="*/ 6350 h 37"/>
                <a:gd name="T52" fmla="*/ 4763 w 69"/>
                <a:gd name="T53" fmla="*/ 11113 h 37"/>
                <a:gd name="T54" fmla="*/ 4763 w 69"/>
                <a:gd name="T55" fmla="*/ 14288 h 37"/>
                <a:gd name="T56" fmla="*/ 0 w 69"/>
                <a:gd name="T57" fmla="*/ 17463 h 37"/>
                <a:gd name="T58" fmla="*/ 4763 w 69"/>
                <a:gd name="T59" fmla="*/ 22225 h 37"/>
                <a:gd name="T60" fmla="*/ 7938 w 69"/>
                <a:gd name="T61" fmla="*/ 25400 h 37"/>
                <a:gd name="T62" fmla="*/ 15875 w 69"/>
                <a:gd name="T63" fmla="*/ 25400 h 37"/>
                <a:gd name="T64" fmla="*/ 15875 w 69"/>
                <a:gd name="T65" fmla="*/ 30163 h 37"/>
                <a:gd name="T66" fmla="*/ 4763 w 69"/>
                <a:gd name="T67" fmla="*/ 30163 h 37"/>
                <a:gd name="T68" fmla="*/ 11113 w 69"/>
                <a:gd name="T69" fmla="*/ 36513 h 37"/>
                <a:gd name="T70" fmla="*/ 26988 w 69"/>
                <a:gd name="T71" fmla="*/ 33338 h 37"/>
                <a:gd name="T72" fmla="*/ 34925 w 69"/>
                <a:gd name="T73" fmla="*/ 36513 h 37"/>
                <a:gd name="T74" fmla="*/ 41275 w 69"/>
                <a:gd name="T75" fmla="*/ 41275 h 37"/>
                <a:gd name="T76" fmla="*/ 26988 w 69"/>
                <a:gd name="T77" fmla="*/ 41275 h 37"/>
                <a:gd name="T78" fmla="*/ 7938 w 69"/>
                <a:gd name="T79" fmla="*/ 44450 h 37"/>
                <a:gd name="T80" fmla="*/ 15875 w 69"/>
                <a:gd name="T81" fmla="*/ 52388 h 37"/>
                <a:gd name="T82" fmla="*/ 30163 w 69"/>
                <a:gd name="T83" fmla="*/ 52388 h 37"/>
                <a:gd name="T84" fmla="*/ 30163 w 69"/>
                <a:gd name="T85" fmla="*/ 55563 h 37"/>
                <a:gd name="T86" fmla="*/ 52388 w 69"/>
                <a:gd name="T87" fmla="*/ 58738 h 37"/>
                <a:gd name="T88" fmla="*/ 60325 w 69"/>
                <a:gd name="T89" fmla="*/ 55563 h 37"/>
                <a:gd name="T90" fmla="*/ 71438 w 69"/>
                <a:gd name="T91" fmla="*/ 52388 h 37"/>
                <a:gd name="T92" fmla="*/ 76200 w 69"/>
                <a:gd name="T93" fmla="*/ 52388 h 37"/>
                <a:gd name="T94" fmla="*/ 82550 w 69"/>
                <a:gd name="T95" fmla="*/ 55563 h 37"/>
                <a:gd name="T96" fmla="*/ 87313 w 69"/>
                <a:gd name="T97" fmla="*/ 55563 h 37"/>
                <a:gd name="T98" fmla="*/ 98425 w 69"/>
                <a:gd name="T99" fmla="*/ 55563 h 37"/>
                <a:gd name="T100" fmla="*/ 101600 w 69"/>
                <a:gd name="T101" fmla="*/ 52388 h 37"/>
                <a:gd name="T102" fmla="*/ 95250 w 69"/>
                <a:gd name="T103" fmla="*/ 52388 h 37"/>
                <a:gd name="T104" fmla="*/ 95250 w 69"/>
                <a:gd name="T105" fmla="*/ 47625 h 37"/>
                <a:gd name="T106" fmla="*/ 101600 w 69"/>
                <a:gd name="T107" fmla="*/ 44450 h 37"/>
                <a:gd name="T108" fmla="*/ 106363 w 69"/>
                <a:gd name="T109" fmla="*/ 44450 h 3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9"/>
                <a:gd name="T166" fmla="*/ 0 h 37"/>
                <a:gd name="T167" fmla="*/ 69 w 69"/>
                <a:gd name="T168" fmla="*/ 37 h 3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9" h="37">
                  <a:moveTo>
                    <a:pt x="69" y="28"/>
                  </a:moveTo>
                  <a:lnTo>
                    <a:pt x="69" y="28"/>
                  </a:lnTo>
                  <a:lnTo>
                    <a:pt x="64" y="23"/>
                  </a:lnTo>
                  <a:lnTo>
                    <a:pt x="64" y="21"/>
                  </a:lnTo>
                  <a:lnTo>
                    <a:pt x="62" y="21"/>
                  </a:lnTo>
                  <a:lnTo>
                    <a:pt x="60" y="23"/>
                  </a:lnTo>
                  <a:lnTo>
                    <a:pt x="55" y="19"/>
                  </a:lnTo>
                  <a:lnTo>
                    <a:pt x="55" y="16"/>
                  </a:lnTo>
                  <a:lnTo>
                    <a:pt x="52" y="14"/>
                  </a:lnTo>
                  <a:lnTo>
                    <a:pt x="52" y="9"/>
                  </a:lnTo>
                  <a:lnTo>
                    <a:pt x="52" y="4"/>
                  </a:lnTo>
                  <a:lnTo>
                    <a:pt x="50" y="2"/>
                  </a:lnTo>
                  <a:lnTo>
                    <a:pt x="48" y="2"/>
                  </a:lnTo>
                  <a:lnTo>
                    <a:pt x="45" y="2"/>
                  </a:lnTo>
                  <a:lnTo>
                    <a:pt x="43" y="2"/>
                  </a:lnTo>
                  <a:lnTo>
                    <a:pt x="43" y="0"/>
                  </a:lnTo>
                  <a:lnTo>
                    <a:pt x="41" y="0"/>
                  </a:lnTo>
                  <a:lnTo>
                    <a:pt x="41" y="2"/>
                  </a:lnTo>
                  <a:lnTo>
                    <a:pt x="43" y="4"/>
                  </a:lnTo>
                  <a:lnTo>
                    <a:pt x="41" y="7"/>
                  </a:lnTo>
                  <a:lnTo>
                    <a:pt x="43" y="9"/>
                  </a:lnTo>
                  <a:lnTo>
                    <a:pt x="45" y="11"/>
                  </a:lnTo>
                  <a:lnTo>
                    <a:pt x="41" y="14"/>
                  </a:lnTo>
                  <a:lnTo>
                    <a:pt x="38" y="9"/>
                  </a:lnTo>
                  <a:lnTo>
                    <a:pt x="38" y="7"/>
                  </a:lnTo>
                  <a:lnTo>
                    <a:pt x="33" y="4"/>
                  </a:lnTo>
                  <a:lnTo>
                    <a:pt x="31" y="4"/>
                  </a:lnTo>
                  <a:lnTo>
                    <a:pt x="33" y="4"/>
                  </a:lnTo>
                  <a:lnTo>
                    <a:pt x="33" y="7"/>
                  </a:lnTo>
                  <a:lnTo>
                    <a:pt x="31" y="7"/>
                  </a:lnTo>
                  <a:lnTo>
                    <a:pt x="29" y="7"/>
                  </a:lnTo>
                  <a:lnTo>
                    <a:pt x="29" y="9"/>
                  </a:lnTo>
                  <a:lnTo>
                    <a:pt x="26" y="9"/>
                  </a:lnTo>
                  <a:lnTo>
                    <a:pt x="29" y="7"/>
                  </a:lnTo>
                  <a:lnTo>
                    <a:pt x="29" y="4"/>
                  </a:lnTo>
                  <a:lnTo>
                    <a:pt x="22" y="2"/>
                  </a:lnTo>
                  <a:lnTo>
                    <a:pt x="22" y="4"/>
                  </a:lnTo>
                  <a:lnTo>
                    <a:pt x="19" y="7"/>
                  </a:lnTo>
                  <a:lnTo>
                    <a:pt x="19" y="4"/>
                  </a:lnTo>
                  <a:lnTo>
                    <a:pt x="17" y="7"/>
                  </a:lnTo>
                  <a:lnTo>
                    <a:pt x="17" y="4"/>
                  </a:lnTo>
                  <a:lnTo>
                    <a:pt x="19" y="2"/>
                  </a:lnTo>
                  <a:lnTo>
                    <a:pt x="17" y="2"/>
                  </a:lnTo>
                  <a:lnTo>
                    <a:pt x="15" y="0"/>
                  </a:lnTo>
                  <a:lnTo>
                    <a:pt x="12" y="2"/>
                  </a:lnTo>
                  <a:lnTo>
                    <a:pt x="7" y="4"/>
                  </a:lnTo>
                  <a:lnTo>
                    <a:pt x="5" y="4"/>
                  </a:lnTo>
                  <a:lnTo>
                    <a:pt x="3" y="7"/>
                  </a:lnTo>
                  <a:lnTo>
                    <a:pt x="0" y="9"/>
                  </a:lnTo>
                  <a:lnTo>
                    <a:pt x="3" y="9"/>
                  </a:lnTo>
                  <a:lnTo>
                    <a:pt x="3" y="11"/>
                  </a:lnTo>
                  <a:lnTo>
                    <a:pt x="0" y="11"/>
                  </a:lnTo>
                  <a:lnTo>
                    <a:pt x="0" y="14"/>
                  </a:lnTo>
                  <a:lnTo>
                    <a:pt x="3" y="14"/>
                  </a:lnTo>
                  <a:lnTo>
                    <a:pt x="3" y="16"/>
                  </a:lnTo>
                  <a:lnTo>
                    <a:pt x="5" y="16"/>
                  </a:lnTo>
                  <a:lnTo>
                    <a:pt x="10" y="16"/>
                  </a:lnTo>
                  <a:lnTo>
                    <a:pt x="12" y="16"/>
                  </a:lnTo>
                  <a:lnTo>
                    <a:pt x="10" y="19"/>
                  </a:lnTo>
                  <a:lnTo>
                    <a:pt x="5" y="19"/>
                  </a:lnTo>
                  <a:lnTo>
                    <a:pt x="3" y="19"/>
                  </a:lnTo>
                  <a:lnTo>
                    <a:pt x="5" y="21"/>
                  </a:lnTo>
                  <a:lnTo>
                    <a:pt x="7" y="23"/>
                  </a:lnTo>
                  <a:lnTo>
                    <a:pt x="12" y="23"/>
                  </a:lnTo>
                  <a:lnTo>
                    <a:pt x="17" y="21"/>
                  </a:lnTo>
                  <a:lnTo>
                    <a:pt x="22" y="23"/>
                  </a:lnTo>
                  <a:lnTo>
                    <a:pt x="26" y="23"/>
                  </a:lnTo>
                  <a:lnTo>
                    <a:pt x="26" y="26"/>
                  </a:lnTo>
                  <a:lnTo>
                    <a:pt x="22" y="26"/>
                  </a:lnTo>
                  <a:lnTo>
                    <a:pt x="17" y="26"/>
                  </a:lnTo>
                  <a:lnTo>
                    <a:pt x="10" y="26"/>
                  </a:lnTo>
                  <a:lnTo>
                    <a:pt x="5" y="28"/>
                  </a:lnTo>
                  <a:lnTo>
                    <a:pt x="10" y="33"/>
                  </a:lnTo>
                  <a:lnTo>
                    <a:pt x="15" y="33"/>
                  </a:lnTo>
                  <a:lnTo>
                    <a:pt x="19" y="33"/>
                  </a:lnTo>
                  <a:lnTo>
                    <a:pt x="19" y="35"/>
                  </a:lnTo>
                  <a:lnTo>
                    <a:pt x="22" y="37"/>
                  </a:lnTo>
                  <a:lnTo>
                    <a:pt x="33" y="37"/>
                  </a:lnTo>
                  <a:lnTo>
                    <a:pt x="36" y="37"/>
                  </a:lnTo>
                  <a:lnTo>
                    <a:pt x="38" y="35"/>
                  </a:lnTo>
                  <a:lnTo>
                    <a:pt x="43" y="35"/>
                  </a:lnTo>
                  <a:lnTo>
                    <a:pt x="45" y="33"/>
                  </a:lnTo>
                  <a:lnTo>
                    <a:pt x="48" y="33"/>
                  </a:lnTo>
                  <a:lnTo>
                    <a:pt x="52" y="35"/>
                  </a:lnTo>
                  <a:lnTo>
                    <a:pt x="55" y="35"/>
                  </a:lnTo>
                  <a:lnTo>
                    <a:pt x="60" y="35"/>
                  </a:lnTo>
                  <a:lnTo>
                    <a:pt x="62" y="35"/>
                  </a:lnTo>
                  <a:lnTo>
                    <a:pt x="64" y="35"/>
                  </a:lnTo>
                  <a:lnTo>
                    <a:pt x="64" y="33"/>
                  </a:lnTo>
                  <a:lnTo>
                    <a:pt x="62" y="30"/>
                  </a:lnTo>
                  <a:lnTo>
                    <a:pt x="60" y="33"/>
                  </a:lnTo>
                  <a:lnTo>
                    <a:pt x="60" y="30"/>
                  </a:lnTo>
                  <a:lnTo>
                    <a:pt x="62" y="30"/>
                  </a:lnTo>
                  <a:lnTo>
                    <a:pt x="64" y="28"/>
                  </a:lnTo>
                  <a:lnTo>
                    <a:pt x="64" y="30"/>
                  </a:lnTo>
                  <a:lnTo>
                    <a:pt x="67" y="28"/>
                  </a:lnTo>
                  <a:lnTo>
                    <a:pt x="69" y="28"/>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42" name="Freeform 1127"/>
            <p:cNvSpPr>
              <a:spLocks/>
            </p:cNvSpPr>
            <p:nvPr/>
          </p:nvSpPr>
          <p:spPr bwMode="auto">
            <a:xfrm>
              <a:off x="937534" y="3449751"/>
              <a:ext cx="14288" cy="7938"/>
            </a:xfrm>
            <a:custGeom>
              <a:avLst/>
              <a:gdLst>
                <a:gd name="T0" fmla="*/ 0 w 9"/>
                <a:gd name="T1" fmla="*/ 3175 h 5"/>
                <a:gd name="T2" fmla="*/ 0 w 9"/>
                <a:gd name="T3" fmla="*/ 3175 h 5"/>
                <a:gd name="T4" fmla="*/ 3175 w 9"/>
                <a:gd name="T5" fmla="*/ 7938 h 5"/>
                <a:gd name="T6" fmla="*/ 11113 w 9"/>
                <a:gd name="T7" fmla="*/ 7938 h 5"/>
                <a:gd name="T8" fmla="*/ 11113 w 9"/>
                <a:gd name="T9" fmla="*/ 3175 h 5"/>
                <a:gd name="T10" fmla="*/ 14288 w 9"/>
                <a:gd name="T11" fmla="*/ 3175 h 5"/>
                <a:gd name="T12" fmla="*/ 14288 w 9"/>
                <a:gd name="T13" fmla="*/ 0 h 5"/>
                <a:gd name="T14" fmla="*/ 14288 w 9"/>
                <a:gd name="T15" fmla="*/ 0 h 5"/>
                <a:gd name="T16" fmla="*/ 6350 w 9"/>
                <a:gd name="T17" fmla="*/ 3175 h 5"/>
                <a:gd name="T18" fmla="*/ 0 w 9"/>
                <a:gd name="T19" fmla="*/ 3175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5"/>
                <a:gd name="T32" fmla="*/ 9 w 9"/>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5">
                  <a:moveTo>
                    <a:pt x="0" y="2"/>
                  </a:moveTo>
                  <a:lnTo>
                    <a:pt x="0" y="2"/>
                  </a:lnTo>
                  <a:lnTo>
                    <a:pt x="2" y="5"/>
                  </a:lnTo>
                  <a:lnTo>
                    <a:pt x="7" y="5"/>
                  </a:lnTo>
                  <a:lnTo>
                    <a:pt x="7" y="2"/>
                  </a:lnTo>
                  <a:lnTo>
                    <a:pt x="9" y="2"/>
                  </a:lnTo>
                  <a:lnTo>
                    <a:pt x="9" y="0"/>
                  </a:lnTo>
                  <a:lnTo>
                    <a:pt x="4" y="2"/>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43" name="Freeform 1128"/>
            <p:cNvSpPr>
              <a:spLocks/>
            </p:cNvSpPr>
            <p:nvPr/>
          </p:nvSpPr>
          <p:spPr bwMode="auto">
            <a:xfrm>
              <a:off x="831172" y="3375138"/>
              <a:ext cx="60325" cy="49213"/>
            </a:xfrm>
            <a:custGeom>
              <a:avLst/>
              <a:gdLst>
                <a:gd name="T0" fmla="*/ 11112 w 38"/>
                <a:gd name="T1" fmla="*/ 44450 h 31"/>
                <a:gd name="T2" fmla="*/ 11112 w 38"/>
                <a:gd name="T3" fmla="*/ 49213 h 31"/>
                <a:gd name="T4" fmla="*/ 15875 w 38"/>
                <a:gd name="T5" fmla="*/ 49213 h 31"/>
                <a:gd name="T6" fmla="*/ 19050 w 38"/>
                <a:gd name="T7" fmla="*/ 49213 h 31"/>
                <a:gd name="T8" fmla="*/ 26988 w 38"/>
                <a:gd name="T9" fmla="*/ 44450 h 31"/>
                <a:gd name="T10" fmla="*/ 26988 w 38"/>
                <a:gd name="T11" fmla="*/ 44450 h 31"/>
                <a:gd name="T12" fmla="*/ 30163 w 38"/>
                <a:gd name="T13" fmla="*/ 41275 h 31"/>
                <a:gd name="T14" fmla="*/ 30163 w 38"/>
                <a:gd name="T15" fmla="*/ 33338 h 31"/>
                <a:gd name="T16" fmla="*/ 34925 w 38"/>
                <a:gd name="T17" fmla="*/ 33338 h 31"/>
                <a:gd name="T18" fmla="*/ 34925 w 38"/>
                <a:gd name="T19" fmla="*/ 33338 h 31"/>
                <a:gd name="T20" fmla="*/ 38100 w 38"/>
                <a:gd name="T21" fmla="*/ 33338 h 31"/>
                <a:gd name="T22" fmla="*/ 38100 w 38"/>
                <a:gd name="T23" fmla="*/ 30163 h 31"/>
                <a:gd name="T24" fmla="*/ 46037 w 38"/>
                <a:gd name="T25" fmla="*/ 25400 h 31"/>
                <a:gd name="T26" fmla="*/ 46037 w 38"/>
                <a:gd name="T27" fmla="*/ 25400 h 31"/>
                <a:gd name="T28" fmla="*/ 57150 w 38"/>
                <a:gd name="T29" fmla="*/ 19050 h 31"/>
                <a:gd name="T30" fmla="*/ 57150 w 38"/>
                <a:gd name="T31" fmla="*/ 19050 h 31"/>
                <a:gd name="T32" fmla="*/ 60325 w 38"/>
                <a:gd name="T33" fmla="*/ 19050 h 31"/>
                <a:gd name="T34" fmla="*/ 60325 w 38"/>
                <a:gd name="T35" fmla="*/ 14288 h 31"/>
                <a:gd name="T36" fmla="*/ 49212 w 38"/>
                <a:gd name="T37" fmla="*/ 7938 h 31"/>
                <a:gd name="T38" fmla="*/ 41275 w 38"/>
                <a:gd name="T39" fmla="*/ 7938 h 31"/>
                <a:gd name="T40" fmla="*/ 41275 w 38"/>
                <a:gd name="T41" fmla="*/ 7938 h 31"/>
                <a:gd name="T42" fmla="*/ 38100 w 38"/>
                <a:gd name="T43" fmla="*/ 11113 h 31"/>
                <a:gd name="T44" fmla="*/ 38100 w 38"/>
                <a:gd name="T45" fmla="*/ 7938 h 31"/>
                <a:gd name="T46" fmla="*/ 38100 w 38"/>
                <a:gd name="T47" fmla="*/ 7938 h 31"/>
                <a:gd name="T48" fmla="*/ 34925 w 38"/>
                <a:gd name="T49" fmla="*/ 7938 h 31"/>
                <a:gd name="T50" fmla="*/ 34925 w 38"/>
                <a:gd name="T51" fmla="*/ 7938 h 31"/>
                <a:gd name="T52" fmla="*/ 26988 w 38"/>
                <a:gd name="T53" fmla="*/ 0 h 31"/>
                <a:gd name="T54" fmla="*/ 22225 w 38"/>
                <a:gd name="T55" fmla="*/ 0 h 31"/>
                <a:gd name="T56" fmla="*/ 19050 w 38"/>
                <a:gd name="T57" fmla="*/ 3175 h 31"/>
                <a:gd name="T58" fmla="*/ 4762 w 38"/>
                <a:gd name="T59" fmla="*/ 3175 h 31"/>
                <a:gd name="T60" fmla="*/ 7937 w 38"/>
                <a:gd name="T61" fmla="*/ 14288 h 31"/>
                <a:gd name="T62" fmla="*/ 4762 w 38"/>
                <a:gd name="T63" fmla="*/ 19050 h 31"/>
                <a:gd name="T64" fmla="*/ 4762 w 38"/>
                <a:gd name="T65" fmla="*/ 22225 h 31"/>
                <a:gd name="T66" fmla="*/ 7937 w 38"/>
                <a:gd name="T67" fmla="*/ 22225 h 31"/>
                <a:gd name="T68" fmla="*/ 4762 w 38"/>
                <a:gd name="T69" fmla="*/ 25400 h 31"/>
                <a:gd name="T70" fmla="*/ 4762 w 38"/>
                <a:gd name="T71" fmla="*/ 25400 h 31"/>
                <a:gd name="T72" fmla="*/ 4762 w 38"/>
                <a:gd name="T73" fmla="*/ 25400 h 31"/>
                <a:gd name="T74" fmla="*/ 4762 w 38"/>
                <a:gd name="T75" fmla="*/ 30163 h 31"/>
                <a:gd name="T76" fmla="*/ 4762 w 38"/>
                <a:gd name="T77" fmla="*/ 30163 h 31"/>
                <a:gd name="T78" fmla="*/ 0 w 38"/>
                <a:gd name="T79" fmla="*/ 33338 h 31"/>
                <a:gd name="T80" fmla="*/ 0 w 38"/>
                <a:gd name="T81" fmla="*/ 36513 h 31"/>
                <a:gd name="T82" fmla="*/ 0 w 38"/>
                <a:gd name="T83" fmla="*/ 36513 h 31"/>
                <a:gd name="T84" fmla="*/ 11112 w 38"/>
                <a:gd name="T85" fmla="*/ 44450 h 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8"/>
                <a:gd name="T130" fmla="*/ 0 h 31"/>
                <a:gd name="T131" fmla="*/ 38 w 38"/>
                <a:gd name="T132" fmla="*/ 31 h 3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8" h="31">
                  <a:moveTo>
                    <a:pt x="7" y="28"/>
                  </a:moveTo>
                  <a:lnTo>
                    <a:pt x="7" y="31"/>
                  </a:lnTo>
                  <a:lnTo>
                    <a:pt x="10" y="31"/>
                  </a:lnTo>
                  <a:lnTo>
                    <a:pt x="12" y="31"/>
                  </a:lnTo>
                  <a:lnTo>
                    <a:pt x="17" y="28"/>
                  </a:lnTo>
                  <a:lnTo>
                    <a:pt x="19" y="26"/>
                  </a:lnTo>
                  <a:lnTo>
                    <a:pt x="19" y="21"/>
                  </a:lnTo>
                  <a:lnTo>
                    <a:pt x="22" y="21"/>
                  </a:lnTo>
                  <a:lnTo>
                    <a:pt x="24" y="21"/>
                  </a:lnTo>
                  <a:lnTo>
                    <a:pt x="24" y="19"/>
                  </a:lnTo>
                  <a:lnTo>
                    <a:pt x="29" y="16"/>
                  </a:lnTo>
                  <a:lnTo>
                    <a:pt x="36" y="12"/>
                  </a:lnTo>
                  <a:lnTo>
                    <a:pt x="38" y="12"/>
                  </a:lnTo>
                  <a:lnTo>
                    <a:pt x="38" y="9"/>
                  </a:lnTo>
                  <a:lnTo>
                    <a:pt x="31" y="5"/>
                  </a:lnTo>
                  <a:lnTo>
                    <a:pt x="26" y="5"/>
                  </a:lnTo>
                  <a:lnTo>
                    <a:pt x="24" y="7"/>
                  </a:lnTo>
                  <a:lnTo>
                    <a:pt x="24" y="5"/>
                  </a:lnTo>
                  <a:lnTo>
                    <a:pt x="22" y="5"/>
                  </a:lnTo>
                  <a:lnTo>
                    <a:pt x="17" y="0"/>
                  </a:lnTo>
                  <a:lnTo>
                    <a:pt x="14" y="0"/>
                  </a:lnTo>
                  <a:lnTo>
                    <a:pt x="12" y="2"/>
                  </a:lnTo>
                  <a:lnTo>
                    <a:pt x="3" y="2"/>
                  </a:lnTo>
                  <a:lnTo>
                    <a:pt x="5" y="9"/>
                  </a:lnTo>
                  <a:lnTo>
                    <a:pt x="3" y="12"/>
                  </a:lnTo>
                  <a:lnTo>
                    <a:pt x="3" y="14"/>
                  </a:lnTo>
                  <a:lnTo>
                    <a:pt x="5" y="14"/>
                  </a:lnTo>
                  <a:lnTo>
                    <a:pt x="3" y="16"/>
                  </a:lnTo>
                  <a:lnTo>
                    <a:pt x="3" y="19"/>
                  </a:lnTo>
                  <a:lnTo>
                    <a:pt x="0" y="21"/>
                  </a:lnTo>
                  <a:lnTo>
                    <a:pt x="0" y="23"/>
                  </a:lnTo>
                  <a:lnTo>
                    <a:pt x="7" y="28"/>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44" name="Freeform 1129"/>
            <p:cNvSpPr>
              <a:spLocks/>
            </p:cNvSpPr>
            <p:nvPr/>
          </p:nvSpPr>
          <p:spPr bwMode="auto">
            <a:xfrm>
              <a:off x="970872" y="3386251"/>
              <a:ext cx="41275" cy="38100"/>
            </a:xfrm>
            <a:custGeom>
              <a:avLst/>
              <a:gdLst>
                <a:gd name="T0" fmla="*/ 38100 w 26"/>
                <a:gd name="T1" fmla="*/ 19050 h 24"/>
                <a:gd name="T2" fmla="*/ 38100 w 26"/>
                <a:gd name="T3" fmla="*/ 19050 h 24"/>
                <a:gd name="T4" fmla="*/ 33338 w 26"/>
                <a:gd name="T5" fmla="*/ 19050 h 24"/>
                <a:gd name="T6" fmla="*/ 33338 w 26"/>
                <a:gd name="T7" fmla="*/ 14288 h 24"/>
                <a:gd name="T8" fmla="*/ 30163 w 26"/>
                <a:gd name="T9" fmla="*/ 14288 h 24"/>
                <a:gd name="T10" fmla="*/ 25400 w 26"/>
                <a:gd name="T11" fmla="*/ 14288 h 24"/>
                <a:gd name="T12" fmla="*/ 25400 w 26"/>
                <a:gd name="T13" fmla="*/ 11112 h 24"/>
                <a:gd name="T14" fmla="*/ 30163 w 26"/>
                <a:gd name="T15" fmla="*/ 7938 h 24"/>
                <a:gd name="T16" fmla="*/ 33338 w 26"/>
                <a:gd name="T17" fmla="*/ 7938 h 24"/>
                <a:gd name="T18" fmla="*/ 33338 w 26"/>
                <a:gd name="T19" fmla="*/ 3175 h 24"/>
                <a:gd name="T20" fmla="*/ 38100 w 26"/>
                <a:gd name="T21" fmla="*/ 0 h 24"/>
                <a:gd name="T22" fmla="*/ 30163 w 26"/>
                <a:gd name="T23" fmla="*/ 0 h 24"/>
                <a:gd name="T24" fmla="*/ 30163 w 26"/>
                <a:gd name="T25" fmla="*/ 3175 h 24"/>
                <a:gd name="T26" fmla="*/ 25400 w 26"/>
                <a:gd name="T27" fmla="*/ 3175 h 24"/>
                <a:gd name="T28" fmla="*/ 22225 w 26"/>
                <a:gd name="T29" fmla="*/ 3175 h 24"/>
                <a:gd name="T30" fmla="*/ 19050 w 26"/>
                <a:gd name="T31" fmla="*/ 0 h 24"/>
                <a:gd name="T32" fmla="*/ 14288 w 26"/>
                <a:gd name="T33" fmla="*/ 3175 h 24"/>
                <a:gd name="T34" fmla="*/ 14288 w 26"/>
                <a:gd name="T35" fmla="*/ 0 h 24"/>
                <a:gd name="T36" fmla="*/ 11112 w 26"/>
                <a:gd name="T37" fmla="*/ 0 h 24"/>
                <a:gd name="T38" fmla="*/ 11112 w 26"/>
                <a:gd name="T39" fmla="*/ 3175 h 24"/>
                <a:gd name="T40" fmla="*/ 14288 w 26"/>
                <a:gd name="T41" fmla="*/ 7938 h 24"/>
                <a:gd name="T42" fmla="*/ 11112 w 26"/>
                <a:gd name="T43" fmla="*/ 7938 h 24"/>
                <a:gd name="T44" fmla="*/ 11112 w 26"/>
                <a:gd name="T45" fmla="*/ 7938 h 24"/>
                <a:gd name="T46" fmla="*/ 11112 w 26"/>
                <a:gd name="T47" fmla="*/ 11112 h 24"/>
                <a:gd name="T48" fmla="*/ 14288 w 26"/>
                <a:gd name="T49" fmla="*/ 11112 h 24"/>
                <a:gd name="T50" fmla="*/ 14288 w 26"/>
                <a:gd name="T51" fmla="*/ 11112 h 24"/>
                <a:gd name="T52" fmla="*/ 14288 w 26"/>
                <a:gd name="T53" fmla="*/ 11112 h 24"/>
                <a:gd name="T54" fmla="*/ 14288 w 26"/>
                <a:gd name="T55" fmla="*/ 14288 h 24"/>
                <a:gd name="T56" fmla="*/ 14288 w 26"/>
                <a:gd name="T57" fmla="*/ 19050 h 24"/>
                <a:gd name="T58" fmla="*/ 11112 w 26"/>
                <a:gd name="T59" fmla="*/ 19050 h 24"/>
                <a:gd name="T60" fmla="*/ 7938 w 26"/>
                <a:gd name="T61" fmla="*/ 14288 h 24"/>
                <a:gd name="T62" fmla="*/ 3175 w 26"/>
                <a:gd name="T63" fmla="*/ 14288 h 24"/>
                <a:gd name="T64" fmla="*/ 0 w 26"/>
                <a:gd name="T65" fmla="*/ 19050 h 24"/>
                <a:gd name="T66" fmla="*/ 3175 w 26"/>
                <a:gd name="T67" fmla="*/ 19050 h 24"/>
                <a:gd name="T68" fmla="*/ 7938 w 26"/>
                <a:gd name="T69" fmla="*/ 22225 h 24"/>
                <a:gd name="T70" fmla="*/ 7938 w 26"/>
                <a:gd name="T71" fmla="*/ 22225 h 24"/>
                <a:gd name="T72" fmla="*/ 11112 w 26"/>
                <a:gd name="T73" fmla="*/ 25400 h 24"/>
                <a:gd name="T74" fmla="*/ 14288 w 26"/>
                <a:gd name="T75" fmla="*/ 25400 h 24"/>
                <a:gd name="T76" fmla="*/ 19050 w 26"/>
                <a:gd name="T77" fmla="*/ 30163 h 24"/>
                <a:gd name="T78" fmla="*/ 22225 w 26"/>
                <a:gd name="T79" fmla="*/ 38100 h 24"/>
                <a:gd name="T80" fmla="*/ 30163 w 26"/>
                <a:gd name="T81" fmla="*/ 33338 h 24"/>
                <a:gd name="T82" fmla="*/ 30163 w 26"/>
                <a:gd name="T83" fmla="*/ 33338 h 24"/>
                <a:gd name="T84" fmla="*/ 25400 w 26"/>
                <a:gd name="T85" fmla="*/ 30163 h 24"/>
                <a:gd name="T86" fmla="*/ 25400 w 26"/>
                <a:gd name="T87" fmla="*/ 30163 h 24"/>
                <a:gd name="T88" fmla="*/ 30163 w 26"/>
                <a:gd name="T89" fmla="*/ 30163 h 24"/>
                <a:gd name="T90" fmla="*/ 38100 w 26"/>
                <a:gd name="T91" fmla="*/ 30163 h 24"/>
                <a:gd name="T92" fmla="*/ 38100 w 26"/>
                <a:gd name="T93" fmla="*/ 25400 h 24"/>
                <a:gd name="T94" fmla="*/ 38100 w 26"/>
                <a:gd name="T95" fmla="*/ 22225 h 24"/>
                <a:gd name="T96" fmla="*/ 41275 w 26"/>
                <a:gd name="T97" fmla="*/ 22225 h 24"/>
                <a:gd name="T98" fmla="*/ 38100 w 26"/>
                <a:gd name="T99" fmla="*/ 19050 h 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6"/>
                <a:gd name="T151" fmla="*/ 0 h 24"/>
                <a:gd name="T152" fmla="*/ 26 w 26"/>
                <a:gd name="T153" fmla="*/ 24 h 2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6" h="24">
                  <a:moveTo>
                    <a:pt x="24" y="12"/>
                  </a:moveTo>
                  <a:lnTo>
                    <a:pt x="24" y="12"/>
                  </a:lnTo>
                  <a:lnTo>
                    <a:pt x="21" y="12"/>
                  </a:lnTo>
                  <a:lnTo>
                    <a:pt x="21" y="9"/>
                  </a:lnTo>
                  <a:lnTo>
                    <a:pt x="19" y="9"/>
                  </a:lnTo>
                  <a:lnTo>
                    <a:pt x="16" y="9"/>
                  </a:lnTo>
                  <a:lnTo>
                    <a:pt x="16" y="7"/>
                  </a:lnTo>
                  <a:lnTo>
                    <a:pt x="19" y="5"/>
                  </a:lnTo>
                  <a:lnTo>
                    <a:pt x="21" y="5"/>
                  </a:lnTo>
                  <a:lnTo>
                    <a:pt x="21" y="2"/>
                  </a:lnTo>
                  <a:lnTo>
                    <a:pt x="24" y="0"/>
                  </a:lnTo>
                  <a:lnTo>
                    <a:pt x="19" y="0"/>
                  </a:lnTo>
                  <a:lnTo>
                    <a:pt x="19" y="2"/>
                  </a:lnTo>
                  <a:lnTo>
                    <a:pt x="16" y="2"/>
                  </a:lnTo>
                  <a:lnTo>
                    <a:pt x="14" y="2"/>
                  </a:lnTo>
                  <a:lnTo>
                    <a:pt x="12" y="0"/>
                  </a:lnTo>
                  <a:lnTo>
                    <a:pt x="9" y="2"/>
                  </a:lnTo>
                  <a:lnTo>
                    <a:pt x="9" y="0"/>
                  </a:lnTo>
                  <a:lnTo>
                    <a:pt x="7" y="0"/>
                  </a:lnTo>
                  <a:lnTo>
                    <a:pt x="7" y="2"/>
                  </a:lnTo>
                  <a:lnTo>
                    <a:pt x="9" y="5"/>
                  </a:lnTo>
                  <a:lnTo>
                    <a:pt x="7" y="5"/>
                  </a:lnTo>
                  <a:lnTo>
                    <a:pt x="7" y="7"/>
                  </a:lnTo>
                  <a:lnTo>
                    <a:pt x="9" y="7"/>
                  </a:lnTo>
                  <a:lnTo>
                    <a:pt x="9" y="9"/>
                  </a:lnTo>
                  <a:lnTo>
                    <a:pt x="9" y="12"/>
                  </a:lnTo>
                  <a:lnTo>
                    <a:pt x="7" y="12"/>
                  </a:lnTo>
                  <a:lnTo>
                    <a:pt x="5" y="9"/>
                  </a:lnTo>
                  <a:lnTo>
                    <a:pt x="2" y="9"/>
                  </a:lnTo>
                  <a:lnTo>
                    <a:pt x="0" y="12"/>
                  </a:lnTo>
                  <a:lnTo>
                    <a:pt x="2" y="12"/>
                  </a:lnTo>
                  <a:lnTo>
                    <a:pt x="5" y="14"/>
                  </a:lnTo>
                  <a:lnTo>
                    <a:pt x="7" y="16"/>
                  </a:lnTo>
                  <a:lnTo>
                    <a:pt x="9" y="16"/>
                  </a:lnTo>
                  <a:lnTo>
                    <a:pt x="12" y="19"/>
                  </a:lnTo>
                  <a:lnTo>
                    <a:pt x="14" y="24"/>
                  </a:lnTo>
                  <a:lnTo>
                    <a:pt x="19" y="21"/>
                  </a:lnTo>
                  <a:lnTo>
                    <a:pt x="16" y="19"/>
                  </a:lnTo>
                  <a:lnTo>
                    <a:pt x="19" y="19"/>
                  </a:lnTo>
                  <a:lnTo>
                    <a:pt x="24" y="19"/>
                  </a:lnTo>
                  <a:lnTo>
                    <a:pt x="24" y="16"/>
                  </a:lnTo>
                  <a:lnTo>
                    <a:pt x="24" y="14"/>
                  </a:lnTo>
                  <a:lnTo>
                    <a:pt x="26" y="14"/>
                  </a:lnTo>
                  <a:lnTo>
                    <a:pt x="24" y="1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45" name="Freeform 1130"/>
            <p:cNvSpPr>
              <a:spLocks/>
            </p:cNvSpPr>
            <p:nvPr/>
          </p:nvSpPr>
          <p:spPr bwMode="auto">
            <a:xfrm>
              <a:off x="989922" y="3438638"/>
              <a:ext cx="25400" cy="14288"/>
            </a:xfrm>
            <a:custGeom>
              <a:avLst/>
              <a:gdLst>
                <a:gd name="T0" fmla="*/ 11112 w 16"/>
                <a:gd name="T1" fmla="*/ 0 h 9"/>
                <a:gd name="T2" fmla="*/ 11112 w 16"/>
                <a:gd name="T3" fmla="*/ 0 h 9"/>
                <a:gd name="T4" fmla="*/ 6350 w 16"/>
                <a:gd name="T5" fmla="*/ 3175 h 9"/>
                <a:gd name="T6" fmla="*/ 6350 w 16"/>
                <a:gd name="T7" fmla="*/ 7938 h 9"/>
                <a:gd name="T8" fmla="*/ 0 w 16"/>
                <a:gd name="T9" fmla="*/ 7938 h 9"/>
                <a:gd name="T10" fmla="*/ 0 w 16"/>
                <a:gd name="T11" fmla="*/ 11113 h 9"/>
                <a:gd name="T12" fmla="*/ 3175 w 16"/>
                <a:gd name="T13" fmla="*/ 11113 h 9"/>
                <a:gd name="T14" fmla="*/ 11112 w 16"/>
                <a:gd name="T15" fmla="*/ 11113 h 9"/>
                <a:gd name="T16" fmla="*/ 14287 w 16"/>
                <a:gd name="T17" fmla="*/ 14288 h 9"/>
                <a:gd name="T18" fmla="*/ 19050 w 16"/>
                <a:gd name="T19" fmla="*/ 14288 h 9"/>
                <a:gd name="T20" fmla="*/ 22225 w 16"/>
                <a:gd name="T21" fmla="*/ 14288 h 9"/>
                <a:gd name="T22" fmla="*/ 25400 w 16"/>
                <a:gd name="T23" fmla="*/ 11113 h 9"/>
                <a:gd name="T24" fmla="*/ 19050 w 16"/>
                <a:gd name="T25" fmla="*/ 7938 h 9"/>
                <a:gd name="T26" fmla="*/ 19050 w 16"/>
                <a:gd name="T27" fmla="*/ 7938 h 9"/>
                <a:gd name="T28" fmla="*/ 19050 w 16"/>
                <a:gd name="T29" fmla="*/ 3175 h 9"/>
                <a:gd name="T30" fmla="*/ 14287 w 16"/>
                <a:gd name="T31" fmla="*/ 3175 h 9"/>
                <a:gd name="T32" fmla="*/ 11112 w 16"/>
                <a:gd name="T33" fmla="*/ 0 h 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
                <a:gd name="T52" fmla="*/ 0 h 9"/>
                <a:gd name="T53" fmla="*/ 16 w 16"/>
                <a:gd name="T54" fmla="*/ 9 h 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 h="9">
                  <a:moveTo>
                    <a:pt x="7" y="0"/>
                  </a:moveTo>
                  <a:lnTo>
                    <a:pt x="7" y="0"/>
                  </a:lnTo>
                  <a:lnTo>
                    <a:pt x="4" y="2"/>
                  </a:lnTo>
                  <a:lnTo>
                    <a:pt x="4" y="5"/>
                  </a:lnTo>
                  <a:lnTo>
                    <a:pt x="0" y="5"/>
                  </a:lnTo>
                  <a:lnTo>
                    <a:pt x="0" y="7"/>
                  </a:lnTo>
                  <a:lnTo>
                    <a:pt x="2" y="7"/>
                  </a:lnTo>
                  <a:lnTo>
                    <a:pt x="7" y="7"/>
                  </a:lnTo>
                  <a:lnTo>
                    <a:pt x="9" y="9"/>
                  </a:lnTo>
                  <a:lnTo>
                    <a:pt x="12" y="9"/>
                  </a:lnTo>
                  <a:lnTo>
                    <a:pt x="14" y="9"/>
                  </a:lnTo>
                  <a:lnTo>
                    <a:pt x="16" y="7"/>
                  </a:lnTo>
                  <a:lnTo>
                    <a:pt x="12" y="5"/>
                  </a:lnTo>
                  <a:lnTo>
                    <a:pt x="12" y="2"/>
                  </a:lnTo>
                  <a:lnTo>
                    <a:pt x="9" y="2"/>
                  </a:lnTo>
                  <a:lnTo>
                    <a:pt x="7"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46" name="Freeform 1131"/>
            <p:cNvSpPr>
              <a:spLocks/>
            </p:cNvSpPr>
            <p:nvPr/>
          </p:nvSpPr>
          <p:spPr bwMode="auto">
            <a:xfrm>
              <a:off x="981984" y="3449751"/>
              <a:ext cx="3175" cy="3175"/>
            </a:xfrm>
            <a:custGeom>
              <a:avLst/>
              <a:gdLst>
                <a:gd name="T0" fmla="*/ 0 w 2"/>
                <a:gd name="T1" fmla="*/ 0 h 2"/>
                <a:gd name="T2" fmla="*/ 3175 w 2"/>
                <a:gd name="T3" fmla="*/ 3175 h 2"/>
                <a:gd name="T4" fmla="*/ 3175 w 2"/>
                <a:gd name="T5" fmla="*/ 0 h 2"/>
                <a:gd name="T6" fmla="*/ 3175 w 2"/>
                <a:gd name="T7" fmla="*/ 0 h 2"/>
                <a:gd name="T8" fmla="*/ 3175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2" y="2"/>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47" name="Freeform 1132"/>
            <p:cNvSpPr>
              <a:spLocks/>
            </p:cNvSpPr>
            <p:nvPr/>
          </p:nvSpPr>
          <p:spPr bwMode="auto">
            <a:xfrm>
              <a:off x="974047" y="3449751"/>
              <a:ext cx="4763" cy="3175"/>
            </a:xfrm>
            <a:custGeom>
              <a:avLst/>
              <a:gdLst>
                <a:gd name="T0" fmla="*/ 0 w 3"/>
                <a:gd name="T1" fmla="*/ 3175 h 2"/>
                <a:gd name="T2" fmla="*/ 0 w 3"/>
                <a:gd name="T3" fmla="*/ 3175 h 2"/>
                <a:gd name="T4" fmla="*/ 0 w 3"/>
                <a:gd name="T5" fmla="*/ 3175 h 2"/>
                <a:gd name="T6" fmla="*/ 4763 w 3"/>
                <a:gd name="T7" fmla="*/ 3175 h 2"/>
                <a:gd name="T8" fmla="*/ 4763 w 3"/>
                <a:gd name="T9" fmla="*/ 0 h 2"/>
                <a:gd name="T10" fmla="*/ 0 w 3"/>
                <a:gd name="T11" fmla="*/ 0 h 2"/>
                <a:gd name="T12" fmla="*/ 0 w 3"/>
                <a:gd name="T13" fmla="*/ 3175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2"/>
                  </a:moveTo>
                  <a:lnTo>
                    <a:pt x="0" y="2"/>
                  </a:lnTo>
                  <a:lnTo>
                    <a:pt x="3" y="2"/>
                  </a:lnTo>
                  <a:lnTo>
                    <a:pt x="3" y="0"/>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48" name="Freeform 1133"/>
            <p:cNvSpPr>
              <a:spLocks/>
            </p:cNvSpPr>
            <p:nvPr/>
          </p:nvSpPr>
          <p:spPr bwMode="auto">
            <a:xfrm>
              <a:off x="954997" y="3452926"/>
              <a:ext cx="4763" cy="0"/>
            </a:xfrm>
            <a:custGeom>
              <a:avLst/>
              <a:gdLst>
                <a:gd name="T0" fmla="*/ 0 w 3"/>
                <a:gd name="T1" fmla="*/ 0 w 3"/>
                <a:gd name="T2" fmla="*/ 4763 w 3"/>
                <a:gd name="T3" fmla="*/ 4763 w 3"/>
                <a:gd name="T4" fmla="*/ 4763 w 3"/>
                <a:gd name="T5" fmla="*/ 0 w 3"/>
                <a:gd name="T6" fmla="*/ 0 60000 65536"/>
                <a:gd name="T7" fmla="*/ 0 60000 65536"/>
                <a:gd name="T8" fmla="*/ 0 60000 65536"/>
                <a:gd name="T9" fmla="*/ 0 60000 65536"/>
                <a:gd name="T10" fmla="*/ 0 60000 65536"/>
                <a:gd name="T11" fmla="*/ 0 60000 65536"/>
                <a:gd name="T12" fmla="*/ 0 w 3"/>
                <a:gd name="T13" fmla="*/ 3 w 3"/>
              </a:gdLst>
              <a:ahLst/>
              <a:cxnLst>
                <a:cxn ang="T6">
                  <a:pos x="T0" y="0"/>
                </a:cxn>
                <a:cxn ang="T7">
                  <a:pos x="T1" y="0"/>
                </a:cxn>
                <a:cxn ang="T8">
                  <a:pos x="T2" y="0"/>
                </a:cxn>
                <a:cxn ang="T9">
                  <a:pos x="T3" y="0"/>
                </a:cxn>
                <a:cxn ang="T10">
                  <a:pos x="T4" y="0"/>
                </a:cxn>
                <a:cxn ang="T11">
                  <a:pos x="T5" y="0"/>
                </a:cxn>
              </a:cxnLst>
              <a:rect l="T12" t="0" r="T13" b="0"/>
              <a:pathLst>
                <a:path w="3">
                  <a:moveTo>
                    <a:pt x="0" y="0"/>
                  </a:moveTo>
                  <a:lnTo>
                    <a:pt x="0" y="0"/>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49" name="Freeform 1134"/>
            <p:cNvSpPr>
              <a:spLocks/>
            </p:cNvSpPr>
            <p:nvPr/>
          </p:nvSpPr>
          <p:spPr bwMode="auto">
            <a:xfrm>
              <a:off x="943884" y="3389426"/>
              <a:ext cx="15875" cy="7938"/>
            </a:xfrm>
            <a:custGeom>
              <a:avLst/>
              <a:gdLst>
                <a:gd name="T0" fmla="*/ 4762 w 10"/>
                <a:gd name="T1" fmla="*/ 0 h 5"/>
                <a:gd name="T2" fmla="*/ 0 w 10"/>
                <a:gd name="T3" fmla="*/ 4763 h 5"/>
                <a:gd name="T4" fmla="*/ 4762 w 10"/>
                <a:gd name="T5" fmla="*/ 4763 h 5"/>
                <a:gd name="T6" fmla="*/ 11112 w 10"/>
                <a:gd name="T7" fmla="*/ 7938 h 5"/>
                <a:gd name="T8" fmla="*/ 11112 w 10"/>
                <a:gd name="T9" fmla="*/ 7938 h 5"/>
                <a:gd name="T10" fmla="*/ 15875 w 10"/>
                <a:gd name="T11" fmla="*/ 0 h 5"/>
                <a:gd name="T12" fmla="*/ 15875 w 10"/>
                <a:gd name="T13" fmla="*/ 0 h 5"/>
                <a:gd name="T14" fmla="*/ 11112 w 10"/>
                <a:gd name="T15" fmla="*/ 0 h 5"/>
                <a:gd name="T16" fmla="*/ 7938 w 10"/>
                <a:gd name="T17" fmla="*/ 0 h 5"/>
                <a:gd name="T18" fmla="*/ 4762 w 10"/>
                <a:gd name="T19" fmla="*/ 0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
                <a:gd name="T31" fmla="*/ 0 h 5"/>
                <a:gd name="T32" fmla="*/ 10 w 10"/>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 h="5">
                  <a:moveTo>
                    <a:pt x="3" y="0"/>
                  </a:moveTo>
                  <a:lnTo>
                    <a:pt x="0" y="3"/>
                  </a:lnTo>
                  <a:lnTo>
                    <a:pt x="3" y="3"/>
                  </a:lnTo>
                  <a:lnTo>
                    <a:pt x="7" y="5"/>
                  </a:lnTo>
                  <a:lnTo>
                    <a:pt x="10" y="0"/>
                  </a:lnTo>
                  <a:lnTo>
                    <a:pt x="7" y="0"/>
                  </a:lnTo>
                  <a:lnTo>
                    <a:pt x="5" y="0"/>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50" name="Freeform 1135"/>
            <p:cNvSpPr>
              <a:spLocks/>
            </p:cNvSpPr>
            <p:nvPr/>
          </p:nvSpPr>
          <p:spPr bwMode="auto">
            <a:xfrm>
              <a:off x="1012147" y="3383076"/>
              <a:ext cx="33338" cy="28575"/>
            </a:xfrm>
            <a:custGeom>
              <a:avLst/>
              <a:gdLst>
                <a:gd name="T0" fmla="*/ 14288 w 21"/>
                <a:gd name="T1" fmla="*/ 17462 h 18"/>
                <a:gd name="T2" fmla="*/ 19050 w 21"/>
                <a:gd name="T3" fmla="*/ 17462 h 18"/>
                <a:gd name="T4" fmla="*/ 22225 w 21"/>
                <a:gd name="T5" fmla="*/ 22225 h 18"/>
                <a:gd name="T6" fmla="*/ 33338 w 21"/>
                <a:gd name="T7" fmla="*/ 6350 h 18"/>
                <a:gd name="T8" fmla="*/ 33338 w 21"/>
                <a:gd name="T9" fmla="*/ 3175 h 18"/>
                <a:gd name="T10" fmla="*/ 26988 w 21"/>
                <a:gd name="T11" fmla="*/ 3175 h 18"/>
                <a:gd name="T12" fmla="*/ 22225 w 21"/>
                <a:gd name="T13" fmla="*/ 3175 h 18"/>
                <a:gd name="T14" fmla="*/ 19050 w 21"/>
                <a:gd name="T15" fmla="*/ 0 h 18"/>
                <a:gd name="T16" fmla="*/ 11113 w 21"/>
                <a:gd name="T17" fmla="*/ 0 h 18"/>
                <a:gd name="T18" fmla="*/ 7938 w 21"/>
                <a:gd name="T19" fmla="*/ 0 h 18"/>
                <a:gd name="T20" fmla="*/ 3175 w 21"/>
                <a:gd name="T21" fmla="*/ 3175 h 18"/>
                <a:gd name="T22" fmla="*/ 7938 w 21"/>
                <a:gd name="T23" fmla="*/ 3175 h 18"/>
                <a:gd name="T24" fmla="*/ 7938 w 21"/>
                <a:gd name="T25" fmla="*/ 6350 h 18"/>
                <a:gd name="T26" fmla="*/ 3175 w 21"/>
                <a:gd name="T27" fmla="*/ 6350 h 18"/>
                <a:gd name="T28" fmla="*/ 3175 w 21"/>
                <a:gd name="T29" fmla="*/ 6350 h 18"/>
                <a:gd name="T30" fmla="*/ 3175 w 21"/>
                <a:gd name="T31" fmla="*/ 17462 h 18"/>
                <a:gd name="T32" fmla="*/ 0 w 21"/>
                <a:gd name="T33" fmla="*/ 17462 h 18"/>
                <a:gd name="T34" fmla="*/ 3175 w 21"/>
                <a:gd name="T35" fmla="*/ 22225 h 18"/>
                <a:gd name="T36" fmla="*/ 3175 w 21"/>
                <a:gd name="T37" fmla="*/ 28575 h 18"/>
                <a:gd name="T38" fmla="*/ 7938 w 21"/>
                <a:gd name="T39" fmla="*/ 28575 h 18"/>
                <a:gd name="T40" fmla="*/ 11113 w 21"/>
                <a:gd name="T41" fmla="*/ 28575 h 18"/>
                <a:gd name="T42" fmla="*/ 14288 w 21"/>
                <a:gd name="T43" fmla="*/ 22225 h 18"/>
                <a:gd name="T44" fmla="*/ 11113 w 21"/>
                <a:gd name="T45" fmla="*/ 17462 h 18"/>
                <a:gd name="T46" fmla="*/ 11113 w 21"/>
                <a:gd name="T47" fmla="*/ 17462 h 18"/>
                <a:gd name="T48" fmla="*/ 14288 w 21"/>
                <a:gd name="T49" fmla="*/ 17462 h 1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
                <a:gd name="T76" fmla="*/ 0 h 18"/>
                <a:gd name="T77" fmla="*/ 21 w 21"/>
                <a:gd name="T78" fmla="*/ 18 h 1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 h="18">
                  <a:moveTo>
                    <a:pt x="9" y="11"/>
                  </a:moveTo>
                  <a:lnTo>
                    <a:pt x="12" y="11"/>
                  </a:lnTo>
                  <a:lnTo>
                    <a:pt x="14" y="14"/>
                  </a:lnTo>
                  <a:lnTo>
                    <a:pt x="21" y="4"/>
                  </a:lnTo>
                  <a:lnTo>
                    <a:pt x="21" y="2"/>
                  </a:lnTo>
                  <a:lnTo>
                    <a:pt x="17" y="2"/>
                  </a:lnTo>
                  <a:lnTo>
                    <a:pt x="14" y="2"/>
                  </a:lnTo>
                  <a:lnTo>
                    <a:pt x="12" y="0"/>
                  </a:lnTo>
                  <a:lnTo>
                    <a:pt x="7" y="0"/>
                  </a:lnTo>
                  <a:lnTo>
                    <a:pt x="5" y="0"/>
                  </a:lnTo>
                  <a:lnTo>
                    <a:pt x="2" y="2"/>
                  </a:lnTo>
                  <a:lnTo>
                    <a:pt x="5" y="2"/>
                  </a:lnTo>
                  <a:lnTo>
                    <a:pt x="5" y="4"/>
                  </a:lnTo>
                  <a:lnTo>
                    <a:pt x="2" y="4"/>
                  </a:lnTo>
                  <a:lnTo>
                    <a:pt x="2" y="11"/>
                  </a:lnTo>
                  <a:lnTo>
                    <a:pt x="0" y="11"/>
                  </a:lnTo>
                  <a:lnTo>
                    <a:pt x="2" y="14"/>
                  </a:lnTo>
                  <a:lnTo>
                    <a:pt x="2" y="18"/>
                  </a:lnTo>
                  <a:lnTo>
                    <a:pt x="5" y="18"/>
                  </a:lnTo>
                  <a:lnTo>
                    <a:pt x="7" y="18"/>
                  </a:lnTo>
                  <a:lnTo>
                    <a:pt x="9" y="14"/>
                  </a:lnTo>
                  <a:lnTo>
                    <a:pt x="7" y="11"/>
                  </a:lnTo>
                  <a:lnTo>
                    <a:pt x="9" y="11"/>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51" name="Freeform 1136"/>
            <p:cNvSpPr>
              <a:spLocks/>
            </p:cNvSpPr>
            <p:nvPr/>
          </p:nvSpPr>
          <p:spPr bwMode="auto">
            <a:xfrm>
              <a:off x="993097" y="3383076"/>
              <a:ext cx="7938" cy="6350"/>
            </a:xfrm>
            <a:custGeom>
              <a:avLst/>
              <a:gdLst>
                <a:gd name="T0" fmla="*/ 7938 w 5"/>
                <a:gd name="T1" fmla="*/ 3175 h 4"/>
                <a:gd name="T2" fmla="*/ 7938 w 5"/>
                <a:gd name="T3" fmla="*/ 3175 h 4"/>
                <a:gd name="T4" fmla="*/ 7938 w 5"/>
                <a:gd name="T5" fmla="*/ 0 h 4"/>
                <a:gd name="T6" fmla="*/ 3175 w 5"/>
                <a:gd name="T7" fmla="*/ 3175 h 4"/>
                <a:gd name="T8" fmla="*/ 0 w 5"/>
                <a:gd name="T9" fmla="*/ 3175 h 4"/>
                <a:gd name="T10" fmla="*/ 0 w 5"/>
                <a:gd name="T11" fmla="*/ 3175 h 4"/>
                <a:gd name="T12" fmla="*/ 3175 w 5"/>
                <a:gd name="T13" fmla="*/ 6350 h 4"/>
                <a:gd name="T14" fmla="*/ 7938 w 5"/>
                <a:gd name="T15" fmla="*/ 3175 h 4"/>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4"/>
                <a:gd name="T26" fmla="*/ 5 w 5"/>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4">
                  <a:moveTo>
                    <a:pt x="5" y="2"/>
                  </a:moveTo>
                  <a:lnTo>
                    <a:pt x="5" y="2"/>
                  </a:lnTo>
                  <a:lnTo>
                    <a:pt x="5" y="0"/>
                  </a:lnTo>
                  <a:lnTo>
                    <a:pt x="2" y="2"/>
                  </a:lnTo>
                  <a:lnTo>
                    <a:pt x="0" y="2"/>
                  </a:lnTo>
                  <a:lnTo>
                    <a:pt x="2" y="4"/>
                  </a:lnTo>
                  <a:lnTo>
                    <a:pt x="5"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52" name="Freeform 1137"/>
            <p:cNvSpPr>
              <a:spLocks/>
            </p:cNvSpPr>
            <p:nvPr/>
          </p:nvSpPr>
          <p:spPr bwMode="auto">
            <a:xfrm>
              <a:off x="1004209" y="3397363"/>
              <a:ext cx="4763" cy="3175"/>
            </a:xfrm>
            <a:custGeom>
              <a:avLst/>
              <a:gdLst>
                <a:gd name="T0" fmla="*/ 0 w 3"/>
                <a:gd name="T1" fmla="*/ 0 h 2"/>
                <a:gd name="T2" fmla="*/ 0 w 3"/>
                <a:gd name="T3" fmla="*/ 3175 h 2"/>
                <a:gd name="T4" fmla="*/ 4763 w 3"/>
                <a:gd name="T5" fmla="*/ 3175 h 2"/>
                <a:gd name="T6" fmla="*/ 4763 w 3"/>
                <a:gd name="T7" fmla="*/ 0 h 2"/>
                <a:gd name="T8" fmla="*/ 4763 w 3"/>
                <a:gd name="T9" fmla="*/ 0 h 2"/>
                <a:gd name="T10" fmla="*/ 0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0" y="0"/>
                  </a:moveTo>
                  <a:lnTo>
                    <a:pt x="0" y="2"/>
                  </a:lnTo>
                  <a:lnTo>
                    <a:pt x="3" y="2"/>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53" name="Freeform 1138"/>
            <p:cNvSpPr>
              <a:spLocks/>
            </p:cNvSpPr>
            <p:nvPr/>
          </p:nvSpPr>
          <p:spPr bwMode="auto">
            <a:xfrm>
              <a:off x="1012147" y="3375138"/>
              <a:ext cx="3175" cy="3175"/>
            </a:xfrm>
            <a:custGeom>
              <a:avLst/>
              <a:gdLst>
                <a:gd name="T0" fmla="*/ 3175 w 2"/>
                <a:gd name="T1" fmla="*/ 0 h 2"/>
                <a:gd name="T2" fmla="*/ 3175 w 2"/>
                <a:gd name="T3" fmla="*/ 0 h 2"/>
                <a:gd name="T4" fmla="*/ 0 w 2"/>
                <a:gd name="T5" fmla="*/ 0 h 2"/>
                <a:gd name="T6" fmla="*/ 3175 w 2"/>
                <a:gd name="T7" fmla="*/ 3175 h 2"/>
                <a:gd name="T8" fmla="*/ 3175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0"/>
                  </a:moveTo>
                  <a:lnTo>
                    <a:pt x="2" y="0"/>
                  </a:lnTo>
                  <a:lnTo>
                    <a:pt x="0" y="0"/>
                  </a:lnTo>
                  <a:lnTo>
                    <a:pt x="2" y="2"/>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54" name="Freeform 1139"/>
            <p:cNvSpPr>
              <a:spLocks/>
            </p:cNvSpPr>
            <p:nvPr/>
          </p:nvSpPr>
          <p:spPr bwMode="auto">
            <a:xfrm>
              <a:off x="1050247" y="3386251"/>
              <a:ext cx="168275" cy="161925"/>
            </a:xfrm>
            <a:custGeom>
              <a:avLst/>
              <a:gdLst>
                <a:gd name="T0" fmla="*/ 93662 w 106"/>
                <a:gd name="T1" fmla="*/ 33338 h 102"/>
                <a:gd name="T2" fmla="*/ 88900 w 106"/>
                <a:gd name="T3" fmla="*/ 30163 h 102"/>
                <a:gd name="T4" fmla="*/ 88900 w 106"/>
                <a:gd name="T5" fmla="*/ 19050 h 102"/>
                <a:gd name="T6" fmla="*/ 66675 w 106"/>
                <a:gd name="T7" fmla="*/ 19050 h 102"/>
                <a:gd name="T8" fmla="*/ 63500 w 106"/>
                <a:gd name="T9" fmla="*/ 25400 h 102"/>
                <a:gd name="T10" fmla="*/ 55563 w 106"/>
                <a:gd name="T11" fmla="*/ 25400 h 102"/>
                <a:gd name="T12" fmla="*/ 52388 w 106"/>
                <a:gd name="T13" fmla="*/ 14288 h 102"/>
                <a:gd name="T14" fmla="*/ 44450 w 106"/>
                <a:gd name="T15" fmla="*/ 3175 h 102"/>
                <a:gd name="T16" fmla="*/ 33338 w 106"/>
                <a:gd name="T17" fmla="*/ 11112 h 102"/>
                <a:gd name="T18" fmla="*/ 30163 w 106"/>
                <a:gd name="T19" fmla="*/ 22225 h 102"/>
                <a:gd name="T20" fmla="*/ 25400 w 106"/>
                <a:gd name="T21" fmla="*/ 38100 h 102"/>
                <a:gd name="T22" fmla="*/ 25400 w 106"/>
                <a:gd name="T23" fmla="*/ 7938 h 102"/>
                <a:gd name="T24" fmla="*/ 22225 w 106"/>
                <a:gd name="T25" fmla="*/ 0 h 102"/>
                <a:gd name="T26" fmla="*/ 3175 w 106"/>
                <a:gd name="T27" fmla="*/ 14288 h 102"/>
                <a:gd name="T28" fmla="*/ 0 w 106"/>
                <a:gd name="T29" fmla="*/ 25400 h 102"/>
                <a:gd name="T30" fmla="*/ 14288 w 106"/>
                <a:gd name="T31" fmla="*/ 38100 h 102"/>
                <a:gd name="T32" fmla="*/ 3175 w 106"/>
                <a:gd name="T33" fmla="*/ 41275 h 102"/>
                <a:gd name="T34" fmla="*/ 17463 w 106"/>
                <a:gd name="T35" fmla="*/ 44450 h 102"/>
                <a:gd name="T36" fmla="*/ 33338 w 106"/>
                <a:gd name="T37" fmla="*/ 49212 h 102"/>
                <a:gd name="T38" fmla="*/ 44450 w 106"/>
                <a:gd name="T39" fmla="*/ 52388 h 102"/>
                <a:gd name="T40" fmla="*/ 47625 w 106"/>
                <a:gd name="T41" fmla="*/ 52388 h 102"/>
                <a:gd name="T42" fmla="*/ 58738 w 106"/>
                <a:gd name="T43" fmla="*/ 52388 h 102"/>
                <a:gd name="T44" fmla="*/ 63500 w 106"/>
                <a:gd name="T45" fmla="*/ 44450 h 102"/>
                <a:gd name="T46" fmla="*/ 74613 w 106"/>
                <a:gd name="T47" fmla="*/ 52388 h 102"/>
                <a:gd name="T48" fmla="*/ 77788 w 106"/>
                <a:gd name="T49" fmla="*/ 63500 h 102"/>
                <a:gd name="T50" fmla="*/ 88900 w 106"/>
                <a:gd name="T51" fmla="*/ 63500 h 102"/>
                <a:gd name="T52" fmla="*/ 101600 w 106"/>
                <a:gd name="T53" fmla="*/ 74613 h 102"/>
                <a:gd name="T54" fmla="*/ 96837 w 106"/>
                <a:gd name="T55" fmla="*/ 90487 h 102"/>
                <a:gd name="T56" fmla="*/ 93662 w 106"/>
                <a:gd name="T57" fmla="*/ 109538 h 102"/>
                <a:gd name="T58" fmla="*/ 71438 w 106"/>
                <a:gd name="T59" fmla="*/ 109538 h 102"/>
                <a:gd name="T60" fmla="*/ 77788 w 106"/>
                <a:gd name="T61" fmla="*/ 127000 h 102"/>
                <a:gd name="T62" fmla="*/ 88900 w 106"/>
                <a:gd name="T63" fmla="*/ 120650 h 102"/>
                <a:gd name="T64" fmla="*/ 104775 w 106"/>
                <a:gd name="T65" fmla="*/ 134938 h 102"/>
                <a:gd name="T66" fmla="*/ 107950 w 106"/>
                <a:gd name="T67" fmla="*/ 142875 h 102"/>
                <a:gd name="T68" fmla="*/ 123825 w 106"/>
                <a:gd name="T69" fmla="*/ 157163 h 102"/>
                <a:gd name="T70" fmla="*/ 134938 w 106"/>
                <a:gd name="T71" fmla="*/ 150813 h 102"/>
                <a:gd name="T72" fmla="*/ 127000 w 106"/>
                <a:gd name="T73" fmla="*/ 134938 h 102"/>
                <a:gd name="T74" fmla="*/ 146050 w 106"/>
                <a:gd name="T75" fmla="*/ 150813 h 102"/>
                <a:gd name="T76" fmla="*/ 146050 w 106"/>
                <a:gd name="T77" fmla="*/ 138113 h 102"/>
                <a:gd name="T78" fmla="*/ 146050 w 106"/>
                <a:gd name="T79" fmla="*/ 127000 h 102"/>
                <a:gd name="T80" fmla="*/ 134938 w 106"/>
                <a:gd name="T81" fmla="*/ 109538 h 102"/>
                <a:gd name="T82" fmla="*/ 134938 w 106"/>
                <a:gd name="T83" fmla="*/ 96837 h 102"/>
                <a:gd name="T84" fmla="*/ 142875 w 106"/>
                <a:gd name="T85" fmla="*/ 96837 h 102"/>
                <a:gd name="T86" fmla="*/ 149225 w 106"/>
                <a:gd name="T87" fmla="*/ 112713 h 102"/>
                <a:gd name="T88" fmla="*/ 157163 w 106"/>
                <a:gd name="T89" fmla="*/ 101600 h 102"/>
                <a:gd name="T90" fmla="*/ 168275 w 106"/>
                <a:gd name="T91" fmla="*/ 85725 h 102"/>
                <a:gd name="T92" fmla="*/ 157163 w 106"/>
                <a:gd name="T93" fmla="*/ 82550 h 102"/>
                <a:gd name="T94" fmla="*/ 149225 w 106"/>
                <a:gd name="T95" fmla="*/ 74613 h 102"/>
                <a:gd name="T96" fmla="*/ 134938 w 106"/>
                <a:gd name="T97" fmla="*/ 71438 h 102"/>
                <a:gd name="T98" fmla="*/ 130175 w 106"/>
                <a:gd name="T99" fmla="*/ 63500 h 102"/>
                <a:gd name="T100" fmla="*/ 130175 w 106"/>
                <a:gd name="T101" fmla="*/ 55563 h 102"/>
                <a:gd name="T102" fmla="*/ 123825 w 106"/>
                <a:gd name="T103" fmla="*/ 52388 h 102"/>
                <a:gd name="T104" fmla="*/ 119063 w 106"/>
                <a:gd name="T105" fmla="*/ 41275 h 102"/>
                <a:gd name="T106" fmla="*/ 112713 w 106"/>
                <a:gd name="T107" fmla="*/ 41275 h 102"/>
                <a:gd name="T108" fmla="*/ 112713 w 106"/>
                <a:gd name="T109" fmla="*/ 33338 h 1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
                <a:gd name="T166" fmla="*/ 0 h 102"/>
                <a:gd name="T167" fmla="*/ 106 w 106"/>
                <a:gd name="T168" fmla="*/ 102 h 10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 h="102">
                  <a:moveTo>
                    <a:pt x="64" y="21"/>
                  </a:moveTo>
                  <a:lnTo>
                    <a:pt x="61" y="21"/>
                  </a:lnTo>
                  <a:lnTo>
                    <a:pt x="59" y="21"/>
                  </a:lnTo>
                  <a:lnTo>
                    <a:pt x="61" y="19"/>
                  </a:lnTo>
                  <a:lnTo>
                    <a:pt x="59" y="19"/>
                  </a:lnTo>
                  <a:lnTo>
                    <a:pt x="56" y="21"/>
                  </a:lnTo>
                  <a:lnTo>
                    <a:pt x="56" y="19"/>
                  </a:lnTo>
                  <a:lnTo>
                    <a:pt x="59" y="16"/>
                  </a:lnTo>
                  <a:lnTo>
                    <a:pt x="56" y="16"/>
                  </a:lnTo>
                  <a:lnTo>
                    <a:pt x="54" y="16"/>
                  </a:lnTo>
                  <a:lnTo>
                    <a:pt x="56" y="12"/>
                  </a:lnTo>
                  <a:lnTo>
                    <a:pt x="52" y="12"/>
                  </a:lnTo>
                  <a:lnTo>
                    <a:pt x="49" y="12"/>
                  </a:lnTo>
                  <a:lnTo>
                    <a:pt x="45" y="12"/>
                  </a:lnTo>
                  <a:lnTo>
                    <a:pt x="42" y="12"/>
                  </a:lnTo>
                  <a:lnTo>
                    <a:pt x="45" y="14"/>
                  </a:lnTo>
                  <a:lnTo>
                    <a:pt x="42" y="14"/>
                  </a:lnTo>
                  <a:lnTo>
                    <a:pt x="42" y="16"/>
                  </a:lnTo>
                  <a:lnTo>
                    <a:pt x="40" y="16"/>
                  </a:lnTo>
                  <a:lnTo>
                    <a:pt x="40" y="14"/>
                  </a:lnTo>
                  <a:lnTo>
                    <a:pt x="37" y="14"/>
                  </a:lnTo>
                  <a:lnTo>
                    <a:pt x="35" y="14"/>
                  </a:lnTo>
                  <a:lnTo>
                    <a:pt x="35" y="16"/>
                  </a:lnTo>
                  <a:lnTo>
                    <a:pt x="33" y="16"/>
                  </a:lnTo>
                  <a:lnTo>
                    <a:pt x="33" y="12"/>
                  </a:lnTo>
                  <a:lnTo>
                    <a:pt x="35" y="12"/>
                  </a:lnTo>
                  <a:lnTo>
                    <a:pt x="35" y="9"/>
                  </a:lnTo>
                  <a:lnTo>
                    <a:pt x="33" y="9"/>
                  </a:lnTo>
                  <a:lnTo>
                    <a:pt x="33" y="5"/>
                  </a:lnTo>
                  <a:lnTo>
                    <a:pt x="33" y="2"/>
                  </a:lnTo>
                  <a:lnTo>
                    <a:pt x="30" y="2"/>
                  </a:lnTo>
                  <a:lnTo>
                    <a:pt x="28" y="2"/>
                  </a:lnTo>
                  <a:lnTo>
                    <a:pt x="23" y="2"/>
                  </a:lnTo>
                  <a:lnTo>
                    <a:pt x="23" y="5"/>
                  </a:lnTo>
                  <a:lnTo>
                    <a:pt x="21" y="5"/>
                  </a:lnTo>
                  <a:lnTo>
                    <a:pt x="19" y="5"/>
                  </a:lnTo>
                  <a:lnTo>
                    <a:pt x="21" y="7"/>
                  </a:lnTo>
                  <a:lnTo>
                    <a:pt x="16" y="7"/>
                  </a:lnTo>
                  <a:lnTo>
                    <a:pt x="19" y="12"/>
                  </a:lnTo>
                  <a:lnTo>
                    <a:pt x="21" y="14"/>
                  </a:lnTo>
                  <a:lnTo>
                    <a:pt x="19" y="14"/>
                  </a:lnTo>
                  <a:lnTo>
                    <a:pt x="16" y="14"/>
                  </a:lnTo>
                  <a:lnTo>
                    <a:pt x="16" y="16"/>
                  </a:lnTo>
                  <a:lnTo>
                    <a:pt x="19" y="21"/>
                  </a:lnTo>
                  <a:lnTo>
                    <a:pt x="19" y="24"/>
                  </a:lnTo>
                  <a:lnTo>
                    <a:pt x="16" y="24"/>
                  </a:lnTo>
                  <a:lnTo>
                    <a:pt x="16" y="19"/>
                  </a:lnTo>
                  <a:lnTo>
                    <a:pt x="14" y="16"/>
                  </a:lnTo>
                  <a:lnTo>
                    <a:pt x="14" y="12"/>
                  </a:lnTo>
                  <a:lnTo>
                    <a:pt x="11" y="9"/>
                  </a:lnTo>
                  <a:lnTo>
                    <a:pt x="16" y="5"/>
                  </a:lnTo>
                  <a:lnTo>
                    <a:pt x="19" y="2"/>
                  </a:lnTo>
                  <a:lnTo>
                    <a:pt x="14" y="0"/>
                  </a:lnTo>
                  <a:lnTo>
                    <a:pt x="9" y="0"/>
                  </a:lnTo>
                  <a:lnTo>
                    <a:pt x="7" y="5"/>
                  </a:lnTo>
                  <a:lnTo>
                    <a:pt x="4" y="5"/>
                  </a:lnTo>
                  <a:lnTo>
                    <a:pt x="2" y="7"/>
                  </a:lnTo>
                  <a:lnTo>
                    <a:pt x="2" y="9"/>
                  </a:lnTo>
                  <a:lnTo>
                    <a:pt x="0" y="12"/>
                  </a:lnTo>
                  <a:lnTo>
                    <a:pt x="0" y="14"/>
                  </a:lnTo>
                  <a:lnTo>
                    <a:pt x="0" y="16"/>
                  </a:lnTo>
                  <a:lnTo>
                    <a:pt x="0" y="19"/>
                  </a:lnTo>
                  <a:lnTo>
                    <a:pt x="0" y="21"/>
                  </a:lnTo>
                  <a:lnTo>
                    <a:pt x="4" y="24"/>
                  </a:lnTo>
                  <a:lnTo>
                    <a:pt x="9" y="24"/>
                  </a:lnTo>
                  <a:lnTo>
                    <a:pt x="7" y="24"/>
                  </a:lnTo>
                  <a:lnTo>
                    <a:pt x="4" y="24"/>
                  </a:lnTo>
                  <a:lnTo>
                    <a:pt x="2" y="24"/>
                  </a:lnTo>
                  <a:lnTo>
                    <a:pt x="0" y="24"/>
                  </a:lnTo>
                  <a:lnTo>
                    <a:pt x="2" y="26"/>
                  </a:lnTo>
                  <a:lnTo>
                    <a:pt x="7" y="28"/>
                  </a:lnTo>
                  <a:lnTo>
                    <a:pt x="7" y="31"/>
                  </a:lnTo>
                  <a:lnTo>
                    <a:pt x="9" y="31"/>
                  </a:lnTo>
                  <a:lnTo>
                    <a:pt x="11" y="28"/>
                  </a:lnTo>
                  <a:lnTo>
                    <a:pt x="14" y="28"/>
                  </a:lnTo>
                  <a:lnTo>
                    <a:pt x="14" y="31"/>
                  </a:lnTo>
                  <a:lnTo>
                    <a:pt x="16" y="31"/>
                  </a:lnTo>
                  <a:lnTo>
                    <a:pt x="19" y="31"/>
                  </a:lnTo>
                  <a:lnTo>
                    <a:pt x="21" y="31"/>
                  </a:lnTo>
                  <a:lnTo>
                    <a:pt x="23" y="33"/>
                  </a:lnTo>
                  <a:lnTo>
                    <a:pt x="26" y="33"/>
                  </a:lnTo>
                  <a:lnTo>
                    <a:pt x="28" y="33"/>
                  </a:lnTo>
                  <a:lnTo>
                    <a:pt x="28" y="31"/>
                  </a:lnTo>
                  <a:lnTo>
                    <a:pt x="26" y="31"/>
                  </a:lnTo>
                  <a:lnTo>
                    <a:pt x="28" y="31"/>
                  </a:lnTo>
                  <a:lnTo>
                    <a:pt x="30" y="33"/>
                  </a:lnTo>
                  <a:lnTo>
                    <a:pt x="33" y="33"/>
                  </a:lnTo>
                  <a:lnTo>
                    <a:pt x="33" y="31"/>
                  </a:lnTo>
                  <a:lnTo>
                    <a:pt x="35" y="31"/>
                  </a:lnTo>
                  <a:lnTo>
                    <a:pt x="37" y="33"/>
                  </a:lnTo>
                  <a:lnTo>
                    <a:pt x="40" y="33"/>
                  </a:lnTo>
                  <a:lnTo>
                    <a:pt x="42" y="31"/>
                  </a:lnTo>
                  <a:lnTo>
                    <a:pt x="37" y="28"/>
                  </a:lnTo>
                  <a:lnTo>
                    <a:pt x="40" y="28"/>
                  </a:lnTo>
                  <a:lnTo>
                    <a:pt x="42" y="28"/>
                  </a:lnTo>
                  <a:lnTo>
                    <a:pt x="45" y="28"/>
                  </a:lnTo>
                  <a:lnTo>
                    <a:pt x="47" y="31"/>
                  </a:lnTo>
                  <a:lnTo>
                    <a:pt x="45" y="33"/>
                  </a:lnTo>
                  <a:lnTo>
                    <a:pt x="47" y="33"/>
                  </a:lnTo>
                  <a:lnTo>
                    <a:pt x="49" y="35"/>
                  </a:lnTo>
                  <a:lnTo>
                    <a:pt x="52" y="38"/>
                  </a:lnTo>
                  <a:lnTo>
                    <a:pt x="54" y="38"/>
                  </a:lnTo>
                  <a:lnTo>
                    <a:pt x="49" y="40"/>
                  </a:lnTo>
                  <a:lnTo>
                    <a:pt x="49" y="42"/>
                  </a:lnTo>
                  <a:lnTo>
                    <a:pt x="52" y="40"/>
                  </a:lnTo>
                  <a:lnTo>
                    <a:pt x="54" y="40"/>
                  </a:lnTo>
                  <a:lnTo>
                    <a:pt x="56" y="40"/>
                  </a:lnTo>
                  <a:lnTo>
                    <a:pt x="56" y="42"/>
                  </a:lnTo>
                  <a:lnTo>
                    <a:pt x="59" y="42"/>
                  </a:lnTo>
                  <a:lnTo>
                    <a:pt x="61" y="45"/>
                  </a:lnTo>
                  <a:lnTo>
                    <a:pt x="64" y="45"/>
                  </a:lnTo>
                  <a:lnTo>
                    <a:pt x="64" y="47"/>
                  </a:lnTo>
                  <a:lnTo>
                    <a:pt x="64" y="50"/>
                  </a:lnTo>
                  <a:lnTo>
                    <a:pt x="66" y="50"/>
                  </a:lnTo>
                  <a:lnTo>
                    <a:pt x="66" y="54"/>
                  </a:lnTo>
                  <a:lnTo>
                    <a:pt x="64" y="54"/>
                  </a:lnTo>
                  <a:lnTo>
                    <a:pt x="61" y="57"/>
                  </a:lnTo>
                  <a:lnTo>
                    <a:pt x="56" y="59"/>
                  </a:lnTo>
                  <a:lnTo>
                    <a:pt x="56" y="64"/>
                  </a:lnTo>
                  <a:lnTo>
                    <a:pt x="59" y="66"/>
                  </a:lnTo>
                  <a:lnTo>
                    <a:pt x="59" y="69"/>
                  </a:lnTo>
                  <a:lnTo>
                    <a:pt x="54" y="69"/>
                  </a:lnTo>
                  <a:lnTo>
                    <a:pt x="49" y="71"/>
                  </a:lnTo>
                  <a:lnTo>
                    <a:pt x="49" y="69"/>
                  </a:lnTo>
                  <a:lnTo>
                    <a:pt x="47" y="69"/>
                  </a:lnTo>
                  <a:lnTo>
                    <a:pt x="45" y="69"/>
                  </a:lnTo>
                  <a:lnTo>
                    <a:pt x="45" y="71"/>
                  </a:lnTo>
                  <a:lnTo>
                    <a:pt x="42" y="73"/>
                  </a:lnTo>
                  <a:lnTo>
                    <a:pt x="42" y="76"/>
                  </a:lnTo>
                  <a:lnTo>
                    <a:pt x="47" y="80"/>
                  </a:lnTo>
                  <a:lnTo>
                    <a:pt x="49" y="80"/>
                  </a:lnTo>
                  <a:lnTo>
                    <a:pt x="52" y="76"/>
                  </a:lnTo>
                  <a:lnTo>
                    <a:pt x="54" y="76"/>
                  </a:lnTo>
                  <a:lnTo>
                    <a:pt x="56" y="80"/>
                  </a:lnTo>
                  <a:lnTo>
                    <a:pt x="56" y="78"/>
                  </a:lnTo>
                  <a:lnTo>
                    <a:pt x="56" y="76"/>
                  </a:lnTo>
                  <a:lnTo>
                    <a:pt x="59" y="76"/>
                  </a:lnTo>
                  <a:lnTo>
                    <a:pt x="59" y="78"/>
                  </a:lnTo>
                  <a:lnTo>
                    <a:pt x="61" y="78"/>
                  </a:lnTo>
                  <a:lnTo>
                    <a:pt x="61" y="80"/>
                  </a:lnTo>
                  <a:lnTo>
                    <a:pt x="66" y="85"/>
                  </a:lnTo>
                  <a:lnTo>
                    <a:pt x="68" y="85"/>
                  </a:lnTo>
                  <a:lnTo>
                    <a:pt x="68" y="87"/>
                  </a:lnTo>
                  <a:lnTo>
                    <a:pt x="66" y="87"/>
                  </a:lnTo>
                  <a:lnTo>
                    <a:pt x="66" y="90"/>
                  </a:lnTo>
                  <a:lnTo>
                    <a:pt x="68" y="90"/>
                  </a:lnTo>
                  <a:lnTo>
                    <a:pt x="73" y="95"/>
                  </a:lnTo>
                  <a:lnTo>
                    <a:pt x="73" y="92"/>
                  </a:lnTo>
                  <a:lnTo>
                    <a:pt x="75" y="95"/>
                  </a:lnTo>
                  <a:lnTo>
                    <a:pt x="75" y="97"/>
                  </a:lnTo>
                  <a:lnTo>
                    <a:pt x="78" y="99"/>
                  </a:lnTo>
                  <a:lnTo>
                    <a:pt x="80" y="99"/>
                  </a:lnTo>
                  <a:lnTo>
                    <a:pt x="87" y="102"/>
                  </a:lnTo>
                  <a:lnTo>
                    <a:pt x="90" y="102"/>
                  </a:lnTo>
                  <a:lnTo>
                    <a:pt x="87" y="97"/>
                  </a:lnTo>
                  <a:lnTo>
                    <a:pt x="85" y="95"/>
                  </a:lnTo>
                  <a:lnTo>
                    <a:pt x="82" y="92"/>
                  </a:lnTo>
                  <a:lnTo>
                    <a:pt x="78" y="85"/>
                  </a:lnTo>
                  <a:lnTo>
                    <a:pt x="78" y="83"/>
                  </a:lnTo>
                  <a:lnTo>
                    <a:pt x="80" y="83"/>
                  </a:lnTo>
                  <a:lnTo>
                    <a:pt x="80" y="85"/>
                  </a:lnTo>
                  <a:lnTo>
                    <a:pt x="82" y="85"/>
                  </a:lnTo>
                  <a:lnTo>
                    <a:pt x="85" y="87"/>
                  </a:lnTo>
                  <a:lnTo>
                    <a:pt x="87" y="87"/>
                  </a:lnTo>
                  <a:lnTo>
                    <a:pt x="90" y="92"/>
                  </a:lnTo>
                  <a:lnTo>
                    <a:pt x="92" y="95"/>
                  </a:lnTo>
                  <a:lnTo>
                    <a:pt x="94" y="95"/>
                  </a:lnTo>
                  <a:lnTo>
                    <a:pt x="94" y="92"/>
                  </a:lnTo>
                  <a:lnTo>
                    <a:pt x="94" y="90"/>
                  </a:lnTo>
                  <a:lnTo>
                    <a:pt x="92" y="87"/>
                  </a:lnTo>
                  <a:lnTo>
                    <a:pt x="94" y="87"/>
                  </a:lnTo>
                  <a:lnTo>
                    <a:pt x="94" y="85"/>
                  </a:lnTo>
                  <a:lnTo>
                    <a:pt x="94" y="83"/>
                  </a:lnTo>
                  <a:lnTo>
                    <a:pt x="94" y="80"/>
                  </a:lnTo>
                  <a:lnTo>
                    <a:pt x="92" y="80"/>
                  </a:lnTo>
                  <a:lnTo>
                    <a:pt x="92" y="78"/>
                  </a:lnTo>
                  <a:lnTo>
                    <a:pt x="90" y="73"/>
                  </a:lnTo>
                  <a:lnTo>
                    <a:pt x="87" y="73"/>
                  </a:lnTo>
                  <a:lnTo>
                    <a:pt x="85" y="71"/>
                  </a:lnTo>
                  <a:lnTo>
                    <a:pt x="85" y="69"/>
                  </a:lnTo>
                  <a:lnTo>
                    <a:pt x="82" y="66"/>
                  </a:lnTo>
                  <a:lnTo>
                    <a:pt x="80" y="64"/>
                  </a:lnTo>
                  <a:lnTo>
                    <a:pt x="80" y="61"/>
                  </a:lnTo>
                  <a:lnTo>
                    <a:pt x="82" y="64"/>
                  </a:lnTo>
                  <a:lnTo>
                    <a:pt x="85" y="61"/>
                  </a:lnTo>
                  <a:lnTo>
                    <a:pt x="82" y="57"/>
                  </a:lnTo>
                  <a:lnTo>
                    <a:pt x="85" y="57"/>
                  </a:lnTo>
                  <a:lnTo>
                    <a:pt x="87" y="59"/>
                  </a:lnTo>
                  <a:lnTo>
                    <a:pt x="90" y="61"/>
                  </a:lnTo>
                  <a:lnTo>
                    <a:pt x="92" y="61"/>
                  </a:lnTo>
                  <a:lnTo>
                    <a:pt x="92" y="66"/>
                  </a:lnTo>
                  <a:lnTo>
                    <a:pt x="94" y="69"/>
                  </a:lnTo>
                  <a:lnTo>
                    <a:pt x="94" y="71"/>
                  </a:lnTo>
                  <a:lnTo>
                    <a:pt x="97" y="71"/>
                  </a:lnTo>
                  <a:lnTo>
                    <a:pt x="99" y="73"/>
                  </a:lnTo>
                  <a:lnTo>
                    <a:pt x="99" y="71"/>
                  </a:lnTo>
                  <a:lnTo>
                    <a:pt x="99" y="66"/>
                  </a:lnTo>
                  <a:lnTo>
                    <a:pt x="99" y="64"/>
                  </a:lnTo>
                  <a:lnTo>
                    <a:pt x="101" y="66"/>
                  </a:lnTo>
                  <a:lnTo>
                    <a:pt x="104" y="64"/>
                  </a:lnTo>
                  <a:lnTo>
                    <a:pt x="104" y="59"/>
                  </a:lnTo>
                  <a:lnTo>
                    <a:pt x="106" y="59"/>
                  </a:lnTo>
                  <a:lnTo>
                    <a:pt x="106" y="54"/>
                  </a:lnTo>
                  <a:lnTo>
                    <a:pt x="104" y="54"/>
                  </a:lnTo>
                  <a:lnTo>
                    <a:pt x="106" y="52"/>
                  </a:lnTo>
                  <a:lnTo>
                    <a:pt x="104" y="52"/>
                  </a:lnTo>
                  <a:lnTo>
                    <a:pt x="99" y="54"/>
                  </a:lnTo>
                  <a:lnTo>
                    <a:pt x="99" y="52"/>
                  </a:lnTo>
                  <a:lnTo>
                    <a:pt x="101" y="52"/>
                  </a:lnTo>
                  <a:lnTo>
                    <a:pt x="99" y="52"/>
                  </a:lnTo>
                  <a:lnTo>
                    <a:pt x="94" y="52"/>
                  </a:lnTo>
                  <a:lnTo>
                    <a:pt x="97" y="50"/>
                  </a:lnTo>
                  <a:lnTo>
                    <a:pt x="94" y="47"/>
                  </a:lnTo>
                  <a:lnTo>
                    <a:pt x="92" y="47"/>
                  </a:lnTo>
                  <a:lnTo>
                    <a:pt x="90" y="47"/>
                  </a:lnTo>
                  <a:lnTo>
                    <a:pt x="87" y="47"/>
                  </a:lnTo>
                  <a:lnTo>
                    <a:pt x="85" y="45"/>
                  </a:lnTo>
                  <a:lnTo>
                    <a:pt x="82" y="42"/>
                  </a:lnTo>
                  <a:lnTo>
                    <a:pt x="78" y="40"/>
                  </a:lnTo>
                  <a:lnTo>
                    <a:pt x="82" y="40"/>
                  </a:lnTo>
                  <a:lnTo>
                    <a:pt x="80" y="38"/>
                  </a:lnTo>
                  <a:lnTo>
                    <a:pt x="87" y="38"/>
                  </a:lnTo>
                  <a:lnTo>
                    <a:pt x="85" y="38"/>
                  </a:lnTo>
                  <a:lnTo>
                    <a:pt x="80" y="35"/>
                  </a:lnTo>
                  <a:lnTo>
                    <a:pt x="82" y="35"/>
                  </a:lnTo>
                  <a:lnTo>
                    <a:pt x="85" y="35"/>
                  </a:lnTo>
                  <a:lnTo>
                    <a:pt x="85" y="33"/>
                  </a:lnTo>
                  <a:lnTo>
                    <a:pt x="80" y="31"/>
                  </a:lnTo>
                  <a:lnTo>
                    <a:pt x="80" y="33"/>
                  </a:lnTo>
                  <a:lnTo>
                    <a:pt x="78" y="33"/>
                  </a:lnTo>
                  <a:lnTo>
                    <a:pt x="73" y="31"/>
                  </a:lnTo>
                  <a:lnTo>
                    <a:pt x="78" y="31"/>
                  </a:lnTo>
                  <a:lnTo>
                    <a:pt x="80" y="28"/>
                  </a:lnTo>
                  <a:lnTo>
                    <a:pt x="75" y="26"/>
                  </a:lnTo>
                  <a:lnTo>
                    <a:pt x="73" y="26"/>
                  </a:lnTo>
                  <a:lnTo>
                    <a:pt x="71" y="28"/>
                  </a:lnTo>
                  <a:lnTo>
                    <a:pt x="68" y="28"/>
                  </a:lnTo>
                  <a:lnTo>
                    <a:pt x="71" y="26"/>
                  </a:lnTo>
                  <a:lnTo>
                    <a:pt x="66" y="26"/>
                  </a:lnTo>
                  <a:lnTo>
                    <a:pt x="71" y="24"/>
                  </a:lnTo>
                  <a:lnTo>
                    <a:pt x="71" y="21"/>
                  </a:lnTo>
                  <a:lnTo>
                    <a:pt x="68" y="19"/>
                  </a:lnTo>
                  <a:lnTo>
                    <a:pt x="64" y="19"/>
                  </a:lnTo>
                  <a:lnTo>
                    <a:pt x="64" y="21"/>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55" name="Freeform 1140"/>
            <p:cNvSpPr>
              <a:spLocks/>
            </p:cNvSpPr>
            <p:nvPr/>
          </p:nvSpPr>
          <p:spPr bwMode="auto">
            <a:xfrm>
              <a:off x="1105809" y="3389426"/>
              <a:ext cx="26988" cy="15875"/>
            </a:xfrm>
            <a:custGeom>
              <a:avLst/>
              <a:gdLst>
                <a:gd name="T0" fmla="*/ 22225 w 17"/>
                <a:gd name="T1" fmla="*/ 4762 h 10"/>
                <a:gd name="T2" fmla="*/ 19050 w 17"/>
                <a:gd name="T3" fmla="*/ 4762 h 10"/>
                <a:gd name="T4" fmla="*/ 11113 w 17"/>
                <a:gd name="T5" fmla="*/ 0 h 10"/>
                <a:gd name="T6" fmla="*/ 3175 w 17"/>
                <a:gd name="T7" fmla="*/ 0 h 10"/>
                <a:gd name="T8" fmla="*/ 3175 w 17"/>
                <a:gd name="T9" fmla="*/ 0 h 10"/>
                <a:gd name="T10" fmla="*/ 0 w 17"/>
                <a:gd name="T11" fmla="*/ 0 h 10"/>
                <a:gd name="T12" fmla="*/ 0 w 17"/>
                <a:gd name="T13" fmla="*/ 4762 h 10"/>
                <a:gd name="T14" fmla="*/ 0 w 17"/>
                <a:gd name="T15" fmla="*/ 4762 h 10"/>
                <a:gd name="T16" fmla="*/ 3175 w 17"/>
                <a:gd name="T17" fmla="*/ 11112 h 10"/>
                <a:gd name="T18" fmla="*/ 3175 w 17"/>
                <a:gd name="T19" fmla="*/ 15875 h 10"/>
                <a:gd name="T20" fmla="*/ 7938 w 17"/>
                <a:gd name="T21" fmla="*/ 11112 h 10"/>
                <a:gd name="T22" fmla="*/ 7938 w 17"/>
                <a:gd name="T23" fmla="*/ 11112 h 10"/>
                <a:gd name="T24" fmla="*/ 19050 w 17"/>
                <a:gd name="T25" fmla="*/ 11112 h 10"/>
                <a:gd name="T26" fmla="*/ 26988 w 17"/>
                <a:gd name="T27" fmla="*/ 11112 h 10"/>
                <a:gd name="T28" fmla="*/ 26988 w 17"/>
                <a:gd name="T29" fmla="*/ 11112 h 10"/>
                <a:gd name="T30" fmla="*/ 22225 w 17"/>
                <a:gd name="T31" fmla="*/ 7938 h 10"/>
                <a:gd name="T32" fmla="*/ 22225 w 17"/>
                <a:gd name="T33" fmla="*/ 4762 h 10"/>
                <a:gd name="T34" fmla="*/ 22225 w 17"/>
                <a:gd name="T35" fmla="*/ 4762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10"/>
                <a:gd name="T56" fmla="*/ 17 w 17"/>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10">
                  <a:moveTo>
                    <a:pt x="14" y="3"/>
                  </a:moveTo>
                  <a:lnTo>
                    <a:pt x="12" y="3"/>
                  </a:lnTo>
                  <a:lnTo>
                    <a:pt x="7" y="0"/>
                  </a:lnTo>
                  <a:lnTo>
                    <a:pt x="2" y="0"/>
                  </a:lnTo>
                  <a:lnTo>
                    <a:pt x="0" y="0"/>
                  </a:lnTo>
                  <a:lnTo>
                    <a:pt x="0" y="3"/>
                  </a:lnTo>
                  <a:lnTo>
                    <a:pt x="2" y="7"/>
                  </a:lnTo>
                  <a:lnTo>
                    <a:pt x="2" y="10"/>
                  </a:lnTo>
                  <a:lnTo>
                    <a:pt x="5" y="7"/>
                  </a:lnTo>
                  <a:lnTo>
                    <a:pt x="12" y="7"/>
                  </a:lnTo>
                  <a:lnTo>
                    <a:pt x="17" y="7"/>
                  </a:lnTo>
                  <a:lnTo>
                    <a:pt x="14" y="5"/>
                  </a:lnTo>
                  <a:lnTo>
                    <a:pt x="14"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56" name="Freeform 1141"/>
            <p:cNvSpPr>
              <a:spLocks/>
            </p:cNvSpPr>
            <p:nvPr/>
          </p:nvSpPr>
          <p:spPr bwMode="auto">
            <a:xfrm>
              <a:off x="1113747" y="3441813"/>
              <a:ext cx="7938" cy="0"/>
            </a:xfrm>
            <a:custGeom>
              <a:avLst/>
              <a:gdLst>
                <a:gd name="T0" fmla="*/ 7938 w 5"/>
                <a:gd name="T1" fmla="*/ 7938 w 5"/>
                <a:gd name="T2" fmla="*/ 0 w 5"/>
                <a:gd name="T3" fmla="*/ 0 w 5"/>
                <a:gd name="T4" fmla="*/ 3175 w 5"/>
                <a:gd name="T5" fmla="*/ 7938 w 5"/>
                <a:gd name="T6" fmla="*/ 0 60000 65536"/>
                <a:gd name="T7" fmla="*/ 0 60000 65536"/>
                <a:gd name="T8" fmla="*/ 0 60000 65536"/>
                <a:gd name="T9" fmla="*/ 0 60000 65536"/>
                <a:gd name="T10" fmla="*/ 0 60000 65536"/>
                <a:gd name="T11" fmla="*/ 0 60000 65536"/>
                <a:gd name="T12" fmla="*/ 0 w 5"/>
                <a:gd name="T13" fmla="*/ 5 w 5"/>
              </a:gdLst>
              <a:ahLst/>
              <a:cxnLst>
                <a:cxn ang="T6">
                  <a:pos x="T0" y="0"/>
                </a:cxn>
                <a:cxn ang="T7">
                  <a:pos x="T1" y="0"/>
                </a:cxn>
                <a:cxn ang="T8">
                  <a:pos x="T2" y="0"/>
                </a:cxn>
                <a:cxn ang="T9">
                  <a:pos x="T3" y="0"/>
                </a:cxn>
                <a:cxn ang="T10">
                  <a:pos x="T4" y="0"/>
                </a:cxn>
                <a:cxn ang="T11">
                  <a:pos x="T5" y="0"/>
                </a:cxn>
              </a:cxnLst>
              <a:rect l="T12" t="0" r="T13" b="0"/>
              <a:pathLst>
                <a:path w="5">
                  <a:moveTo>
                    <a:pt x="5" y="0"/>
                  </a:moveTo>
                  <a:lnTo>
                    <a:pt x="5" y="0"/>
                  </a:lnTo>
                  <a:lnTo>
                    <a:pt x="0" y="0"/>
                  </a:lnTo>
                  <a:lnTo>
                    <a:pt x="2" y="0"/>
                  </a:lnTo>
                  <a:lnTo>
                    <a:pt x="5"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57" name="Freeform 1142"/>
            <p:cNvSpPr>
              <a:spLocks/>
            </p:cNvSpPr>
            <p:nvPr/>
          </p:nvSpPr>
          <p:spPr bwMode="auto">
            <a:xfrm>
              <a:off x="1105809" y="3438638"/>
              <a:ext cx="7938" cy="3175"/>
            </a:xfrm>
            <a:custGeom>
              <a:avLst/>
              <a:gdLst>
                <a:gd name="T0" fmla="*/ 7938 w 5"/>
                <a:gd name="T1" fmla="*/ 3175 h 2"/>
                <a:gd name="T2" fmla="*/ 7938 w 5"/>
                <a:gd name="T3" fmla="*/ 0 h 2"/>
                <a:gd name="T4" fmla="*/ 0 w 5"/>
                <a:gd name="T5" fmla="*/ 3175 h 2"/>
                <a:gd name="T6" fmla="*/ 0 w 5"/>
                <a:gd name="T7" fmla="*/ 3175 h 2"/>
                <a:gd name="T8" fmla="*/ 3175 w 5"/>
                <a:gd name="T9" fmla="*/ 3175 h 2"/>
                <a:gd name="T10" fmla="*/ 7938 w 5"/>
                <a:gd name="T11" fmla="*/ 3175 h 2"/>
                <a:gd name="T12" fmla="*/ 0 60000 65536"/>
                <a:gd name="T13" fmla="*/ 0 60000 65536"/>
                <a:gd name="T14" fmla="*/ 0 60000 65536"/>
                <a:gd name="T15" fmla="*/ 0 60000 65536"/>
                <a:gd name="T16" fmla="*/ 0 60000 65536"/>
                <a:gd name="T17" fmla="*/ 0 60000 65536"/>
                <a:gd name="T18" fmla="*/ 0 w 5"/>
                <a:gd name="T19" fmla="*/ 0 h 2"/>
                <a:gd name="T20" fmla="*/ 5 w 5"/>
                <a:gd name="T21" fmla="*/ 2 h 2"/>
              </a:gdLst>
              <a:ahLst/>
              <a:cxnLst>
                <a:cxn ang="T12">
                  <a:pos x="T0" y="T1"/>
                </a:cxn>
                <a:cxn ang="T13">
                  <a:pos x="T2" y="T3"/>
                </a:cxn>
                <a:cxn ang="T14">
                  <a:pos x="T4" y="T5"/>
                </a:cxn>
                <a:cxn ang="T15">
                  <a:pos x="T6" y="T7"/>
                </a:cxn>
                <a:cxn ang="T16">
                  <a:pos x="T8" y="T9"/>
                </a:cxn>
                <a:cxn ang="T17">
                  <a:pos x="T10" y="T11"/>
                </a:cxn>
              </a:cxnLst>
              <a:rect l="T18" t="T19" r="T20" b="T21"/>
              <a:pathLst>
                <a:path w="5" h="2">
                  <a:moveTo>
                    <a:pt x="5" y="2"/>
                  </a:moveTo>
                  <a:lnTo>
                    <a:pt x="5" y="0"/>
                  </a:lnTo>
                  <a:lnTo>
                    <a:pt x="0" y="2"/>
                  </a:lnTo>
                  <a:lnTo>
                    <a:pt x="2" y="2"/>
                  </a:lnTo>
                  <a:lnTo>
                    <a:pt x="5"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58" name="Freeform 1143"/>
            <p:cNvSpPr>
              <a:spLocks/>
            </p:cNvSpPr>
            <p:nvPr/>
          </p:nvSpPr>
          <p:spPr bwMode="auto">
            <a:xfrm>
              <a:off x="1124859" y="3441813"/>
              <a:ext cx="3175" cy="4763"/>
            </a:xfrm>
            <a:custGeom>
              <a:avLst/>
              <a:gdLst>
                <a:gd name="T0" fmla="*/ 0 w 2"/>
                <a:gd name="T1" fmla="*/ 4763 h 3"/>
                <a:gd name="T2" fmla="*/ 0 w 2"/>
                <a:gd name="T3" fmla="*/ 0 h 3"/>
                <a:gd name="T4" fmla="*/ 0 w 2"/>
                <a:gd name="T5" fmla="*/ 4763 h 3"/>
                <a:gd name="T6" fmla="*/ 0 w 2"/>
                <a:gd name="T7" fmla="*/ 4763 h 3"/>
                <a:gd name="T8" fmla="*/ 3175 w 2"/>
                <a:gd name="T9" fmla="*/ 4763 h 3"/>
                <a:gd name="T10" fmla="*/ 0 w 2"/>
                <a:gd name="T11" fmla="*/ 4763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0" y="3"/>
                  </a:moveTo>
                  <a:lnTo>
                    <a:pt x="0" y="0"/>
                  </a:lnTo>
                  <a:lnTo>
                    <a:pt x="0" y="3"/>
                  </a:lnTo>
                  <a:lnTo>
                    <a:pt x="2" y="3"/>
                  </a:lnTo>
                  <a:lnTo>
                    <a:pt x="0"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59" name="Freeform 1144"/>
            <p:cNvSpPr>
              <a:spLocks/>
            </p:cNvSpPr>
            <p:nvPr/>
          </p:nvSpPr>
          <p:spPr bwMode="auto">
            <a:xfrm>
              <a:off x="1108984" y="3446576"/>
              <a:ext cx="7938" cy="3175"/>
            </a:xfrm>
            <a:custGeom>
              <a:avLst/>
              <a:gdLst>
                <a:gd name="T0" fmla="*/ 7938 w 5"/>
                <a:gd name="T1" fmla="*/ 0 h 2"/>
                <a:gd name="T2" fmla="*/ 7938 w 5"/>
                <a:gd name="T3" fmla="*/ 0 h 2"/>
                <a:gd name="T4" fmla="*/ 4763 w 5"/>
                <a:gd name="T5" fmla="*/ 0 h 2"/>
                <a:gd name="T6" fmla="*/ 4763 w 5"/>
                <a:gd name="T7" fmla="*/ 0 h 2"/>
                <a:gd name="T8" fmla="*/ 0 w 5"/>
                <a:gd name="T9" fmla="*/ 3175 h 2"/>
                <a:gd name="T10" fmla="*/ 0 w 5"/>
                <a:gd name="T11" fmla="*/ 3175 h 2"/>
                <a:gd name="T12" fmla="*/ 4763 w 5"/>
                <a:gd name="T13" fmla="*/ 3175 h 2"/>
                <a:gd name="T14" fmla="*/ 7938 w 5"/>
                <a:gd name="T15" fmla="*/ 0 h 2"/>
                <a:gd name="T16" fmla="*/ 7938 w 5"/>
                <a:gd name="T17" fmla="*/ 0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
                <a:gd name="T29" fmla="*/ 5 w 5"/>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
                  <a:moveTo>
                    <a:pt x="5" y="0"/>
                  </a:moveTo>
                  <a:lnTo>
                    <a:pt x="5" y="0"/>
                  </a:lnTo>
                  <a:lnTo>
                    <a:pt x="3" y="0"/>
                  </a:lnTo>
                  <a:lnTo>
                    <a:pt x="0" y="2"/>
                  </a:lnTo>
                  <a:lnTo>
                    <a:pt x="3" y="2"/>
                  </a:lnTo>
                  <a:lnTo>
                    <a:pt x="5"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60" name="Freeform 1145"/>
            <p:cNvSpPr>
              <a:spLocks/>
            </p:cNvSpPr>
            <p:nvPr/>
          </p:nvSpPr>
          <p:spPr bwMode="auto">
            <a:xfrm>
              <a:off x="1113747" y="3452926"/>
              <a:ext cx="3175" cy="4763"/>
            </a:xfrm>
            <a:custGeom>
              <a:avLst/>
              <a:gdLst>
                <a:gd name="T0" fmla="*/ 3175 w 2"/>
                <a:gd name="T1" fmla="*/ 0 h 3"/>
                <a:gd name="T2" fmla="*/ 0 w 2"/>
                <a:gd name="T3" fmla="*/ 0 h 3"/>
                <a:gd name="T4" fmla="*/ 0 w 2"/>
                <a:gd name="T5" fmla="*/ 0 h 3"/>
                <a:gd name="T6" fmla="*/ 3175 w 2"/>
                <a:gd name="T7" fmla="*/ 4763 h 3"/>
                <a:gd name="T8" fmla="*/ 3175 w 2"/>
                <a:gd name="T9" fmla="*/ 0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0"/>
                  </a:moveTo>
                  <a:lnTo>
                    <a:pt x="0" y="0"/>
                  </a:lnTo>
                  <a:lnTo>
                    <a:pt x="2" y="3"/>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61" name="Freeform 1146"/>
            <p:cNvSpPr>
              <a:spLocks/>
            </p:cNvSpPr>
            <p:nvPr/>
          </p:nvSpPr>
          <p:spPr bwMode="auto">
            <a:xfrm>
              <a:off x="1124859" y="3457688"/>
              <a:ext cx="11113" cy="11113"/>
            </a:xfrm>
            <a:custGeom>
              <a:avLst/>
              <a:gdLst>
                <a:gd name="T0" fmla="*/ 0 w 7"/>
                <a:gd name="T1" fmla="*/ 3175 h 7"/>
                <a:gd name="T2" fmla="*/ 0 w 7"/>
                <a:gd name="T3" fmla="*/ 11113 h 7"/>
                <a:gd name="T4" fmla="*/ 3175 w 7"/>
                <a:gd name="T5" fmla="*/ 11113 h 7"/>
                <a:gd name="T6" fmla="*/ 7938 w 7"/>
                <a:gd name="T7" fmla="*/ 11113 h 7"/>
                <a:gd name="T8" fmla="*/ 11113 w 7"/>
                <a:gd name="T9" fmla="*/ 7938 h 7"/>
                <a:gd name="T10" fmla="*/ 11113 w 7"/>
                <a:gd name="T11" fmla="*/ 3175 h 7"/>
                <a:gd name="T12" fmla="*/ 11113 w 7"/>
                <a:gd name="T13" fmla="*/ 3175 h 7"/>
                <a:gd name="T14" fmla="*/ 11113 w 7"/>
                <a:gd name="T15" fmla="*/ 0 h 7"/>
                <a:gd name="T16" fmla="*/ 3175 w 7"/>
                <a:gd name="T17" fmla="*/ 0 h 7"/>
                <a:gd name="T18" fmla="*/ 0 w 7"/>
                <a:gd name="T19" fmla="*/ 3175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7"/>
                <a:gd name="T32" fmla="*/ 7 w 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7">
                  <a:moveTo>
                    <a:pt x="0" y="2"/>
                  </a:moveTo>
                  <a:lnTo>
                    <a:pt x="0" y="7"/>
                  </a:lnTo>
                  <a:lnTo>
                    <a:pt x="2" y="7"/>
                  </a:lnTo>
                  <a:lnTo>
                    <a:pt x="5" y="7"/>
                  </a:lnTo>
                  <a:lnTo>
                    <a:pt x="7" y="5"/>
                  </a:lnTo>
                  <a:lnTo>
                    <a:pt x="7" y="2"/>
                  </a:lnTo>
                  <a:lnTo>
                    <a:pt x="7" y="0"/>
                  </a:lnTo>
                  <a:lnTo>
                    <a:pt x="2"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62" name="Rectangle 1147"/>
            <p:cNvSpPr>
              <a:spLocks noChangeArrowheads="1"/>
            </p:cNvSpPr>
            <p:nvPr/>
          </p:nvSpPr>
          <p:spPr bwMode="auto">
            <a:xfrm>
              <a:off x="1135972" y="3452926"/>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563" name="Freeform 1148"/>
            <p:cNvSpPr>
              <a:spLocks/>
            </p:cNvSpPr>
            <p:nvPr/>
          </p:nvSpPr>
          <p:spPr bwMode="auto">
            <a:xfrm>
              <a:off x="1139147" y="3460863"/>
              <a:ext cx="7938" cy="0"/>
            </a:xfrm>
            <a:custGeom>
              <a:avLst/>
              <a:gdLst>
                <a:gd name="T0" fmla="*/ 4763 w 5"/>
                <a:gd name="T1" fmla="*/ 0 w 5"/>
                <a:gd name="T2" fmla="*/ 0 w 5"/>
                <a:gd name="T3" fmla="*/ 4763 w 5"/>
                <a:gd name="T4" fmla="*/ 7938 w 5"/>
                <a:gd name="T5" fmla="*/ 4763 w 5"/>
                <a:gd name="T6" fmla="*/ 0 60000 65536"/>
                <a:gd name="T7" fmla="*/ 0 60000 65536"/>
                <a:gd name="T8" fmla="*/ 0 60000 65536"/>
                <a:gd name="T9" fmla="*/ 0 60000 65536"/>
                <a:gd name="T10" fmla="*/ 0 60000 65536"/>
                <a:gd name="T11" fmla="*/ 0 60000 65536"/>
                <a:gd name="T12" fmla="*/ 0 w 5"/>
                <a:gd name="T13" fmla="*/ 5 w 5"/>
              </a:gdLst>
              <a:ahLst/>
              <a:cxnLst>
                <a:cxn ang="T6">
                  <a:pos x="T0" y="0"/>
                </a:cxn>
                <a:cxn ang="T7">
                  <a:pos x="T1" y="0"/>
                </a:cxn>
                <a:cxn ang="T8">
                  <a:pos x="T2" y="0"/>
                </a:cxn>
                <a:cxn ang="T9">
                  <a:pos x="T3" y="0"/>
                </a:cxn>
                <a:cxn ang="T10">
                  <a:pos x="T4" y="0"/>
                </a:cxn>
                <a:cxn ang="T11">
                  <a:pos x="T5" y="0"/>
                </a:cxn>
              </a:cxnLst>
              <a:rect l="T12" t="0" r="T13" b="0"/>
              <a:pathLst>
                <a:path w="5">
                  <a:moveTo>
                    <a:pt x="3" y="0"/>
                  </a:moveTo>
                  <a:lnTo>
                    <a:pt x="0" y="0"/>
                  </a:lnTo>
                  <a:lnTo>
                    <a:pt x="3" y="0"/>
                  </a:lnTo>
                  <a:lnTo>
                    <a:pt x="5" y="0"/>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64" name="Freeform 1149"/>
            <p:cNvSpPr>
              <a:spLocks/>
            </p:cNvSpPr>
            <p:nvPr/>
          </p:nvSpPr>
          <p:spPr bwMode="auto">
            <a:xfrm>
              <a:off x="1064534" y="3460863"/>
              <a:ext cx="3175" cy="0"/>
            </a:xfrm>
            <a:custGeom>
              <a:avLst/>
              <a:gdLst>
                <a:gd name="T0" fmla="*/ 3175 w 2"/>
                <a:gd name="T1" fmla="*/ 3175 w 2"/>
                <a:gd name="T2" fmla="*/ 3175 w 2"/>
                <a:gd name="T3" fmla="*/ 0 w 2"/>
                <a:gd name="T4" fmla="*/ 3175 w 2"/>
                <a:gd name="T5" fmla="*/ 3175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2" y="0"/>
                  </a:moveTo>
                  <a:lnTo>
                    <a:pt x="2" y="0"/>
                  </a:lnTo>
                  <a:lnTo>
                    <a:pt x="0"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65" name="Freeform 1150"/>
            <p:cNvSpPr>
              <a:spLocks/>
            </p:cNvSpPr>
            <p:nvPr/>
          </p:nvSpPr>
          <p:spPr bwMode="auto">
            <a:xfrm>
              <a:off x="1083584" y="3483088"/>
              <a:ext cx="3175" cy="4763"/>
            </a:xfrm>
            <a:custGeom>
              <a:avLst/>
              <a:gdLst>
                <a:gd name="T0" fmla="*/ 3175 w 2"/>
                <a:gd name="T1" fmla="*/ 4763 h 3"/>
                <a:gd name="T2" fmla="*/ 0 w 2"/>
                <a:gd name="T3" fmla="*/ 0 h 3"/>
                <a:gd name="T4" fmla="*/ 0 w 2"/>
                <a:gd name="T5" fmla="*/ 0 h 3"/>
                <a:gd name="T6" fmla="*/ 0 w 2"/>
                <a:gd name="T7" fmla="*/ 0 h 3"/>
                <a:gd name="T8" fmla="*/ 0 w 2"/>
                <a:gd name="T9" fmla="*/ 4763 h 3"/>
                <a:gd name="T10" fmla="*/ 3175 w 2"/>
                <a:gd name="T11" fmla="*/ 4763 h 3"/>
                <a:gd name="T12" fmla="*/ 3175 w 2"/>
                <a:gd name="T13" fmla="*/ 4763 h 3"/>
                <a:gd name="T14" fmla="*/ 0 60000 65536"/>
                <a:gd name="T15" fmla="*/ 0 60000 65536"/>
                <a:gd name="T16" fmla="*/ 0 60000 65536"/>
                <a:gd name="T17" fmla="*/ 0 60000 65536"/>
                <a:gd name="T18" fmla="*/ 0 60000 65536"/>
                <a:gd name="T19" fmla="*/ 0 60000 65536"/>
                <a:gd name="T20" fmla="*/ 0 60000 65536"/>
                <a:gd name="T21" fmla="*/ 0 w 2"/>
                <a:gd name="T22" fmla="*/ 0 h 3"/>
                <a:gd name="T23" fmla="*/ 2 w 2"/>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3">
                  <a:moveTo>
                    <a:pt x="2" y="3"/>
                  </a:moveTo>
                  <a:lnTo>
                    <a:pt x="0" y="0"/>
                  </a:lnTo>
                  <a:lnTo>
                    <a:pt x="0" y="3"/>
                  </a:lnTo>
                  <a:lnTo>
                    <a:pt x="2"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66" name="Freeform 1151"/>
            <p:cNvSpPr>
              <a:spLocks/>
            </p:cNvSpPr>
            <p:nvPr/>
          </p:nvSpPr>
          <p:spPr bwMode="auto">
            <a:xfrm>
              <a:off x="1080409" y="3483088"/>
              <a:ext cx="0" cy="7938"/>
            </a:xfrm>
            <a:custGeom>
              <a:avLst/>
              <a:gdLst>
                <a:gd name="T0" fmla="*/ 0 h 5"/>
                <a:gd name="T1" fmla="*/ 0 h 5"/>
                <a:gd name="T2" fmla="*/ 0 h 5"/>
                <a:gd name="T3" fmla="*/ 7938 h 5"/>
                <a:gd name="T4" fmla="*/ 7938 h 5"/>
                <a:gd name="T5" fmla="*/ 0 h 5"/>
                <a:gd name="T6" fmla="*/ 0 60000 65536"/>
                <a:gd name="T7" fmla="*/ 0 60000 65536"/>
                <a:gd name="T8" fmla="*/ 0 60000 65536"/>
                <a:gd name="T9" fmla="*/ 0 60000 65536"/>
                <a:gd name="T10" fmla="*/ 0 60000 65536"/>
                <a:gd name="T11" fmla="*/ 0 60000 65536"/>
                <a:gd name="T12" fmla="*/ 0 h 5"/>
                <a:gd name="T13" fmla="*/ 5 h 5"/>
              </a:gdLst>
              <a:ahLst/>
              <a:cxnLst>
                <a:cxn ang="T6">
                  <a:pos x="0" y="T0"/>
                </a:cxn>
                <a:cxn ang="T7">
                  <a:pos x="0" y="T1"/>
                </a:cxn>
                <a:cxn ang="T8">
                  <a:pos x="0" y="T2"/>
                </a:cxn>
                <a:cxn ang="T9">
                  <a:pos x="0" y="T3"/>
                </a:cxn>
                <a:cxn ang="T10">
                  <a:pos x="0" y="T4"/>
                </a:cxn>
                <a:cxn ang="T11">
                  <a:pos x="0" y="T5"/>
                </a:cxn>
              </a:cxnLst>
              <a:rect l="0" t="T12" r="0" b="T13"/>
              <a:pathLst>
                <a:path h="5">
                  <a:moveTo>
                    <a:pt x="0" y="0"/>
                  </a:moveTo>
                  <a:lnTo>
                    <a:pt x="0" y="0"/>
                  </a:lnTo>
                  <a:lnTo>
                    <a:pt x="0" y="5"/>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67" name="Freeform 1152"/>
            <p:cNvSpPr>
              <a:spLocks/>
            </p:cNvSpPr>
            <p:nvPr/>
          </p:nvSpPr>
          <p:spPr bwMode="auto">
            <a:xfrm>
              <a:off x="1064534" y="3487851"/>
              <a:ext cx="41275" cy="41275"/>
            </a:xfrm>
            <a:custGeom>
              <a:avLst/>
              <a:gdLst>
                <a:gd name="T0" fmla="*/ 41275 w 26"/>
                <a:gd name="T1" fmla="*/ 30163 h 26"/>
                <a:gd name="T2" fmla="*/ 41275 w 26"/>
                <a:gd name="T3" fmla="*/ 30163 h 26"/>
                <a:gd name="T4" fmla="*/ 33338 w 26"/>
                <a:gd name="T5" fmla="*/ 30163 h 26"/>
                <a:gd name="T6" fmla="*/ 33338 w 26"/>
                <a:gd name="T7" fmla="*/ 22225 h 26"/>
                <a:gd name="T8" fmla="*/ 33338 w 26"/>
                <a:gd name="T9" fmla="*/ 19050 h 26"/>
                <a:gd name="T10" fmla="*/ 26988 w 26"/>
                <a:gd name="T11" fmla="*/ 14288 h 26"/>
                <a:gd name="T12" fmla="*/ 22225 w 26"/>
                <a:gd name="T13" fmla="*/ 11112 h 26"/>
                <a:gd name="T14" fmla="*/ 15875 w 26"/>
                <a:gd name="T15" fmla="*/ 7938 h 26"/>
                <a:gd name="T16" fmla="*/ 15875 w 26"/>
                <a:gd name="T17" fmla="*/ 11112 h 26"/>
                <a:gd name="T18" fmla="*/ 11112 w 26"/>
                <a:gd name="T19" fmla="*/ 7938 h 26"/>
                <a:gd name="T20" fmla="*/ 11112 w 26"/>
                <a:gd name="T21" fmla="*/ 0 h 26"/>
                <a:gd name="T22" fmla="*/ 7938 w 26"/>
                <a:gd name="T23" fmla="*/ 0 h 26"/>
                <a:gd name="T24" fmla="*/ 7938 w 26"/>
                <a:gd name="T25" fmla="*/ 3175 h 26"/>
                <a:gd name="T26" fmla="*/ 7938 w 26"/>
                <a:gd name="T27" fmla="*/ 7938 h 26"/>
                <a:gd name="T28" fmla="*/ 7938 w 26"/>
                <a:gd name="T29" fmla="*/ 19050 h 26"/>
                <a:gd name="T30" fmla="*/ 0 w 26"/>
                <a:gd name="T31" fmla="*/ 30163 h 26"/>
                <a:gd name="T32" fmla="*/ 3175 w 26"/>
                <a:gd name="T33" fmla="*/ 33338 h 26"/>
                <a:gd name="T34" fmla="*/ 11112 w 26"/>
                <a:gd name="T35" fmla="*/ 33338 h 26"/>
                <a:gd name="T36" fmla="*/ 11112 w 26"/>
                <a:gd name="T37" fmla="*/ 41275 h 26"/>
                <a:gd name="T38" fmla="*/ 15875 w 26"/>
                <a:gd name="T39" fmla="*/ 41275 h 26"/>
                <a:gd name="T40" fmla="*/ 19050 w 26"/>
                <a:gd name="T41" fmla="*/ 33338 h 26"/>
                <a:gd name="T42" fmla="*/ 22225 w 26"/>
                <a:gd name="T43" fmla="*/ 33338 h 26"/>
                <a:gd name="T44" fmla="*/ 22225 w 26"/>
                <a:gd name="T45" fmla="*/ 30163 h 26"/>
                <a:gd name="T46" fmla="*/ 26988 w 26"/>
                <a:gd name="T47" fmla="*/ 25400 h 26"/>
                <a:gd name="T48" fmla="*/ 26988 w 26"/>
                <a:gd name="T49" fmla="*/ 30163 h 26"/>
                <a:gd name="T50" fmla="*/ 30163 w 26"/>
                <a:gd name="T51" fmla="*/ 33338 h 26"/>
                <a:gd name="T52" fmla="*/ 33338 w 26"/>
                <a:gd name="T53" fmla="*/ 33338 h 26"/>
                <a:gd name="T54" fmla="*/ 41275 w 26"/>
                <a:gd name="T55" fmla="*/ 33338 h 26"/>
                <a:gd name="T56" fmla="*/ 41275 w 26"/>
                <a:gd name="T57" fmla="*/ 30163 h 2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6"/>
                <a:gd name="T88" fmla="*/ 0 h 26"/>
                <a:gd name="T89" fmla="*/ 26 w 26"/>
                <a:gd name="T90" fmla="*/ 26 h 2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6" h="26">
                  <a:moveTo>
                    <a:pt x="26" y="19"/>
                  </a:moveTo>
                  <a:lnTo>
                    <a:pt x="26" y="19"/>
                  </a:lnTo>
                  <a:lnTo>
                    <a:pt x="21" y="19"/>
                  </a:lnTo>
                  <a:lnTo>
                    <a:pt x="21" y="14"/>
                  </a:lnTo>
                  <a:lnTo>
                    <a:pt x="21" y="12"/>
                  </a:lnTo>
                  <a:lnTo>
                    <a:pt x="17" y="9"/>
                  </a:lnTo>
                  <a:lnTo>
                    <a:pt x="14" y="7"/>
                  </a:lnTo>
                  <a:lnTo>
                    <a:pt x="10" y="5"/>
                  </a:lnTo>
                  <a:lnTo>
                    <a:pt x="10" y="7"/>
                  </a:lnTo>
                  <a:lnTo>
                    <a:pt x="7" y="5"/>
                  </a:lnTo>
                  <a:lnTo>
                    <a:pt x="7" y="0"/>
                  </a:lnTo>
                  <a:lnTo>
                    <a:pt x="5" y="0"/>
                  </a:lnTo>
                  <a:lnTo>
                    <a:pt x="5" y="2"/>
                  </a:lnTo>
                  <a:lnTo>
                    <a:pt x="5" y="5"/>
                  </a:lnTo>
                  <a:lnTo>
                    <a:pt x="5" y="12"/>
                  </a:lnTo>
                  <a:lnTo>
                    <a:pt x="0" y="19"/>
                  </a:lnTo>
                  <a:lnTo>
                    <a:pt x="2" y="21"/>
                  </a:lnTo>
                  <a:lnTo>
                    <a:pt x="7" y="21"/>
                  </a:lnTo>
                  <a:lnTo>
                    <a:pt x="7" y="26"/>
                  </a:lnTo>
                  <a:lnTo>
                    <a:pt x="10" y="26"/>
                  </a:lnTo>
                  <a:lnTo>
                    <a:pt x="12" y="21"/>
                  </a:lnTo>
                  <a:lnTo>
                    <a:pt x="14" y="21"/>
                  </a:lnTo>
                  <a:lnTo>
                    <a:pt x="14" y="19"/>
                  </a:lnTo>
                  <a:lnTo>
                    <a:pt x="17" y="16"/>
                  </a:lnTo>
                  <a:lnTo>
                    <a:pt x="17" y="19"/>
                  </a:lnTo>
                  <a:lnTo>
                    <a:pt x="19" y="21"/>
                  </a:lnTo>
                  <a:lnTo>
                    <a:pt x="21" y="21"/>
                  </a:lnTo>
                  <a:lnTo>
                    <a:pt x="26" y="21"/>
                  </a:lnTo>
                  <a:lnTo>
                    <a:pt x="26" y="19"/>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68" name="Freeform 1153"/>
            <p:cNvSpPr>
              <a:spLocks/>
            </p:cNvSpPr>
            <p:nvPr/>
          </p:nvSpPr>
          <p:spPr bwMode="auto">
            <a:xfrm>
              <a:off x="1086759" y="3529126"/>
              <a:ext cx="11113" cy="11113"/>
            </a:xfrm>
            <a:custGeom>
              <a:avLst/>
              <a:gdLst>
                <a:gd name="T0" fmla="*/ 0 w 7"/>
                <a:gd name="T1" fmla="*/ 3175 h 7"/>
                <a:gd name="T2" fmla="*/ 0 w 7"/>
                <a:gd name="T3" fmla="*/ 11113 h 7"/>
                <a:gd name="T4" fmla="*/ 4763 w 7"/>
                <a:gd name="T5" fmla="*/ 11113 h 7"/>
                <a:gd name="T6" fmla="*/ 7938 w 7"/>
                <a:gd name="T7" fmla="*/ 3175 h 7"/>
                <a:gd name="T8" fmla="*/ 11113 w 7"/>
                <a:gd name="T9" fmla="*/ 0 h 7"/>
                <a:gd name="T10" fmla="*/ 4763 w 7"/>
                <a:gd name="T11" fmla="*/ 3175 h 7"/>
                <a:gd name="T12" fmla="*/ 0 w 7"/>
                <a:gd name="T13" fmla="*/ 3175 h 7"/>
                <a:gd name="T14" fmla="*/ 0 60000 65536"/>
                <a:gd name="T15" fmla="*/ 0 60000 65536"/>
                <a:gd name="T16" fmla="*/ 0 60000 65536"/>
                <a:gd name="T17" fmla="*/ 0 60000 65536"/>
                <a:gd name="T18" fmla="*/ 0 60000 65536"/>
                <a:gd name="T19" fmla="*/ 0 60000 65536"/>
                <a:gd name="T20" fmla="*/ 0 60000 65536"/>
                <a:gd name="T21" fmla="*/ 0 w 7"/>
                <a:gd name="T22" fmla="*/ 0 h 7"/>
                <a:gd name="T23" fmla="*/ 7 w 7"/>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7">
                  <a:moveTo>
                    <a:pt x="0" y="2"/>
                  </a:moveTo>
                  <a:lnTo>
                    <a:pt x="0" y="7"/>
                  </a:lnTo>
                  <a:lnTo>
                    <a:pt x="3" y="7"/>
                  </a:lnTo>
                  <a:lnTo>
                    <a:pt x="5" y="2"/>
                  </a:lnTo>
                  <a:lnTo>
                    <a:pt x="7" y="0"/>
                  </a:lnTo>
                  <a:lnTo>
                    <a:pt x="3" y="2"/>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69" name="Freeform 1154"/>
            <p:cNvSpPr>
              <a:spLocks/>
            </p:cNvSpPr>
            <p:nvPr/>
          </p:nvSpPr>
          <p:spPr bwMode="auto">
            <a:xfrm>
              <a:off x="1105809" y="3540238"/>
              <a:ext cx="7938" cy="11113"/>
            </a:xfrm>
            <a:custGeom>
              <a:avLst/>
              <a:gdLst>
                <a:gd name="T0" fmla="*/ 3175 w 5"/>
                <a:gd name="T1" fmla="*/ 7938 h 7"/>
                <a:gd name="T2" fmla="*/ 7938 w 5"/>
                <a:gd name="T3" fmla="*/ 3175 h 7"/>
                <a:gd name="T4" fmla="*/ 7938 w 5"/>
                <a:gd name="T5" fmla="*/ 0 h 7"/>
                <a:gd name="T6" fmla="*/ 3175 w 5"/>
                <a:gd name="T7" fmla="*/ 0 h 7"/>
                <a:gd name="T8" fmla="*/ 3175 w 5"/>
                <a:gd name="T9" fmla="*/ 3175 h 7"/>
                <a:gd name="T10" fmla="*/ 0 w 5"/>
                <a:gd name="T11" fmla="*/ 7938 h 7"/>
                <a:gd name="T12" fmla="*/ 3175 w 5"/>
                <a:gd name="T13" fmla="*/ 11113 h 7"/>
                <a:gd name="T14" fmla="*/ 3175 w 5"/>
                <a:gd name="T15" fmla="*/ 7938 h 7"/>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7"/>
                <a:gd name="T26" fmla="*/ 5 w 5"/>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7">
                  <a:moveTo>
                    <a:pt x="2" y="5"/>
                  </a:moveTo>
                  <a:lnTo>
                    <a:pt x="5" y="2"/>
                  </a:lnTo>
                  <a:lnTo>
                    <a:pt x="5" y="0"/>
                  </a:lnTo>
                  <a:lnTo>
                    <a:pt x="2" y="0"/>
                  </a:lnTo>
                  <a:lnTo>
                    <a:pt x="2" y="2"/>
                  </a:lnTo>
                  <a:lnTo>
                    <a:pt x="0" y="5"/>
                  </a:lnTo>
                  <a:lnTo>
                    <a:pt x="2" y="7"/>
                  </a:lnTo>
                  <a:lnTo>
                    <a:pt x="2" y="5"/>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70" name="Freeform 1155"/>
            <p:cNvSpPr>
              <a:spLocks/>
            </p:cNvSpPr>
            <p:nvPr/>
          </p:nvSpPr>
          <p:spPr bwMode="auto">
            <a:xfrm>
              <a:off x="1116922" y="3524363"/>
              <a:ext cx="4763" cy="4763"/>
            </a:xfrm>
            <a:custGeom>
              <a:avLst/>
              <a:gdLst>
                <a:gd name="T0" fmla="*/ 0 w 3"/>
                <a:gd name="T1" fmla="*/ 0 h 3"/>
                <a:gd name="T2" fmla="*/ 0 w 3"/>
                <a:gd name="T3" fmla="*/ 4763 h 3"/>
                <a:gd name="T4" fmla="*/ 4763 w 3"/>
                <a:gd name="T5" fmla="*/ 4763 h 3"/>
                <a:gd name="T6" fmla="*/ 4763 w 3"/>
                <a:gd name="T7" fmla="*/ 4763 h 3"/>
                <a:gd name="T8" fmla="*/ 4763 w 3"/>
                <a:gd name="T9" fmla="*/ 0 h 3"/>
                <a:gd name="T10" fmla="*/ 0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0" y="0"/>
                  </a:moveTo>
                  <a:lnTo>
                    <a:pt x="0" y="3"/>
                  </a:lnTo>
                  <a:lnTo>
                    <a:pt x="3" y="3"/>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71" name="Freeform 1156"/>
            <p:cNvSpPr>
              <a:spLocks/>
            </p:cNvSpPr>
            <p:nvPr/>
          </p:nvSpPr>
          <p:spPr bwMode="auto">
            <a:xfrm>
              <a:off x="1124859" y="3521188"/>
              <a:ext cx="3175" cy="3175"/>
            </a:xfrm>
            <a:custGeom>
              <a:avLst/>
              <a:gdLst>
                <a:gd name="T0" fmla="*/ 0 w 2"/>
                <a:gd name="T1" fmla="*/ 3175 h 2"/>
                <a:gd name="T2" fmla="*/ 3175 w 2"/>
                <a:gd name="T3" fmla="*/ 3175 h 2"/>
                <a:gd name="T4" fmla="*/ 3175 w 2"/>
                <a:gd name="T5" fmla="*/ 3175 h 2"/>
                <a:gd name="T6" fmla="*/ 0 w 2"/>
                <a:gd name="T7" fmla="*/ 0 h 2"/>
                <a:gd name="T8" fmla="*/ 0 w 2"/>
                <a:gd name="T9" fmla="*/ 0 h 2"/>
                <a:gd name="T10" fmla="*/ 0 w 2"/>
                <a:gd name="T11" fmla="*/ 3175 h 2"/>
                <a:gd name="T12" fmla="*/ 0 w 2"/>
                <a:gd name="T13" fmla="*/ 3175 h 2"/>
                <a:gd name="T14" fmla="*/ 0 60000 65536"/>
                <a:gd name="T15" fmla="*/ 0 60000 65536"/>
                <a:gd name="T16" fmla="*/ 0 60000 65536"/>
                <a:gd name="T17" fmla="*/ 0 60000 65536"/>
                <a:gd name="T18" fmla="*/ 0 60000 65536"/>
                <a:gd name="T19" fmla="*/ 0 60000 65536"/>
                <a:gd name="T20" fmla="*/ 0 60000 65536"/>
                <a:gd name="T21" fmla="*/ 0 w 2"/>
                <a:gd name="T22" fmla="*/ 0 h 2"/>
                <a:gd name="T23" fmla="*/ 2 w 2"/>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2">
                  <a:moveTo>
                    <a:pt x="0" y="2"/>
                  </a:moveTo>
                  <a:lnTo>
                    <a:pt x="2" y="2"/>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72" name="Freeform 1157"/>
            <p:cNvSpPr>
              <a:spLocks/>
            </p:cNvSpPr>
            <p:nvPr/>
          </p:nvSpPr>
          <p:spPr bwMode="auto">
            <a:xfrm>
              <a:off x="1121684" y="3518013"/>
              <a:ext cx="3175" cy="0"/>
            </a:xfrm>
            <a:custGeom>
              <a:avLst/>
              <a:gdLst>
                <a:gd name="T0" fmla="*/ 0 w 2"/>
                <a:gd name="T1" fmla="*/ 0 w 2"/>
                <a:gd name="T2" fmla="*/ 0 w 2"/>
                <a:gd name="T3" fmla="*/ 3175 w 2"/>
                <a:gd name="T4" fmla="*/ 0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0" y="0"/>
                  </a:moveTo>
                  <a:lnTo>
                    <a:pt x="0"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73" name="Rectangle 1158"/>
            <p:cNvSpPr>
              <a:spLocks noChangeArrowheads="1"/>
            </p:cNvSpPr>
            <p:nvPr/>
          </p:nvSpPr>
          <p:spPr bwMode="auto">
            <a:xfrm>
              <a:off x="1064534" y="3435463"/>
              <a:ext cx="3175"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574" name="Freeform 1159"/>
            <p:cNvSpPr>
              <a:spLocks/>
            </p:cNvSpPr>
            <p:nvPr/>
          </p:nvSpPr>
          <p:spPr bwMode="auto">
            <a:xfrm>
              <a:off x="1177247" y="3567226"/>
              <a:ext cx="3175" cy="3175"/>
            </a:xfrm>
            <a:custGeom>
              <a:avLst/>
              <a:gdLst>
                <a:gd name="T0" fmla="*/ 0 w 2"/>
                <a:gd name="T1" fmla="*/ 3175 h 2"/>
                <a:gd name="T2" fmla="*/ 3175 w 2"/>
                <a:gd name="T3" fmla="*/ 3175 h 2"/>
                <a:gd name="T4" fmla="*/ 3175 w 2"/>
                <a:gd name="T5" fmla="*/ 0 h 2"/>
                <a:gd name="T6" fmla="*/ 3175 w 2"/>
                <a:gd name="T7" fmla="*/ 0 h 2"/>
                <a:gd name="T8" fmla="*/ 0 w 2"/>
                <a:gd name="T9" fmla="*/ 0 h 2"/>
                <a:gd name="T10" fmla="*/ 0 w 2"/>
                <a:gd name="T11" fmla="*/ 3175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2"/>
                  </a:moveTo>
                  <a:lnTo>
                    <a:pt x="2" y="2"/>
                  </a:lnTo>
                  <a:lnTo>
                    <a:pt x="2" y="0"/>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75" name="Freeform 1160"/>
            <p:cNvSpPr>
              <a:spLocks/>
            </p:cNvSpPr>
            <p:nvPr/>
          </p:nvSpPr>
          <p:spPr bwMode="auto">
            <a:xfrm>
              <a:off x="1196297" y="3551351"/>
              <a:ext cx="3175" cy="3175"/>
            </a:xfrm>
            <a:custGeom>
              <a:avLst/>
              <a:gdLst>
                <a:gd name="T0" fmla="*/ 0 w 2"/>
                <a:gd name="T1" fmla="*/ 0 h 2"/>
                <a:gd name="T2" fmla="*/ 0 w 2"/>
                <a:gd name="T3" fmla="*/ 3175 h 2"/>
                <a:gd name="T4" fmla="*/ 3175 w 2"/>
                <a:gd name="T5" fmla="*/ 3175 h 2"/>
                <a:gd name="T6" fmla="*/ 3175 w 2"/>
                <a:gd name="T7" fmla="*/ 0 h 2"/>
                <a:gd name="T8" fmla="*/ 0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2"/>
                  </a:lnTo>
                  <a:lnTo>
                    <a:pt x="2" y="2"/>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76" name="Freeform 1161"/>
            <p:cNvSpPr>
              <a:spLocks/>
            </p:cNvSpPr>
            <p:nvPr/>
          </p:nvSpPr>
          <p:spPr bwMode="auto">
            <a:xfrm>
              <a:off x="1108984" y="3619613"/>
              <a:ext cx="4763" cy="6350"/>
            </a:xfrm>
            <a:custGeom>
              <a:avLst/>
              <a:gdLst>
                <a:gd name="T0" fmla="*/ 4763 w 3"/>
                <a:gd name="T1" fmla="*/ 3175 h 4"/>
                <a:gd name="T2" fmla="*/ 4763 w 3"/>
                <a:gd name="T3" fmla="*/ 0 h 4"/>
                <a:gd name="T4" fmla="*/ 4763 w 3"/>
                <a:gd name="T5" fmla="*/ 0 h 4"/>
                <a:gd name="T6" fmla="*/ 4763 w 3"/>
                <a:gd name="T7" fmla="*/ 0 h 4"/>
                <a:gd name="T8" fmla="*/ 0 w 3"/>
                <a:gd name="T9" fmla="*/ 3175 h 4"/>
                <a:gd name="T10" fmla="*/ 0 w 3"/>
                <a:gd name="T11" fmla="*/ 3175 h 4"/>
                <a:gd name="T12" fmla="*/ 0 w 3"/>
                <a:gd name="T13" fmla="*/ 6350 h 4"/>
                <a:gd name="T14" fmla="*/ 4763 w 3"/>
                <a:gd name="T15" fmla="*/ 3175 h 4"/>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4"/>
                <a:gd name="T26" fmla="*/ 3 w 3"/>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4">
                  <a:moveTo>
                    <a:pt x="3" y="2"/>
                  </a:moveTo>
                  <a:lnTo>
                    <a:pt x="3" y="0"/>
                  </a:lnTo>
                  <a:lnTo>
                    <a:pt x="0" y="2"/>
                  </a:lnTo>
                  <a:lnTo>
                    <a:pt x="0" y="4"/>
                  </a:lnTo>
                  <a:lnTo>
                    <a:pt x="3"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77" name="Freeform 1162"/>
            <p:cNvSpPr>
              <a:spLocks/>
            </p:cNvSpPr>
            <p:nvPr/>
          </p:nvSpPr>
          <p:spPr bwMode="auto">
            <a:xfrm>
              <a:off x="1097872" y="3656126"/>
              <a:ext cx="7938" cy="4763"/>
            </a:xfrm>
            <a:custGeom>
              <a:avLst/>
              <a:gdLst>
                <a:gd name="T0" fmla="*/ 0 w 5"/>
                <a:gd name="T1" fmla="*/ 0 h 3"/>
                <a:gd name="T2" fmla="*/ 0 w 5"/>
                <a:gd name="T3" fmla="*/ 0 h 3"/>
                <a:gd name="T4" fmla="*/ 0 w 5"/>
                <a:gd name="T5" fmla="*/ 4763 h 3"/>
                <a:gd name="T6" fmla="*/ 0 w 5"/>
                <a:gd name="T7" fmla="*/ 4763 h 3"/>
                <a:gd name="T8" fmla="*/ 4763 w 5"/>
                <a:gd name="T9" fmla="*/ 4763 h 3"/>
                <a:gd name="T10" fmla="*/ 7938 w 5"/>
                <a:gd name="T11" fmla="*/ 4763 h 3"/>
                <a:gd name="T12" fmla="*/ 4763 w 5"/>
                <a:gd name="T13" fmla="*/ 4763 h 3"/>
                <a:gd name="T14" fmla="*/ 4763 w 5"/>
                <a:gd name="T15" fmla="*/ 0 h 3"/>
                <a:gd name="T16" fmla="*/ 0 w 5"/>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3"/>
                <a:gd name="T29" fmla="*/ 5 w 5"/>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3">
                  <a:moveTo>
                    <a:pt x="0" y="0"/>
                  </a:moveTo>
                  <a:lnTo>
                    <a:pt x="0" y="0"/>
                  </a:lnTo>
                  <a:lnTo>
                    <a:pt x="0" y="3"/>
                  </a:lnTo>
                  <a:lnTo>
                    <a:pt x="3" y="3"/>
                  </a:lnTo>
                  <a:lnTo>
                    <a:pt x="5" y="3"/>
                  </a:lnTo>
                  <a:lnTo>
                    <a:pt x="3" y="3"/>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78" name="Freeform 1163"/>
            <p:cNvSpPr>
              <a:spLocks/>
            </p:cNvSpPr>
            <p:nvPr/>
          </p:nvSpPr>
          <p:spPr bwMode="auto">
            <a:xfrm>
              <a:off x="847047" y="3337038"/>
              <a:ext cx="44450" cy="22225"/>
            </a:xfrm>
            <a:custGeom>
              <a:avLst/>
              <a:gdLst>
                <a:gd name="T0" fmla="*/ 3175 w 28"/>
                <a:gd name="T1" fmla="*/ 22225 h 14"/>
                <a:gd name="T2" fmla="*/ 3175 w 28"/>
                <a:gd name="T3" fmla="*/ 22225 h 14"/>
                <a:gd name="T4" fmla="*/ 6350 w 28"/>
                <a:gd name="T5" fmla="*/ 22225 h 14"/>
                <a:gd name="T6" fmla="*/ 11113 w 28"/>
                <a:gd name="T7" fmla="*/ 22225 h 14"/>
                <a:gd name="T8" fmla="*/ 11113 w 28"/>
                <a:gd name="T9" fmla="*/ 22225 h 14"/>
                <a:gd name="T10" fmla="*/ 11113 w 28"/>
                <a:gd name="T11" fmla="*/ 22225 h 14"/>
                <a:gd name="T12" fmla="*/ 14288 w 28"/>
                <a:gd name="T13" fmla="*/ 19050 h 14"/>
                <a:gd name="T14" fmla="*/ 14288 w 28"/>
                <a:gd name="T15" fmla="*/ 19050 h 14"/>
                <a:gd name="T16" fmla="*/ 14288 w 28"/>
                <a:gd name="T17" fmla="*/ 22225 h 14"/>
                <a:gd name="T18" fmla="*/ 19050 w 28"/>
                <a:gd name="T19" fmla="*/ 22225 h 14"/>
                <a:gd name="T20" fmla="*/ 19050 w 28"/>
                <a:gd name="T21" fmla="*/ 15875 h 14"/>
                <a:gd name="T22" fmla="*/ 22225 w 28"/>
                <a:gd name="T23" fmla="*/ 15875 h 14"/>
                <a:gd name="T24" fmla="*/ 22225 w 28"/>
                <a:gd name="T25" fmla="*/ 19050 h 14"/>
                <a:gd name="T26" fmla="*/ 25400 w 28"/>
                <a:gd name="T27" fmla="*/ 15875 h 14"/>
                <a:gd name="T28" fmla="*/ 25400 w 28"/>
                <a:gd name="T29" fmla="*/ 11113 h 14"/>
                <a:gd name="T30" fmla="*/ 30163 w 28"/>
                <a:gd name="T31" fmla="*/ 11113 h 14"/>
                <a:gd name="T32" fmla="*/ 30163 w 28"/>
                <a:gd name="T33" fmla="*/ 15875 h 14"/>
                <a:gd name="T34" fmla="*/ 36513 w 28"/>
                <a:gd name="T35" fmla="*/ 19050 h 14"/>
                <a:gd name="T36" fmla="*/ 36513 w 28"/>
                <a:gd name="T37" fmla="*/ 15875 h 14"/>
                <a:gd name="T38" fmla="*/ 41275 w 28"/>
                <a:gd name="T39" fmla="*/ 11113 h 14"/>
                <a:gd name="T40" fmla="*/ 41275 w 28"/>
                <a:gd name="T41" fmla="*/ 11113 h 14"/>
                <a:gd name="T42" fmla="*/ 41275 w 28"/>
                <a:gd name="T43" fmla="*/ 7938 h 14"/>
                <a:gd name="T44" fmla="*/ 41275 w 28"/>
                <a:gd name="T45" fmla="*/ 7938 h 14"/>
                <a:gd name="T46" fmla="*/ 41275 w 28"/>
                <a:gd name="T47" fmla="*/ 3175 h 14"/>
                <a:gd name="T48" fmla="*/ 44450 w 28"/>
                <a:gd name="T49" fmla="*/ 3175 h 14"/>
                <a:gd name="T50" fmla="*/ 44450 w 28"/>
                <a:gd name="T51" fmla="*/ 3175 h 14"/>
                <a:gd name="T52" fmla="*/ 41275 w 28"/>
                <a:gd name="T53" fmla="*/ 0 h 14"/>
                <a:gd name="T54" fmla="*/ 36513 w 28"/>
                <a:gd name="T55" fmla="*/ 0 h 14"/>
                <a:gd name="T56" fmla="*/ 36513 w 28"/>
                <a:gd name="T57" fmla="*/ 3175 h 14"/>
                <a:gd name="T58" fmla="*/ 36513 w 28"/>
                <a:gd name="T59" fmla="*/ 3175 h 14"/>
                <a:gd name="T60" fmla="*/ 36513 w 28"/>
                <a:gd name="T61" fmla="*/ 3175 h 14"/>
                <a:gd name="T62" fmla="*/ 33338 w 28"/>
                <a:gd name="T63" fmla="*/ 3175 h 14"/>
                <a:gd name="T64" fmla="*/ 30163 w 28"/>
                <a:gd name="T65" fmla="*/ 3175 h 14"/>
                <a:gd name="T66" fmla="*/ 25400 w 28"/>
                <a:gd name="T67" fmla="*/ 3175 h 14"/>
                <a:gd name="T68" fmla="*/ 22225 w 28"/>
                <a:gd name="T69" fmla="*/ 3175 h 14"/>
                <a:gd name="T70" fmla="*/ 22225 w 28"/>
                <a:gd name="T71" fmla="*/ 7938 h 14"/>
                <a:gd name="T72" fmla="*/ 14288 w 28"/>
                <a:gd name="T73" fmla="*/ 11113 h 14"/>
                <a:gd name="T74" fmla="*/ 11113 w 28"/>
                <a:gd name="T75" fmla="*/ 11113 h 14"/>
                <a:gd name="T76" fmla="*/ 11113 w 28"/>
                <a:gd name="T77" fmla="*/ 11113 h 14"/>
                <a:gd name="T78" fmla="*/ 11113 w 28"/>
                <a:gd name="T79" fmla="*/ 15875 h 14"/>
                <a:gd name="T80" fmla="*/ 3175 w 28"/>
                <a:gd name="T81" fmla="*/ 15875 h 14"/>
                <a:gd name="T82" fmla="*/ 3175 w 28"/>
                <a:gd name="T83" fmla="*/ 15875 h 14"/>
                <a:gd name="T84" fmla="*/ 0 w 28"/>
                <a:gd name="T85" fmla="*/ 19050 h 14"/>
                <a:gd name="T86" fmla="*/ 3175 w 28"/>
                <a:gd name="T87" fmla="*/ 19050 h 14"/>
                <a:gd name="T88" fmla="*/ 3175 w 28"/>
                <a:gd name="T89" fmla="*/ 22225 h 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
                <a:gd name="T136" fmla="*/ 0 h 14"/>
                <a:gd name="T137" fmla="*/ 28 w 28"/>
                <a:gd name="T138" fmla="*/ 14 h 1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 h="14">
                  <a:moveTo>
                    <a:pt x="2" y="14"/>
                  </a:moveTo>
                  <a:lnTo>
                    <a:pt x="2" y="14"/>
                  </a:lnTo>
                  <a:lnTo>
                    <a:pt x="4" y="14"/>
                  </a:lnTo>
                  <a:lnTo>
                    <a:pt x="7" y="14"/>
                  </a:lnTo>
                  <a:lnTo>
                    <a:pt x="9" y="12"/>
                  </a:lnTo>
                  <a:lnTo>
                    <a:pt x="9" y="14"/>
                  </a:lnTo>
                  <a:lnTo>
                    <a:pt x="12" y="14"/>
                  </a:lnTo>
                  <a:lnTo>
                    <a:pt x="12" y="10"/>
                  </a:lnTo>
                  <a:lnTo>
                    <a:pt x="14" y="10"/>
                  </a:lnTo>
                  <a:lnTo>
                    <a:pt x="14" y="12"/>
                  </a:lnTo>
                  <a:lnTo>
                    <a:pt x="16" y="10"/>
                  </a:lnTo>
                  <a:lnTo>
                    <a:pt x="16" y="7"/>
                  </a:lnTo>
                  <a:lnTo>
                    <a:pt x="19" y="7"/>
                  </a:lnTo>
                  <a:lnTo>
                    <a:pt x="19" y="10"/>
                  </a:lnTo>
                  <a:lnTo>
                    <a:pt x="23" y="12"/>
                  </a:lnTo>
                  <a:lnTo>
                    <a:pt x="23" y="10"/>
                  </a:lnTo>
                  <a:lnTo>
                    <a:pt x="26" y="7"/>
                  </a:lnTo>
                  <a:lnTo>
                    <a:pt x="26" y="5"/>
                  </a:lnTo>
                  <a:lnTo>
                    <a:pt x="26" y="2"/>
                  </a:lnTo>
                  <a:lnTo>
                    <a:pt x="28" y="2"/>
                  </a:lnTo>
                  <a:lnTo>
                    <a:pt x="26" y="0"/>
                  </a:lnTo>
                  <a:lnTo>
                    <a:pt x="23" y="0"/>
                  </a:lnTo>
                  <a:lnTo>
                    <a:pt x="23" y="2"/>
                  </a:lnTo>
                  <a:lnTo>
                    <a:pt x="21" y="2"/>
                  </a:lnTo>
                  <a:lnTo>
                    <a:pt x="19" y="2"/>
                  </a:lnTo>
                  <a:lnTo>
                    <a:pt x="16" y="2"/>
                  </a:lnTo>
                  <a:lnTo>
                    <a:pt x="14" y="2"/>
                  </a:lnTo>
                  <a:lnTo>
                    <a:pt x="14" y="5"/>
                  </a:lnTo>
                  <a:lnTo>
                    <a:pt x="9" y="7"/>
                  </a:lnTo>
                  <a:lnTo>
                    <a:pt x="7" y="7"/>
                  </a:lnTo>
                  <a:lnTo>
                    <a:pt x="7" y="10"/>
                  </a:lnTo>
                  <a:lnTo>
                    <a:pt x="2" y="10"/>
                  </a:lnTo>
                  <a:lnTo>
                    <a:pt x="0" y="12"/>
                  </a:lnTo>
                  <a:lnTo>
                    <a:pt x="2" y="12"/>
                  </a:lnTo>
                  <a:lnTo>
                    <a:pt x="2" y="1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79" name="Freeform 1164"/>
            <p:cNvSpPr>
              <a:spLocks/>
            </p:cNvSpPr>
            <p:nvPr/>
          </p:nvSpPr>
          <p:spPr bwMode="auto">
            <a:xfrm>
              <a:off x="907372" y="3322751"/>
              <a:ext cx="22225" cy="6350"/>
            </a:xfrm>
            <a:custGeom>
              <a:avLst/>
              <a:gdLst>
                <a:gd name="T0" fmla="*/ 3175 w 14"/>
                <a:gd name="T1" fmla="*/ 3175 h 4"/>
                <a:gd name="T2" fmla="*/ 6350 w 14"/>
                <a:gd name="T3" fmla="*/ 3175 h 4"/>
                <a:gd name="T4" fmla="*/ 11113 w 14"/>
                <a:gd name="T5" fmla="*/ 3175 h 4"/>
                <a:gd name="T6" fmla="*/ 11113 w 14"/>
                <a:gd name="T7" fmla="*/ 3175 h 4"/>
                <a:gd name="T8" fmla="*/ 14288 w 14"/>
                <a:gd name="T9" fmla="*/ 6350 h 4"/>
                <a:gd name="T10" fmla="*/ 22225 w 14"/>
                <a:gd name="T11" fmla="*/ 3175 h 4"/>
                <a:gd name="T12" fmla="*/ 22225 w 14"/>
                <a:gd name="T13" fmla="*/ 0 h 4"/>
                <a:gd name="T14" fmla="*/ 17463 w 14"/>
                <a:gd name="T15" fmla="*/ 0 h 4"/>
                <a:gd name="T16" fmla="*/ 14288 w 14"/>
                <a:gd name="T17" fmla="*/ 0 h 4"/>
                <a:gd name="T18" fmla="*/ 11113 w 14"/>
                <a:gd name="T19" fmla="*/ 0 h 4"/>
                <a:gd name="T20" fmla="*/ 6350 w 14"/>
                <a:gd name="T21" fmla="*/ 0 h 4"/>
                <a:gd name="T22" fmla="*/ 0 w 14"/>
                <a:gd name="T23" fmla="*/ 0 h 4"/>
                <a:gd name="T24" fmla="*/ 0 w 14"/>
                <a:gd name="T25" fmla="*/ 3175 h 4"/>
                <a:gd name="T26" fmla="*/ 0 w 14"/>
                <a:gd name="T27" fmla="*/ 3175 h 4"/>
                <a:gd name="T28" fmla="*/ 0 w 14"/>
                <a:gd name="T29" fmla="*/ 3175 h 4"/>
                <a:gd name="T30" fmla="*/ 3175 w 14"/>
                <a:gd name="T31" fmla="*/ 3175 h 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
                <a:gd name="T49" fmla="*/ 0 h 4"/>
                <a:gd name="T50" fmla="*/ 14 w 14"/>
                <a:gd name="T51" fmla="*/ 4 h 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 h="4">
                  <a:moveTo>
                    <a:pt x="2" y="2"/>
                  </a:moveTo>
                  <a:lnTo>
                    <a:pt x="4" y="2"/>
                  </a:lnTo>
                  <a:lnTo>
                    <a:pt x="7" y="2"/>
                  </a:lnTo>
                  <a:lnTo>
                    <a:pt x="9" y="4"/>
                  </a:lnTo>
                  <a:lnTo>
                    <a:pt x="14" y="2"/>
                  </a:lnTo>
                  <a:lnTo>
                    <a:pt x="14" y="0"/>
                  </a:lnTo>
                  <a:lnTo>
                    <a:pt x="11" y="0"/>
                  </a:lnTo>
                  <a:lnTo>
                    <a:pt x="9" y="0"/>
                  </a:lnTo>
                  <a:lnTo>
                    <a:pt x="7" y="0"/>
                  </a:lnTo>
                  <a:lnTo>
                    <a:pt x="4" y="0"/>
                  </a:lnTo>
                  <a:lnTo>
                    <a:pt x="0" y="0"/>
                  </a:lnTo>
                  <a:lnTo>
                    <a:pt x="0" y="2"/>
                  </a:lnTo>
                  <a:lnTo>
                    <a:pt x="2"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80" name="Freeform 1165"/>
            <p:cNvSpPr>
              <a:spLocks/>
            </p:cNvSpPr>
            <p:nvPr/>
          </p:nvSpPr>
          <p:spPr bwMode="auto">
            <a:xfrm>
              <a:off x="951822" y="3311638"/>
              <a:ext cx="41275" cy="22225"/>
            </a:xfrm>
            <a:custGeom>
              <a:avLst/>
              <a:gdLst>
                <a:gd name="T0" fmla="*/ 3175 w 26"/>
                <a:gd name="T1" fmla="*/ 6350 h 14"/>
                <a:gd name="T2" fmla="*/ 7938 w 26"/>
                <a:gd name="T3" fmla="*/ 6350 h 14"/>
                <a:gd name="T4" fmla="*/ 7938 w 26"/>
                <a:gd name="T5" fmla="*/ 6350 h 14"/>
                <a:gd name="T6" fmla="*/ 11112 w 26"/>
                <a:gd name="T7" fmla="*/ 6350 h 14"/>
                <a:gd name="T8" fmla="*/ 11112 w 26"/>
                <a:gd name="T9" fmla="*/ 6350 h 14"/>
                <a:gd name="T10" fmla="*/ 11112 w 26"/>
                <a:gd name="T11" fmla="*/ 11113 h 14"/>
                <a:gd name="T12" fmla="*/ 11112 w 26"/>
                <a:gd name="T13" fmla="*/ 11113 h 14"/>
                <a:gd name="T14" fmla="*/ 11112 w 26"/>
                <a:gd name="T15" fmla="*/ 11113 h 14"/>
                <a:gd name="T16" fmla="*/ 3175 w 26"/>
                <a:gd name="T17" fmla="*/ 11113 h 14"/>
                <a:gd name="T18" fmla="*/ 3175 w 26"/>
                <a:gd name="T19" fmla="*/ 14288 h 14"/>
                <a:gd name="T20" fmla="*/ 7938 w 26"/>
                <a:gd name="T21" fmla="*/ 14288 h 14"/>
                <a:gd name="T22" fmla="*/ 15875 w 26"/>
                <a:gd name="T23" fmla="*/ 14288 h 14"/>
                <a:gd name="T24" fmla="*/ 19050 w 26"/>
                <a:gd name="T25" fmla="*/ 17463 h 14"/>
                <a:gd name="T26" fmla="*/ 22225 w 26"/>
                <a:gd name="T27" fmla="*/ 14288 h 14"/>
                <a:gd name="T28" fmla="*/ 22225 w 26"/>
                <a:gd name="T29" fmla="*/ 17463 h 14"/>
                <a:gd name="T30" fmla="*/ 30163 w 26"/>
                <a:gd name="T31" fmla="*/ 17463 h 14"/>
                <a:gd name="T32" fmla="*/ 30163 w 26"/>
                <a:gd name="T33" fmla="*/ 17463 h 14"/>
                <a:gd name="T34" fmla="*/ 33338 w 26"/>
                <a:gd name="T35" fmla="*/ 22225 h 14"/>
                <a:gd name="T36" fmla="*/ 38100 w 26"/>
                <a:gd name="T37" fmla="*/ 22225 h 14"/>
                <a:gd name="T38" fmla="*/ 41275 w 26"/>
                <a:gd name="T39" fmla="*/ 17463 h 14"/>
                <a:gd name="T40" fmla="*/ 33338 w 26"/>
                <a:gd name="T41" fmla="*/ 14288 h 14"/>
                <a:gd name="T42" fmla="*/ 33338 w 26"/>
                <a:gd name="T43" fmla="*/ 11113 h 14"/>
                <a:gd name="T44" fmla="*/ 26988 w 26"/>
                <a:gd name="T45" fmla="*/ 6350 h 14"/>
                <a:gd name="T46" fmla="*/ 30163 w 26"/>
                <a:gd name="T47" fmla="*/ 6350 h 14"/>
                <a:gd name="T48" fmla="*/ 22225 w 26"/>
                <a:gd name="T49" fmla="*/ 3175 h 14"/>
                <a:gd name="T50" fmla="*/ 19050 w 26"/>
                <a:gd name="T51" fmla="*/ 6350 h 14"/>
                <a:gd name="T52" fmla="*/ 19050 w 26"/>
                <a:gd name="T53" fmla="*/ 6350 h 14"/>
                <a:gd name="T54" fmla="*/ 19050 w 26"/>
                <a:gd name="T55" fmla="*/ 6350 h 14"/>
                <a:gd name="T56" fmla="*/ 15875 w 26"/>
                <a:gd name="T57" fmla="*/ 3175 h 14"/>
                <a:gd name="T58" fmla="*/ 11112 w 26"/>
                <a:gd name="T59" fmla="*/ 0 h 14"/>
                <a:gd name="T60" fmla="*/ 7938 w 26"/>
                <a:gd name="T61" fmla="*/ 0 h 14"/>
                <a:gd name="T62" fmla="*/ 0 w 26"/>
                <a:gd name="T63" fmla="*/ 0 h 14"/>
                <a:gd name="T64" fmla="*/ 0 w 26"/>
                <a:gd name="T65" fmla="*/ 3175 h 14"/>
                <a:gd name="T66" fmla="*/ 3175 w 26"/>
                <a:gd name="T67" fmla="*/ 3175 h 14"/>
                <a:gd name="T68" fmla="*/ 3175 w 26"/>
                <a:gd name="T69" fmla="*/ 6350 h 1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6"/>
                <a:gd name="T106" fmla="*/ 0 h 14"/>
                <a:gd name="T107" fmla="*/ 26 w 26"/>
                <a:gd name="T108" fmla="*/ 14 h 1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6" h="14">
                  <a:moveTo>
                    <a:pt x="2" y="4"/>
                  </a:moveTo>
                  <a:lnTo>
                    <a:pt x="5" y="4"/>
                  </a:lnTo>
                  <a:lnTo>
                    <a:pt x="7" y="4"/>
                  </a:lnTo>
                  <a:lnTo>
                    <a:pt x="7" y="7"/>
                  </a:lnTo>
                  <a:lnTo>
                    <a:pt x="2" y="7"/>
                  </a:lnTo>
                  <a:lnTo>
                    <a:pt x="2" y="9"/>
                  </a:lnTo>
                  <a:lnTo>
                    <a:pt x="5" y="9"/>
                  </a:lnTo>
                  <a:lnTo>
                    <a:pt x="10" y="9"/>
                  </a:lnTo>
                  <a:lnTo>
                    <a:pt x="12" y="11"/>
                  </a:lnTo>
                  <a:lnTo>
                    <a:pt x="14" y="9"/>
                  </a:lnTo>
                  <a:lnTo>
                    <a:pt x="14" y="11"/>
                  </a:lnTo>
                  <a:lnTo>
                    <a:pt x="19" y="11"/>
                  </a:lnTo>
                  <a:lnTo>
                    <a:pt x="21" y="14"/>
                  </a:lnTo>
                  <a:lnTo>
                    <a:pt x="24" y="14"/>
                  </a:lnTo>
                  <a:lnTo>
                    <a:pt x="26" y="11"/>
                  </a:lnTo>
                  <a:lnTo>
                    <a:pt x="21" y="9"/>
                  </a:lnTo>
                  <a:lnTo>
                    <a:pt x="21" y="7"/>
                  </a:lnTo>
                  <a:lnTo>
                    <a:pt x="17" y="4"/>
                  </a:lnTo>
                  <a:lnTo>
                    <a:pt x="19" y="4"/>
                  </a:lnTo>
                  <a:lnTo>
                    <a:pt x="14" y="2"/>
                  </a:lnTo>
                  <a:lnTo>
                    <a:pt x="12" y="4"/>
                  </a:lnTo>
                  <a:lnTo>
                    <a:pt x="10" y="2"/>
                  </a:lnTo>
                  <a:lnTo>
                    <a:pt x="7" y="0"/>
                  </a:lnTo>
                  <a:lnTo>
                    <a:pt x="5" y="0"/>
                  </a:lnTo>
                  <a:lnTo>
                    <a:pt x="0" y="0"/>
                  </a:lnTo>
                  <a:lnTo>
                    <a:pt x="0" y="2"/>
                  </a:lnTo>
                  <a:lnTo>
                    <a:pt x="2" y="2"/>
                  </a:lnTo>
                  <a:lnTo>
                    <a:pt x="2" y="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81" name="Freeform 1166"/>
            <p:cNvSpPr>
              <a:spLocks/>
            </p:cNvSpPr>
            <p:nvPr/>
          </p:nvSpPr>
          <p:spPr bwMode="auto">
            <a:xfrm>
              <a:off x="970872" y="3333863"/>
              <a:ext cx="7938" cy="0"/>
            </a:xfrm>
            <a:custGeom>
              <a:avLst/>
              <a:gdLst>
                <a:gd name="T0" fmla="*/ 3175 w 5"/>
                <a:gd name="T1" fmla="*/ 0 w 5"/>
                <a:gd name="T2" fmla="*/ 3175 w 5"/>
                <a:gd name="T3" fmla="*/ 7938 w 5"/>
                <a:gd name="T4" fmla="*/ 7938 w 5"/>
                <a:gd name="T5" fmla="*/ 3175 w 5"/>
                <a:gd name="T6" fmla="*/ 0 60000 65536"/>
                <a:gd name="T7" fmla="*/ 0 60000 65536"/>
                <a:gd name="T8" fmla="*/ 0 60000 65536"/>
                <a:gd name="T9" fmla="*/ 0 60000 65536"/>
                <a:gd name="T10" fmla="*/ 0 60000 65536"/>
                <a:gd name="T11" fmla="*/ 0 60000 65536"/>
                <a:gd name="T12" fmla="*/ 0 w 5"/>
                <a:gd name="T13" fmla="*/ 5 w 5"/>
              </a:gdLst>
              <a:ahLst/>
              <a:cxnLst>
                <a:cxn ang="T6">
                  <a:pos x="T0" y="0"/>
                </a:cxn>
                <a:cxn ang="T7">
                  <a:pos x="T1" y="0"/>
                </a:cxn>
                <a:cxn ang="T8">
                  <a:pos x="T2" y="0"/>
                </a:cxn>
                <a:cxn ang="T9">
                  <a:pos x="T3" y="0"/>
                </a:cxn>
                <a:cxn ang="T10">
                  <a:pos x="T4" y="0"/>
                </a:cxn>
                <a:cxn ang="T11">
                  <a:pos x="T5" y="0"/>
                </a:cxn>
              </a:cxnLst>
              <a:rect l="T12" t="0" r="T13" b="0"/>
              <a:pathLst>
                <a:path w="5">
                  <a:moveTo>
                    <a:pt x="2" y="0"/>
                  </a:moveTo>
                  <a:lnTo>
                    <a:pt x="0" y="0"/>
                  </a:lnTo>
                  <a:lnTo>
                    <a:pt x="2" y="0"/>
                  </a:lnTo>
                  <a:lnTo>
                    <a:pt x="5"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82" name="Freeform 1167"/>
            <p:cNvSpPr>
              <a:spLocks/>
            </p:cNvSpPr>
            <p:nvPr/>
          </p:nvSpPr>
          <p:spPr bwMode="auto">
            <a:xfrm>
              <a:off x="962934" y="3329101"/>
              <a:ext cx="4763" cy="0"/>
            </a:xfrm>
            <a:custGeom>
              <a:avLst/>
              <a:gdLst>
                <a:gd name="T0" fmla="*/ 4763 w 3"/>
                <a:gd name="T1" fmla="*/ 4763 w 3"/>
                <a:gd name="T2" fmla="*/ 0 w 3"/>
                <a:gd name="T3" fmla="*/ 4763 w 3"/>
                <a:gd name="T4" fmla="*/ 4763 w 3"/>
                <a:gd name="T5" fmla="*/ 4763 w 3"/>
                <a:gd name="T6" fmla="*/ 0 60000 65536"/>
                <a:gd name="T7" fmla="*/ 0 60000 65536"/>
                <a:gd name="T8" fmla="*/ 0 60000 65536"/>
                <a:gd name="T9" fmla="*/ 0 60000 65536"/>
                <a:gd name="T10" fmla="*/ 0 60000 65536"/>
                <a:gd name="T11" fmla="*/ 0 60000 65536"/>
                <a:gd name="T12" fmla="*/ 0 w 3"/>
                <a:gd name="T13" fmla="*/ 3 w 3"/>
              </a:gdLst>
              <a:ahLst/>
              <a:cxnLst>
                <a:cxn ang="T6">
                  <a:pos x="T0" y="0"/>
                </a:cxn>
                <a:cxn ang="T7">
                  <a:pos x="T1" y="0"/>
                </a:cxn>
                <a:cxn ang="T8">
                  <a:pos x="T2" y="0"/>
                </a:cxn>
                <a:cxn ang="T9">
                  <a:pos x="T3" y="0"/>
                </a:cxn>
                <a:cxn ang="T10">
                  <a:pos x="T4" y="0"/>
                </a:cxn>
                <a:cxn ang="T11">
                  <a:pos x="T5" y="0"/>
                </a:cxn>
              </a:cxnLst>
              <a:rect l="T12" t="0" r="T13" b="0"/>
              <a:pathLst>
                <a:path w="3">
                  <a:moveTo>
                    <a:pt x="3" y="0"/>
                  </a:moveTo>
                  <a:lnTo>
                    <a:pt x="3" y="0"/>
                  </a:lnTo>
                  <a:lnTo>
                    <a:pt x="0" y="0"/>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83" name="Freeform 1168"/>
            <p:cNvSpPr>
              <a:spLocks/>
            </p:cNvSpPr>
            <p:nvPr/>
          </p:nvSpPr>
          <p:spPr bwMode="auto">
            <a:xfrm>
              <a:off x="951822" y="3333863"/>
              <a:ext cx="7938" cy="11113"/>
            </a:xfrm>
            <a:custGeom>
              <a:avLst/>
              <a:gdLst>
                <a:gd name="T0" fmla="*/ 3175 w 5"/>
                <a:gd name="T1" fmla="*/ 11113 h 7"/>
                <a:gd name="T2" fmla="*/ 7938 w 5"/>
                <a:gd name="T3" fmla="*/ 11113 h 7"/>
                <a:gd name="T4" fmla="*/ 7938 w 5"/>
                <a:gd name="T5" fmla="*/ 6350 h 7"/>
                <a:gd name="T6" fmla="*/ 0 w 5"/>
                <a:gd name="T7" fmla="*/ 0 h 7"/>
                <a:gd name="T8" fmla="*/ 0 w 5"/>
                <a:gd name="T9" fmla="*/ 0 h 7"/>
                <a:gd name="T10" fmla="*/ 0 w 5"/>
                <a:gd name="T11" fmla="*/ 3175 h 7"/>
                <a:gd name="T12" fmla="*/ 3175 w 5"/>
                <a:gd name="T13" fmla="*/ 11113 h 7"/>
                <a:gd name="T14" fmla="*/ 0 60000 65536"/>
                <a:gd name="T15" fmla="*/ 0 60000 65536"/>
                <a:gd name="T16" fmla="*/ 0 60000 65536"/>
                <a:gd name="T17" fmla="*/ 0 60000 65536"/>
                <a:gd name="T18" fmla="*/ 0 60000 65536"/>
                <a:gd name="T19" fmla="*/ 0 60000 65536"/>
                <a:gd name="T20" fmla="*/ 0 60000 65536"/>
                <a:gd name="T21" fmla="*/ 0 w 5"/>
                <a:gd name="T22" fmla="*/ 0 h 7"/>
                <a:gd name="T23" fmla="*/ 5 w 5"/>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7">
                  <a:moveTo>
                    <a:pt x="2" y="7"/>
                  </a:moveTo>
                  <a:lnTo>
                    <a:pt x="5" y="7"/>
                  </a:lnTo>
                  <a:lnTo>
                    <a:pt x="5" y="4"/>
                  </a:lnTo>
                  <a:lnTo>
                    <a:pt x="0" y="0"/>
                  </a:lnTo>
                  <a:lnTo>
                    <a:pt x="0" y="2"/>
                  </a:lnTo>
                  <a:lnTo>
                    <a:pt x="2" y="7"/>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84" name="Freeform 1169"/>
            <p:cNvSpPr>
              <a:spLocks/>
            </p:cNvSpPr>
            <p:nvPr/>
          </p:nvSpPr>
          <p:spPr bwMode="auto">
            <a:xfrm>
              <a:off x="907372" y="3329101"/>
              <a:ext cx="22225" cy="11113"/>
            </a:xfrm>
            <a:custGeom>
              <a:avLst/>
              <a:gdLst>
                <a:gd name="T0" fmla="*/ 3175 w 14"/>
                <a:gd name="T1" fmla="*/ 11113 h 7"/>
                <a:gd name="T2" fmla="*/ 14288 w 14"/>
                <a:gd name="T3" fmla="*/ 11113 h 7"/>
                <a:gd name="T4" fmla="*/ 17463 w 14"/>
                <a:gd name="T5" fmla="*/ 7938 h 7"/>
                <a:gd name="T6" fmla="*/ 17463 w 14"/>
                <a:gd name="T7" fmla="*/ 7938 h 7"/>
                <a:gd name="T8" fmla="*/ 11113 w 14"/>
                <a:gd name="T9" fmla="*/ 7938 h 7"/>
                <a:gd name="T10" fmla="*/ 14288 w 14"/>
                <a:gd name="T11" fmla="*/ 4763 h 7"/>
                <a:gd name="T12" fmla="*/ 22225 w 14"/>
                <a:gd name="T13" fmla="*/ 4763 h 7"/>
                <a:gd name="T14" fmla="*/ 17463 w 14"/>
                <a:gd name="T15" fmla="*/ 0 h 7"/>
                <a:gd name="T16" fmla="*/ 14288 w 14"/>
                <a:gd name="T17" fmla="*/ 0 h 7"/>
                <a:gd name="T18" fmla="*/ 6350 w 14"/>
                <a:gd name="T19" fmla="*/ 0 h 7"/>
                <a:gd name="T20" fmla="*/ 0 w 14"/>
                <a:gd name="T21" fmla="*/ 4763 h 7"/>
                <a:gd name="T22" fmla="*/ 0 w 14"/>
                <a:gd name="T23" fmla="*/ 7938 h 7"/>
                <a:gd name="T24" fmla="*/ 3175 w 14"/>
                <a:gd name="T25" fmla="*/ 11113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7"/>
                <a:gd name="T41" fmla="*/ 14 w 14"/>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7">
                  <a:moveTo>
                    <a:pt x="2" y="7"/>
                  </a:moveTo>
                  <a:lnTo>
                    <a:pt x="9" y="7"/>
                  </a:lnTo>
                  <a:lnTo>
                    <a:pt x="11" y="5"/>
                  </a:lnTo>
                  <a:lnTo>
                    <a:pt x="7" y="5"/>
                  </a:lnTo>
                  <a:lnTo>
                    <a:pt x="9" y="3"/>
                  </a:lnTo>
                  <a:lnTo>
                    <a:pt x="14" y="3"/>
                  </a:lnTo>
                  <a:lnTo>
                    <a:pt x="11" y="0"/>
                  </a:lnTo>
                  <a:lnTo>
                    <a:pt x="9" y="0"/>
                  </a:lnTo>
                  <a:lnTo>
                    <a:pt x="4" y="0"/>
                  </a:lnTo>
                  <a:lnTo>
                    <a:pt x="0" y="3"/>
                  </a:lnTo>
                  <a:lnTo>
                    <a:pt x="0" y="5"/>
                  </a:lnTo>
                  <a:lnTo>
                    <a:pt x="2" y="7"/>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85" name="Freeform 1170"/>
            <p:cNvSpPr>
              <a:spLocks/>
            </p:cNvSpPr>
            <p:nvPr/>
          </p:nvSpPr>
          <p:spPr bwMode="auto">
            <a:xfrm>
              <a:off x="896259" y="3333863"/>
              <a:ext cx="6350" cy="3175"/>
            </a:xfrm>
            <a:custGeom>
              <a:avLst/>
              <a:gdLst>
                <a:gd name="T0" fmla="*/ 6350 w 4"/>
                <a:gd name="T1" fmla="*/ 0 h 2"/>
                <a:gd name="T2" fmla="*/ 6350 w 4"/>
                <a:gd name="T3" fmla="*/ 0 h 2"/>
                <a:gd name="T4" fmla="*/ 3175 w 4"/>
                <a:gd name="T5" fmla="*/ 0 h 2"/>
                <a:gd name="T6" fmla="*/ 0 w 4"/>
                <a:gd name="T7" fmla="*/ 0 h 2"/>
                <a:gd name="T8" fmla="*/ 0 w 4"/>
                <a:gd name="T9" fmla="*/ 0 h 2"/>
                <a:gd name="T10" fmla="*/ 3175 w 4"/>
                <a:gd name="T11" fmla="*/ 3175 h 2"/>
                <a:gd name="T12" fmla="*/ 6350 w 4"/>
                <a:gd name="T13" fmla="*/ 0 h 2"/>
                <a:gd name="T14" fmla="*/ 0 60000 65536"/>
                <a:gd name="T15" fmla="*/ 0 60000 65536"/>
                <a:gd name="T16" fmla="*/ 0 60000 65536"/>
                <a:gd name="T17" fmla="*/ 0 60000 65536"/>
                <a:gd name="T18" fmla="*/ 0 60000 65536"/>
                <a:gd name="T19" fmla="*/ 0 60000 65536"/>
                <a:gd name="T20" fmla="*/ 0 60000 65536"/>
                <a:gd name="T21" fmla="*/ 0 w 4"/>
                <a:gd name="T22" fmla="*/ 0 h 2"/>
                <a:gd name="T23" fmla="*/ 4 w 4"/>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2">
                  <a:moveTo>
                    <a:pt x="4" y="0"/>
                  </a:moveTo>
                  <a:lnTo>
                    <a:pt x="4" y="0"/>
                  </a:lnTo>
                  <a:lnTo>
                    <a:pt x="2" y="0"/>
                  </a:lnTo>
                  <a:lnTo>
                    <a:pt x="0" y="0"/>
                  </a:lnTo>
                  <a:lnTo>
                    <a:pt x="2" y="2"/>
                  </a:lnTo>
                  <a:lnTo>
                    <a:pt x="4"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86" name="Freeform 1171"/>
            <p:cNvSpPr>
              <a:spLocks/>
            </p:cNvSpPr>
            <p:nvPr/>
          </p:nvSpPr>
          <p:spPr bwMode="auto">
            <a:xfrm>
              <a:off x="880384" y="3348151"/>
              <a:ext cx="71438" cy="30163"/>
            </a:xfrm>
            <a:custGeom>
              <a:avLst/>
              <a:gdLst>
                <a:gd name="T0" fmla="*/ 44450 w 45"/>
                <a:gd name="T1" fmla="*/ 4763 h 19"/>
                <a:gd name="T2" fmla="*/ 41275 w 45"/>
                <a:gd name="T3" fmla="*/ 7938 h 19"/>
                <a:gd name="T4" fmla="*/ 49213 w 45"/>
                <a:gd name="T5" fmla="*/ 7938 h 19"/>
                <a:gd name="T6" fmla="*/ 44450 w 45"/>
                <a:gd name="T7" fmla="*/ 11113 h 19"/>
                <a:gd name="T8" fmla="*/ 52388 w 45"/>
                <a:gd name="T9" fmla="*/ 15875 h 19"/>
                <a:gd name="T10" fmla="*/ 41275 w 45"/>
                <a:gd name="T11" fmla="*/ 15875 h 19"/>
                <a:gd name="T12" fmla="*/ 33338 w 45"/>
                <a:gd name="T13" fmla="*/ 11113 h 19"/>
                <a:gd name="T14" fmla="*/ 19050 w 45"/>
                <a:gd name="T15" fmla="*/ 7938 h 19"/>
                <a:gd name="T16" fmla="*/ 15875 w 45"/>
                <a:gd name="T17" fmla="*/ 4763 h 19"/>
                <a:gd name="T18" fmla="*/ 15875 w 45"/>
                <a:gd name="T19" fmla="*/ 7938 h 19"/>
                <a:gd name="T20" fmla="*/ 11113 w 45"/>
                <a:gd name="T21" fmla="*/ 7938 h 19"/>
                <a:gd name="T22" fmla="*/ 3175 w 45"/>
                <a:gd name="T23" fmla="*/ 7938 h 19"/>
                <a:gd name="T24" fmla="*/ 11113 w 45"/>
                <a:gd name="T25" fmla="*/ 7938 h 19"/>
                <a:gd name="T26" fmla="*/ 7938 w 45"/>
                <a:gd name="T27" fmla="*/ 11113 h 19"/>
                <a:gd name="T28" fmla="*/ 3175 w 45"/>
                <a:gd name="T29" fmla="*/ 11113 h 19"/>
                <a:gd name="T30" fmla="*/ 11113 w 45"/>
                <a:gd name="T31" fmla="*/ 11113 h 19"/>
                <a:gd name="T32" fmla="*/ 7938 w 45"/>
                <a:gd name="T33" fmla="*/ 15875 h 19"/>
                <a:gd name="T34" fmla="*/ 0 w 45"/>
                <a:gd name="T35" fmla="*/ 19050 h 19"/>
                <a:gd name="T36" fmla="*/ 7938 w 45"/>
                <a:gd name="T37" fmla="*/ 19050 h 19"/>
                <a:gd name="T38" fmla="*/ 11113 w 45"/>
                <a:gd name="T39" fmla="*/ 22225 h 19"/>
                <a:gd name="T40" fmla="*/ 15875 w 45"/>
                <a:gd name="T41" fmla="*/ 22225 h 19"/>
                <a:gd name="T42" fmla="*/ 15875 w 45"/>
                <a:gd name="T43" fmla="*/ 19050 h 19"/>
                <a:gd name="T44" fmla="*/ 22225 w 45"/>
                <a:gd name="T45" fmla="*/ 15875 h 19"/>
                <a:gd name="T46" fmla="*/ 22225 w 45"/>
                <a:gd name="T47" fmla="*/ 19050 h 19"/>
                <a:gd name="T48" fmla="*/ 26988 w 45"/>
                <a:gd name="T49" fmla="*/ 19050 h 19"/>
                <a:gd name="T50" fmla="*/ 33338 w 45"/>
                <a:gd name="T51" fmla="*/ 19050 h 19"/>
                <a:gd name="T52" fmla="*/ 38100 w 45"/>
                <a:gd name="T53" fmla="*/ 19050 h 19"/>
                <a:gd name="T54" fmla="*/ 30163 w 45"/>
                <a:gd name="T55" fmla="*/ 22225 h 19"/>
                <a:gd name="T56" fmla="*/ 26988 w 45"/>
                <a:gd name="T57" fmla="*/ 26988 h 19"/>
                <a:gd name="T58" fmla="*/ 22225 w 45"/>
                <a:gd name="T59" fmla="*/ 30163 h 19"/>
                <a:gd name="T60" fmla="*/ 38100 w 45"/>
                <a:gd name="T61" fmla="*/ 26988 h 19"/>
                <a:gd name="T62" fmla="*/ 49213 w 45"/>
                <a:gd name="T63" fmla="*/ 22225 h 19"/>
                <a:gd name="T64" fmla="*/ 52388 w 45"/>
                <a:gd name="T65" fmla="*/ 19050 h 19"/>
                <a:gd name="T66" fmla="*/ 57150 w 45"/>
                <a:gd name="T67" fmla="*/ 22225 h 19"/>
                <a:gd name="T68" fmla="*/ 60325 w 45"/>
                <a:gd name="T69" fmla="*/ 22225 h 19"/>
                <a:gd name="T70" fmla="*/ 71438 w 45"/>
                <a:gd name="T71" fmla="*/ 15875 h 19"/>
                <a:gd name="T72" fmla="*/ 68263 w 45"/>
                <a:gd name="T73" fmla="*/ 7938 h 19"/>
                <a:gd name="T74" fmla="*/ 68263 w 45"/>
                <a:gd name="T75" fmla="*/ 11113 h 19"/>
                <a:gd name="T76" fmla="*/ 63500 w 45"/>
                <a:gd name="T77" fmla="*/ 11113 h 19"/>
                <a:gd name="T78" fmla="*/ 60325 w 45"/>
                <a:gd name="T79" fmla="*/ 11113 h 19"/>
                <a:gd name="T80" fmla="*/ 57150 w 45"/>
                <a:gd name="T81" fmla="*/ 7938 h 19"/>
                <a:gd name="T82" fmla="*/ 52388 w 45"/>
                <a:gd name="T83" fmla="*/ 4763 h 19"/>
                <a:gd name="T84" fmla="*/ 49213 w 45"/>
                <a:gd name="T85" fmla="*/ 0 h 19"/>
                <a:gd name="T86" fmla="*/ 49213 w 45"/>
                <a:gd name="T87" fmla="*/ 4763 h 1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5"/>
                <a:gd name="T133" fmla="*/ 0 h 19"/>
                <a:gd name="T134" fmla="*/ 45 w 45"/>
                <a:gd name="T135" fmla="*/ 19 h 1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5" h="19">
                  <a:moveTo>
                    <a:pt x="31" y="3"/>
                  </a:moveTo>
                  <a:lnTo>
                    <a:pt x="28" y="3"/>
                  </a:lnTo>
                  <a:lnTo>
                    <a:pt x="26" y="3"/>
                  </a:lnTo>
                  <a:lnTo>
                    <a:pt x="26" y="5"/>
                  </a:lnTo>
                  <a:lnTo>
                    <a:pt x="31" y="5"/>
                  </a:lnTo>
                  <a:lnTo>
                    <a:pt x="28" y="7"/>
                  </a:lnTo>
                  <a:lnTo>
                    <a:pt x="33" y="7"/>
                  </a:lnTo>
                  <a:lnTo>
                    <a:pt x="33" y="10"/>
                  </a:lnTo>
                  <a:lnTo>
                    <a:pt x="31" y="10"/>
                  </a:lnTo>
                  <a:lnTo>
                    <a:pt x="26" y="10"/>
                  </a:lnTo>
                  <a:lnTo>
                    <a:pt x="24" y="10"/>
                  </a:lnTo>
                  <a:lnTo>
                    <a:pt x="21" y="7"/>
                  </a:lnTo>
                  <a:lnTo>
                    <a:pt x="17" y="3"/>
                  </a:lnTo>
                  <a:lnTo>
                    <a:pt x="12" y="5"/>
                  </a:lnTo>
                  <a:lnTo>
                    <a:pt x="12" y="3"/>
                  </a:lnTo>
                  <a:lnTo>
                    <a:pt x="10" y="3"/>
                  </a:lnTo>
                  <a:lnTo>
                    <a:pt x="7" y="3"/>
                  </a:lnTo>
                  <a:lnTo>
                    <a:pt x="10" y="5"/>
                  </a:lnTo>
                  <a:lnTo>
                    <a:pt x="7" y="5"/>
                  </a:lnTo>
                  <a:lnTo>
                    <a:pt x="5" y="5"/>
                  </a:lnTo>
                  <a:lnTo>
                    <a:pt x="2" y="5"/>
                  </a:lnTo>
                  <a:lnTo>
                    <a:pt x="5" y="5"/>
                  </a:lnTo>
                  <a:lnTo>
                    <a:pt x="7" y="5"/>
                  </a:lnTo>
                  <a:lnTo>
                    <a:pt x="7" y="7"/>
                  </a:lnTo>
                  <a:lnTo>
                    <a:pt x="5" y="7"/>
                  </a:lnTo>
                  <a:lnTo>
                    <a:pt x="2" y="7"/>
                  </a:lnTo>
                  <a:lnTo>
                    <a:pt x="7" y="7"/>
                  </a:lnTo>
                  <a:lnTo>
                    <a:pt x="7" y="10"/>
                  </a:lnTo>
                  <a:lnTo>
                    <a:pt x="5" y="10"/>
                  </a:lnTo>
                  <a:lnTo>
                    <a:pt x="0" y="10"/>
                  </a:lnTo>
                  <a:lnTo>
                    <a:pt x="0" y="12"/>
                  </a:lnTo>
                  <a:lnTo>
                    <a:pt x="2" y="12"/>
                  </a:lnTo>
                  <a:lnTo>
                    <a:pt x="5" y="12"/>
                  </a:lnTo>
                  <a:lnTo>
                    <a:pt x="7" y="14"/>
                  </a:lnTo>
                  <a:lnTo>
                    <a:pt x="7" y="12"/>
                  </a:lnTo>
                  <a:lnTo>
                    <a:pt x="10" y="14"/>
                  </a:lnTo>
                  <a:lnTo>
                    <a:pt x="12" y="12"/>
                  </a:lnTo>
                  <a:lnTo>
                    <a:pt x="10" y="12"/>
                  </a:lnTo>
                  <a:lnTo>
                    <a:pt x="14" y="10"/>
                  </a:lnTo>
                  <a:lnTo>
                    <a:pt x="14" y="12"/>
                  </a:lnTo>
                  <a:lnTo>
                    <a:pt x="17" y="12"/>
                  </a:lnTo>
                  <a:lnTo>
                    <a:pt x="19" y="12"/>
                  </a:lnTo>
                  <a:lnTo>
                    <a:pt x="21" y="12"/>
                  </a:lnTo>
                  <a:lnTo>
                    <a:pt x="24" y="12"/>
                  </a:lnTo>
                  <a:lnTo>
                    <a:pt x="21" y="14"/>
                  </a:lnTo>
                  <a:lnTo>
                    <a:pt x="19" y="14"/>
                  </a:lnTo>
                  <a:lnTo>
                    <a:pt x="17" y="14"/>
                  </a:lnTo>
                  <a:lnTo>
                    <a:pt x="17" y="17"/>
                  </a:lnTo>
                  <a:lnTo>
                    <a:pt x="12" y="17"/>
                  </a:lnTo>
                  <a:lnTo>
                    <a:pt x="14" y="19"/>
                  </a:lnTo>
                  <a:lnTo>
                    <a:pt x="19" y="19"/>
                  </a:lnTo>
                  <a:lnTo>
                    <a:pt x="24" y="17"/>
                  </a:lnTo>
                  <a:lnTo>
                    <a:pt x="26" y="17"/>
                  </a:lnTo>
                  <a:lnTo>
                    <a:pt x="31" y="14"/>
                  </a:lnTo>
                  <a:lnTo>
                    <a:pt x="33" y="12"/>
                  </a:lnTo>
                  <a:lnTo>
                    <a:pt x="33" y="14"/>
                  </a:lnTo>
                  <a:lnTo>
                    <a:pt x="36" y="14"/>
                  </a:lnTo>
                  <a:lnTo>
                    <a:pt x="38" y="12"/>
                  </a:lnTo>
                  <a:lnTo>
                    <a:pt x="38" y="14"/>
                  </a:lnTo>
                  <a:lnTo>
                    <a:pt x="45" y="12"/>
                  </a:lnTo>
                  <a:lnTo>
                    <a:pt x="45" y="10"/>
                  </a:lnTo>
                  <a:lnTo>
                    <a:pt x="45" y="7"/>
                  </a:lnTo>
                  <a:lnTo>
                    <a:pt x="43" y="5"/>
                  </a:lnTo>
                  <a:lnTo>
                    <a:pt x="40" y="5"/>
                  </a:lnTo>
                  <a:lnTo>
                    <a:pt x="43" y="7"/>
                  </a:lnTo>
                  <a:lnTo>
                    <a:pt x="40" y="7"/>
                  </a:lnTo>
                  <a:lnTo>
                    <a:pt x="38" y="7"/>
                  </a:lnTo>
                  <a:lnTo>
                    <a:pt x="36" y="5"/>
                  </a:lnTo>
                  <a:lnTo>
                    <a:pt x="36" y="3"/>
                  </a:lnTo>
                  <a:lnTo>
                    <a:pt x="33" y="3"/>
                  </a:lnTo>
                  <a:lnTo>
                    <a:pt x="33" y="0"/>
                  </a:lnTo>
                  <a:lnTo>
                    <a:pt x="31" y="0"/>
                  </a:lnTo>
                  <a:lnTo>
                    <a:pt x="31"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87" name="Freeform 1172"/>
            <p:cNvSpPr>
              <a:spLocks/>
            </p:cNvSpPr>
            <p:nvPr/>
          </p:nvSpPr>
          <p:spPr bwMode="auto">
            <a:xfrm>
              <a:off x="896259" y="3344976"/>
              <a:ext cx="6350" cy="3175"/>
            </a:xfrm>
            <a:custGeom>
              <a:avLst/>
              <a:gdLst>
                <a:gd name="T0" fmla="*/ 3175 w 4"/>
                <a:gd name="T1" fmla="*/ 0 h 2"/>
                <a:gd name="T2" fmla="*/ 0 w 4"/>
                <a:gd name="T3" fmla="*/ 3175 h 2"/>
                <a:gd name="T4" fmla="*/ 0 w 4"/>
                <a:gd name="T5" fmla="*/ 3175 h 2"/>
                <a:gd name="T6" fmla="*/ 3175 w 4"/>
                <a:gd name="T7" fmla="*/ 3175 h 2"/>
                <a:gd name="T8" fmla="*/ 6350 w 4"/>
                <a:gd name="T9" fmla="*/ 3175 h 2"/>
                <a:gd name="T10" fmla="*/ 6350 w 4"/>
                <a:gd name="T11" fmla="*/ 3175 h 2"/>
                <a:gd name="T12" fmla="*/ 3175 w 4"/>
                <a:gd name="T13" fmla="*/ 0 h 2"/>
                <a:gd name="T14" fmla="*/ 0 60000 65536"/>
                <a:gd name="T15" fmla="*/ 0 60000 65536"/>
                <a:gd name="T16" fmla="*/ 0 60000 65536"/>
                <a:gd name="T17" fmla="*/ 0 60000 65536"/>
                <a:gd name="T18" fmla="*/ 0 60000 65536"/>
                <a:gd name="T19" fmla="*/ 0 60000 65536"/>
                <a:gd name="T20" fmla="*/ 0 60000 65536"/>
                <a:gd name="T21" fmla="*/ 0 w 4"/>
                <a:gd name="T22" fmla="*/ 0 h 2"/>
                <a:gd name="T23" fmla="*/ 4 w 4"/>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2">
                  <a:moveTo>
                    <a:pt x="2" y="0"/>
                  </a:moveTo>
                  <a:lnTo>
                    <a:pt x="0" y="2"/>
                  </a:lnTo>
                  <a:lnTo>
                    <a:pt x="2" y="2"/>
                  </a:lnTo>
                  <a:lnTo>
                    <a:pt x="4" y="2"/>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88" name="Freeform 1173"/>
            <p:cNvSpPr>
              <a:spLocks/>
            </p:cNvSpPr>
            <p:nvPr/>
          </p:nvSpPr>
          <p:spPr bwMode="auto">
            <a:xfrm>
              <a:off x="869272" y="3356088"/>
              <a:ext cx="7938" cy="7938"/>
            </a:xfrm>
            <a:custGeom>
              <a:avLst/>
              <a:gdLst>
                <a:gd name="T0" fmla="*/ 0 w 5"/>
                <a:gd name="T1" fmla="*/ 3175 h 5"/>
                <a:gd name="T2" fmla="*/ 0 w 5"/>
                <a:gd name="T3" fmla="*/ 7938 h 5"/>
                <a:gd name="T4" fmla="*/ 3175 w 5"/>
                <a:gd name="T5" fmla="*/ 7938 h 5"/>
                <a:gd name="T6" fmla="*/ 7938 w 5"/>
                <a:gd name="T7" fmla="*/ 3175 h 5"/>
                <a:gd name="T8" fmla="*/ 7938 w 5"/>
                <a:gd name="T9" fmla="*/ 0 h 5"/>
                <a:gd name="T10" fmla="*/ 3175 w 5"/>
                <a:gd name="T11" fmla="*/ 3175 h 5"/>
                <a:gd name="T12" fmla="*/ 0 w 5"/>
                <a:gd name="T13" fmla="*/ 3175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2"/>
                  </a:moveTo>
                  <a:lnTo>
                    <a:pt x="0" y="5"/>
                  </a:lnTo>
                  <a:lnTo>
                    <a:pt x="2" y="5"/>
                  </a:lnTo>
                  <a:lnTo>
                    <a:pt x="5" y="2"/>
                  </a:lnTo>
                  <a:lnTo>
                    <a:pt x="5" y="0"/>
                  </a:lnTo>
                  <a:lnTo>
                    <a:pt x="2" y="2"/>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89" name="Freeform 1174"/>
            <p:cNvSpPr>
              <a:spLocks/>
            </p:cNvSpPr>
            <p:nvPr/>
          </p:nvSpPr>
          <p:spPr bwMode="auto">
            <a:xfrm>
              <a:off x="954997" y="3364026"/>
              <a:ext cx="7938" cy="3175"/>
            </a:xfrm>
            <a:custGeom>
              <a:avLst/>
              <a:gdLst>
                <a:gd name="T0" fmla="*/ 0 w 5"/>
                <a:gd name="T1" fmla="*/ 3175 h 2"/>
                <a:gd name="T2" fmla="*/ 4763 w 5"/>
                <a:gd name="T3" fmla="*/ 3175 h 2"/>
                <a:gd name="T4" fmla="*/ 4763 w 5"/>
                <a:gd name="T5" fmla="*/ 3175 h 2"/>
                <a:gd name="T6" fmla="*/ 7938 w 5"/>
                <a:gd name="T7" fmla="*/ 3175 h 2"/>
                <a:gd name="T8" fmla="*/ 4763 w 5"/>
                <a:gd name="T9" fmla="*/ 0 h 2"/>
                <a:gd name="T10" fmla="*/ 0 w 5"/>
                <a:gd name="T11" fmla="*/ 3175 h 2"/>
                <a:gd name="T12" fmla="*/ 0 60000 65536"/>
                <a:gd name="T13" fmla="*/ 0 60000 65536"/>
                <a:gd name="T14" fmla="*/ 0 60000 65536"/>
                <a:gd name="T15" fmla="*/ 0 60000 65536"/>
                <a:gd name="T16" fmla="*/ 0 60000 65536"/>
                <a:gd name="T17" fmla="*/ 0 60000 65536"/>
                <a:gd name="T18" fmla="*/ 0 w 5"/>
                <a:gd name="T19" fmla="*/ 0 h 2"/>
                <a:gd name="T20" fmla="*/ 5 w 5"/>
                <a:gd name="T21" fmla="*/ 2 h 2"/>
              </a:gdLst>
              <a:ahLst/>
              <a:cxnLst>
                <a:cxn ang="T12">
                  <a:pos x="T0" y="T1"/>
                </a:cxn>
                <a:cxn ang="T13">
                  <a:pos x="T2" y="T3"/>
                </a:cxn>
                <a:cxn ang="T14">
                  <a:pos x="T4" y="T5"/>
                </a:cxn>
                <a:cxn ang="T15">
                  <a:pos x="T6" y="T7"/>
                </a:cxn>
                <a:cxn ang="T16">
                  <a:pos x="T8" y="T9"/>
                </a:cxn>
                <a:cxn ang="T17">
                  <a:pos x="T10" y="T11"/>
                </a:cxn>
              </a:cxnLst>
              <a:rect l="T18" t="T19" r="T20" b="T21"/>
              <a:pathLst>
                <a:path w="5" h="2">
                  <a:moveTo>
                    <a:pt x="0" y="2"/>
                  </a:moveTo>
                  <a:lnTo>
                    <a:pt x="3" y="2"/>
                  </a:lnTo>
                  <a:lnTo>
                    <a:pt x="5" y="2"/>
                  </a:lnTo>
                  <a:lnTo>
                    <a:pt x="3"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90" name="Freeform 1175"/>
            <p:cNvSpPr>
              <a:spLocks/>
            </p:cNvSpPr>
            <p:nvPr/>
          </p:nvSpPr>
          <p:spPr bwMode="auto">
            <a:xfrm>
              <a:off x="959759" y="3352913"/>
              <a:ext cx="11113" cy="3175"/>
            </a:xfrm>
            <a:custGeom>
              <a:avLst/>
              <a:gdLst>
                <a:gd name="T0" fmla="*/ 0 w 7"/>
                <a:gd name="T1" fmla="*/ 3175 h 2"/>
                <a:gd name="T2" fmla="*/ 3175 w 7"/>
                <a:gd name="T3" fmla="*/ 3175 h 2"/>
                <a:gd name="T4" fmla="*/ 11113 w 7"/>
                <a:gd name="T5" fmla="*/ 3175 h 2"/>
                <a:gd name="T6" fmla="*/ 11113 w 7"/>
                <a:gd name="T7" fmla="*/ 3175 h 2"/>
                <a:gd name="T8" fmla="*/ 7938 w 7"/>
                <a:gd name="T9" fmla="*/ 0 h 2"/>
                <a:gd name="T10" fmla="*/ 0 w 7"/>
                <a:gd name="T11" fmla="*/ 3175 h 2"/>
                <a:gd name="T12" fmla="*/ 0 60000 65536"/>
                <a:gd name="T13" fmla="*/ 0 60000 65536"/>
                <a:gd name="T14" fmla="*/ 0 60000 65536"/>
                <a:gd name="T15" fmla="*/ 0 60000 65536"/>
                <a:gd name="T16" fmla="*/ 0 60000 65536"/>
                <a:gd name="T17" fmla="*/ 0 60000 65536"/>
                <a:gd name="T18" fmla="*/ 0 w 7"/>
                <a:gd name="T19" fmla="*/ 0 h 2"/>
                <a:gd name="T20" fmla="*/ 7 w 7"/>
                <a:gd name="T21" fmla="*/ 2 h 2"/>
              </a:gdLst>
              <a:ahLst/>
              <a:cxnLst>
                <a:cxn ang="T12">
                  <a:pos x="T0" y="T1"/>
                </a:cxn>
                <a:cxn ang="T13">
                  <a:pos x="T2" y="T3"/>
                </a:cxn>
                <a:cxn ang="T14">
                  <a:pos x="T4" y="T5"/>
                </a:cxn>
                <a:cxn ang="T15">
                  <a:pos x="T6" y="T7"/>
                </a:cxn>
                <a:cxn ang="T16">
                  <a:pos x="T8" y="T9"/>
                </a:cxn>
                <a:cxn ang="T17">
                  <a:pos x="T10" y="T11"/>
                </a:cxn>
              </a:cxnLst>
              <a:rect l="T18" t="T19" r="T20" b="T21"/>
              <a:pathLst>
                <a:path w="7" h="2">
                  <a:moveTo>
                    <a:pt x="0" y="2"/>
                  </a:moveTo>
                  <a:lnTo>
                    <a:pt x="2" y="2"/>
                  </a:lnTo>
                  <a:lnTo>
                    <a:pt x="7" y="2"/>
                  </a:lnTo>
                  <a:lnTo>
                    <a:pt x="5"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91" name="Freeform 1176"/>
            <p:cNvSpPr>
              <a:spLocks/>
            </p:cNvSpPr>
            <p:nvPr/>
          </p:nvSpPr>
          <p:spPr bwMode="auto">
            <a:xfrm>
              <a:off x="962934" y="3356088"/>
              <a:ext cx="11113" cy="3175"/>
            </a:xfrm>
            <a:custGeom>
              <a:avLst/>
              <a:gdLst>
                <a:gd name="T0" fmla="*/ 7938 w 7"/>
                <a:gd name="T1" fmla="*/ 0 h 2"/>
                <a:gd name="T2" fmla="*/ 0 w 7"/>
                <a:gd name="T3" fmla="*/ 0 h 2"/>
                <a:gd name="T4" fmla="*/ 0 w 7"/>
                <a:gd name="T5" fmla="*/ 3175 h 2"/>
                <a:gd name="T6" fmla="*/ 11113 w 7"/>
                <a:gd name="T7" fmla="*/ 0 h 2"/>
                <a:gd name="T8" fmla="*/ 7938 w 7"/>
                <a:gd name="T9" fmla="*/ 0 h 2"/>
                <a:gd name="T10" fmla="*/ 0 60000 65536"/>
                <a:gd name="T11" fmla="*/ 0 60000 65536"/>
                <a:gd name="T12" fmla="*/ 0 60000 65536"/>
                <a:gd name="T13" fmla="*/ 0 60000 65536"/>
                <a:gd name="T14" fmla="*/ 0 60000 65536"/>
                <a:gd name="T15" fmla="*/ 0 w 7"/>
                <a:gd name="T16" fmla="*/ 0 h 2"/>
                <a:gd name="T17" fmla="*/ 7 w 7"/>
                <a:gd name="T18" fmla="*/ 2 h 2"/>
              </a:gdLst>
              <a:ahLst/>
              <a:cxnLst>
                <a:cxn ang="T10">
                  <a:pos x="T0" y="T1"/>
                </a:cxn>
                <a:cxn ang="T11">
                  <a:pos x="T2" y="T3"/>
                </a:cxn>
                <a:cxn ang="T12">
                  <a:pos x="T4" y="T5"/>
                </a:cxn>
                <a:cxn ang="T13">
                  <a:pos x="T6" y="T7"/>
                </a:cxn>
                <a:cxn ang="T14">
                  <a:pos x="T8" y="T9"/>
                </a:cxn>
              </a:cxnLst>
              <a:rect l="T15" t="T16" r="T17" b="T18"/>
              <a:pathLst>
                <a:path w="7" h="2">
                  <a:moveTo>
                    <a:pt x="5" y="0"/>
                  </a:moveTo>
                  <a:lnTo>
                    <a:pt x="0" y="0"/>
                  </a:lnTo>
                  <a:lnTo>
                    <a:pt x="0" y="2"/>
                  </a:lnTo>
                  <a:lnTo>
                    <a:pt x="7" y="0"/>
                  </a:lnTo>
                  <a:lnTo>
                    <a:pt x="5"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92" name="Freeform 1177"/>
            <p:cNvSpPr>
              <a:spLocks/>
            </p:cNvSpPr>
            <p:nvPr/>
          </p:nvSpPr>
          <p:spPr bwMode="auto">
            <a:xfrm>
              <a:off x="967697" y="3359263"/>
              <a:ext cx="6350" cy="0"/>
            </a:xfrm>
            <a:custGeom>
              <a:avLst/>
              <a:gdLst>
                <a:gd name="T0" fmla="*/ 0 w 4"/>
                <a:gd name="T1" fmla="*/ 0 w 4"/>
                <a:gd name="T2" fmla="*/ 6350 w 4"/>
                <a:gd name="T3" fmla="*/ 3175 w 4"/>
                <a:gd name="T4" fmla="*/ 3175 w 4"/>
                <a:gd name="T5" fmla="*/ 0 w 4"/>
                <a:gd name="T6" fmla="*/ 0 60000 65536"/>
                <a:gd name="T7" fmla="*/ 0 60000 65536"/>
                <a:gd name="T8" fmla="*/ 0 60000 65536"/>
                <a:gd name="T9" fmla="*/ 0 60000 65536"/>
                <a:gd name="T10" fmla="*/ 0 60000 65536"/>
                <a:gd name="T11" fmla="*/ 0 60000 65536"/>
                <a:gd name="T12" fmla="*/ 0 w 4"/>
                <a:gd name="T13" fmla="*/ 4 w 4"/>
              </a:gdLst>
              <a:ahLst/>
              <a:cxnLst>
                <a:cxn ang="T6">
                  <a:pos x="T0" y="0"/>
                </a:cxn>
                <a:cxn ang="T7">
                  <a:pos x="T1" y="0"/>
                </a:cxn>
                <a:cxn ang="T8">
                  <a:pos x="T2" y="0"/>
                </a:cxn>
                <a:cxn ang="T9">
                  <a:pos x="T3" y="0"/>
                </a:cxn>
                <a:cxn ang="T10">
                  <a:pos x="T4" y="0"/>
                </a:cxn>
                <a:cxn ang="T11">
                  <a:pos x="T5" y="0"/>
                </a:cxn>
              </a:cxnLst>
              <a:rect l="T12" t="0" r="T13" b="0"/>
              <a:pathLst>
                <a:path w="4">
                  <a:moveTo>
                    <a:pt x="0" y="0"/>
                  </a:moveTo>
                  <a:lnTo>
                    <a:pt x="0" y="0"/>
                  </a:lnTo>
                  <a:lnTo>
                    <a:pt x="4"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93" name="Freeform 1179"/>
            <p:cNvSpPr>
              <a:spLocks/>
            </p:cNvSpPr>
            <p:nvPr/>
          </p:nvSpPr>
          <p:spPr bwMode="auto">
            <a:xfrm>
              <a:off x="970872" y="3348151"/>
              <a:ext cx="30163" cy="22225"/>
            </a:xfrm>
            <a:custGeom>
              <a:avLst/>
              <a:gdLst>
                <a:gd name="T0" fmla="*/ 22225 w 19"/>
                <a:gd name="T1" fmla="*/ 0 h 14"/>
                <a:gd name="T2" fmla="*/ 25400 w 19"/>
                <a:gd name="T3" fmla="*/ 0 h 14"/>
                <a:gd name="T4" fmla="*/ 22225 w 19"/>
                <a:gd name="T5" fmla="*/ 4763 h 14"/>
                <a:gd name="T6" fmla="*/ 19050 w 19"/>
                <a:gd name="T7" fmla="*/ 0 h 14"/>
                <a:gd name="T8" fmla="*/ 11113 w 19"/>
                <a:gd name="T9" fmla="*/ 0 h 14"/>
                <a:gd name="T10" fmla="*/ 11113 w 19"/>
                <a:gd name="T11" fmla="*/ 4763 h 14"/>
                <a:gd name="T12" fmla="*/ 14288 w 19"/>
                <a:gd name="T13" fmla="*/ 7938 h 14"/>
                <a:gd name="T14" fmla="*/ 14288 w 19"/>
                <a:gd name="T15" fmla="*/ 7938 h 14"/>
                <a:gd name="T16" fmla="*/ 19050 w 19"/>
                <a:gd name="T17" fmla="*/ 7938 h 14"/>
                <a:gd name="T18" fmla="*/ 19050 w 19"/>
                <a:gd name="T19" fmla="*/ 11113 h 14"/>
                <a:gd name="T20" fmla="*/ 11113 w 19"/>
                <a:gd name="T21" fmla="*/ 7938 h 14"/>
                <a:gd name="T22" fmla="*/ 11113 w 19"/>
                <a:gd name="T23" fmla="*/ 7938 h 14"/>
                <a:gd name="T24" fmla="*/ 7938 w 19"/>
                <a:gd name="T25" fmla="*/ 4763 h 14"/>
                <a:gd name="T26" fmla="*/ 3175 w 19"/>
                <a:gd name="T27" fmla="*/ 4763 h 14"/>
                <a:gd name="T28" fmla="*/ 3175 w 19"/>
                <a:gd name="T29" fmla="*/ 7938 h 14"/>
                <a:gd name="T30" fmla="*/ 3175 w 19"/>
                <a:gd name="T31" fmla="*/ 7938 h 14"/>
                <a:gd name="T32" fmla="*/ 7938 w 19"/>
                <a:gd name="T33" fmla="*/ 11113 h 14"/>
                <a:gd name="T34" fmla="*/ 7938 w 19"/>
                <a:gd name="T35" fmla="*/ 11113 h 14"/>
                <a:gd name="T36" fmla="*/ 0 w 19"/>
                <a:gd name="T37" fmla="*/ 11113 h 14"/>
                <a:gd name="T38" fmla="*/ 0 w 19"/>
                <a:gd name="T39" fmla="*/ 11113 h 14"/>
                <a:gd name="T40" fmla="*/ 0 w 19"/>
                <a:gd name="T41" fmla="*/ 15875 h 14"/>
                <a:gd name="T42" fmla="*/ 3175 w 19"/>
                <a:gd name="T43" fmla="*/ 15875 h 14"/>
                <a:gd name="T44" fmla="*/ 3175 w 19"/>
                <a:gd name="T45" fmla="*/ 15875 h 14"/>
                <a:gd name="T46" fmla="*/ 11113 w 19"/>
                <a:gd name="T47" fmla="*/ 15875 h 14"/>
                <a:gd name="T48" fmla="*/ 14288 w 19"/>
                <a:gd name="T49" fmla="*/ 11113 h 14"/>
                <a:gd name="T50" fmla="*/ 19050 w 19"/>
                <a:gd name="T51" fmla="*/ 11113 h 14"/>
                <a:gd name="T52" fmla="*/ 19050 w 19"/>
                <a:gd name="T53" fmla="*/ 15875 h 14"/>
                <a:gd name="T54" fmla="*/ 14288 w 19"/>
                <a:gd name="T55" fmla="*/ 15875 h 14"/>
                <a:gd name="T56" fmla="*/ 11113 w 19"/>
                <a:gd name="T57" fmla="*/ 15875 h 14"/>
                <a:gd name="T58" fmla="*/ 11113 w 19"/>
                <a:gd name="T59" fmla="*/ 15875 h 14"/>
                <a:gd name="T60" fmla="*/ 14288 w 19"/>
                <a:gd name="T61" fmla="*/ 19050 h 14"/>
                <a:gd name="T62" fmla="*/ 14288 w 19"/>
                <a:gd name="T63" fmla="*/ 22225 h 14"/>
                <a:gd name="T64" fmla="*/ 25400 w 19"/>
                <a:gd name="T65" fmla="*/ 19050 h 14"/>
                <a:gd name="T66" fmla="*/ 30163 w 19"/>
                <a:gd name="T67" fmla="*/ 15875 h 14"/>
                <a:gd name="T68" fmla="*/ 25400 w 19"/>
                <a:gd name="T69" fmla="*/ 15875 h 14"/>
                <a:gd name="T70" fmla="*/ 25400 w 19"/>
                <a:gd name="T71" fmla="*/ 15875 h 14"/>
                <a:gd name="T72" fmla="*/ 30163 w 19"/>
                <a:gd name="T73" fmla="*/ 15875 h 14"/>
                <a:gd name="T74" fmla="*/ 30163 w 19"/>
                <a:gd name="T75" fmla="*/ 15875 h 14"/>
                <a:gd name="T76" fmla="*/ 30163 w 19"/>
                <a:gd name="T77" fmla="*/ 11113 h 14"/>
                <a:gd name="T78" fmla="*/ 30163 w 19"/>
                <a:gd name="T79" fmla="*/ 11113 h 14"/>
                <a:gd name="T80" fmla="*/ 30163 w 19"/>
                <a:gd name="T81" fmla="*/ 4763 h 14"/>
                <a:gd name="T82" fmla="*/ 25400 w 19"/>
                <a:gd name="T83" fmla="*/ 0 h 14"/>
                <a:gd name="T84" fmla="*/ 25400 w 19"/>
                <a:gd name="T85" fmla="*/ 0 h 14"/>
                <a:gd name="T86" fmla="*/ 25400 w 19"/>
                <a:gd name="T87" fmla="*/ 0 h 14"/>
                <a:gd name="T88" fmla="*/ 22225 w 19"/>
                <a:gd name="T89" fmla="*/ 0 h 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9"/>
                <a:gd name="T136" fmla="*/ 0 h 14"/>
                <a:gd name="T137" fmla="*/ 19 w 19"/>
                <a:gd name="T138" fmla="*/ 14 h 1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9" h="14">
                  <a:moveTo>
                    <a:pt x="14" y="0"/>
                  </a:moveTo>
                  <a:lnTo>
                    <a:pt x="16" y="0"/>
                  </a:lnTo>
                  <a:lnTo>
                    <a:pt x="14" y="3"/>
                  </a:lnTo>
                  <a:lnTo>
                    <a:pt x="12" y="0"/>
                  </a:lnTo>
                  <a:lnTo>
                    <a:pt x="7" y="0"/>
                  </a:lnTo>
                  <a:lnTo>
                    <a:pt x="7" y="3"/>
                  </a:lnTo>
                  <a:lnTo>
                    <a:pt x="9" y="5"/>
                  </a:lnTo>
                  <a:lnTo>
                    <a:pt x="12" y="5"/>
                  </a:lnTo>
                  <a:lnTo>
                    <a:pt x="12" y="7"/>
                  </a:lnTo>
                  <a:lnTo>
                    <a:pt x="7" y="5"/>
                  </a:lnTo>
                  <a:lnTo>
                    <a:pt x="5" y="3"/>
                  </a:lnTo>
                  <a:lnTo>
                    <a:pt x="2" y="3"/>
                  </a:lnTo>
                  <a:lnTo>
                    <a:pt x="2" y="5"/>
                  </a:lnTo>
                  <a:lnTo>
                    <a:pt x="5" y="7"/>
                  </a:lnTo>
                  <a:lnTo>
                    <a:pt x="0" y="7"/>
                  </a:lnTo>
                  <a:lnTo>
                    <a:pt x="0" y="10"/>
                  </a:lnTo>
                  <a:lnTo>
                    <a:pt x="2" y="10"/>
                  </a:lnTo>
                  <a:lnTo>
                    <a:pt x="7" y="10"/>
                  </a:lnTo>
                  <a:lnTo>
                    <a:pt x="9" y="7"/>
                  </a:lnTo>
                  <a:lnTo>
                    <a:pt x="12" y="7"/>
                  </a:lnTo>
                  <a:lnTo>
                    <a:pt x="12" y="10"/>
                  </a:lnTo>
                  <a:lnTo>
                    <a:pt x="9" y="10"/>
                  </a:lnTo>
                  <a:lnTo>
                    <a:pt x="7" y="10"/>
                  </a:lnTo>
                  <a:lnTo>
                    <a:pt x="9" y="12"/>
                  </a:lnTo>
                  <a:lnTo>
                    <a:pt x="9" y="14"/>
                  </a:lnTo>
                  <a:lnTo>
                    <a:pt x="16" y="12"/>
                  </a:lnTo>
                  <a:lnTo>
                    <a:pt x="19" y="10"/>
                  </a:lnTo>
                  <a:lnTo>
                    <a:pt x="16" y="10"/>
                  </a:lnTo>
                  <a:lnTo>
                    <a:pt x="19" y="10"/>
                  </a:lnTo>
                  <a:lnTo>
                    <a:pt x="19" y="7"/>
                  </a:lnTo>
                  <a:lnTo>
                    <a:pt x="19" y="3"/>
                  </a:lnTo>
                  <a:lnTo>
                    <a:pt x="16" y="0"/>
                  </a:lnTo>
                  <a:lnTo>
                    <a:pt x="14"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94" name="Freeform 1180"/>
            <p:cNvSpPr>
              <a:spLocks/>
            </p:cNvSpPr>
            <p:nvPr/>
          </p:nvSpPr>
          <p:spPr bwMode="auto">
            <a:xfrm>
              <a:off x="1008972" y="3364026"/>
              <a:ext cx="17463" cy="11113"/>
            </a:xfrm>
            <a:custGeom>
              <a:avLst/>
              <a:gdLst>
                <a:gd name="T0" fmla="*/ 6350 w 11"/>
                <a:gd name="T1" fmla="*/ 6350 h 7"/>
                <a:gd name="T2" fmla="*/ 11113 w 11"/>
                <a:gd name="T3" fmla="*/ 11113 h 7"/>
                <a:gd name="T4" fmla="*/ 14288 w 11"/>
                <a:gd name="T5" fmla="*/ 11113 h 7"/>
                <a:gd name="T6" fmla="*/ 17463 w 11"/>
                <a:gd name="T7" fmla="*/ 6350 h 7"/>
                <a:gd name="T8" fmla="*/ 17463 w 11"/>
                <a:gd name="T9" fmla="*/ 3175 h 7"/>
                <a:gd name="T10" fmla="*/ 14288 w 11"/>
                <a:gd name="T11" fmla="*/ 3175 h 7"/>
                <a:gd name="T12" fmla="*/ 17463 w 11"/>
                <a:gd name="T13" fmla="*/ 3175 h 7"/>
                <a:gd name="T14" fmla="*/ 14288 w 11"/>
                <a:gd name="T15" fmla="*/ 0 h 7"/>
                <a:gd name="T16" fmla="*/ 14288 w 11"/>
                <a:gd name="T17" fmla="*/ 0 h 7"/>
                <a:gd name="T18" fmla="*/ 11113 w 11"/>
                <a:gd name="T19" fmla="*/ 0 h 7"/>
                <a:gd name="T20" fmla="*/ 6350 w 11"/>
                <a:gd name="T21" fmla="*/ 0 h 7"/>
                <a:gd name="T22" fmla="*/ 3175 w 11"/>
                <a:gd name="T23" fmla="*/ 0 h 7"/>
                <a:gd name="T24" fmla="*/ 0 w 11"/>
                <a:gd name="T25" fmla="*/ 0 h 7"/>
                <a:gd name="T26" fmla="*/ 0 w 11"/>
                <a:gd name="T27" fmla="*/ 3175 h 7"/>
                <a:gd name="T28" fmla="*/ 3175 w 11"/>
                <a:gd name="T29" fmla="*/ 6350 h 7"/>
                <a:gd name="T30" fmla="*/ 6350 w 11"/>
                <a:gd name="T31" fmla="*/ 6350 h 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
                <a:gd name="T49" fmla="*/ 0 h 7"/>
                <a:gd name="T50" fmla="*/ 11 w 11"/>
                <a:gd name="T51" fmla="*/ 7 h 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 h="7">
                  <a:moveTo>
                    <a:pt x="4" y="4"/>
                  </a:moveTo>
                  <a:lnTo>
                    <a:pt x="7" y="7"/>
                  </a:lnTo>
                  <a:lnTo>
                    <a:pt x="9" y="7"/>
                  </a:lnTo>
                  <a:lnTo>
                    <a:pt x="11" y="4"/>
                  </a:lnTo>
                  <a:lnTo>
                    <a:pt x="11" y="2"/>
                  </a:lnTo>
                  <a:lnTo>
                    <a:pt x="9" y="2"/>
                  </a:lnTo>
                  <a:lnTo>
                    <a:pt x="11" y="2"/>
                  </a:lnTo>
                  <a:lnTo>
                    <a:pt x="9" y="0"/>
                  </a:lnTo>
                  <a:lnTo>
                    <a:pt x="7" y="0"/>
                  </a:lnTo>
                  <a:lnTo>
                    <a:pt x="4" y="0"/>
                  </a:lnTo>
                  <a:lnTo>
                    <a:pt x="2" y="0"/>
                  </a:lnTo>
                  <a:lnTo>
                    <a:pt x="0" y="0"/>
                  </a:lnTo>
                  <a:lnTo>
                    <a:pt x="0" y="2"/>
                  </a:lnTo>
                  <a:lnTo>
                    <a:pt x="2" y="4"/>
                  </a:lnTo>
                  <a:lnTo>
                    <a:pt x="4" y="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95" name="Freeform 1181"/>
            <p:cNvSpPr>
              <a:spLocks/>
            </p:cNvSpPr>
            <p:nvPr/>
          </p:nvSpPr>
          <p:spPr bwMode="auto">
            <a:xfrm>
              <a:off x="1004209" y="3344976"/>
              <a:ext cx="109538" cy="33338"/>
            </a:xfrm>
            <a:custGeom>
              <a:avLst/>
              <a:gdLst>
                <a:gd name="T0" fmla="*/ 52388 w 69"/>
                <a:gd name="T1" fmla="*/ 30163 h 21"/>
                <a:gd name="T2" fmla="*/ 63500 w 69"/>
                <a:gd name="T3" fmla="*/ 33338 h 21"/>
                <a:gd name="T4" fmla="*/ 71438 w 69"/>
                <a:gd name="T5" fmla="*/ 30163 h 21"/>
                <a:gd name="T6" fmla="*/ 76200 w 69"/>
                <a:gd name="T7" fmla="*/ 30163 h 21"/>
                <a:gd name="T8" fmla="*/ 82550 w 69"/>
                <a:gd name="T9" fmla="*/ 25400 h 21"/>
                <a:gd name="T10" fmla="*/ 87313 w 69"/>
                <a:gd name="T11" fmla="*/ 30163 h 21"/>
                <a:gd name="T12" fmla="*/ 93663 w 69"/>
                <a:gd name="T13" fmla="*/ 30163 h 21"/>
                <a:gd name="T14" fmla="*/ 101600 w 69"/>
                <a:gd name="T15" fmla="*/ 30163 h 21"/>
                <a:gd name="T16" fmla="*/ 101600 w 69"/>
                <a:gd name="T17" fmla="*/ 25400 h 21"/>
                <a:gd name="T18" fmla="*/ 109538 w 69"/>
                <a:gd name="T19" fmla="*/ 25400 h 21"/>
                <a:gd name="T20" fmla="*/ 101600 w 69"/>
                <a:gd name="T21" fmla="*/ 22225 h 21"/>
                <a:gd name="T22" fmla="*/ 104775 w 69"/>
                <a:gd name="T23" fmla="*/ 19050 h 21"/>
                <a:gd name="T24" fmla="*/ 104775 w 69"/>
                <a:gd name="T25" fmla="*/ 14288 h 21"/>
                <a:gd name="T26" fmla="*/ 98425 w 69"/>
                <a:gd name="T27" fmla="*/ 14288 h 21"/>
                <a:gd name="T28" fmla="*/ 90488 w 69"/>
                <a:gd name="T29" fmla="*/ 14288 h 21"/>
                <a:gd name="T30" fmla="*/ 82550 w 69"/>
                <a:gd name="T31" fmla="*/ 14288 h 21"/>
                <a:gd name="T32" fmla="*/ 71438 w 69"/>
                <a:gd name="T33" fmla="*/ 19050 h 21"/>
                <a:gd name="T34" fmla="*/ 68263 w 69"/>
                <a:gd name="T35" fmla="*/ 19050 h 21"/>
                <a:gd name="T36" fmla="*/ 63500 w 69"/>
                <a:gd name="T37" fmla="*/ 19050 h 21"/>
                <a:gd name="T38" fmla="*/ 60325 w 69"/>
                <a:gd name="T39" fmla="*/ 19050 h 21"/>
                <a:gd name="T40" fmla="*/ 57150 w 69"/>
                <a:gd name="T41" fmla="*/ 19050 h 21"/>
                <a:gd name="T42" fmla="*/ 49213 w 69"/>
                <a:gd name="T43" fmla="*/ 14288 h 21"/>
                <a:gd name="T44" fmla="*/ 49213 w 69"/>
                <a:gd name="T45" fmla="*/ 19050 h 21"/>
                <a:gd name="T46" fmla="*/ 46038 w 69"/>
                <a:gd name="T47" fmla="*/ 14288 h 21"/>
                <a:gd name="T48" fmla="*/ 38100 w 69"/>
                <a:gd name="T49" fmla="*/ 14288 h 21"/>
                <a:gd name="T50" fmla="*/ 38100 w 69"/>
                <a:gd name="T51" fmla="*/ 11113 h 21"/>
                <a:gd name="T52" fmla="*/ 38100 w 69"/>
                <a:gd name="T53" fmla="*/ 11113 h 21"/>
                <a:gd name="T54" fmla="*/ 49213 w 69"/>
                <a:gd name="T55" fmla="*/ 11113 h 21"/>
                <a:gd name="T56" fmla="*/ 41275 w 69"/>
                <a:gd name="T57" fmla="*/ 7938 h 21"/>
                <a:gd name="T58" fmla="*/ 38100 w 69"/>
                <a:gd name="T59" fmla="*/ 7938 h 21"/>
                <a:gd name="T60" fmla="*/ 38100 w 69"/>
                <a:gd name="T61" fmla="*/ 3175 h 21"/>
                <a:gd name="T62" fmla="*/ 41275 w 69"/>
                <a:gd name="T63" fmla="*/ 3175 h 21"/>
                <a:gd name="T64" fmla="*/ 34925 w 69"/>
                <a:gd name="T65" fmla="*/ 3175 h 21"/>
                <a:gd name="T66" fmla="*/ 22225 w 69"/>
                <a:gd name="T67" fmla="*/ 7938 h 21"/>
                <a:gd name="T68" fmla="*/ 22225 w 69"/>
                <a:gd name="T69" fmla="*/ 0 h 21"/>
                <a:gd name="T70" fmla="*/ 19050 w 69"/>
                <a:gd name="T71" fmla="*/ 0 h 21"/>
                <a:gd name="T72" fmla="*/ 4763 w 69"/>
                <a:gd name="T73" fmla="*/ 0 h 21"/>
                <a:gd name="T74" fmla="*/ 7938 w 69"/>
                <a:gd name="T75" fmla="*/ 3175 h 21"/>
                <a:gd name="T76" fmla="*/ 11113 w 69"/>
                <a:gd name="T77" fmla="*/ 7938 h 21"/>
                <a:gd name="T78" fmla="*/ 19050 w 69"/>
                <a:gd name="T79" fmla="*/ 11113 h 21"/>
                <a:gd name="T80" fmla="*/ 26988 w 69"/>
                <a:gd name="T81" fmla="*/ 7938 h 21"/>
                <a:gd name="T82" fmla="*/ 30163 w 69"/>
                <a:gd name="T83" fmla="*/ 14288 h 21"/>
                <a:gd name="T84" fmla="*/ 34925 w 69"/>
                <a:gd name="T85" fmla="*/ 22225 h 21"/>
                <a:gd name="T86" fmla="*/ 30163 w 69"/>
                <a:gd name="T87" fmla="*/ 22225 h 21"/>
                <a:gd name="T88" fmla="*/ 34925 w 69"/>
                <a:gd name="T89" fmla="*/ 30163 h 21"/>
                <a:gd name="T90" fmla="*/ 46038 w 69"/>
                <a:gd name="T91" fmla="*/ 30163 h 2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9"/>
                <a:gd name="T139" fmla="*/ 0 h 21"/>
                <a:gd name="T140" fmla="*/ 69 w 69"/>
                <a:gd name="T141" fmla="*/ 21 h 2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9" h="21">
                  <a:moveTo>
                    <a:pt x="33" y="16"/>
                  </a:moveTo>
                  <a:lnTo>
                    <a:pt x="33" y="19"/>
                  </a:lnTo>
                  <a:lnTo>
                    <a:pt x="33" y="21"/>
                  </a:lnTo>
                  <a:lnTo>
                    <a:pt x="40" y="21"/>
                  </a:lnTo>
                  <a:lnTo>
                    <a:pt x="45" y="19"/>
                  </a:lnTo>
                  <a:lnTo>
                    <a:pt x="48" y="19"/>
                  </a:lnTo>
                  <a:lnTo>
                    <a:pt x="52" y="21"/>
                  </a:lnTo>
                  <a:lnTo>
                    <a:pt x="52" y="16"/>
                  </a:lnTo>
                  <a:lnTo>
                    <a:pt x="55" y="16"/>
                  </a:lnTo>
                  <a:lnTo>
                    <a:pt x="55" y="19"/>
                  </a:lnTo>
                  <a:lnTo>
                    <a:pt x="59" y="21"/>
                  </a:lnTo>
                  <a:lnTo>
                    <a:pt x="59" y="19"/>
                  </a:lnTo>
                  <a:lnTo>
                    <a:pt x="64" y="19"/>
                  </a:lnTo>
                  <a:lnTo>
                    <a:pt x="64" y="16"/>
                  </a:lnTo>
                  <a:lnTo>
                    <a:pt x="66" y="16"/>
                  </a:lnTo>
                  <a:lnTo>
                    <a:pt x="69" y="16"/>
                  </a:lnTo>
                  <a:lnTo>
                    <a:pt x="66" y="14"/>
                  </a:lnTo>
                  <a:lnTo>
                    <a:pt x="64" y="14"/>
                  </a:lnTo>
                  <a:lnTo>
                    <a:pt x="66" y="12"/>
                  </a:lnTo>
                  <a:lnTo>
                    <a:pt x="66" y="9"/>
                  </a:lnTo>
                  <a:lnTo>
                    <a:pt x="62" y="9"/>
                  </a:lnTo>
                  <a:lnTo>
                    <a:pt x="59" y="9"/>
                  </a:lnTo>
                  <a:lnTo>
                    <a:pt x="57" y="9"/>
                  </a:lnTo>
                  <a:lnTo>
                    <a:pt x="55" y="9"/>
                  </a:lnTo>
                  <a:lnTo>
                    <a:pt x="52" y="9"/>
                  </a:lnTo>
                  <a:lnTo>
                    <a:pt x="48" y="12"/>
                  </a:lnTo>
                  <a:lnTo>
                    <a:pt x="45" y="12"/>
                  </a:lnTo>
                  <a:lnTo>
                    <a:pt x="43" y="12"/>
                  </a:lnTo>
                  <a:lnTo>
                    <a:pt x="40" y="12"/>
                  </a:lnTo>
                  <a:lnTo>
                    <a:pt x="38" y="12"/>
                  </a:lnTo>
                  <a:lnTo>
                    <a:pt x="36" y="12"/>
                  </a:lnTo>
                  <a:lnTo>
                    <a:pt x="33" y="9"/>
                  </a:lnTo>
                  <a:lnTo>
                    <a:pt x="31" y="9"/>
                  </a:lnTo>
                  <a:lnTo>
                    <a:pt x="31" y="12"/>
                  </a:lnTo>
                  <a:lnTo>
                    <a:pt x="29" y="9"/>
                  </a:lnTo>
                  <a:lnTo>
                    <a:pt x="26" y="9"/>
                  </a:lnTo>
                  <a:lnTo>
                    <a:pt x="24" y="9"/>
                  </a:lnTo>
                  <a:lnTo>
                    <a:pt x="22" y="9"/>
                  </a:lnTo>
                  <a:lnTo>
                    <a:pt x="24" y="7"/>
                  </a:lnTo>
                  <a:lnTo>
                    <a:pt x="22" y="7"/>
                  </a:lnTo>
                  <a:lnTo>
                    <a:pt x="24" y="7"/>
                  </a:lnTo>
                  <a:lnTo>
                    <a:pt x="26" y="7"/>
                  </a:lnTo>
                  <a:lnTo>
                    <a:pt x="31" y="7"/>
                  </a:lnTo>
                  <a:lnTo>
                    <a:pt x="31" y="5"/>
                  </a:lnTo>
                  <a:lnTo>
                    <a:pt x="26" y="5"/>
                  </a:lnTo>
                  <a:lnTo>
                    <a:pt x="24" y="5"/>
                  </a:lnTo>
                  <a:lnTo>
                    <a:pt x="22" y="5"/>
                  </a:lnTo>
                  <a:lnTo>
                    <a:pt x="24" y="2"/>
                  </a:lnTo>
                  <a:lnTo>
                    <a:pt x="26" y="5"/>
                  </a:lnTo>
                  <a:lnTo>
                    <a:pt x="26" y="2"/>
                  </a:lnTo>
                  <a:lnTo>
                    <a:pt x="24" y="2"/>
                  </a:lnTo>
                  <a:lnTo>
                    <a:pt x="22" y="2"/>
                  </a:lnTo>
                  <a:lnTo>
                    <a:pt x="17" y="2"/>
                  </a:lnTo>
                  <a:lnTo>
                    <a:pt x="14" y="5"/>
                  </a:lnTo>
                  <a:lnTo>
                    <a:pt x="14" y="0"/>
                  </a:lnTo>
                  <a:lnTo>
                    <a:pt x="12" y="0"/>
                  </a:lnTo>
                  <a:lnTo>
                    <a:pt x="7" y="0"/>
                  </a:lnTo>
                  <a:lnTo>
                    <a:pt x="3" y="0"/>
                  </a:lnTo>
                  <a:lnTo>
                    <a:pt x="0" y="2"/>
                  </a:lnTo>
                  <a:lnTo>
                    <a:pt x="5" y="2"/>
                  </a:lnTo>
                  <a:lnTo>
                    <a:pt x="5" y="5"/>
                  </a:lnTo>
                  <a:lnTo>
                    <a:pt x="7" y="5"/>
                  </a:lnTo>
                  <a:lnTo>
                    <a:pt x="12" y="7"/>
                  </a:lnTo>
                  <a:lnTo>
                    <a:pt x="12" y="5"/>
                  </a:lnTo>
                  <a:lnTo>
                    <a:pt x="17" y="5"/>
                  </a:lnTo>
                  <a:lnTo>
                    <a:pt x="17" y="9"/>
                  </a:lnTo>
                  <a:lnTo>
                    <a:pt x="19" y="9"/>
                  </a:lnTo>
                  <a:lnTo>
                    <a:pt x="19" y="12"/>
                  </a:lnTo>
                  <a:lnTo>
                    <a:pt x="22" y="14"/>
                  </a:lnTo>
                  <a:lnTo>
                    <a:pt x="19" y="14"/>
                  </a:lnTo>
                  <a:lnTo>
                    <a:pt x="19" y="19"/>
                  </a:lnTo>
                  <a:lnTo>
                    <a:pt x="22" y="19"/>
                  </a:lnTo>
                  <a:lnTo>
                    <a:pt x="24" y="19"/>
                  </a:lnTo>
                  <a:lnTo>
                    <a:pt x="29" y="19"/>
                  </a:lnTo>
                  <a:lnTo>
                    <a:pt x="33" y="16"/>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96" name="Freeform 1182"/>
            <p:cNvSpPr>
              <a:spLocks/>
            </p:cNvSpPr>
            <p:nvPr/>
          </p:nvSpPr>
          <p:spPr bwMode="auto">
            <a:xfrm>
              <a:off x="996272" y="3317988"/>
              <a:ext cx="23813" cy="15875"/>
            </a:xfrm>
            <a:custGeom>
              <a:avLst/>
              <a:gdLst>
                <a:gd name="T0" fmla="*/ 4763 w 15"/>
                <a:gd name="T1" fmla="*/ 4762 h 10"/>
                <a:gd name="T2" fmla="*/ 4763 w 15"/>
                <a:gd name="T3" fmla="*/ 7938 h 10"/>
                <a:gd name="T4" fmla="*/ 7938 w 15"/>
                <a:gd name="T5" fmla="*/ 7938 h 10"/>
                <a:gd name="T6" fmla="*/ 7938 w 15"/>
                <a:gd name="T7" fmla="*/ 11112 h 10"/>
                <a:gd name="T8" fmla="*/ 7938 w 15"/>
                <a:gd name="T9" fmla="*/ 11112 h 10"/>
                <a:gd name="T10" fmla="*/ 4763 w 15"/>
                <a:gd name="T11" fmla="*/ 11112 h 10"/>
                <a:gd name="T12" fmla="*/ 4763 w 15"/>
                <a:gd name="T13" fmla="*/ 11112 h 10"/>
                <a:gd name="T14" fmla="*/ 7938 w 15"/>
                <a:gd name="T15" fmla="*/ 15875 h 10"/>
                <a:gd name="T16" fmla="*/ 7938 w 15"/>
                <a:gd name="T17" fmla="*/ 15875 h 10"/>
                <a:gd name="T18" fmla="*/ 12700 w 15"/>
                <a:gd name="T19" fmla="*/ 15875 h 10"/>
                <a:gd name="T20" fmla="*/ 12700 w 15"/>
                <a:gd name="T21" fmla="*/ 15875 h 10"/>
                <a:gd name="T22" fmla="*/ 19050 w 15"/>
                <a:gd name="T23" fmla="*/ 15875 h 10"/>
                <a:gd name="T24" fmla="*/ 19050 w 15"/>
                <a:gd name="T25" fmla="*/ 15875 h 10"/>
                <a:gd name="T26" fmla="*/ 23813 w 15"/>
                <a:gd name="T27" fmla="*/ 11112 h 10"/>
                <a:gd name="T28" fmla="*/ 19050 w 15"/>
                <a:gd name="T29" fmla="*/ 7938 h 10"/>
                <a:gd name="T30" fmla="*/ 19050 w 15"/>
                <a:gd name="T31" fmla="*/ 7938 h 10"/>
                <a:gd name="T32" fmla="*/ 23813 w 15"/>
                <a:gd name="T33" fmla="*/ 7938 h 10"/>
                <a:gd name="T34" fmla="*/ 23813 w 15"/>
                <a:gd name="T35" fmla="*/ 7938 h 10"/>
                <a:gd name="T36" fmla="*/ 19050 w 15"/>
                <a:gd name="T37" fmla="*/ 4762 h 10"/>
                <a:gd name="T38" fmla="*/ 12700 w 15"/>
                <a:gd name="T39" fmla="*/ 4762 h 10"/>
                <a:gd name="T40" fmla="*/ 12700 w 15"/>
                <a:gd name="T41" fmla="*/ 0 h 10"/>
                <a:gd name="T42" fmla="*/ 4763 w 15"/>
                <a:gd name="T43" fmla="*/ 0 h 10"/>
                <a:gd name="T44" fmla="*/ 0 w 15"/>
                <a:gd name="T45" fmla="*/ 0 h 10"/>
                <a:gd name="T46" fmla="*/ 4763 w 15"/>
                <a:gd name="T47" fmla="*/ 4762 h 10"/>
                <a:gd name="T48" fmla="*/ 4763 w 15"/>
                <a:gd name="T49" fmla="*/ 4762 h 1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5"/>
                <a:gd name="T76" fmla="*/ 0 h 10"/>
                <a:gd name="T77" fmla="*/ 15 w 15"/>
                <a:gd name="T78" fmla="*/ 10 h 1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5" h="10">
                  <a:moveTo>
                    <a:pt x="3" y="3"/>
                  </a:moveTo>
                  <a:lnTo>
                    <a:pt x="3" y="5"/>
                  </a:lnTo>
                  <a:lnTo>
                    <a:pt x="5" y="5"/>
                  </a:lnTo>
                  <a:lnTo>
                    <a:pt x="5" y="7"/>
                  </a:lnTo>
                  <a:lnTo>
                    <a:pt x="3" y="7"/>
                  </a:lnTo>
                  <a:lnTo>
                    <a:pt x="5" y="10"/>
                  </a:lnTo>
                  <a:lnTo>
                    <a:pt x="8" y="10"/>
                  </a:lnTo>
                  <a:lnTo>
                    <a:pt x="12" y="10"/>
                  </a:lnTo>
                  <a:lnTo>
                    <a:pt x="15" y="7"/>
                  </a:lnTo>
                  <a:lnTo>
                    <a:pt x="12" y="5"/>
                  </a:lnTo>
                  <a:lnTo>
                    <a:pt x="15" y="5"/>
                  </a:lnTo>
                  <a:lnTo>
                    <a:pt x="12" y="3"/>
                  </a:lnTo>
                  <a:lnTo>
                    <a:pt x="8" y="3"/>
                  </a:lnTo>
                  <a:lnTo>
                    <a:pt x="8" y="0"/>
                  </a:lnTo>
                  <a:lnTo>
                    <a:pt x="3" y="0"/>
                  </a:lnTo>
                  <a:lnTo>
                    <a:pt x="0" y="0"/>
                  </a:lnTo>
                  <a:lnTo>
                    <a:pt x="3"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97" name="Freeform 1183"/>
            <p:cNvSpPr>
              <a:spLocks/>
            </p:cNvSpPr>
            <p:nvPr/>
          </p:nvSpPr>
          <p:spPr bwMode="auto">
            <a:xfrm>
              <a:off x="1012147" y="3333863"/>
              <a:ext cx="19050" cy="3175"/>
            </a:xfrm>
            <a:custGeom>
              <a:avLst/>
              <a:gdLst>
                <a:gd name="T0" fmla="*/ 0 w 12"/>
                <a:gd name="T1" fmla="*/ 3175 h 2"/>
                <a:gd name="T2" fmla="*/ 3175 w 12"/>
                <a:gd name="T3" fmla="*/ 3175 h 2"/>
                <a:gd name="T4" fmla="*/ 3175 w 12"/>
                <a:gd name="T5" fmla="*/ 3175 h 2"/>
                <a:gd name="T6" fmla="*/ 14288 w 12"/>
                <a:gd name="T7" fmla="*/ 3175 h 2"/>
                <a:gd name="T8" fmla="*/ 19050 w 12"/>
                <a:gd name="T9" fmla="*/ 0 h 2"/>
                <a:gd name="T10" fmla="*/ 14288 w 12"/>
                <a:gd name="T11" fmla="*/ 0 h 2"/>
                <a:gd name="T12" fmla="*/ 11112 w 12"/>
                <a:gd name="T13" fmla="*/ 3175 h 2"/>
                <a:gd name="T14" fmla="*/ 3175 w 12"/>
                <a:gd name="T15" fmla="*/ 0 h 2"/>
                <a:gd name="T16" fmla="*/ 0 w 12"/>
                <a:gd name="T17" fmla="*/ 3175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2"/>
                <a:gd name="T29" fmla="*/ 12 w 12"/>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2">
                  <a:moveTo>
                    <a:pt x="0" y="2"/>
                  </a:moveTo>
                  <a:lnTo>
                    <a:pt x="2" y="2"/>
                  </a:lnTo>
                  <a:lnTo>
                    <a:pt x="9" y="2"/>
                  </a:lnTo>
                  <a:lnTo>
                    <a:pt x="12" y="0"/>
                  </a:lnTo>
                  <a:lnTo>
                    <a:pt x="9" y="0"/>
                  </a:lnTo>
                  <a:lnTo>
                    <a:pt x="7" y="2"/>
                  </a:lnTo>
                  <a:lnTo>
                    <a:pt x="2"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598" name="Rectangle 1184"/>
            <p:cNvSpPr>
              <a:spLocks noChangeArrowheads="1"/>
            </p:cNvSpPr>
            <p:nvPr/>
          </p:nvSpPr>
          <p:spPr bwMode="auto">
            <a:xfrm>
              <a:off x="1020084" y="3325926"/>
              <a:ext cx="3175" cy="3175"/>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599" name="Freeform 1185"/>
            <p:cNvSpPr>
              <a:spLocks/>
            </p:cNvSpPr>
            <p:nvPr/>
          </p:nvSpPr>
          <p:spPr bwMode="auto">
            <a:xfrm>
              <a:off x="1004209" y="3359263"/>
              <a:ext cx="7938" cy="4763"/>
            </a:xfrm>
            <a:custGeom>
              <a:avLst/>
              <a:gdLst>
                <a:gd name="T0" fmla="*/ 7938 w 5"/>
                <a:gd name="T1" fmla="*/ 0 h 3"/>
                <a:gd name="T2" fmla="*/ 4763 w 5"/>
                <a:gd name="T3" fmla="*/ 0 h 3"/>
                <a:gd name="T4" fmla="*/ 0 w 5"/>
                <a:gd name="T5" fmla="*/ 4763 h 3"/>
                <a:gd name="T6" fmla="*/ 0 w 5"/>
                <a:gd name="T7" fmla="*/ 4763 h 3"/>
                <a:gd name="T8" fmla="*/ 4763 w 5"/>
                <a:gd name="T9" fmla="*/ 4763 h 3"/>
                <a:gd name="T10" fmla="*/ 4763 w 5"/>
                <a:gd name="T11" fmla="*/ 4763 h 3"/>
                <a:gd name="T12" fmla="*/ 7938 w 5"/>
                <a:gd name="T13" fmla="*/ 4763 h 3"/>
                <a:gd name="T14" fmla="*/ 7938 w 5"/>
                <a:gd name="T15" fmla="*/ 0 h 3"/>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3"/>
                <a:gd name="T26" fmla="*/ 5 w 5"/>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3">
                  <a:moveTo>
                    <a:pt x="5" y="0"/>
                  </a:moveTo>
                  <a:lnTo>
                    <a:pt x="3" y="0"/>
                  </a:lnTo>
                  <a:lnTo>
                    <a:pt x="0" y="3"/>
                  </a:lnTo>
                  <a:lnTo>
                    <a:pt x="3" y="3"/>
                  </a:lnTo>
                  <a:lnTo>
                    <a:pt x="5" y="3"/>
                  </a:lnTo>
                  <a:lnTo>
                    <a:pt x="5"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00" name="Freeform 1186"/>
            <p:cNvSpPr>
              <a:spLocks/>
            </p:cNvSpPr>
            <p:nvPr/>
          </p:nvSpPr>
          <p:spPr bwMode="auto">
            <a:xfrm>
              <a:off x="1020084" y="3359263"/>
              <a:ext cx="3175" cy="0"/>
            </a:xfrm>
            <a:custGeom>
              <a:avLst/>
              <a:gdLst>
                <a:gd name="T0" fmla="*/ 3175 w 2"/>
                <a:gd name="T1" fmla="*/ 0 w 2"/>
                <a:gd name="T2" fmla="*/ 0 w 2"/>
                <a:gd name="T3" fmla="*/ 0 w 2"/>
                <a:gd name="T4" fmla="*/ 0 w 2"/>
                <a:gd name="T5" fmla="*/ 3175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2" y="0"/>
                  </a:moveTo>
                  <a:lnTo>
                    <a:pt x="0"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01" name="Freeform 1187"/>
            <p:cNvSpPr>
              <a:spLocks/>
            </p:cNvSpPr>
            <p:nvPr/>
          </p:nvSpPr>
          <p:spPr bwMode="auto">
            <a:xfrm>
              <a:off x="1015322" y="3356088"/>
              <a:ext cx="4763" cy="0"/>
            </a:xfrm>
            <a:custGeom>
              <a:avLst/>
              <a:gdLst>
                <a:gd name="T0" fmla="*/ 0 w 3"/>
                <a:gd name="T1" fmla="*/ 0 w 3"/>
                <a:gd name="T2" fmla="*/ 0 w 3"/>
                <a:gd name="T3" fmla="*/ 4763 w 3"/>
                <a:gd name="T4" fmla="*/ 0 w 3"/>
                <a:gd name="T5" fmla="*/ 0 60000 65536"/>
                <a:gd name="T6" fmla="*/ 0 60000 65536"/>
                <a:gd name="T7" fmla="*/ 0 60000 65536"/>
                <a:gd name="T8" fmla="*/ 0 60000 65536"/>
                <a:gd name="T9" fmla="*/ 0 60000 65536"/>
                <a:gd name="T10" fmla="*/ 0 w 3"/>
                <a:gd name="T11" fmla="*/ 3 w 3"/>
              </a:gdLst>
              <a:ahLst/>
              <a:cxnLst>
                <a:cxn ang="T5">
                  <a:pos x="T0" y="0"/>
                </a:cxn>
                <a:cxn ang="T6">
                  <a:pos x="T1" y="0"/>
                </a:cxn>
                <a:cxn ang="T7">
                  <a:pos x="T2" y="0"/>
                </a:cxn>
                <a:cxn ang="T8">
                  <a:pos x="T3" y="0"/>
                </a:cxn>
                <a:cxn ang="T9">
                  <a:pos x="T4" y="0"/>
                </a:cxn>
              </a:cxnLst>
              <a:rect l="T10" t="0" r="T11" b="0"/>
              <a:pathLst>
                <a:path w="3">
                  <a:moveTo>
                    <a:pt x="0" y="0"/>
                  </a:moveTo>
                  <a:lnTo>
                    <a:pt x="0" y="0"/>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02" name="Rectangle 1188"/>
            <p:cNvSpPr>
              <a:spLocks noChangeArrowheads="1"/>
            </p:cNvSpPr>
            <p:nvPr/>
          </p:nvSpPr>
          <p:spPr bwMode="auto">
            <a:xfrm>
              <a:off x="985159" y="3348151"/>
              <a:ext cx="4763"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603" name="Freeform 1189"/>
            <p:cNvSpPr>
              <a:spLocks/>
            </p:cNvSpPr>
            <p:nvPr/>
          </p:nvSpPr>
          <p:spPr bwMode="auto">
            <a:xfrm>
              <a:off x="978809" y="3348151"/>
              <a:ext cx="3175" cy="0"/>
            </a:xfrm>
            <a:custGeom>
              <a:avLst/>
              <a:gdLst>
                <a:gd name="T0" fmla="*/ 0 w 2"/>
                <a:gd name="T1" fmla="*/ 0 w 2"/>
                <a:gd name="T2" fmla="*/ 0 w 2"/>
                <a:gd name="T3" fmla="*/ 3175 w 2"/>
                <a:gd name="T4" fmla="*/ 3175 w 2"/>
                <a:gd name="T5" fmla="*/ 0 w 2"/>
                <a:gd name="T6" fmla="*/ 0 w 2"/>
                <a:gd name="T7" fmla="*/ 0 w 2"/>
                <a:gd name="T8" fmla="*/ 0 60000 65536"/>
                <a:gd name="T9" fmla="*/ 0 60000 65536"/>
                <a:gd name="T10" fmla="*/ 0 60000 65536"/>
                <a:gd name="T11" fmla="*/ 0 60000 65536"/>
                <a:gd name="T12" fmla="*/ 0 60000 65536"/>
                <a:gd name="T13" fmla="*/ 0 60000 65536"/>
                <a:gd name="T14" fmla="*/ 0 60000 65536"/>
                <a:gd name="T15" fmla="*/ 0 60000 65536"/>
                <a:gd name="T16" fmla="*/ 0 w 2"/>
                <a:gd name="T17" fmla="*/ 2 w 2"/>
              </a:gdLst>
              <a:ahLst/>
              <a:cxnLst>
                <a:cxn ang="T8">
                  <a:pos x="T0" y="0"/>
                </a:cxn>
                <a:cxn ang="T9">
                  <a:pos x="T1" y="0"/>
                </a:cxn>
                <a:cxn ang="T10">
                  <a:pos x="T2" y="0"/>
                </a:cxn>
                <a:cxn ang="T11">
                  <a:pos x="T3" y="0"/>
                </a:cxn>
                <a:cxn ang="T12">
                  <a:pos x="T4" y="0"/>
                </a:cxn>
                <a:cxn ang="T13">
                  <a:pos x="T5" y="0"/>
                </a:cxn>
                <a:cxn ang="T14">
                  <a:pos x="T6" y="0"/>
                </a:cxn>
                <a:cxn ang="T15">
                  <a:pos x="T7" y="0"/>
                </a:cxn>
              </a:cxnLst>
              <a:rect l="T16" t="0" r="T17" b="0"/>
              <a:pathLst>
                <a:path w="2">
                  <a:moveTo>
                    <a:pt x="0" y="0"/>
                  </a:moveTo>
                  <a:lnTo>
                    <a:pt x="0"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04" name="Freeform 1190"/>
            <p:cNvSpPr>
              <a:spLocks/>
            </p:cNvSpPr>
            <p:nvPr/>
          </p:nvSpPr>
          <p:spPr bwMode="auto">
            <a:xfrm>
              <a:off x="959759" y="3348151"/>
              <a:ext cx="7938" cy="4763"/>
            </a:xfrm>
            <a:custGeom>
              <a:avLst/>
              <a:gdLst>
                <a:gd name="T0" fmla="*/ 0 w 5"/>
                <a:gd name="T1" fmla="*/ 0 h 3"/>
                <a:gd name="T2" fmla="*/ 0 w 5"/>
                <a:gd name="T3" fmla="*/ 4763 h 3"/>
                <a:gd name="T4" fmla="*/ 3175 w 5"/>
                <a:gd name="T5" fmla="*/ 4763 h 3"/>
                <a:gd name="T6" fmla="*/ 7938 w 5"/>
                <a:gd name="T7" fmla="*/ 4763 h 3"/>
                <a:gd name="T8" fmla="*/ 7938 w 5"/>
                <a:gd name="T9" fmla="*/ 4763 h 3"/>
                <a:gd name="T10" fmla="*/ 3175 w 5"/>
                <a:gd name="T11" fmla="*/ 0 h 3"/>
                <a:gd name="T12" fmla="*/ 0 w 5"/>
                <a:gd name="T13" fmla="*/ 0 h 3"/>
                <a:gd name="T14" fmla="*/ 0 60000 65536"/>
                <a:gd name="T15" fmla="*/ 0 60000 65536"/>
                <a:gd name="T16" fmla="*/ 0 60000 65536"/>
                <a:gd name="T17" fmla="*/ 0 60000 65536"/>
                <a:gd name="T18" fmla="*/ 0 60000 65536"/>
                <a:gd name="T19" fmla="*/ 0 60000 65536"/>
                <a:gd name="T20" fmla="*/ 0 60000 65536"/>
                <a:gd name="T21" fmla="*/ 0 w 5"/>
                <a:gd name="T22" fmla="*/ 0 h 3"/>
                <a:gd name="T23" fmla="*/ 5 w 5"/>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3">
                  <a:moveTo>
                    <a:pt x="0" y="0"/>
                  </a:moveTo>
                  <a:lnTo>
                    <a:pt x="0" y="3"/>
                  </a:lnTo>
                  <a:lnTo>
                    <a:pt x="2" y="3"/>
                  </a:lnTo>
                  <a:lnTo>
                    <a:pt x="5" y="3"/>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05" name="Freeform 1191"/>
            <p:cNvSpPr>
              <a:spLocks/>
            </p:cNvSpPr>
            <p:nvPr/>
          </p:nvSpPr>
          <p:spPr bwMode="auto">
            <a:xfrm>
              <a:off x="1045484" y="3348151"/>
              <a:ext cx="4763" cy="4763"/>
            </a:xfrm>
            <a:custGeom>
              <a:avLst/>
              <a:gdLst>
                <a:gd name="T0" fmla="*/ 0 w 3"/>
                <a:gd name="T1" fmla="*/ 0 h 3"/>
                <a:gd name="T2" fmla="*/ 0 w 3"/>
                <a:gd name="T3" fmla="*/ 4763 h 3"/>
                <a:gd name="T4" fmla="*/ 0 w 3"/>
                <a:gd name="T5" fmla="*/ 4763 h 3"/>
                <a:gd name="T6" fmla="*/ 4763 w 3"/>
                <a:gd name="T7" fmla="*/ 0 h 3"/>
                <a:gd name="T8" fmla="*/ 4763 w 3"/>
                <a:gd name="T9" fmla="*/ 0 h 3"/>
                <a:gd name="T10" fmla="*/ 0 w 3"/>
                <a:gd name="T11" fmla="*/ 0 h 3"/>
                <a:gd name="T12" fmla="*/ 0 w 3"/>
                <a:gd name="T13" fmla="*/ 0 h 3"/>
                <a:gd name="T14" fmla="*/ 0 60000 65536"/>
                <a:gd name="T15" fmla="*/ 0 60000 65536"/>
                <a:gd name="T16" fmla="*/ 0 60000 65536"/>
                <a:gd name="T17" fmla="*/ 0 60000 65536"/>
                <a:gd name="T18" fmla="*/ 0 60000 65536"/>
                <a:gd name="T19" fmla="*/ 0 60000 65536"/>
                <a:gd name="T20" fmla="*/ 0 60000 65536"/>
                <a:gd name="T21" fmla="*/ 0 w 3"/>
                <a:gd name="T22" fmla="*/ 0 h 3"/>
                <a:gd name="T23" fmla="*/ 3 w 3"/>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3">
                  <a:moveTo>
                    <a:pt x="0" y="0"/>
                  </a:moveTo>
                  <a:lnTo>
                    <a:pt x="0" y="3"/>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06" name="Freeform 1193"/>
            <p:cNvSpPr>
              <a:spLocks/>
            </p:cNvSpPr>
            <p:nvPr/>
          </p:nvSpPr>
          <p:spPr bwMode="auto">
            <a:xfrm>
              <a:off x="1012147" y="3276713"/>
              <a:ext cx="68263" cy="52388"/>
            </a:xfrm>
            <a:custGeom>
              <a:avLst/>
              <a:gdLst>
                <a:gd name="T0" fmla="*/ 11113 w 43"/>
                <a:gd name="T1" fmla="*/ 22225 h 33"/>
                <a:gd name="T2" fmla="*/ 0 w 43"/>
                <a:gd name="T3" fmla="*/ 19050 h 33"/>
                <a:gd name="T4" fmla="*/ 0 w 43"/>
                <a:gd name="T5" fmla="*/ 26988 h 33"/>
                <a:gd name="T6" fmla="*/ 7938 w 43"/>
                <a:gd name="T7" fmla="*/ 30163 h 33"/>
                <a:gd name="T8" fmla="*/ 11113 w 43"/>
                <a:gd name="T9" fmla="*/ 30163 h 33"/>
                <a:gd name="T10" fmla="*/ 3175 w 43"/>
                <a:gd name="T11" fmla="*/ 34925 h 33"/>
                <a:gd name="T12" fmla="*/ 22225 w 43"/>
                <a:gd name="T13" fmla="*/ 30163 h 33"/>
                <a:gd name="T14" fmla="*/ 30163 w 43"/>
                <a:gd name="T15" fmla="*/ 34925 h 33"/>
                <a:gd name="T16" fmla="*/ 22225 w 43"/>
                <a:gd name="T17" fmla="*/ 34925 h 33"/>
                <a:gd name="T18" fmla="*/ 26988 w 43"/>
                <a:gd name="T19" fmla="*/ 38100 h 33"/>
                <a:gd name="T20" fmla="*/ 11113 w 43"/>
                <a:gd name="T21" fmla="*/ 38100 h 33"/>
                <a:gd name="T22" fmla="*/ 14288 w 43"/>
                <a:gd name="T23" fmla="*/ 41275 h 33"/>
                <a:gd name="T24" fmla="*/ 14288 w 43"/>
                <a:gd name="T25" fmla="*/ 46038 h 33"/>
                <a:gd name="T26" fmla="*/ 22225 w 43"/>
                <a:gd name="T27" fmla="*/ 49213 h 33"/>
                <a:gd name="T28" fmla="*/ 33338 w 43"/>
                <a:gd name="T29" fmla="*/ 52388 h 33"/>
                <a:gd name="T30" fmla="*/ 38100 w 43"/>
                <a:gd name="T31" fmla="*/ 49213 h 33"/>
                <a:gd name="T32" fmla="*/ 33338 w 43"/>
                <a:gd name="T33" fmla="*/ 46038 h 33"/>
                <a:gd name="T34" fmla="*/ 38100 w 43"/>
                <a:gd name="T35" fmla="*/ 49213 h 33"/>
                <a:gd name="T36" fmla="*/ 44450 w 43"/>
                <a:gd name="T37" fmla="*/ 49213 h 33"/>
                <a:gd name="T38" fmla="*/ 44450 w 43"/>
                <a:gd name="T39" fmla="*/ 46038 h 33"/>
                <a:gd name="T40" fmla="*/ 49213 w 43"/>
                <a:gd name="T41" fmla="*/ 46038 h 33"/>
                <a:gd name="T42" fmla="*/ 49213 w 43"/>
                <a:gd name="T43" fmla="*/ 41275 h 33"/>
                <a:gd name="T44" fmla="*/ 52388 w 43"/>
                <a:gd name="T45" fmla="*/ 41275 h 33"/>
                <a:gd name="T46" fmla="*/ 63500 w 43"/>
                <a:gd name="T47" fmla="*/ 38100 h 33"/>
                <a:gd name="T48" fmla="*/ 68263 w 43"/>
                <a:gd name="T49" fmla="*/ 30163 h 33"/>
                <a:gd name="T50" fmla="*/ 52388 w 43"/>
                <a:gd name="T51" fmla="*/ 30163 h 33"/>
                <a:gd name="T52" fmla="*/ 52388 w 43"/>
                <a:gd name="T53" fmla="*/ 22225 h 33"/>
                <a:gd name="T54" fmla="*/ 52388 w 43"/>
                <a:gd name="T55" fmla="*/ 19050 h 33"/>
                <a:gd name="T56" fmla="*/ 44450 w 43"/>
                <a:gd name="T57" fmla="*/ 19050 h 33"/>
                <a:gd name="T58" fmla="*/ 49213 w 43"/>
                <a:gd name="T59" fmla="*/ 22225 h 33"/>
                <a:gd name="T60" fmla="*/ 41275 w 43"/>
                <a:gd name="T61" fmla="*/ 19050 h 33"/>
                <a:gd name="T62" fmla="*/ 33338 w 43"/>
                <a:gd name="T63" fmla="*/ 15875 h 33"/>
                <a:gd name="T64" fmla="*/ 30163 w 43"/>
                <a:gd name="T65" fmla="*/ 4763 h 33"/>
                <a:gd name="T66" fmla="*/ 22225 w 43"/>
                <a:gd name="T67" fmla="*/ 0 h 33"/>
                <a:gd name="T68" fmla="*/ 14288 w 43"/>
                <a:gd name="T69" fmla="*/ 0 h 33"/>
                <a:gd name="T70" fmla="*/ 11113 w 43"/>
                <a:gd name="T71" fmla="*/ 4763 h 33"/>
                <a:gd name="T72" fmla="*/ 19050 w 43"/>
                <a:gd name="T73" fmla="*/ 4763 h 33"/>
                <a:gd name="T74" fmla="*/ 14288 w 43"/>
                <a:gd name="T75" fmla="*/ 7938 h 33"/>
                <a:gd name="T76" fmla="*/ 11113 w 43"/>
                <a:gd name="T77" fmla="*/ 7938 h 33"/>
                <a:gd name="T78" fmla="*/ 7938 w 43"/>
                <a:gd name="T79" fmla="*/ 7938 h 33"/>
                <a:gd name="T80" fmla="*/ 14288 w 43"/>
                <a:gd name="T81" fmla="*/ 15875 h 33"/>
                <a:gd name="T82" fmla="*/ 3175 w 43"/>
                <a:gd name="T83" fmla="*/ 11113 h 33"/>
                <a:gd name="T84" fmla="*/ 7938 w 43"/>
                <a:gd name="T85" fmla="*/ 15875 h 33"/>
                <a:gd name="T86" fmla="*/ 0 w 43"/>
                <a:gd name="T87" fmla="*/ 15875 h 33"/>
                <a:gd name="T88" fmla="*/ 11113 w 43"/>
                <a:gd name="T89" fmla="*/ 19050 h 3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
                <a:gd name="T136" fmla="*/ 0 h 33"/>
                <a:gd name="T137" fmla="*/ 43 w 43"/>
                <a:gd name="T138" fmla="*/ 33 h 3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 h="33">
                  <a:moveTo>
                    <a:pt x="7" y="12"/>
                  </a:moveTo>
                  <a:lnTo>
                    <a:pt x="7" y="14"/>
                  </a:lnTo>
                  <a:lnTo>
                    <a:pt x="2" y="14"/>
                  </a:lnTo>
                  <a:lnTo>
                    <a:pt x="0" y="12"/>
                  </a:lnTo>
                  <a:lnTo>
                    <a:pt x="0" y="14"/>
                  </a:lnTo>
                  <a:lnTo>
                    <a:pt x="0" y="17"/>
                  </a:lnTo>
                  <a:lnTo>
                    <a:pt x="2" y="19"/>
                  </a:lnTo>
                  <a:lnTo>
                    <a:pt x="5" y="19"/>
                  </a:lnTo>
                  <a:lnTo>
                    <a:pt x="7" y="17"/>
                  </a:lnTo>
                  <a:lnTo>
                    <a:pt x="7" y="19"/>
                  </a:lnTo>
                  <a:lnTo>
                    <a:pt x="2" y="19"/>
                  </a:lnTo>
                  <a:lnTo>
                    <a:pt x="2" y="22"/>
                  </a:lnTo>
                  <a:lnTo>
                    <a:pt x="7" y="22"/>
                  </a:lnTo>
                  <a:lnTo>
                    <a:pt x="14" y="19"/>
                  </a:lnTo>
                  <a:lnTo>
                    <a:pt x="14" y="22"/>
                  </a:lnTo>
                  <a:lnTo>
                    <a:pt x="19" y="22"/>
                  </a:lnTo>
                  <a:lnTo>
                    <a:pt x="14" y="22"/>
                  </a:lnTo>
                  <a:lnTo>
                    <a:pt x="19" y="22"/>
                  </a:lnTo>
                  <a:lnTo>
                    <a:pt x="17" y="24"/>
                  </a:lnTo>
                  <a:lnTo>
                    <a:pt x="9" y="22"/>
                  </a:lnTo>
                  <a:lnTo>
                    <a:pt x="7" y="24"/>
                  </a:lnTo>
                  <a:lnTo>
                    <a:pt x="9" y="26"/>
                  </a:lnTo>
                  <a:lnTo>
                    <a:pt x="9" y="29"/>
                  </a:lnTo>
                  <a:lnTo>
                    <a:pt x="14" y="31"/>
                  </a:lnTo>
                  <a:lnTo>
                    <a:pt x="21" y="33"/>
                  </a:lnTo>
                  <a:lnTo>
                    <a:pt x="21" y="31"/>
                  </a:lnTo>
                  <a:lnTo>
                    <a:pt x="24" y="31"/>
                  </a:lnTo>
                  <a:lnTo>
                    <a:pt x="21" y="29"/>
                  </a:lnTo>
                  <a:lnTo>
                    <a:pt x="24" y="29"/>
                  </a:lnTo>
                  <a:lnTo>
                    <a:pt x="24" y="31"/>
                  </a:lnTo>
                  <a:lnTo>
                    <a:pt x="26" y="33"/>
                  </a:lnTo>
                  <a:lnTo>
                    <a:pt x="28" y="31"/>
                  </a:lnTo>
                  <a:lnTo>
                    <a:pt x="28" y="29"/>
                  </a:lnTo>
                  <a:lnTo>
                    <a:pt x="31" y="31"/>
                  </a:lnTo>
                  <a:lnTo>
                    <a:pt x="31" y="29"/>
                  </a:lnTo>
                  <a:lnTo>
                    <a:pt x="31" y="26"/>
                  </a:lnTo>
                  <a:lnTo>
                    <a:pt x="33" y="26"/>
                  </a:lnTo>
                  <a:lnTo>
                    <a:pt x="35" y="26"/>
                  </a:lnTo>
                  <a:lnTo>
                    <a:pt x="40" y="24"/>
                  </a:lnTo>
                  <a:lnTo>
                    <a:pt x="43" y="22"/>
                  </a:lnTo>
                  <a:lnTo>
                    <a:pt x="43" y="19"/>
                  </a:lnTo>
                  <a:lnTo>
                    <a:pt x="40" y="19"/>
                  </a:lnTo>
                  <a:lnTo>
                    <a:pt x="33" y="19"/>
                  </a:lnTo>
                  <a:lnTo>
                    <a:pt x="35" y="14"/>
                  </a:lnTo>
                  <a:lnTo>
                    <a:pt x="33" y="14"/>
                  </a:lnTo>
                  <a:lnTo>
                    <a:pt x="33" y="12"/>
                  </a:lnTo>
                  <a:lnTo>
                    <a:pt x="28" y="10"/>
                  </a:lnTo>
                  <a:lnTo>
                    <a:pt x="28" y="12"/>
                  </a:lnTo>
                  <a:lnTo>
                    <a:pt x="31" y="14"/>
                  </a:lnTo>
                  <a:lnTo>
                    <a:pt x="28" y="14"/>
                  </a:lnTo>
                  <a:lnTo>
                    <a:pt x="26" y="12"/>
                  </a:lnTo>
                  <a:lnTo>
                    <a:pt x="26" y="10"/>
                  </a:lnTo>
                  <a:lnTo>
                    <a:pt x="21" y="10"/>
                  </a:lnTo>
                  <a:lnTo>
                    <a:pt x="19" y="5"/>
                  </a:lnTo>
                  <a:lnTo>
                    <a:pt x="19" y="3"/>
                  </a:lnTo>
                  <a:lnTo>
                    <a:pt x="17" y="3"/>
                  </a:lnTo>
                  <a:lnTo>
                    <a:pt x="14" y="0"/>
                  </a:lnTo>
                  <a:lnTo>
                    <a:pt x="12" y="0"/>
                  </a:lnTo>
                  <a:lnTo>
                    <a:pt x="9" y="0"/>
                  </a:lnTo>
                  <a:lnTo>
                    <a:pt x="7" y="0"/>
                  </a:lnTo>
                  <a:lnTo>
                    <a:pt x="7" y="3"/>
                  </a:lnTo>
                  <a:lnTo>
                    <a:pt x="12" y="3"/>
                  </a:lnTo>
                  <a:lnTo>
                    <a:pt x="7" y="3"/>
                  </a:lnTo>
                  <a:lnTo>
                    <a:pt x="9" y="5"/>
                  </a:lnTo>
                  <a:lnTo>
                    <a:pt x="7" y="5"/>
                  </a:lnTo>
                  <a:lnTo>
                    <a:pt x="5" y="3"/>
                  </a:lnTo>
                  <a:lnTo>
                    <a:pt x="5" y="5"/>
                  </a:lnTo>
                  <a:lnTo>
                    <a:pt x="9" y="7"/>
                  </a:lnTo>
                  <a:lnTo>
                    <a:pt x="9" y="10"/>
                  </a:lnTo>
                  <a:lnTo>
                    <a:pt x="5" y="7"/>
                  </a:lnTo>
                  <a:lnTo>
                    <a:pt x="2" y="7"/>
                  </a:lnTo>
                  <a:lnTo>
                    <a:pt x="2" y="10"/>
                  </a:lnTo>
                  <a:lnTo>
                    <a:pt x="5" y="10"/>
                  </a:lnTo>
                  <a:lnTo>
                    <a:pt x="0" y="10"/>
                  </a:lnTo>
                  <a:lnTo>
                    <a:pt x="5" y="12"/>
                  </a:lnTo>
                  <a:lnTo>
                    <a:pt x="7" y="1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07" name="Freeform 1194"/>
            <p:cNvSpPr>
              <a:spLocks/>
            </p:cNvSpPr>
            <p:nvPr/>
          </p:nvSpPr>
          <p:spPr bwMode="auto">
            <a:xfrm>
              <a:off x="1015322" y="3287826"/>
              <a:ext cx="4763" cy="0"/>
            </a:xfrm>
            <a:custGeom>
              <a:avLst/>
              <a:gdLst>
                <a:gd name="T0" fmla="*/ 4763 w 3"/>
                <a:gd name="T1" fmla="*/ 4763 w 3"/>
                <a:gd name="T2" fmla="*/ 0 w 3"/>
                <a:gd name="T3" fmla="*/ 0 w 3"/>
                <a:gd name="T4" fmla="*/ 4763 w 3"/>
                <a:gd name="T5" fmla="*/ 4763 w 3"/>
                <a:gd name="T6" fmla="*/ 0 60000 65536"/>
                <a:gd name="T7" fmla="*/ 0 60000 65536"/>
                <a:gd name="T8" fmla="*/ 0 60000 65536"/>
                <a:gd name="T9" fmla="*/ 0 60000 65536"/>
                <a:gd name="T10" fmla="*/ 0 60000 65536"/>
                <a:gd name="T11" fmla="*/ 0 60000 65536"/>
                <a:gd name="T12" fmla="*/ 0 w 3"/>
                <a:gd name="T13" fmla="*/ 3 w 3"/>
              </a:gdLst>
              <a:ahLst/>
              <a:cxnLst>
                <a:cxn ang="T6">
                  <a:pos x="T0" y="0"/>
                </a:cxn>
                <a:cxn ang="T7">
                  <a:pos x="T1" y="0"/>
                </a:cxn>
                <a:cxn ang="T8">
                  <a:pos x="T2" y="0"/>
                </a:cxn>
                <a:cxn ang="T9">
                  <a:pos x="T3" y="0"/>
                </a:cxn>
                <a:cxn ang="T10">
                  <a:pos x="T4" y="0"/>
                </a:cxn>
                <a:cxn ang="T11">
                  <a:pos x="T5" y="0"/>
                </a:cxn>
              </a:cxnLst>
              <a:rect l="T12" t="0" r="T13" b="0"/>
              <a:pathLst>
                <a:path w="3">
                  <a:moveTo>
                    <a:pt x="3" y="0"/>
                  </a:moveTo>
                  <a:lnTo>
                    <a:pt x="3" y="0"/>
                  </a:lnTo>
                  <a:lnTo>
                    <a:pt x="0" y="0"/>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08" name="Freeform 1195"/>
            <p:cNvSpPr>
              <a:spLocks/>
            </p:cNvSpPr>
            <p:nvPr/>
          </p:nvSpPr>
          <p:spPr bwMode="auto">
            <a:xfrm>
              <a:off x="989922" y="3298938"/>
              <a:ext cx="6350" cy="7938"/>
            </a:xfrm>
            <a:custGeom>
              <a:avLst/>
              <a:gdLst>
                <a:gd name="T0" fmla="*/ 3175 w 4"/>
                <a:gd name="T1" fmla="*/ 4763 h 5"/>
                <a:gd name="T2" fmla="*/ 6350 w 4"/>
                <a:gd name="T3" fmla="*/ 7938 h 5"/>
                <a:gd name="T4" fmla="*/ 6350 w 4"/>
                <a:gd name="T5" fmla="*/ 0 h 5"/>
                <a:gd name="T6" fmla="*/ 3175 w 4"/>
                <a:gd name="T7" fmla="*/ 0 h 5"/>
                <a:gd name="T8" fmla="*/ 0 w 4"/>
                <a:gd name="T9" fmla="*/ 4763 h 5"/>
                <a:gd name="T10" fmla="*/ 3175 w 4"/>
                <a:gd name="T11" fmla="*/ 4763 h 5"/>
                <a:gd name="T12" fmla="*/ 3175 w 4"/>
                <a:gd name="T13" fmla="*/ 4763 h 5"/>
                <a:gd name="T14" fmla="*/ 0 60000 65536"/>
                <a:gd name="T15" fmla="*/ 0 60000 65536"/>
                <a:gd name="T16" fmla="*/ 0 60000 65536"/>
                <a:gd name="T17" fmla="*/ 0 60000 65536"/>
                <a:gd name="T18" fmla="*/ 0 60000 65536"/>
                <a:gd name="T19" fmla="*/ 0 60000 65536"/>
                <a:gd name="T20" fmla="*/ 0 60000 65536"/>
                <a:gd name="T21" fmla="*/ 0 w 4"/>
                <a:gd name="T22" fmla="*/ 0 h 5"/>
                <a:gd name="T23" fmla="*/ 4 w 4"/>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5">
                  <a:moveTo>
                    <a:pt x="2" y="3"/>
                  </a:moveTo>
                  <a:lnTo>
                    <a:pt x="4" y="5"/>
                  </a:lnTo>
                  <a:lnTo>
                    <a:pt x="4" y="0"/>
                  </a:lnTo>
                  <a:lnTo>
                    <a:pt x="2" y="0"/>
                  </a:lnTo>
                  <a:lnTo>
                    <a:pt x="0" y="3"/>
                  </a:lnTo>
                  <a:lnTo>
                    <a:pt x="2"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09" name="Freeform 1196"/>
            <p:cNvSpPr>
              <a:spLocks/>
            </p:cNvSpPr>
            <p:nvPr/>
          </p:nvSpPr>
          <p:spPr bwMode="auto">
            <a:xfrm>
              <a:off x="1042309" y="3337038"/>
              <a:ext cx="7938" cy="3175"/>
            </a:xfrm>
            <a:custGeom>
              <a:avLst/>
              <a:gdLst>
                <a:gd name="T0" fmla="*/ 7938 w 5"/>
                <a:gd name="T1" fmla="*/ 0 h 2"/>
                <a:gd name="T2" fmla="*/ 3175 w 5"/>
                <a:gd name="T3" fmla="*/ 0 h 2"/>
                <a:gd name="T4" fmla="*/ 0 w 5"/>
                <a:gd name="T5" fmla="*/ 3175 h 2"/>
                <a:gd name="T6" fmla="*/ 7938 w 5"/>
                <a:gd name="T7" fmla="*/ 3175 h 2"/>
                <a:gd name="T8" fmla="*/ 7938 w 5"/>
                <a:gd name="T9" fmla="*/ 3175 h 2"/>
                <a:gd name="T10" fmla="*/ 7938 w 5"/>
                <a:gd name="T11" fmla="*/ 0 h 2"/>
                <a:gd name="T12" fmla="*/ 0 60000 65536"/>
                <a:gd name="T13" fmla="*/ 0 60000 65536"/>
                <a:gd name="T14" fmla="*/ 0 60000 65536"/>
                <a:gd name="T15" fmla="*/ 0 60000 65536"/>
                <a:gd name="T16" fmla="*/ 0 60000 65536"/>
                <a:gd name="T17" fmla="*/ 0 60000 65536"/>
                <a:gd name="T18" fmla="*/ 0 w 5"/>
                <a:gd name="T19" fmla="*/ 0 h 2"/>
                <a:gd name="T20" fmla="*/ 5 w 5"/>
                <a:gd name="T21" fmla="*/ 2 h 2"/>
              </a:gdLst>
              <a:ahLst/>
              <a:cxnLst>
                <a:cxn ang="T12">
                  <a:pos x="T0" y="T1"/>
                </a:cxn>
                <a:cxn ang="T13">
                  <a:pos x="T2" y="T3"/>
                </a:cxn>
                <a:cxn ang="T14">
                  <a:pos x="T4" y="T5"/>
                </a:cxn>
                <a:cxn ang="T15">
                  <a:pos x="T6" y="T7"/>
                </a:cxn>
                <a:cxn ang="T16">
                  <a:pos x="T8" y="T9"/>
                </a:cxn>
                <a:cxn ang="T17">
                  <a:pos x="T10" y="T11"/>
                </a:cxn>
              </a:cxnLst>
              <a:rect l="T18" t="T19" r="T20" b="T21"/>
              <a:pathLst>
                <a:path w="5" h="2">
                  <a:moveTo>
                    <a:pt x="5" y="0"/>
                  </a:moveTo>
                  <a:lnTo>
                    <a:pt x="2" y="0"/>
                  </a:lnTo>
                  <a:lnTo>
                    <a:pt x="0" y="2"/>
                  </a:lnTo>
                  <a:lnTo>
                    <a:pt x="5" y="2"/>
                  </a:lnTo>
                  <a:lnTo>
                    <a:pt x="5"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10" name="Freeform 1197"/>
            <p:cNvSpPr>
              <a:spLocks/>
            </p:cNvSpPr>
            <p:nvPr/>
          </p:nvSpPr>
          <p:spPr bwMode="auto">
            <a:xfrm>
              <a:off x="1042309" y="3340213"/>
              <a:ext cx="3175" cy="0"/>
            </a:xfrm>
            <a:custGeom>
              <a:avLst/>
              <a:gdLst>
                <a:gd name="T0" fmla="*/ 0 w 2"/>
                <a:gd name="T1" fmla="*/ 0 w 2"/>
                <a:gd name="T2" fmla="*/ 3175 w 2"/>
                <a:gd name="T3" fmla="*/ 0 w 2"/>
                <a:gd name="T4" fmla="*/ 0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0" y="0"/>
                  </a:moveTo>
                  <a:lnTo>
                    <a:pt x="0"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11" name="Freeform 1198"/>
            <p:cNvSpPr>
              <a:spLocks/>
            </p:cNvSpPr>
            <p:nvPr/>
          </p:nvSpPr>
          <p:spPr bwMode="auto">
            <a:xfrm>
              <a:off x="1067709" y="3314813"/>
              <a:ext cx="12700" cy="3175"/>
            </a:xfrm>
            <a:custGeom>
              <a:avLst/>
              <a:gdLst>
                <a:gd name="T0" fmla="*/ 12700 w 8"/>
                <a:gd name="T1" fmla="*/ 0 h 2"/>
                <a:gd name="T2" fmla="*/ 7937 w 8"/>
                <a:gd name="T3" fmla="*/ 0 h 2"/>
                <a:gd name="T4" fmla="*/ 4762 w 8"/>
                <a:gd name="T5" fmla="*/ 0 h 2"/>
                <a:gd name="T6" fmla="*/ 0 w 8"/>
                <a:gd name="T7" fmla="*/ 3175 h 2"/>
                <a:gd name="T8" fmla="*/ 7937 w 8"/>
                <a:gd name="T9" fmla="*/ 3175 h 2"/>
                <a:gd name="T10" fmla="*/ 12700 w 8"/>
                <a:gd name="T11" fmla="*/ 0 h 2"/>
                <a:gd name="T12" fmla="*/ 0 60000 65536"/>
                <a:gd name="T13" fmla="*/ 0 60000 65536"/>
                <a:gd name="T14" fmla="*/ 0 60000 65536"/>
                <a:gd name="T15" fmla="*/ 0 60000 65536"/>
                <a:gd name="T16" fmla="*/ 0 60000 65536"/>
                <a:gd name="T17" fmla="*/ 0 60000 65536"/>
                <a:gd name="T18" fmla="*/ 0 w 8"/>
                <a:gd name="T19" fmla="*/ 0 h 2"/>
                <a:gd name="T20" fmla="*/ 8 w 8"/>
                <a:gd name="T21" fmla="*/ 2 h 2"/>
              </a:gdLst>
              <a:ahLst/>
              <a:cxnLst>
                <a:cxn ang="T12">
                  <a:pos x="T0" y="T1"/>
                </a:cxn>
                <a:cxn ang="T13">
                  <a:pos x="T2" y="T3"/>
                </a:cxn>
                <a:cxn ang="T14">
                  <a:pos x="T4" y="T5"/>
                </a:cxn>
                <a:cxn ang="T15">
                  <a:pos x="T6" y="T7"/>
                </a:cxn>
                <a:cxn ang="T16">
                  <a:pos x="T8" y="T9"/>
                </a:cxn>
                <a:cxn ang="T17">
                  <a:pos x="T10" y="T11"/>
                </a:cxn>
              </a:cxnLst>
              <a:rect l="T18" t="T19" r="T20" b="T21"/>
              <a:pathLst>
                <a:path w="8" h="2">
                  <a:moveTo>
                    <a:pt x="8" y="0"/>
                  </a:moveTo>
                  <a:lnTo>
                    <a:pt x="5" y="0"/>
                  </a:lnTo>
                  <a:lnTo>
                    <a:pt x="3" y="0"/>
                  </a:lnTo>
                  <a:lnTo>
                    <a:pt x="0" y="2"/>
                  </a:lnTo>
                  <a:lnTo>
                    <a:pt x="5" y="2"/>
                  </a:lnTo>
                  <a:lnTo>
                    <a:pt x="8"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12" name="Freeform 1200"/>
            <p:cNvSpPr>
              <a:spLocks/>
            </p:cNvSpPr>
            <p:nvPr/>
          </p:nvSpPr>
          <p:spPr bwMode="auto">
            <a:xfrm>
              <a:off x="1147084" y="3224326"/>
              <a:ext cx="373063" cy="349250"/>
            </a:xfrm>
            <a:custGeom>
              <a:avLst/>
              <a:gdLst>
                <a:gd name="T0" fmla="*/ 282575 w 235"/>
                <a:gd name="T1" fmla="*/ 211138 h 220"/>
                <a:gd name="T2" fmla="*/ 274638 w 235"/>
                <a:gd name="T3" fmla="*/ 203200 h 220"/>
                <a:gd name="T4" fmla="*/ 290513 w 235"/>
                <a:gd name="T5" fmla="*/ 192087 h 220"/>
                <a:gd name="T6" fmla="*/ 312738 w 235"/>
                <a:gd name="T7" fmla="*/ 192087 h 220"/>
                <a:gd name="T8" fmla="*/ 290513 w 235"/>
                <a:gd name="T9" fmla="*/ 173038 h 220"/>
                <a:gd name="T10" fmla="*/ 293688 w 235"/>
                <a:gd name="T11" fmla="*/ 161925 h 220"/>
                <a:gd name="T12" fmla="*/ 315913 w 235"/>
                <a:gd name="T13" fmla="*/ 165100 h 220"/>
                <a:gd name="T14" fmla="*/ 319088 w 235"/>
                <a:gd name="T15" fmla="*/ 150813 h 220"/>
                <a:gd name="T16" fmla="*/ 327025 w 235"/>
                <a:gd name="T17" fmla="*/ 142875 h 220"/>
                <a:gd name="T18" fmla="*/ 312738 w 235"/>
                <a:gd name="T19" fmla="*/ 128588 h 220"/>
                <a:gd name="T20" fmla="*/ 331788 w 235"/>
                <a:gd name="T21" fmla="*/ 115888 h 220"/>
                <a:gd name="T22" fmla="*/ 319088 w 235"/>
                <a:gd name="T23" fmla="*/ 98425 h 220"/>
                <a:gd name="T24" fmla="*/ 331788 w 235"/>
                <a:gd name="T25" fmla="*/ 71438 h 220"/>
                <a:gd name="T26" fmla="*/ 349250 w 235"/>
                <a:gd name="T27" fmla="*/ 68263 h 220"/>
                <a:gd name="T28" fmla="*/ 334963 w 235"/>
                <a:gd name="T29" fmla="*/ 63500 h 220"/>
                <a:gd name="T30" fmla="*/ 373063 w 235"/>
                <a:gd name="T31" fmla="*/ 46037 h 220"/>
                <a:gd name="T32" fmla="*/ 323850 w 235"/>
                <a:gd name="T33" fmla="*/ 46037 h 220"/>
                <a:gd name="T34" fmla="*/ 304800 w 235"/>
                <a:gd name="T35" fmla="*/ 57150 h 220"/>
                <a:gd name="T36" fmla="*/ 277813 w 235"/>
                <a:gd name="T37" fmla="*/ 49212 h 220"/>
                <a:gd name="T38" fmla="*/ 244475 w 235"/>
                <a:gd name="T39" fmla="*/ 46037 h 220"/>
                <a:gd name="T40" fmla="*/ 301625 w 235"/>
                <a:gd name="T41" fmla="*/ 30163 h 220"/>
                <a:gd name="T42" fmla="*/ 290513 w 235"/>
                <a:gd name="T43" fmla="*/ 19050 h 220"/>
                <a:gd name="T44" fmla="*/ 236538 w 235"/>
                <a:gd name="T45" fmla="*/ 19050 h 220"/>
                <a:gd name="T46" fmla="*/ 244475 w 235"/>
                <a:gd name="T47" fmla="*/ 15875 h 220"/>
                <a:gd name="T48" fmla="*/ 266700 w 235"/>
                <a:gd name="T49" fmla="*/ 0 h 220"/>
                <a:gd name="T50" fmla="*/ 225425 w 235"/>
                <a:gd name="T51" fmla="*/ 0 h 220"/>
                <a:gd name="T52" fmla="*/ 206375 w 235"/>
                <a:gd name="T53" fmla="*/ 7938 h 220"/>
                <a:gd name="T54" fmla="*/ 206375 w 235"/>
                <a:gd name="T55" fmla="*/ 19050 h 220"/>
                <a:gd name="T56" fmla="*/ 180975 w 235"/>
                <a:gd name="T57" fmla="*/ 11112 h 220"/>
                <a:gd name="T58" fmla="*/ 192088 w 235"/>
                <a:gd name="T59" fmla="*/ 22225 h 220"/>
                <a:gd name="T60" fmla="*/ 184150 w 235"/>
                <a:gd name="T61" fmla="*/ 22225 h 220"/>
                <a:gd name="T62" fmla="*/ 169863 w 235"/>
                <a:gd name="T63" fmla="*/ 33338 h 220"/>
                <a:gd name="T64" fmla="*/ 139700 w 235"/>
                <a:gd name="T65" fmla="*/ 26988 h 220"/>
                <a:gd name="T66" fmla="*/ 120650 w 235"/>
                <a:gd name="T67" fmla="*/ 41275 h 220"/>
                <a:gd name="T68" fmla="*/ 93663 w 235"/>
                <a:gd name="T69" fmla="*/ 33338 h 220"/>
                <a:gd name="T70" fmla="*/ 68263 w 235"/>
                <a:gd name="T71" fmla="*/ 46037 h 220"/>
                <a:gd name="T72" fmla="*/ 57150 w 235"/>
                <a:gd name="T73" fmla="*/ 57150 h 220"/>
                <a:gd name="T74" fmla="*/ 49213 w 235"/>
                <a:gd name="T75" fmla="*/ 74613 h 220"/>
                <a:gd name="T76" fmla="*/ 22225 w 235"/>
                <a:gd name="T77" fmla="*/ 93662 h 220"/>
                <a:gd name="T78" fmla="*/ 0 w 235"/>
                <a:gd name="T79" fmla="*/ 104775 h 220"/>
                <a:gd name="T80" fmla="*/ 38100 w 235"/>
                <a:gd name="T81" fmla="*/ 112713 h 220"/>
                <a:gd name="T82" fmla="*/ 33338 w 235"/>
                <a:gd name="T83" fmla="*/ 115888 h 220"/>
                <a:gd name="T84" fmla="*/ 30163 w 235"/>
                <a:gd name="T85" fmla="*/ 128588 h 220"/>
                <a:gd name="T86" fmla="*/ 46038 w 235"/>
                <a:gd name="T87" fmla="*/ 131763 h 220"/>
                <a:gd name="T88" fmla="*/ 68263 w 235"/>
                <a:gd name="T89" fmla="*/ 131763 h 220"/>
                <a:gd name="T90" fmla="*/ 104775 w 235"/>
                <a:gd name="T91" fmla="*/ 153988 h 220"/>
                <a:gd name="T92" fmla="*/ 109538 w 235"/>
                <a:gd name="T93" fmla="*/ 187325 h 220"/>
                <a:gd name="T94" fmla="*/ 131763 w 235"/>
                <a:gd name="T95" fmla="*/ 200025 h 220"/>
                <a:gd name="T96" fmla="*/ 117475 w 235"/>
                <a:gd name="T97" fmla="*/ 206375 h 220"/>
                <a:gd name="T98" fmla="*/ 131763 w 235"/>
                <a:gd name="T99" fmla="*/ 228600 h 220"/>
                <a:gd name="T100" fmla="*/ 120650 w 235"/>
                <a:gd name="T101" fmla="*/ 241300 h 220"/>
                <a:gd name="T102" fmla="*/ 128588 w 235"/>
                <a:gd name="T103" fmla="*/ 247650 h 220"/>
                <a:gd name="T104" fmla="*/ 128588 w 235"/>
                <a:gd name="T105" fmla="*/ 285750 h 220"/>
                <a:gd name="T106" fmla="*/ 134938 w 235"/>
                <a:gd name="T107" fmla="*/ 300038 h 220"/>
                <a:gd name="T108" fmla="*/ 153988 w 235"/>
                <a:gd name="T109" fmla="*/ 338138 h 220"/>
                <a:gd name="T110" fmla="*/ 184150 w 235"/>
                <a:gd name="T111" fmla="*/ 342900 h 220"/>
                <a:gd name="T112" fmla="*/ 195263 w 235"/>
                <a:gd name="T113" fmla="*/ 300038 h 220"/>
                <a:gd name="T114" fmla="*/ 203200 w 235"/>
                <a:gd name="T115" fmla="*/ 271463 h 220"/>
                <a:gd name="T116" fmla="*/ 230188 w 235"/>
                <a:gd name="T117" fmla="*/ 252413 h 220"/>
                <a:gd name="T118" fmla="*/ 260350 w 235"/>
                <a:gd name="T119" fmla="*/ 233363 h 220"/>
                <a:gd name="T120" fmla="*/ 296863 w 235"/>
                <a:gd name="T121" fmla="*/ 222250 h 22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5"/>
                <a:gd name="T184" fmla="*/ 0 h 220"/>
                <a:gd name="T185" fmla="*/ 235 w 235"/>
                <a:gd name="T186" fmla="*/ 220 h 22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5" h="220">
                  <a:moveTo>
                    <a:pt x="190" y="137"/>
                  </a:moveTo>
                  <a:lnTo>
                    <a:pt x="197" y="133"/>
                  </a:lnTo>
                  <a:lnTo>
                    <a:pt x="194" y="133"/>
                  </a:lnTo>
                  <a:lnTo>
                    <a:pt x="192" y="133"/>
                  </a:lnTo>
                  <a:lnTo>
                    <a:pt x="185" y="133"/>
                  </a:lnTo>
                  <a:lnTo>
                    <a:pt x="185" y="130"/>
                  </a:lnTo>
                  <a:lnTo>
                    <a:pt x="183" y="130"/>
                  </a:lnTo>
                  <a:lnTo>
                    <a:pt x="183" y="133"/>
                  </a:lnTo>
                  <a:lnTo>
                    <a:pt x="180" y="133"/>
                  </a:lnTo>
                  <a:lnTo>
                    <a:pt x="178" y="133"/>
                  </a:lnTo>
                  <a:lnTo>
                    <a:pt x="173" y="133"/>
                  </a:lnTo>
                  <a:lnTo>
                    <a:pt x="175" y="133"/>
                  </a:lnTo>
                  <a:lnTo>
                    <a:pt x="180" y="133"/>
                  </a:lnTo>
                  <a:lnTo>
                    <a:pt x="180" y="130"/>
                  </a:lnTo>
                  <a:lnTo>
                    <a:pt x="178" y="130"/>
                  </a:lnTo>
                  <a:lnTo>
                    <a:pt x="175" y="130"/>
                  </a:lnTo>
                  <a:lnTo>
                    <a:pt x="173" y="130"/>
                  </a:lnTo>
                  <a:lnTo>
                    <a:pt x="171" y="130"/>
                  </a:lnTo>
                  <a:lnTo>
                    <a:pt x="173" y="128"/>
                  </a:lnTo>
                  <a:lnTo>
                    <a:pt x="173" y="126"/>
                  </a:lnTo>
                  <a:lnTo>
                    <a:pt x="178" y="126"/>
                  </a:lnTo>
                  <a:lnTo>
                    <a:pt x="183" y="126"/>
                  </a:lnTo>
                  <a:lnTo>
                    <a:pt x="183" y="123"/>
                  </a:lnTo>
                  <a:lnTo>
                    <a:pt x="178" y="123"/>
                  </a:lnTo>
                  <a:lnTo>
                    <a:pt x="173" y="121"/>
                  </a:lnTo>
                  <a:lnTo>
                    <a:pt x="173" y="118"/>
                  </a:lnTo>
                  <a:lnTo>
                    <a:pt x="171" y="118"/>
                  </a:lnTo>
                  <a:lnTo>
                    <a:pt x="173" y="116"/>
                  </a:lnTo>
                  <a:lnTo>
                    <a:pt x="175" y="118"/>
                  </a:lnTo>
                  <a:lnTo>
                    <a:pt x="178" y="121"/>
                  </a:lnTo>
                  <a:lnTo>
                    <a:pt x="183" y="121"/>
                  </a:lnTo>
                  <a:lnTo>
                    <a:pt x="187" y="123"/>
                  </a:lnTo>
                  <a:lnTo>
                    <a:pt x="187" y="126"/>
                  </a:lnTo>
                  <a:lnTo>
                    <a:pt x="190" y="130"/>
                  </a:lnTo>
                  <a:lnTo>
                    <a:pt x="194" y="130"/>
                  </a:lnTo>
                  <a:lnTo>
                    <a:pt x="194" y="128"/>
                  </a:lnTo>
                  <a:lnTo>
                    <a:pt x="197" y="128"/>
                  </a:lnTo>
                  <a:lnTo>
                    <a:pt x="199" y="130"/>
                  </a:lnTo>
                  <a:lnTo>
                    <a:pt x="199" y="123"/>
                  </a:lnTo>
                  <a:lnTo>
                    <a:pt x="197" y="123"/>
                  </a:lnTo>
                  <a:lnTo>
                    <a:pt x="197" y="121"/>
                  </a:lnTo>
                  <a:lnTo>
                    <a:pt x="194" y="118"/>
                  </a:lnTo>
                  <a:lnTo>
                    <a:pt x="192" y="118"/>
                  </a:lnTo>
                  <a:lnTo>
                    <a:pt x="187" y="116"/>
                  </a:lnTo>
                  <a:lnTo>
                    <a:pt x="185" y="116"/>
                  </a:lnTo>
                  <a:lnTo>
                    <a:pt x="183" y="114"/>
                  </a:lnTo>
                  <a:lnTo>
                    <a:pt x="187" y="114"/>
                  </a:lnTo>
                  <a:lnTo>
                    <a:pt x="185" y="111"/>
                  </a:lnTo>
                  <a:lnTo>
                    <a:pt x="180" y="114"/>
                  </a:lnTo>
                  <a:lnTo>
                    <a:pt x="180" y="111"/>
                  </a:lnTo>
                  <a:lnTo>
                    <a:pt x="185" y="111"/>
                  </a:lnTo>
                  <a:lnTo>
                    <a:pt x="185" y="109"/>
                  </a:lnTo>
                  <a:lnTo>
                    <a:pt x="183" y="109"/>
                  </a:lnTo>
                  <a:lnTo>
                    <a:pt x="180" y="109"/>
                  </a:lnTo>
                  <a:lnTo>
                    <a:pt x="178" y="111"/>
                  </a:lnTo>
                  <a:lnTo>
                    <a:pt x="175" y="109"/>
                  </a:lnTo>
                  <a:lnTo>
                    <a:pt x="180" y="109"/>
                  </a:lnTo>
                  <a:lnTo>
                    <a:pt x="178" y="107"/>
                  </a:lnTo>
                  <a:lnTo>
                    <a:pt x="183" y="107"/>
                  </a:lnTo>
                  <a:lnTo>
                    <a:pt x="185" y="107"/>
                  </a:lnTo>
                  <a:lnTo>
                    <a:pt x="187" y="104"/>
                  </a:lnTo>
                  <a:lnTo>
                    <a:pt x="183" y="102"/>
                  </a:lnTo>
                  <a:lnTo>
                    <a:pt x="185" y="102"/>
                  </a:lnTo>
                  <a:lnTo>
                    <a:pt x="187" y="104"/>
                  </a:lnTo>
                  <a:lnTo>
                    <a:pt x="190" y="102"/>
                  </a:lnTo>
                  <a:lnTo>
                    <a:pt x="194" y="104"/>
                  </a:lnTo>
                  <a:lnTo>
                    <a:pt x="190" y="104"/>
                  </a:lnTo>
                  <a:lnTo>
                    <a:pt x="192" y="104"/>
                  </a:lnTo>
                  <a:lnTo>
                    <a:pt x="194" y="107"/>
                  </a:lnTo>
                  <a:lnTo>
                    <a:pt x="199" y="107"/>
                  </a:lnTo>
                  <a:lnTo>
                    <a:pt x="204" y="104"/>
                  </a:lnTo>
                  <a:lnTo>
                    <a:pt x="204" y="102"/>
                  </a:lnTo>
                  <a:lnTo>
                    <a:pt x="199" y="102"/>
                  </a:lnTo>
                  <a:lnTo>
                    <a:pt x="199" y="104"/>
                  </a:lnTo>
                  <a:lnTo>
                    <a:pt x="197" y="100"/>
                  </a:lnTo>
                  <a:lnTo>
                    <a:pt x="197" y="97"/>
                  </a:lnTo>
                  <a:lnTo>
                    <a:pt x="199" y="95"/>
                  </a:lnTo>
                  <a:lnTo>
                    <a:pt x="201" y="97"/>
                  </a:lnTo>
                  <a:lnTo>
                    <a:pt x="204" y="100"/>
                  </a:lnTo>
                  <a:lnTo>
                    <a:pt x="206" y="100"/>
                  </a:lnTo>
                  <a:lnTo>
                    <a:pt x="209" y="97"/>
                  </a:lnTo>
                  <a:lnTo>
                    <a:pt x="206" y="95"/>
                  </a:lnTo>
                  <a:lnTo>
                    <a:pt x="201" y="95"/>
                  </a:lnTo>
                  <a:lnTo>
                    <a:pt x="201" y="92"/>
                  </a:lnTo>
                  <a:lnTo>
                    <a:pt x="197" y="92"/>
                  </a:lnTo>
                  <a:lnTo>
                    <a:pt x="197" y="90"/>
                  </a:lnTo>
                  <a:lnTo>
                    <a:pt x="199" y="90"/>
                  </a:lnTo>
                  <a:lnTo>
                    <a:pt x="201" y="90"/>
                  </a:lnTo>
                  <a:lnTo>
                    <a:pt x="197" y="88"/>
                  </a:lnTo>
                  <a:lnTo>
                    <a:pt x="199" y="88"/>
                  </a:lnTo>
                  <a:lnTo>
                    <a:pt x="201" y="88"/>
                  </a:lnTo>
                  <a:lnTo>
                    <a:pt x="204" y="88"/>
                  </a:lnTo>
                  <a:lnTo>
                    <a:pt x="206" y="90"/>
                  </a:lnTo>
                  <a:lnTo>
                    <a:pt x="209" y="88"/>
                  </a:lnTo>
                  <a:lnTo>
                    <a:pt x="209" y="85"/>
                  </a:lnTo>
                  <a:lnTo>
                    <a:pt x="204" y="85"/>
                  </a:lnTo>
                  <a:lnTo>
                    <a:pt x="199" y="83"/>
                  </a:lnTo>
                  <a:lnTo>
                    <a:pt x="197" y="83"/>
                  </a:lnTo>
                  <a:lnTo>
                    <a:pt x="201" y="83"/>
                  </a:lnTo>
                  <a:lnTo>
                    <a:pt x="206" y="83"/>
                  </a:lnTo>
                  <a:lnTo>
                    <a:pt x="206" y="81"/>
                  </a:lnTo>
                  <a:lnTo>
                    <a:pt x="201" y="81"/>
                  </a:lnTo>
                  <a:lnTo>
                    <a:pt x="199" y="81"/>
                  </a:lnTo>
                  <a:lnTo>
                    <a:pt x="197" y="81"/>
                  </a:lnTo>
                  <a:lnTo>
                    <a:pt x="197" y="78"/>
                  </a:lnTo>
                  <a:lnTo>
                    <a:pt x="199" y="78"/>
                  </a:lnTo>
                  <a:lnTo>
                    <a:pt x="201" y="76"/>
                  </a:lnTo>
                  <a:lnTo>
                    <a:pt x="199" y="76"/>
                  </a:lnTo>
                  <a:lnTo>
                    <a:pt x="201" y="76"/>
                  </a:lnTo>
                  <a:lnTo>
                    <a:pt x="209" y="76"/>
                  </a:lnTo>
                  <a:lnTo>
                    <a:pt x="211" y="76"/>
                  </a:lnTo>
                  <a:lnTo>
                    <a:pt x="211" y="73"/>
                  </a:lnTo>
                  <a:lnTo>
                    <a:pt x="209" y="73"/>
                  </a:lnTo>
                  <a:lnTo>
                    <a:pt x="204" y="71"/>
                  </a:lnTo>
                  <a:lnTo>
                    <a:pt x="201" y="71"/>
                  </a:lnTo>
                  <a:lnTo>
                    <a:pt x="204" y="69"/>
                  </a:lnTo>
                  <a:lnTo>
                    <a:pt x="204" y="71"/>
                  </a:lnTo>
                  <a:lnTo>
                    <a:pt x="209" y="71"/>
                  </a:lnTo>
                  <a:lnTo>
                    <a:pt x="209" y="69"/>
                  </a:lnTo>
                  <a:lnTo>
                    <a:pt x="201" y="66"/>
                  </a:lnTo>
                  <a:lnTo>
                    <a:pt x="201" y="69"/>
                  </a:lnTo>
                  <a:lnTo>
                    <a:pt x="199" y="69"/>
                  </a:lnTo>
                  <a:lnTo>
                    <a:pt x="197" y="69"/>
                  </a:lnTo>
                  <a:lnTo>
                    <a:pt x="201" y="62"/>
                  </a:lnTo>
                  <a:lnTo>
                    <a:pt x="199" y="62"/>
                  </a:lnTo>
                  <a:lnTo>
                    <a:pt x="201" y="59"/>
                  </a:lnTo>
                  <a:lnTo>
                    <a:pt x="204" y="59"/>
                  </a:lnTo>
                  <a:lnTo>
                    <a:pt x="206" y="57"/>
                  </a:lnTo>
                  <a:lnTo>
                    <a:pt x="209" y="55"/>
                  </a:lnTo>
                  <a:lnTo>
                    <a:pt x="204" y="55"/>
                  </a:lnTo>
                  <a:lnTo>
                    <a:pt x="206" y="50"/>
                  </a:lnTo>
                  <a:lnTo>
                    <a:pt x="211" y="50"/>
                  </a:lnTo>
                  <a:lnTo>
                    <a:pt x="213" y="47"/>
                  </a:lnTo>
                  <a:lnTo>
                    <a:pt x="213" y="45"/>
                  </a:lnTo>
                  <a:lnTo>
                    <a:pt x="211" y="47"/>
                  </a:lnTo>
                  <a:lnTo>
                    <a:pt x="209" y="45"/>
                  </a:lnTo>
                  <a:lnTo>
                    <a:pt x="206" y="45"/>
                  </a:lnTo>
                  <a:lnTo>
                    <a:pt x="206" y="47"/>
                  </a:lnTo>
                  <a:lnTo>
                    <a:pt x="206" y="50"/>
                  </a:lnTo>
                  <a:lnTo>
                    <a:pt x="204" y="50"/>
                  </a:lnTo>
                  <a:lnTo>
                    <a:pt x="204" y="47"/>
                  </a:lnTo>
                  <a:lnTo>
                    <a:pt x="206" y="45"/>
                  </a:lnTo>
                  <a:lnTo>
                    <a:pt x="211" y="45"/>
                  </a:lnTo>
                  <a:lnTo>
                    <a:pt x="213" y="45"/>
                  </a:lnTo>
                  <a:lnTo>
                    <a:pt x="216" y="45"/>
                  </a:lnTo>
                  <a:lnTo>
                    <a:pt x="220" y="43"/>
                  </a:lnTo>
                  <a:lnTo>
                    <a:pt x="216" y="40"/>
                  </a:lnTo>
                  <a:lnTo>
                    <a:pt x="213" y="43"/>
                  </a:lnTo>
                  <a:lnTo>
                    <a:pt x="211" y="43"/>
                  </a:lnTo>
                  <a:lnTo>
                    <a:pt x="206" y="40"/>
                  </a:lnTo>
                  <a:lnTo>
                    <a:pt x="204" y="40"/>
                  </a:lnTo>
                  <a:lnTo>
                    <a:pt x="204" y="43"/>
                  </a:lnTo>
                  <a:lnTo>
                    <a:pt x="201" y="43"/>
                  </a:lnTo>
                  <a:lnTo>
                    <a:pt x="201" y="40"/>
                  </a:lnTo>
                  <a:lnTo>
                    <a:pt x="204" y="40"/>
                  </a:lnTo>
                  <a:lnTo>
                    <a:pt x="209" y="40"/>
                  </a:lnTo>
                  <a:lnTo>
                    <a:pt x="211" y="40"/>
                  </a:lnTo>
                  <a:lnTo>
                    <a:pt x="211" y="38"/>
                  </a:lnTo>
                  <a:lnTo>
                    <a:pt x="216" y="40"/>
                  </a:lnTo>
                  <a:lnTo>
                    <a:pt x="218" y="40"/>
                  </a:lnTo>
                  <a:lnTo>
                    <a:pt x="220" y="40"/>
                  </a:lnTo>
                  <a:lnTo>
                    <a:pt x="220" y="38"/>
                  </a:lnTo>
                  <a:lnTo>
                    <a:pt x="225" y="38"/>
                  </a:lnTo>
                  <a:lnTo>
                    <a:pt x="223" y="36"/>
                  </a:lnTo>
                  <a:lnTo>
                    <a:pt x="225" y="36"/>
                  </a:lnTo>
                  <a:lnTo>
                    <a:pt x="227" y="36"/>
                  </a:lnTo>
                  <a:lnTo>
                    <a:pt x="235" y="31"/>
                  </a:lnTo>
                  <a:lnTo>
                    <a:pt x="235" y="29"/>
                  </a:lnTo>
                  <a:lnTo>
                    <a:pt x="227" y="26"/>
                  </a:lnTo>
                  <a:lnTo>
                    <a:pt x="218" y="24"/>
                  </a:lnTo>
                  <a:lnTo>
                    <a:pt x="216" y="26"/>
                  </a:lnTo>
                  <a:lnTo>
                    <a:pt x="213" y="26"/>
                  </a:lnTo>
                  <a:lnTo>
                    <a:pt x="213" y="29"/>
                  </a:lnTo>
                  <a:lnTo>
                    <a:pt x="211" y="29"/>
                  </a:lnTo>
                  <a:lnTo>
                    <a:pt x="211" y="31"/>
                  </a:lnTo>
                  <a:lnTo>
                    <a:pt x="209" y="31"/>
                  </a:lnTo>
                  <a:lnTo>
                    <a:pt x="206" y="31"/>
                  </a:lnTo>
                  <a:lnTo>
                    <a:pt x="204" y="31"/>
                  </a:lnTo>
                  <a:lnTo>
                    <a:pt x="204" y="29"/>
                  </a:lnTo>
                  <a:lnTo>
                    <a:pt x="201" y="29"/>
                  </a:lnTo>
                  <a:lnTo>
                    <a:pt x="201" y="31"/>
                  </a:lnTo>
                  <a:lnTo>
                    <a:pt x="197" y="33"/>
                  </a:lnTo>
                  <a:lnTo>
                    <a:pt x="194" y="36"/>
                  </a:lnTo>
                  <a:lnTo>
                    <a:pt x="192" y="38"/>
                  </a:lnTo>
                  <a:lnTo>
                    <a:pt x="192" y="40"/>
                  </a:lnTo>
                  <a:lnTo>
                    <a:pt x="190" y="43"/>
                  </a:lnTo>
                  <a:lnTo>
                    <a:pt x="187" y="40"/>
                  </a:lnTo>
                  <a:lnTo>
                    <a:pt x="190" y="38"/>
                  </a:lnTo>
                  <a:lnTo>
                    <a:pt x="192" y="36"/>
                  </a:lnTo>
                  <a:lnTo>
                    <a:pt x="192" y="33"/>
                  </a:lnTo>
                  <a:lnTo>
                    <a:pt x="197" y="31"/>
                  </a:lnTo>
                  <a:lnTo>
                    <a:pt x="194" y="24"/>
                  </a:lnTo>
                  <a:lnTo>
                    <a:pt x="187" y="24"/>
                  </a:lnTo>
                  <a:lnTo>
                    <a:pt x="187" y="29"/>
                  </a:lnTo>
                  <a:lnTo>
                    <a:pt x="180" y="31"/>
                  </a:lnTo>
                  <a:lnTo>
                    <a:pt x="178" y="31"/>
                  </a:lnTo>
                  <a:lnTo>
                    <a:pt x="175" y="31"/>
                  </a:lnTo>
                  <a:lnTo>
                    <a:pt x="173" y="31"/>
                  </a:lnTo>
                  <a:lnTo>
                    <a:pt x="178" y="29"/>
                  </a:lnTo>
                  <a:lnTo>
                    <a:pt x="183" y="26"/>
                  </a:lnTo>
                  <a:lnTo>
                    <a:pt x="183" y="24"/>
                  </a:lnTo>
                  <a:lnTo>
                    <a:pt x="173" y="24"/>
                  </a:lnTo>
                  <a:lnTo>
                    <a:pt x="171" y="24"/>
                  </a:lnTo>
                  <a:lnTo>
                    <a:pt x="164" y="26"/>
                  </a:lnTo>
                  <a:lnTo>
                    <a:pt x="154" y="29"/>
                  </a:lnTo>
                  <a:lnTo>
                    <a:pt x="152" y="29"/>
                  </a:lnTo>
                  <a:lnTo>
                    <a:pt x="152" y="26"/>
                  </a:lnTo>
                  <a:lnTo>
                    <a:pt x="154" y="26"/>
                  </a:lnTo>
                  <a:lnTo>
                    <a:pt x="161" y="24"/>
                  </a:lnTo>
                  <a:lnTo>
                    <a:pt x="159" y="21"/>
                  </a:lnTo>
                  <a:lnTo>
                    <a:pt x="161" y="21"/>
                  </a:lnTo>
                  <a:lnTo>
                    <a:pt x="164" y="21"/>
                  </a:lnTo>
                  <a:lnTo>
                    <a:pt x="173" y="21"/>
                  </a:lnTo>
                  <a:lnTo>
                    <a:pt x="175" y="21"/>
                  </a:lnTo>
                  <a:lnTo>
                    <a:pt x="185" y="21"/>
                  </a:lnTo>
                  <a:lnTo>
                    <a:pt x="190" y="19"/>
                  </a:lnTo>
                  <a:lnTo>
                    <a:pt x="192" y="21"/>
                  </a:lnTo>
                  <a:lnTo>
                    <a:pt x="197" y="19"/>
                  </a:lnTo>
                  <a:lnTo>
                    <a:pt x="197" y="17"/>
                  </a:lnTo>
                  <a:lnTo>
                    <a:pt x="199" y="17"/>
                  </a:lnTo>
                  <a:lnTo>
                    <a:pt x="197" y="14"/>
                  </a:lnTo>
                  <a:lnTo>
                    <a:pt x="192" y="12"/>
                  </a:lnTo>
                  <a:lnTo>
                    <a:pt x="187" y="12"/>
                  </a:lnTo>
                  <a:lnTo>
                    <a:pt x="190" y="12"/>
                  </a:lnTo>
                  <a:lnTo>
                    <a:pt x="187" y="12"/>
                  </a:lnTo>
                  <a:lnTo>
                    <a:pt x="183" y="14"/>
                  </a:lnTo>
                  <a:lnTo>
                    <a:pt x="183" y="12"/>
                  </a:lnTo>
                  <a:lnTo>
                    <a:pt x="185" y="12"/>
                  </a:lnTo>
                  <a:lnTo>
                    <a:pt x="185" y="10"/>
                  </a:lnTo>
                  <a:lnTo>
                    <a:pt x="183" y="7"/>
                  </a:lnTo>
                  <a:lnTo>
                    <a:pt x="178" y="7"/>
                  </a:lnTo>
                  <a:lnTo>
                    <a:pt x="178" y="10"/>
                  </a:lnTo>
                  <a:lnTo>
                    <a:pt x="168" y="10"/>
                  </a:lnTo>
                  <a:lnTo>
                    <a:pt x="166" y="7"/>
                  </a:lnTo>
                  <a:lnTo>
                    <a:pt x="161" y="7"/>
                  </a:lnTo>
                  <a:lnTo>
                    <a:pt x="156" y="10"/>
                  </a:lnTo>
                  <a:lnTo>
                    <a:pt x="156" y="12"/>
                  </a:lnTo>
                  <a:lnTo>
                    <a:pt x="149" y="12"/>
                  </a:lnTo>
                  <a:lnTo>
                    <a:pt x="147" y="14"/>
                  </a:lnTo>
                  <a:lnTo>
                    <a:pt x="147" y="12"/>
                  </a:lnTo>
                  <a:lnTo>
                    <a:pt x="145" y="12"/>
                  </a:lnTo>
                  <a:lnTo>
                    <a:pt x="142" y="14"/>
                  </a:lnTo>
                  <a:lnTo>
                    <a:pt x="142" y="12"/>
                  </a:lnTo>
                  <a:lnTo>
                    <a:pt x="147" y="10"/>
                  </a:lnTo>
                  <a:lnTo>
                    <a:pt x="152" y="10"/>
                  </a:lnTo>
                  <a:lnTo>
                    <a:pt x="149" y="10"/>
                  </a:lnTo>
                  <a:lnTo>
                    <a:pt x="152" y="10"/>
                  </a:lnTo>
                  <a:lnTo>
                    <a:pt x="154" y="10"/>
                  </a:lnTo>
                  <a:lnTo>
                    <a:pt x="159" y="7"/>
                  </a:lnTo>
                  <a:lnTo>
                    <a:pt x="164" y="7"/>
                  </a:lnTo>
                  <a:lnTo>
                    <a:pt x="171" y="7"/>
                  </a:lnTo>
                  <a:lnTo>
                    <a:pt x="178" y="7"/>
                  </a:lnTo>
                  <a:lnTo>
                    <a:pt x="183" y="5"/>
                  </a:lnTo>
                  <a:lnTo>
                    <a:pt x="180" y="5"/>
                  </a:lnTo>
                  <a:lnTo>
                    <a:pt x="171" y="2"/>
                  </a:lnTo>
                  <a:lnTo>
                    <a:pt x="168" y="2"/>
                  </a:lnTo>
                  <a:lnTo>
                    <a:pt x="166" y="2"/>
                  </a:lnTo>
                  <a:lnTo>
                    <a:pt x="168" y="2"/>
                  </a:lnTo>
                  <a:lnTo>
                    <a:pt x="168" y="0"/>
                  </a:lnTo>
                  <a:lnTo>
                    <a:pt x="166" y="0"/>
                  </a:lnTo>
                  <a:lnTo>
                    <a:pt x="164" y="0"/>
                  </a:lnTo>
                  <a:lnTo>
                    <a:pt x="161" y="0"/>
                  </a:lnTo>
                  <a:lnTo>
                    <a:pt x="159" y="0"/>
                  </a:lnTo>
                  <a:lnTo>
                    <a:pt x="154" y="0"/>
                  </a:lnTo>
                  <a:lnTo>
                    <a:pt x="152" y="0"/>
                  </a:lnTo>
                  <a:lnTo>
                    <a:pt x="147" y="0"/>
                  </a:lnTo>
                  <a:lnTo>
                    <a:pt x="145" y="0"/>
                  </a:lnTo>
                  <a:lnTo>
                    <a:pt x="142" y="0"/>
                  </a:lnTo>
                  <a:lnTo>
                    <a:pt x="140" y="2"/>
                  </a:lnTo>
                  <a:lnTo>
                    <a:pt x="138" y="0"/>
                  </a:lnTo>
                  <a:lnTo>
                    <a:pt x="135" y="0"/>
                  </a:lnTo>
                  <a:lnTo>
                    <a:pt x="138" y="2"/>
                  </a:lnTo>
                  <a:lnTo>
                    <a:pt x="138" y="5"/>
                  </a:lnTo>
                  <a:lnTo>
                    <a:pt x="133" y="2"/>
                  </a:lnTo>
                  <a:lnTo>
                    <a:pt x="130" y="2"/>
                  </a:lnTo>
                  <a:lnTo>
                    <a:pt x="128" y="2"/>
                  </a:lnTo>
                  <a:lnTo>
                    <a:pt x="130" y="5"/>
                  </a:lnTo>
                  <a:lnTo>
                    <a:pt x="128" y="7"/>
                  </a:lnTo>
                  <a:lnTo>
                    <a:pt x="130" y="7"/>
                  </a:lnTo>
                  <a:lnTo>
                    <a:pt x="135" y="7"/>
                  </a:lnTo>
                  <a:lnTo>
                    <a:pt x="133" y="7"/>
                  </a:lnTo>
                  <a:lnTo>
                    <a:pt x="130" y="10"/>
                  </a:lnTo>
                  <a:lnTo>
                    <a:pt x="135" y="10"/>
                  </a:lnTo>
                  <a:lnTo>
                    <a:pt x="133" y="10"/>
                  </a:lnTo>
                  <a:lnTo>
                    <a:pt x="130" y="10"/>
                  </a:lnTo>
                  <a:lnTo>
                    <a:pt x="128" y="12"/>
                  </a:lnTo>
                  <a:lnTo>
                    <a:pt x="130" y="12"/>
                  </a:lnTo>
                  <a:lnTo>
                    <a:pt x="130" y="14"/>
                  </a:lnTo>
                  <a:lnTo>
                    <a:pt x="128" y="12"/>
                  </a:lnTo>
                  <a:lnTo>
                    <a:pt x="126" y="10"/>
                  </a:lnTo>
                  <a:lnTo>
                    <a:pt x="123" y="12"/>
                  </a:lnTo>
                  <a:lnTo>
                    <a:pt x="121" y="10"/>
                  </a:lnTo>
                  <a:lnTo>
                    <a:pt x="119" y="10"/>
                  </a:lnTo>
                  <a:lnTo>
                    <a:pt x="119" y="7"/>
                  </a:lnTo>
                  <a:lnTo>
                    <a:pt x="114" y="7"/>
                  </a:lnTo>
                  <a:lnTo>
                    <a:pt x="111" y="7"/>
                  </a:lnTo>
                  <a:lnTo>
                    <a:pt x="109" y="7"/>
                  </a:lnTo>
                  <a:lnTo>
                    <a:pt x="114" y="7"/>
                  </a:lnTo>
                  <a:lnTo>
                    <a:pt x="114" y="10"/>
                  </a:lnTo>
                  <a:lnTo>
                    <a:pt x="111" y="10"/>
                  </a:lnTo>
                  <a:lnTo>
                    <a:pt x="109" y="7"/>
                  </a:lnTo>
                  <a:lnTo>
                    <a:pt x="104" y="7"/>
                  </a:lnTo>
                  <a:lnTo>
                    <a:pt x="104" y="10"/>
                  </a:lnTo>
                  <a:lnTo>
                    <a:pt x="107" y="10"/>
                  </a:lnTo>
                  <a:lnTo>
                    <a:pt x="109" y="10"/>
                  </a:lnTo>
                  <a:lnTo>
                    <a:pt x="109" y="12"/>
                  </a:lnTo>
                  <a:lnTo>
                    <a:pt x="107" y="12"/>
                  </a:lnTo>
                  <a:lnTo>
                    <a:pt x="114" y="12"/>
                  </a:lnTo>
                  <a:lnTo>
                    <a:pt x="121" y="14"/>
                  </a:lnTo>
                  <a:lnTo>
                    <a:pt x="123" y="14"/>
                  </a:lnTo>
                  <a:lnTo>
                    <a:pt x="126" y="17"/>
                  </a:lnTo>
                  <a:lnTo>
                    <a:pt x="126" y="19"/>
                  </a:lnTo>
                  <a:lnTo>
                    <a:pt x="123" y="19"/>
                  </a:lnTo>
                  <a:lnTo>
                    <a:pt x="123" y="17"/>
                  </a:lnTo>
                  <a:lnTo>
                    <a:pt x="121" y="14"/>
                  </a:lnTo>
                  <a:lnTo>
                    <a:pt x="119" y="14"/>
                  </a:lnTo>
                  <a:lnTo>
                    <a:pt x="119" y="17"/>
                  </a:lnTo>
                  <a:lnTo>
                    <a:pt x="116" y="17"/>
                  </a:lnTo>
                  <a:lnTo>
                    <a:pt x="116" y="14"/>
                  </a:lnTo>
                  <a:lnTo>
                    <a:pt x="109" y="14"/>
                  </a:lnTo>
                  <a:lnTo>
                    <a:pt x="104" y="14"/>
                  </a:lnTo>
                  <a:lnTo>
                    <a:pt x="102" y="14"/>
                  </a:lnTo>
                  <a:lnTo>
                    <a:pt x="104" y="14"/>
                  </a:lnTo>
                  <a:lnTo>
                    <a:pt x="111" y="19"/>
                  </a:lnTo>
                  <a:lnTo>
                    <a:pt x="109" y="19"/>
                  </a:lnTo>
                  <a:lnTo>
                    <a:pt x="116" y="21"/>
                  </a:lnTo>
                  <a:lnTo>
                    <a:pt x="114" y="21"/>
                  </a:lnTo>
                  <a:lnTo>
                    <a:pt x="111" y="21"/>
                  </a:lnTo>
                  <a:lnTo>
                    <a:pt x="107" y="21"/>
                  </a:lnTo>
                  <a:lnTo>
                    <a:pt x="107" y="24"/>
                  </a:lnTo>
                  <a:lnTo>
                    <a:pt x="107" y="26"/>
                  </a:lnTo>
                  <a:lnTo>
                    <a:pt x="109" y="26"/>
                  </a:lnTo>
                  <a:lnTo>
                    <a:pt x="109" y="29"/>
                  </a:lnTo>
                  <a:lnTo>
                    <a:pt x="107" y="29"/>
                  </a:lnTo>
                  <a:lnTo>
                    <a:pt x="102" y="24"/>
                  </a:lnTo>
                  <a:lnTo>
                    <a:pt x="100" y="21"/>
                  </a:lnTo>
                  <a:lnTo>
                    <a:pt x="95" y="21"/>
                  </a:lnTo>
                  <a:lnTo>
                    <a:pt x="93" y="19"/>
                  </a:lnTo>
                  <a:lnTo>
                    <a:pt x="90" y="19"/>
                  </a:lnTo>
                  <a:lnTo>
                    <a:pt x="88" y="17"/>
                  </a:lnTo>
                  <a:lnTo>
                    <a:pt x="83" y="17"/>
                  </a:lnTo>
                  <a:lnTo>
                    <a:pt x="83" y="19"/>
                  </a:lnTo>
                  <a:lnTo>
                    <a:pt x="85" y="19"/>
                  </a:lnTo>
                  <a:lnTo>
                    <a:pt x="83" y="21"/>
                  </a:lnTo>
                  <a:lnTo>
                    <a:pt x="88" y="24"/>
                  </a:lnTo>
                  <a:lnTo>
                    <a:pt x="90" y="26"/>
                  </a:lnTo>
                  <a:lnTo>
                    <a:pt x="83" y="26"/>
                  </a:lnTo>
                  <a:lnTo>
                    <a:pt x="90" y="29"/>
                  </a:lnTo>
                  <a:lnTo>
                    <a:pt x="88" y="29"/>
                  </a:lnTo>
                  <a:lnTo>
                    <a:pt x="81" y="26"/>
                  </a:lnTo>
                  <a:lnTo>
                    <a:pt x="76" y="24"/>
                  </a:lnTo>
                  <a:lnTo>
                    <a:pt x="76" y="26"/>
                  </a:lnTo>
                  <a:lnTo>
                    <a:pt x="74" y="29"/>
                  </a:lnTo>
                  <a:lnTo>
                    <a:pt x="74" y="31"/>
                  </a:lnTo>
                  <a:lnTo>
                    <a:pt x="74" y="29"/>
                  </a:lnTo>
                  <a:lnTo>
                    <a:pt x="74" y="24"/>
                  </a:lnTo>
                  <a:lnTo>
                    <a:pt x="71" y="19"/>
                  </a:lnTo>
                  <a:lnTo>
                    <a:pt x="66" y="19"/>
                  </a:lnTo>
                  <a:lnTo>
                    <a:pt x="66" y="21"/>
                  </a:lnTo>
                  <a:lnTo>
                    <a:pt x="64" y="21"/>
                  </a:lnTo>
                  <a:lnTo>
                    <a:pt x="62" y="21"/>
                  </a:lnTo>
                  <a:lnTo>
                    <a:pt x="59" y="21"/>
                  </a:lnTo>
                  <a:lnTo>
                    <a:pt x="52" y="24"/>
                  </a:lnTo>
                  <a:lnTo>
                    <a:pt x="55" y="26"/>
                  </a:lnTo>
                  <a:lnTo>
                    <a:pt x="59" y="29"/>
                  </a:lnTo>
                  <a:lnTo>
                    <a:pt x="59" y="31"/>
                  </a:lnTo>
                  <a:lnTo>
                    <a:pt x="52" y="29"/>
                  </a:lnTo>
                  <a:lnTo>
                    <a:pt x="52" y="26"/>
                  </a:lnTo>
                  <a:lnTo>
                    <a:pt x="48" y="26"/>
                  </a:lnTo>
                  <a:lnTo>
                    <a:pt x="43" y="26"/>
                  </a:lnTo>
                  <a:lnTo>
                    <a:pt x="43" y="29"/>
                  </a:lnTo>
                  <a:lnTo>
                    <a:pt x="45" y="29"/>
                  </a:lnTo>
                  <a:lnTo>
                    <a:pt x="48" y="31"/>
                  </a:lnTo>
                  <a:lnTo>
                    <a:pt x="45" y="31"/>
                  </a:lnTo>
                  <a:lnTo>
                    <a:pt x="45" y="33"/>
                  </a:lnTo>
                  <a:lnTo>
                    <a:pt x="45" y="36"/>
                  </a:lnTo>
                  <a:lnTo>
                    <a:pt x="43" y="36"/>
                  </a:lnTo>
                  <a:lnTo>
                    <a:pt x="40" y="36"/>
                  </a:lnTo>
                  <a:lnTo>
                    <a:pt x="38" y="36"/>
                  </a:lnTo>
                  <a:lnTo>
                    <a:pt x="38" y="38"/>
                  </a:lnTo>
                  <a:lnTo>
                    <a:pt x="36" y="36"/>
                  </a:lnTo>
                  <a:lnTo>
                    <a:pt x="29" y="40"/>
                  </a:lnTo>
                  <a:lnTo>
                    <a:pt x="26" y="43"/>
                  </a:lnTo>
                  <a:lnTo>
                    <a:pt x="21" y="43"/>
                  </a:lnTo>
                  <a:lnTo>
                    <a:pt x="21" y="45"/>
                  </a:lnTo>
                  <a:lnTo>
                    <a:pt x="24" y="47"/>
                  </a:lnTo>
                  <a:lnTo>
                    <a:pt x="29" y="47"/>
                  </a:lnTo>
                  <a:lnTo>
                    <a:pt x="31" y="47"/>
                  </a:lnTo>
                  <a:lnTo>
                    <a:pt x="33" y="47"/>
                  </a:lnTo>
                  <a:lnTo>
                    <a:pt x="36" y="47"/>
                  </a:lnTo>
                  <a:lnTo>
                    <a:pt x="33" y="47"/>
                  </a:lnTo>
                  <a:lnTo>
                    <a:pt x="33" y="50"/>
                  </a:lnTo>
                  <a:lnTo>
                    <a:pt x="36" y="50"/>
                  </a:lnTo>
                  <a:lnTo>
                    <a:pt x="31" y="50"/>
                  </a:lnTo>
                  <a:lnTo>
                    <a:pt x="33" y="52"/>
                  </a:lnTo>
                  <a:lnTo>
                    <a:pt x="26" y="57"/>
                  </a:lnTo>
                  <a:lnTo>
                    <a:pt x="19" y="57"/>
                  </a:lnTo>
                  <a:lnTo>
                    <a:pt x="19" y="59"/>
                  </a:lnTo>
                  <a:lnTo>
                    <a:pt x="14" y="59"/>
                  </a:lnTo>
                  <a:lnTo>
                    <a:pt x="17" y="59"/>
                  </a:lnTo>
                  <a:lnTo>
                    <a:pt x="12" y="59"/>
                  </a:lnTo>
                  <a:lnTo>
                    <a:pt x="10" y="62"/>
                  </a:lnTo>
                  <a:lnTo>
                    <a:pt x="7" y="62"/>
                  </a:lnTo>
                  <a:lnTo>
                    <a:pt x="5" y="62"/>
                  </a:lnTo>
                  <a:lnTo>
                    <a:pt x="3" y="62"/>
                  </a:lnTo>
                  <a:lnTo>
                    <a:pt x="3" y="64"/>
                  </a:lnTo>
                  <a:lnTo>
                    <a:pt x="0" y="64"/>
                  </a:lnTo>
                  <a:lnTo>
                    <a:pt x="3" y="64"/>
                  </a:lnTo>
                  <a:lnTo>
                    <a:pt x="0" y="66"/>
                  </a:lnTo>
                  <a:lnTo>
                    <a:pt x="5" y="69"/>
                  </a:lnTo>
                  <a:lnTo>
                    <a:pt x="7" y="69"/>
                  </a:lnTo>
                  <a:lnTo>
                    <a:pt x="10" y="69"/>
                  </a:lnTo>
                  <a:lnTo>
                    <a:pt x="10" y="71"/>
                  </a:lnTo>
                  <a:lnTo>
                    <a:pt x="12" y="71"/>
                  </a:lnTo>
                  <a:lnTo>
                    <a:pt x="17" y="71"/>
                  </a:lnTo>
                  <a:lnTo>
                    <a:pt x="19" y="71"/>
                  </a:lnTo>
                  <a:lnTo>
                    <a:pt x="21" y="71"/>
                  </a:lnTo>
                  <a:lnTo>
                    <a:pt x="24" y="71"/>
                  </a:lnTo>
                  <a:lnTo>
                    <a:pt x="26" y="71"/>
                  </a:lnTo>
                  <a:lnTo>
                    <a:pt x="29" y="71"/>
                  </a:lnTo>
                  <a:lnTo>
                    <a:pt x="26" y="73"/>
                  </a:lnTo>
                  <a:lnTo>
                    <a:pt x="24" y="73"/>
                  </a:lnTo>
                  <a:lnTo>
                    <a:pt x="21" y="73"/>
                  </a:lnTo>
                  <a:lnTo>
                    <a:pt x="17" y="73"/>
                  </a:lnTo>
                  <a:lnTo>
                    <a:pt x="21" y="73"/>
                  </a:lnTo>
                  <a:lnTo>
                    <a:pt x="26" y="73"/>
                  </a:lnTo>
                  <a:lnTo>
                    <a:pt x="26" y="76"/>
                  </a:lnTo>
                  <a:lnTo>
                    <a:pt x="24" y="76"/>
                  </a:lnTo>
                  <a:lnTo>
                    <a:pt x="21" y="73"/>
                  </a:lnTo>
                  <a:lnTo>
                    <a:pt x="19" y="76"/>
                  </a:lnTo>
                  <a:lnTo>
                    <a:pt x="17" y="76"/>
                  </a:lnTo>
                  <a:lnTo>
                    <a:pt x="14" y="73"/>
                  </a:lnTo>
                  <a:lnTo>
                    <a:pt x="12" y="73"/>
                  </a:lnTo>
                  <a:lnTo>
                    <a:pt x="7" y="76"/>
                  </a:lnTo>
                  <a:lnTo>
                    <a:pt x="10" y="78"/>
                  </a:lnTo>
                  <a:lnTo>
                    <a:pt x="12" y="78"/>
                  </a:lnTo>
                  <a:lnTo>
                    <a:pt x="12" y="76"/>
                  </a:lnTo>
                  <a:lnTo>
                    <a:pt x="14" y="76"/>
                  </a:lnTo>
                  <a:lnTo>
                    <a:pt x="14" y="78"/>
                  </a:lnTo>
                  <a:lnTo>
                    <a:pt x="19" y="78"/>
                  </a:lnTo>
                  <a:lnTo>
                    <a:pt x="19" y="81"/>
                  </a:lnTo>
                  <a:lnTo>
                    <a:pt x="17" y="81"/>
                  </a:lnTo>
                  <a:lnTo>
                    <a:pt x="14" y="81"/>
                  </a:lnTo>
                  <a:lnTo>
                    <a:pt x="17" y="83"/>
                  </a:lnTo>
                  <a:lnTo>
                    <a:pt x="21" y="83"/>
                  </a:lnTo>
                  <a:lnTo>
                    <a:pt x="24" y="85"/>
                  </a:lnTo>
                  <a:lnTo>
                    <a:pt x="26" y="85"/>
                  </a:lnTo>
                  <a:lnTo>
                    <a:pt x="26" y="83"/>
                  </a:lnTo>
                  <a:lnTo>
                    <a:pt x="24" y="83"/>
                  </a:lnTo>
                  <a:lnTo>
                    <a:pt x="26" y="83"/>
                  </a:lnTo>
                  <a:lnTo>
                    <a:pt x="29" y="83"/>
                  </a:lnTo>
                  <a:lnTo>
                    <a:pt x="31" y="83"/>
                  </a:lnTo>
                  <a:lnTo>
                    <a:pt x="33" y="83"/>
                  </a:lnTo>
                  <a:lnTo>
                    <a:pt x="33" y="81"/>
                  </a:lnTo>
                  <a:lnTo>
                    <a:pt x="36" y="81"/>
                  </a:lnTo>
                  <a:lnTo>
                    <a:pt x="36" y="83"/>
                  </a:lnTo>
                  <a:lnTo>
                    <a:pt x="38" y="83"/>
                  </a:lnTo>
                  <a:lnTo>
                    <a:pt x="38" y="81"/>
                  </a:lnTo>
                  <a:lnTo>
                    <a:pt x="40" y="81"/>
                  </a:lnTo>
                  <a:lnTo>
                    <a:pt x="40" y="83"/>
                  </a:lnTo>
                  <a:lnTo>
                    <a:pt x="43" y="83"/>
                  </a:lnTo>
                  <a:lnTo>
                    <a:pt x="48" y="83"/>
                  </a:lnTo>
                  <a:lnTo>
                    <a:pt x="45" y="83"/>
                  </a:lnTo>
                  <a:lnTo>
                    <a:pt x="48" y="85"/>
                  </a:lnTo>
                  <a:lnTo>
                    <a:pt x="50" y="83"/>
                  </a:lnTo>
                  <a:lnTo>
                    <a:pt x="50" y="85"/>
                  </a:lnTo>
                  <a:lnTo>
                    <a:pt x="52" y="85"/>
                  </a:lnTo>
                  <a:lnTo>
                    <a:pt x="57" y="85"/>
                  </a:lnTo>
                  <a:lnTo>
                    <a:pt x="55" y="88"/>
                  </a:lnTo>
                  <a:lnTo>
                    <a:pt x="57" y="90"/>
                  </a:lnTo>
                  <a:lnTo>
                    <a:pt x="62" y="95"/>
                  </a:lnTo>
                  <a:lnTo>
                    <a:pt x="64" y="95"/>
                  </a:lnTo>
                  <a:lnTo>
                    <a:pt x="66" y="97"/>
                  </a:lnTo>
                  <a:lnTo>
                    <a:pt x="64" y="97"/>
                  </a:lnTo>
                  <a:lnTo>
                    <a:pt x="64" y="102"/>
                  </a:lnTo>
                  <a:lnTo>
                    <a:pt x="66" y="102"/>
                  </a:lnTo>
                  <a:lnTo>
                    <a:pt x="66" y="104"/>
                  </a:lnTo>
                  <a:lnTo>
                    <a:pt x="69" y="107"/>
                  </a:lnTo>
                  <a:lnTo>
                    <a:pt x="69" y="109"/>
                  </a:lnTo>
                  <a:lnTo>
                    <a:pt x="71" y="111"/>
                  </a:lnTo>
                  <a:lnTo>
                    <a:pt x="71" y="114"/>
                  </a:lnTo>
                  <a:lnTo>
                    <a:pt x="69" y="114"/>
                  </a:lnTo>
                  <a:lnTo>
                    <a:pt x="69" y="116"/>
                  </a:lnTo>
                  <a:lnTo>
                    <a:pt x="69" y="118"/>
                  </a:lnTo>
                  <a:lnTo>
                    <a:pt x="71" y="121"/>
                  </a:lnTo>
                  <a:lnTo>
                    <a:pt x="66" y="121"/>
                  </a:lnTo>
                  <a:lnTo>
                    <a:pt x="69" y="123"/>
                  </a:lnTo>
                  <a:lnTo>
                    <a:pt x="74" y="123"/>
                  </a:lnTo>
                  <a:lnTo>
                    <a:pt x="74" y="121"/>
                  </a:lnTo>
                  <a:lnTo>
                    <a:pt x="76" y="121"/>
                  </a:lnTo>
                  <a:lnTo>
                    <a:pt x="76" y="118"/>
                  </a:lnTo>
                  <a:lnTo>
                    <a:pt x="78" y="121"/>
                  </a:lnTo>
                  <a:lnTo>
                    <a:pt x="81" y="121"/>
                  </a:lnTo>
                  <a:lnTo>
                    <a:pt x="78" y="123"/>
                  </a:lnTo>
                  <a:lnTo>
                    <a:pt x="83" y="126"/>
                  </a:lnTo>
                  <a:lnTo>
                    <a:pt x="85" y="126"/>
                  </a:lnTo>
                  <a:lnTo>
                    <a:pt x="83" y="128"/>
                  </a:lnTo>
                  <a:lnTo>
                    <a:pt x="85" y="128"/>
                  </a:lnTo>
                  <a:lnTo>
                    <a:pt x="85" y="130"/>
                  </a:lnTo>
                  <a:lnTo>
                    <a:pt x="88" y="130"/>
                  </a:lnTo>
                  <a:lnTo>
                    <a:pt x="85" y="133"/>
                  </a:lnTo>
                  <a:lnTo>
                    <a:pt x="81" y="130"/>
                  </a:lnTo>
                  <a:lnTo>
                    <a:pt x="78" y="130"/>
                  </a:lnTo>
                  <a:lnTo>
                    <a:pt x="76" y="128"/>
                  </a:lnTo>
                  <a:lnTo>
                    <a:pt x="74" y="128"/>
                  </a:lnTo>
                  <a:lnTo>
                    <a:pt x="71" y="128"/>
                  </a:lnTo>
                  <a:lnTo>
                    <a:pt x="74" y="130"/>
                  </a:lnTo>
                  <a:lnTo>
                    <a:pt x="76" y="133"/>
                  </a:lnTo>
                  <a:lnTo>
                    <a:pt x="81" y="135"/>
                  </a:lnTo>
                  <a:lnTo>
                    <a:pt x="85" y="135"/>
                  </a:lnTo>
                  <a:lnTo>
                    <a:pt x="88" y="135"/>
                  </a:lnTo>
                  <a:lnTo>
                    <a:pt x="88" y="137"/>
                  </a:lnTo>
                  <a:lnTo>
                    <a:pt x="85" y="140"/>
                  </a:lnTo>
                  <a:lnTo>
                    <a:pt x="85" y="142"/>
                  </a:lnTo>
                  <a:lnTo>
                    <a:pt x="85" y="144"/>
                  </a:lnTo>
                  <a:lnTo>
                    <a:pt x="83" y="144"/>
                  </a:lnTo>
                  <a:lnTo>
                    <a:pt x="81" y="144"/>
                  </a:lnTo>
                  <a:lnTo>
                    <a:pt x="78" y="147"/>
                  </a:lnTo>
                  <a:lnTo>
                    <a:pt x="81" y="147"/>
                  </a:lnTo>
                  <a:lnTo>
                    <a:pt x="85" y="147"/>
                  </a:lnTo>
                  <a:lnTo>
                    <a:pt x="88" y="147"/>
                  </a:lnTo>
                  <a:lnTo>
                    <a:pt x="88" y="149"/>
                  </a:lnTo>
                  <a:lnTo>
                    <a:pt x="83" y="147"/>
                  </a:lnTo>
                  <a:lnTo>
                    <a:pt x="78" y="147"/>
                  </a:lnTo>
                  <a:lnTo>
                    <a:pt x="76" y="149"/>
                  </a:lnTo>
                  <a:lnTo>
                    <a:pt x="76" y="152"/>
                  </a:lnTo>
                  <a:lnTo>
                    <a:pt x="81" y="149"/>
                  </a:lnTo>
                  <a:lnTo>
                    <a:pt x="85" y="149"/>
                  </a:lnTo>
                  <a:lnTo>
                    <a:pt x="88" y="152"/>
                  </a:lnTo>
                  <a:lnTo>
                    <a:pt x="85" y="152"/>
                  </a:lnTo>
                  <a:lnTo>
                    <a:pt x="83" y="152"/>
                  </a:lnTo>
                  <a:lnTo>
                    <a:pt x="81" y="149"/>
                  </a:lnTo>
                  <a:lnTo>
                    <a:pt x="76" y="152"/>
                  </a:lnTo>
                  <a:lnTo>
                    <a:pt x="74" y="156"/>
                  </a:lnTo>
                  <a:lnTo>
                    <a:pt x="76" y="156"/>
                  </a:lnTo>
                  <a:lnTo>
                    <a:pt x="81" y="156"/>
                  </a:lnTo>
                  <a:lnTo>
                    <a:pt x="78" y="159"/>
                  </a:lnTo>
                  <a:lnTo>
                    <a:pt x="76" y="159"/>
                  </a:lnTo>
                  <a:lnTo>
                    <a:pt x="76" y="161"/>
                  </a:lnTo>
                  <a:lnTo>
                    <a:pt x="78" y="163"/>
                  </a:lnTo>
                  <a:lnTo>
                    <a:pt x="81" y="166"/>
                  </a:lnTo>
                  <a:lnTo>
                    <a:pt x="81" y="168"/>
                  </a:lnTo>
                  <a:lnTo>
                    <a:pt x="78" y="168"/>
                  </a:lnTo>
                  <a:lnTo>
                    <a:pt x="81" y="171"/>
                  </a:lnTo>
                  <a:lnTo>
                    <a:pt x="81" y="173"/>
                  </a:lnTo>
                  <a:lnTo>
                    <a:pt x="81" y="178"/>
                  </a:lnTo>
                  <a:lnTo>
                    <a:pt x="81" y="180"/>
                  </a:lnTo>
                  <a:lnTo>
                    <a:pt x="83" y="182"/>
                  </a:lnTo>
                  <a:lnTo>
                    <a:pt x="85" y="178"/>
                  </a:lnTo>
                  <a:lnTo>
                    <a:pt x="85" y="175"/>
                  </a:lnTo>
                  <a:lnTo>
                    <a:pt x="90" y="178"/>
                  </a:lnTo>
                  <a:lnTo>
                    <a:pt x="90" y="180"/>
                  </a:lnTo>
                  <a:lnTo>
                    <a:pt x="88" y="180"/>
                  </a:lnTo>
                  <a:lnTo>
                    <a:pt x="88" y="182"/>
                  </a:lnTo>
                  <a:lnTo>
                    <a:pt x="88" y="185"/>
                  </a:lnTo>
                  <a:lnTo>
                    <a:pt x="83" y="185"/>
                  </a:lnTo>
                  <a:lnTo>
                    <a:pt x="83" y="187"/>
                  </a:lnTo>
                  <a:lnTo>
                    <a:pt x="85" y="189"/>
                  </a:lnTo>
                  <a:lnTo>
                    <a:pt x="88" y="192"/>
                  </a:lnTo>
                  <a:lnTo>
                    <a:pt x="88" y="194"/>
                  </a:lnTo>
                  <a:lnTo>
                    <a:pt x="88" y="197"/>
                  </a:lnTo>
                  <a:lnTo>
                    <a:pt x="88" y="199"/>
                  </a:lnTo>
                  <a:lnTo>
                    <a:pt x="90" y="199"/>
                  </a:lnTo>
                  <a:lnTo>
                    <a:pt x="90" y="201"/>
                  </a:lnTo>
                  <a:lnTo>
                    <a:pt x="93" y="206"/>
                  </a:lnTo>
                  <a:lnTo>
                    <a:pt x="95" y="206"/>
                  </a:lnTo>
                  <a:lnTo>
                    <a:pt x="95" y="208"/>
                  </a:lnTo>
                  <a:lnTo>
                    <a:pt x="97" y="211"/>
                  </a:lnTo>
                  <a:lnTo>
                    <a:pt x="97" y="213"/>
                  </a:lnTo>
                  <a:lnTo>
                    <a:pt x="100" y="211"/>
                  </a:lnTo>
                  <a:lnTo>
                    <a:pt x="104" y="211"/>
                  </a:lnTo>
                  <a:lnTo>
                    <a:pt x="107" y="213"/>
                  </a:lnTo>
                  <a:lnTo>
                    <a:pt x="109" y="216"/>
                  </a:lnTo>
                  <a:lnTo>
                    <a:pt x="109" y="218"/>
                  </a:lnTo>
                  <a:lnTo>
                    <a:pt x="109" y="220"/>
                  </a:lnTo>
                  <a:lnTo>
                    <a:pt x="111" y="220"/>
                  </a:lnTo>
                  <a:lnTo>
                    <a:pt x="114" y="220"/>
                  </a:lnTo>
                  <a:lnTo>
                    <a:pt x="116" y="218"/>
                  </a:lnTo>
                  <a:lnTo>
                    <a:pt x="114" y="216"/>
                  </a:lnTo>
                  <a:lnTo>
                    <a:pt x="116" y="216"/>
                  </a:lnTo>
                  <a:lnTo>
                    <a:pt x="116" y="213"/>
                  </a:lnTo>
                  <a:lnTo>
                    <a:pt x="116" y="211"/>
                  </a:lnTo>
                  <a:lnTo>
                    <a:pt x="116" y="208"/>
                  </a:lnTo>
                  <a:lnTo>
                    <a:pt x="119" y="208"/>
                  </a:lnTo>
                  <a:lnTo>
                    <a:pt x="121" y="204"/>
                  </a:lnTo>
                  <a:lnTo>
                    <a:pt x="119" y="201"/>
                  </a:lnTo>
                  <a:lnTo>
                    <a:pt x="119" y="197"/>
                  </a:lnTo>
                  <a:lnTo>
                    <a:pt x="119" y="194"/>
                  </a:lnTo>
                  <a:lnTo>
                    <a:pt x="121" y="194"/>
                  </a:lnTo>
                  <a:lnTo>
                    <a:pt x="121" y="189"/>
                  </a:lnTo>
                  <a:lnTo>
                    <a:pt x="123" y="189"/>
                  </a:lnTo>
                  <a:lnTo>
                    <a:pt x="121" y="187"/>
                  </a:lnTo>
                  <a:lnTo>
                    <a:pt x="126" y="187"/>
                  </a:lnTo>
                  <a:lnTo>
                    <a:pt x="126" y="182"/>
                  </a:lnTo>
                  <a:lnTo>
                    <a:pt x="121" y="182"/>
                  </a:lnTo>
                  <a:lnTo>
                    <a:pt x="121" y="180"/>
                  </a:lnTo>
                  <a:lnTo>
                    <a:pt x="123" y="180"/>
                  </a:lnTo>
                  <a:lnTo>
                    <a:pt x="126" y="178"/>
                  </a:lnTo>
                  <a:lnTo>
                    <a:pt x="123" y="175"/>
                  </a:lnTo>
                  <a:lnTo>
                    <a:pt x="123" y="173"/>
                  </a:lnTo>
                  <a:lnTo>
                    <a:pt x="128" y="173"/>
                  </a:lnTo>
                  <a:lnTo>
                    <a:pt x="128" y="171"/>
                  </a:lnTo>
                  <a:lnTo>
                    <a:pt x="126" y="168"/>
                  </a:lnTo>
                  <a:lnTo>
                    <a:pt x="135" y="166"/>
                  </a:lnTo>
                  <a:lnTo>
                    <a:pt x="135" y="161"/>
                  </a:lnTo>
                  <a:lnTo>
                    <a:pt x="135" y="159"/>
                  </a:lnTo>
                  <a:lnTo>
                    <a:pt x="138" y="159"/>
                  </a:lnTo>
                  <a:lnTo>
                    <a:pt x="138" y="163"/>
                  </a:lnTo>
                  <a:lnTo>
                    <a:pt x="140" y="163"/>
                  </a:lnTo>
                  <a:lnTo>
                    <a:pt x="142" y="163"/>
                  </a:lnTo>
                  <a:lnTo>
                    <a:pt x="145" y="163"/>
                  </a:lnTo>
                  <a:lnTo>
                    <a:pt x="145" y="159"/>
                  </a:lnTo>
                  <a:lnTo>
                    <a:pt x="147" y="161"/>
                  </a:lnTo>
                  <a:lnTo>
                    <a:pt x="152" y="156"/>
                  </a:lnTo>
                  <a:lnTo>
                    <a:pt x="152" y="152"/>
                  </a:lnTo>
                  <a:lnTo>
                    <a:pt x="154" y="149"/>
                  </a:lnTo>
                  <a:lnTo>
                    <a:pt x="159" y="149"/>
                  </a:lnTo>
                  <a:lnTo>
                    <a:pt x="159" y="147"/>
                  </a:lnTo>
                  <a:lnTo>
                    <a:pt x="156" y="144"/>
                  </a:lnTo>
                  <a:lnTo>
                    <a:pt x="154" y="144"/>
                  </a:lnTo>
                  <a:lnTo>
                    <a:pt x="156" y="144"/>
                  </a:lnTo>
                  <a:lnTo>
                    <a:pt x="161" y="147"/>
                  </a:lnTo>
                  <a:lnTo>
                    <a:pt x="164" y="147"/>
                  </a:lnTo>
                  <a:lnTo>
                    <a:pt x="166" y="147"/>
                  </a:lnTo>
                  <a:lnTo>
                    <a:pt x="166" y="144"/>
                  </a:lnTo>
                  <a:lnTo>
                    <a:pt x="168" y="147"/>
                  </a:lnTo>
                  <a:lnTo>
                    <a:pt x="171" y="147"/>
                  </a:lnTo>
                  <a:lnTo>
                    <a:pt x="173" y="144"/>
                  </a:lnTo>
                  <a:lnTo>
                    <a:pt x="175" y="144"/>
                  </a:lnTo>
                  <a:lnTo>
                    <a:pt x="178" y="142"/>
                  </a:lnTo>
                  <a:lnTo>
                    <a:pt x="183" y="142"/>
                  </a:lnTo>
                  <a:lnTo>
                    <a:pt x="183" y="140"/>
                  </a:lnTo>
                  <a:lnTo>
                    <a:pt x="185" y="140"/>
                  </a:lnTo>
                  <a:lnTo>
                    <a:pt x="187" y="140"/>
                  </a:lnTo>
                  <a:lnTo>
                    <a:pt x="190" y="137"/>
                  </a:lnTo>
                </a:path>
              </a:pathLst>
            </a:custGeom>
            <a:noFill/>
            <a:ln w="9525">
              <a:noFill/>
              <a:miter lim="800000"/>
              <a:headEnd/>
              <a:tailEnd/>
            </a:ln>
          </p:spPr>
          <p:txBody>
            <a:bodyPr/>
            <a:lstStyle/>
            <a:p>
              <a:endParaRPr lang="zh-CN" altLang="en-US">
                <a:latin typeface="Calibri" pitchFamily="34" charset="0"/>
              </a:endParaRPr>
            </a:p>
          </p:txBody>
        </p:sp>
        <p:sp>
          <p:nvSpPr>
            <p:cNvPr id="136613" name="Rectangle 1201"/>
            <p:cNvSpPr>
              <a:spLocks noChangeArrowheads="1"/>
            </p:cNvSpPr>
            <p:nvPr/>
          </p:nvSpPr>
          <p:spPr bwMode="auto">
            <a:xfrm>
              <a:off x="1256622" y="3400538"/>
              <a:ext cx="1588" cy="4763"/>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614" name="Rectangle 1202"/>
            <p:cNvSpPr>
              <a:spLocks noChangeArrowheads="1"/>
            </p:cNvSpPr>
            <p:nvPr/>
          </p:nvSpPr>
          <p:spPr bwMode="auto">
            <a:xfrm>
              <a:off x="1264559" y="3419588"/>
              <a:ext cx="3175" cy="4763"/>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615" name="Freeform 1203"/>
            <p:cNvSpPr>
              <a:spLocks/>
            </p:cNvSpPr>
            <p:nvPr/>
          </p:nvSpPr>
          <p:spPr bwMode="auto">
            <a:xfrm>
              <a:off x="1270909" y="3419588"/>
              <a:ext cx="4763" cy="4763"/>
            </a:xfrm>
            <a:custGeom>
              <a:avLst/>
              <a:gdLst>
                <a:gd name="T0" fmla="*/ 0 w 3"/>
                <a:gd name="T1" fmla="*/ 0 h 3"/>
                <a:gd name="T2" fmla="*/ 0 w 3"/>
                <a:gd name="T3" fmla="*/ 0 h 3"/>
                <a:gd name="T4" fmla="*/ 0 w 3"/>
                <a:gd name="T5" fmla="*/ 4763 h 3"/>
                <a:gd name="T6" fmla="*/ 4763 w 3"/>
                <a:gd name="T7" fmla="*/ 0 h 3"/>
                <a:gd name="T8" fmla="*/ 0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0" y="0"/>
                  </a:moveTo>
                  <a:lnTo>
                    <a:pt x="0" y="0"/>
                  </a:lnTo>
                  <a:lnTo>
                    <a:pt x="0" y="3"/>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16" name="Freeform 1204"/>
            <p:cNvSpPr>
              <a:spLocks/>
            </p:cNvSpPr>
            <p:nvPr/>
          </p:nvSpPr>
          <p:spPr bwMode="auto">
            <a:xfrm>
              <a:off x="1259797" y="3435463"/>
              <a:ext cx="15875" cy="11113"/>
            </a:xfrm>
            <a:custGeom>
              <a:avLst/>
              <a:gdLst>
                <a:gd name="T0" fmla="*/ 0 w 10"/>
                <a:gd name="T1" fmla="*/ 6350 h 7"/>
                <a:gd name="T2" fmla="*/ 4762 w 10"/>
                <a:gd name="T3" fmla="*/ 6350 h 7"/>
                <a:gd name="T4" fmla="*/ 7938 w 10"/>
                <a:gd name="T5" fmla="*/ 11113 h 7"/>
                <a:gd name="T6" fmla="*/ 11112 w 10"/>
                <a:gd name="T7" fmla="*/ 11113 h 7"/>
                <a:gd name="T8" fmla="*/ 15875 w 10"/>
                <a:gd name="T9" fmla="*/ 6350 h 7"/>
                <a:gd name="T10" fmla="*/ 15875 w 10"/>
                <a:gd name="T11" fmla="*/ 6350 h 7"/>
                <a:gd name="T12" fmla="*/ 11112 w 10"/>
                <a:gd name="T13" fmla="*/ 0 h 7"/>
                <a:gd name="T14" fmla="*/ 7938 w 10"/>
                <a:gd name="T15" fmla="*/ 0 h 7"/>
                <a:gd name="T16" fmla="*/ 4762 w 10"/>
                <a:gd name="T17" fmla="*/ 0 h 7"/>
                <a:gd name="T18" fmla="*/ 0 w 10"/>
                <a:gd name="T19" fmla="*/ 0 h 7"/>
                <a:gd name="T20" fmla="*/ 0 w 10"/>
                <a:gd name="T21" fmla="*/ 0 h 7"/>
                <a:gd name="T22" fmla="*/ 0 w 10"/>
                <a:gd name="T23" fmla="*/ 3175 h 7"/>
                <a:gd name="T24" fmla="*/ 0 w 10"/>
                <a:gd name="T25" fmla="*/ 3175 h 7"/>
                <a:gd name="T26" fmla="*/ 0 w 10"/>
                <a:gd name="T27" fmla="*/ 6350 h 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
                <a:gd name="T43" fmla="*/ 0 h 7"/>
                <a:gd name="T44" fmla="*/ 10 w 10"/>
                <a:gd name="T45" fmla="*/ 7 h 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 h="7">
                  <a:moveTo>
                    <a:pt x="0" y="4"/>
                  </a:moveTo>
                  <a:lnTo>
                    <a:pt x="3" y="4"/>
                  </a:lnTo>
                  <a:lnTo>
                    <a:pt x="5" y="7"/>
                  </a:lnTo>
                  <a:lnTo>
                    <a:pt x="7" y="7"/>
                  </a:lnTo>
                  <a:lnTo>
                    <a:pt x="10" y="4"/>
                  </a:lnTo>
                  <a:lnTo>
                    <a:pt x="7" y="0"/>
                  </a:lnTo>
                  <a:lnTo>
                    <a:pt x="5" y="0"/>
                  </a:lnTo>
                  <a:lnTo>
                    <a:pt x="3" y="0"/>
                  </a:lnTo>
                  <a:lnTo>
                    <a:pt x="0" y="0"/>
                  </a:lnTo>
                  <a:lnTo>
                    <a:pt x="0" y="2"/>
                  </a:lnTo>
                  <a:lnTo>
                    <a:pt x="0" y="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17" name="Freeform 1205"/>
            <p:cNvSpPr>
              <a:spLocks/>
            </p:cNvSpPr>
            <p:nvPr/>
          </p:nvSpPr>
          <p:spPr bwMode="auto">
            <a:xfrm>
              <a:off x="1158197" y="3337038"/>
              <a:ext cx="4763" cy="3175"/>
            </a:xfrm>
            <a:custGeom>
              <a:avLst/>
              <a:gdLst>
                <a:gd name="T0" fmla="*/ 4763 w 3"/>
                <a:gd name="T1" fmla="*/ 0 h 2"/>
                <a:gd name="T2" fmla="*/ 4763 w 3"/>
                <a:gd name="T3" fmla="*/ 0 h 2"/>
                <a:gd name="T4" fmla="*/ 0 w 3"/>
                <a:gd name="T5" fmla="*/ 3175 h 2"/>
                <a:gd name="T6" fmla="*/ 4763 w 3"/>
                <a:gd name="T7" fmla="*/ 3175 h 2"/>
                <a:gd name="T8" fmla="*/ 4763 w 3"/>
                <a:gd name="T9" fmla="*/ 3175 h 2"/>
                <a:gd name="T10" fmla="*/ 4763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0"/>
                  </a:moveTo>
                  <a:lnTo>
                    <a:pt x="3" y="0"/>
                  </a:lnTo>
                  <a:lnTo>
                    <a:pt x="0" y="2"/>
                  </a:lnTo>
                  <a:lnTo>
                    <a:pt x="3" y="2"/>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18" name="Freeform 1206"/>
            <p:cNvSpPr>
              <a:spLocks/>
            </p:cNvSpPr>
            <p:nvPr/>
          </p:nvSpPr>
          <p:spPr bwMode="auto">
            <a:xfrm>
              <a:off x="1151847" y="3337038"/>
              <a:ext cx="6350" cy="3175"/>
            </a:xfrm>
            <a:custGeom>
              <a:avLst/>
              <a:gdLst>
                <a:gd name="T0" fmla="*/ 3175 w 4"/>
                <a:gd name="T1" fmla="*/ 3175 h 2"/>
                <a:gd name="T2" fmla="*/ 3175 w 4"/>
                <a:gd name="T3" fmla="*/ 0 h 2"/>
                <a:gd name="T4" fmla="*/ 0 w 4"/>
                <a:gd name="T5" fmla="*/ 3175 h 2"/>
                <a:gd name="T6" fmla="*/ 3175 w 4"/>
                <a:gd name="T7" fmla="*/ 3175 h 2"/>
                <a:gd name="T8" fmla="*/ 6350 w 4"/>
                <a:gd name="T9" fmla="*/ 3175 h 2"/>
                <a:gd name="T10" fmla="*/ 3175 w 4"/>
                <a:gd name="T11" fmla="*/ 3175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2" y="2"/>
                  </a:moveTo>
                  <a:lnTo>
                    <a:pt x="2" y="0"/>
                  </a:lnTo>
                  <a:lnTo>
                    <a:pt x="0" y="2"/>
                  </a:lnTo>
                  <a:lnTo>
                    <a:pt x="2" y="2"/>
                  </a:lnTo>
                  <a:lnTo>
                    <a:pt x="4" y="2"/>
                  </a:lnTo>
                  <a:lnTo>
                    <a:pt x="2"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19" name="Freeform 1207"/>
            <p:cNvSpPr>
              <a:spLocks/>
            </p:cNvSpPr>
            <p:nvPr/>
          </p:nvSpPr>
          <p:spPr bwMode="auto">
            <a:xfrm>
              <a:off x="1264559" y="3257663"/>
              <a:ext cx="14288" cy="4763"/>
            </a:xfrm>
            <a:custGeom>
              <a:avLst/>
              <a:gdLst>
                <a:gd name="T0" fmla="*/ 6350 w 9"/>
                <a:gd name="T1" fmla="*/ 4763 h 3"/>
                <a:gd name="T2" fmla="*/ 14288 w 9"/>
                <a:gd name="T3" fmla="*/ 4763 h 3"/>
                <a:gd name="T4" fmla="*/ 11113 w 9"/>
                <a:gd name="T5" fmla="*/ 0 h 3"/>
                <a:gd name="T6" fmla="*/ 6350 w 9"/>
                <a:gd name="T7" fmla="*/ 0 h 3"/>
                <a:gd name="T8" fmla="*/ 6350 w 9"/>
                <a:gd name="T9" fmla="*/ 0 h 3"/>
                <a:gd name="T10" fmla="*/ 3175 w 9"/>
                <a:gd name="T11" fmla="*/ 0 h 3"/>
                <a:gd name="T12" fmla="*/ 0 w 9"/>
                <a:gd name="T13" fmla="*/ 0 h 3"/>
                <a:gd name="T14" fmla="*/ 0 w 9"/>
                <a:gd name="T15" fmla="*/ 0 h 3"/>
                <a:gd name="T16" fmla="*/ 6350 w 9"/>
                <a:gd name="T17" fmla="*/ 476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3"/>
                <a:gd name="T29" fmla="*/ 9 w 9"/>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3">
                  <a:moveTo>
                    <a:pt x="4" y="3"/>
                  </a:moveTo>
                  <a:lnTo>
                    <a:pt x="9" y="3"/>
                  </a:lnTo>
                  <a:lnTo>
                    <a:pt x="7" y="0"/>
                  </a:lnTo>
                  <a:lnTo>
                    <a:pt x="4" y="0"/>
                  </a:lnTo>
                  <a:lnTo>
                    <a:pt x="2" y="0"/>
                  </a:lnTo>
                  <a:lnTo>
                    <a:pt x="0" y="0"/>
                  </a:lnTo>
                  <a:lnTo>
                    <a:pt x="4"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20" name="Freeform 1208"/>
            <p:cNvSpPr>
              <a:spLocks/>
            </p:cNvSpPr>
            <p:nvPr/>
          </p:nvSpPr>
          <p:spPr bwMode="auto">
            <a:xfrm>
              <a:off x="1289959" y="3251313"/>
              <a:ext cx="7938" cy="3175"/>
            </a:xfrm>
            <a:custGeom>
              <a:avLst/>
              <a:gdLst>
                <a:gd name="T0" fmla="*/ 4763 w 5"/>
                <a:gd name="T1" fmla="*/ 3175 h 2"/>
                <a:gd name="T2" fmla="*/ 7938 w 5"/>
                <a:gd name="T3" fmla="*/ 3175 h 2"/>
                <a:gd name="T4" fmla="*/ 7938 w 5"/>
                <a:gd name="T5" fmla="*/ 3175 h 2"/>
                <a:gd name="T6" fmla="*/ 4763 w 5"/>
                <a:gd name="T7" fmla="*/ 0 h 2"/>
                <a:gd name="T8" fmla="*/ 0 w 5"/>
                <a:gd name="T9" fmla="*/ 0 h 2"/>
                <a:gd name="T10" fmla="*/ 4763 w 5"/>
                <a:gd name="T11" fmla="*/ 3175 h 2"/>
                <a:gd name="T12" fmla="*/ 4763 w 5"/>
                <a:gd name="T13" fmla="*/ 3175 h 2"/>
                <a:gd name="T14" fmla="*/ 0 60000 65536"/>
                <a:gd name="T15" fmla="*/ 0 60000 65536"/>
                <a:gd name="T16" fmla="*/ 0 60000 65536"/>
                <a:gd name="T17" fmla="*/ 0 60000 65536"/>
                <a:gd name="T18" fmla="*/ 0 60000 65536"/>
                <a:gd name="T19" fmla="*/ 0 60000 65536"/>
                <a:gd name="T20" fmla="*/ 0 60000 65536"/>
                <a:gd name="T21" fmla="*/ 0 w 5"/>
                <a:gd name="T22" fmla="*/ 0 h 2"/>
                <a:gd name="T23" fmla="*/ 5 w 5"/>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2">
                  <a:moveTo>
                    <a:pt x="3" y="2"/>
                  </a:moveTo>
                  <a:lnTo>
                    <a:pt x="5" y="2"/>
                  </a:lnTo>
                  <a:lnTo>
                    <a:pt x="3" y="0"/>
                  </a:lnTo>
                  <a:lnTo>
                    <a:pt x="0" y="0"/>
                  </a:lnTo>
                  <a:lnTo>
                    <a:pt x="3"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21" name="Freeform 1209"/>
            <p:cNvSpPr>
              <a:spLocks/>
            </p:cNvSpPr>
            <p:nvPr/>
          </p:nvSpPr>
          <p:spPr bwMode="auto">
            <a:xfrm>
              <a:off x="1297897" y="3246551"/>
              <a:ext cx="19050" cy="15875"/>
            </a:xfrm>
            <a:custGeom>
              <a:avLst/>
              <a:gdLst>
                <a:gd name="T0" fmla="*/ 7938 w 12"/>
                <a:gd name="T1" fmla="*/ 0 h 10"/>
                <a:gd name="T2" fmla="*/ 0 w 12"/>
                <a:gd name="T3" fmla="*/ 4762 h 10"/>
                <a:gd name="T4" fmla="*/ 3175 w 12"/>
                <a:gd name="T5" fmla="*/ 7938 h 10"/>
                <a:gd name="T6" fmla="*/ 11112 w 12"/>
                <a:gd name="T7" fmla="*/ 11112 h 10"/>
                <a:gd name="T8" fmla="*/ 14288 w 12"/>
                <a:gd name="T9" fmla="*/ 11112 h 10"/>
                <a:gd name="T10" fmla="*/ 14288 w 12"/>
                <a:gd name="T11" fmla="*/ 15875 h 10"/>
                <a:gd name="T12" fmla="*/ 14288 w 12"/>
                <a:gd name="T13" fmla="*/ 15875 h 10"/>
                <a:gd name="T14" fmla="*/ 14288 w 12"/>
                <a:gd name="T15" fmla="*/ 11112 h 10"/>
                <a:gd name="T16" fmla="*/ 19050 w 12"/>
                <a:gd name="T17" fmla="*/ 7938 h 10"/>
                <a:gd name="T18" fmla="*/ 7938 w 12"/>
                <a:gd name="T19" fmla="*/ 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0"/>
                <a:gd name="T32" fmla="*/ 12 w 12"/>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0">
                  <a:moveTo>
                    <a:pt x="5" y="0"/>
                  </a:moveTo>
                  <a:lnTo>
                    <a:pt x="0" y="3"/>
                  </a:lnTo>
                  <a:lnTo>
                    <a:pt x="2" y="5"/>
                  </a:lnTo>
                  <a:lnTo>
                    <a:pt x="7" y="7"/>
                  </a:lnTo>
                  <a:lnTo>
                    <a:pt x="9" y="7"/>
                  </a:lnTo>
                  <a:lnTo>
                    <a:pt x="9" y="10"/>
                  </a:lnTo>
                  <a:lnTo>
                    <a:pt x="9" y="7"/>
                  </a:lnTo>
                  <a:lnTo>
                    <a:pt x="12" y="5"/>
                  </a:lnTo>
                  <a:lnTo>
                    <a:pt x="5"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22" name="Freeform 1210"/>
            <p:cNvSpPr>
              <a:spLocks/>
            </p:cNvSpPr>
            <p:nvPr/>
          </p:nvSpPr>
          <p:spPr bwMode="auto">
            <a:xfrm>
              <a:off x="1294722" y="3243376"/>
              <a:ext cx="6350" cy="3175"/>
            </a:xfrm>
            <a:custGeom>
              <a:avLst/>
              <a:gdLst>
                <a:gd name="T0" fmla="*/ 6350 w 4"/>
                <a:gd name="T1" fmla="*/ 3175 h 2"/>
                <a:gd name="T2" fmla="*/ 3175 w 4"/>
                <a:gd name="T3" fmla="*/ 0 h 2"/>
                <a:gd name="T4" fmla="*/ 0 w 4"/>
                <a:gd name="T5" fmla="*/ 0 h 2"/>
                <a:gd name="T6" fmla="*/ 0 w 4"/>
                <a:gd name="T7" fmla="*/ 0 h 2"/>
                <a:gd name="T8" fmla="*/ 3175 w 4"/>
                <a:gd name="T9" fmla="*/ 3175 h 2"/>
                <a:gd name="T10" fmla="*/ 6350 w 4"/>
                <a:gd name="T11" fmla="*/ 3175 h 2"/>
                <a:gd name="T12" fmla="*/ 0 60000 65536"/>
                <a:gd name="T13" fmla="*/ 0 60000 65536"/>
                <a:gd name="T14" fmla="*/ 0 60000 65536"/>
                <a:gd name="T15" fmla="*/ 0 60000 65536"/>
                <a:gd name="T16" fmla="*/ 0 60000 65536"/>
                <a:gd name="T17" fmla="*/ 0 60000 65536"/>
                <a:gd name="T18" fmla="*/ 0 w 4"/>
                <a:gd name="T19" fmla="*/ 0 h 2"/>
                <a:gd name="T20" fmla="*/ 4 w 4"/>
                <a:gd name="T21" fmla="*/ 2 h 2"/>
              </a:gdLst>
              <a:ahLst/>
              <a:cxnLst>
                <a:cxn ang="T12">
                  <a:pos x="T0" y="T1"/>
                </a:cxn>
                <a:cxn ang="T13">
                  <a:pos x="T2" y="T3"/>
                </a:cxn>
                <a:cxn ang="T14">
                  <a:pos x="T4" y="T5"/>
                </a:cxn>
                <a:cxn ang="T15">
                  <a:pos x="T6" y="T7"/>
                </a:cxn>
                <a:cxn ang="T16">
                  <a:pos x="T8" y="T9"/>
                </a:cxn>
                <a:cxn ang="T17">
                  <a:pos x="T10" y="T11"/>
                </a:cxn>
              </a:cxnLst>
              <a:rect l="T18" t="T19" r="T20" b="T21"/>
              <a:pathLst>
                <a:path w="4" h="2">
                  <a:moveTo>
                    <a:pt x="4" y="2"/>
                  </a:moveTo>
                  <a:lnTo>
                    <a:pt x="2" y="0"/>
                  </a:lnTo>
                  <a:lnTo>
                    <a:pt x="0" y="0"/>
                  </a:lnTo>
                  <a:lnTo>
                    <a:pt x="2" y="2"/>
                  </a:lnTo>
                  <a:lnTo>
                    <a:pt x="4"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23" name="Freeform 1211"/>
            <p:cNvSpPr>
              <a:spLocks/>
            </p:cNvSpPr>
            <p:nvPr/>
          </p:nvSpPr>
          <p:spPr bwMode="auto">
            <a:xfrm>
              <a:off x="1301072" y="3240201"/>
              <a:ext cx="11113" cy="3175"/>
            </a:xfrm>
            <a:custGeom>
              <a:avLst/>
              <a:gdLst>
                <a:gd name="T0" fmla="*/ 4763 w 7"/>
                <a:gd name="T1" fmla="*/ 3175 h 2"/>
                <a:gd name="T2" fmla="*/ 11113 w 7"/>
                <a:gd name="T3" fmla="*/ 3175 h 2"/>
                <a:gd name="T4" fmla="*/ 11113 w 7"/>
                <a:gd name="T5" fmla="*/ 3175 h 2"/>
                <a:gd name="T6" fmla="*/ 11113 w 7"/>
                <a:gd name="T7" fmla="*/ 0 h 2"/>
                <a:gd name="T8" fmla="*/ 4763 w 7"/>
                <a:gd name="T9" fmla="*/ 0 h 2"/>
                <a:gd name="T10" fmla="*/ 4763 w 7"/>
                <a:gd name="T11" fmla="*/ 0 h 2"/>
                <a:gd name="T12" fmla="*/ 4763 w 7"/>
                <a:gd name="T13" fmla="*/ 3175 h 2"/>
                <a:gd name="T14" fmla="*/ 0 w 7"/>
                <a:gd name="T15" fmla="*/ 3175 h 2"/>
                <a:gd name="T16" fmla="*/ 4763 w 7"/>
                <a:gd name="T17" fmla="*/ 3175 h 2"/>
                <a:gd name="T18" fmla="*/ 4763 w 7"/>
                <a:gd name="T19" fmla="*/ 3175 h 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2"/>
                <a:gd name="T32" fmla="*/ 7 w 7"/>
                <a:gd name="T33" fmla="*/ 2 h 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2">
                  <a:moveTo>
                    <a:pt x="3" y="2"/>
                  </a:moveTo>
                  <a:lnTo>
                    <a:pt x="7" y="2"/>
                  </a:lnTo>
                  <a:lnTo>
                    <a:pt x="7" y="0"/>
                  </a:lnTo>
                  <a:lnTo>
                    <a:pt x="3" y="0"/>
                  </a:lnTo>
                  <a:lnTo>
                    <a:pt x="3" y="2"/>
                  </a:lnTo>
                  <a:lnTo>
                    <a:pt x="0" y="2"/>
                  </a:lnTo>
                  <a:lnTo>
                    <a:pt x="3"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24" name="Freeform 1212"/>
            <p:cNvSpPr>
              <a:spLocks/>
            </p:cNvSpPr>
            <p:nvPr/>
          </p:nvSpPr>
          <p:spPr bwMode="auto">
            <a:xfrm>
              <a:off x="1342347" y="3232263"/>
              <a:ext cx="11113" cy="7938"/>
            </a:xfrm>
            <a:custGeom>
              <a:avLst/>
              <a:gdLst>
                <a:gd name="T0" fmla="*/ 0 w 7"/>
                <a:gd name="T1" fmla="*/ 3175 h 5"/>
                <a:gd name="T2" fmla="*/ 7938 w 7"/>
                <a:gd name="T3" fmla="*/ 7938 h 5"/>
                <a:gd name="T4" fmla="*/ 11113 w 7"/>
                <a:gd name="T5" fmla="*/ 3175 h 5"/>
                <a:gd name="T6" fmla="*/ 0 w 7"/>
                <a:gd name="T7" fmla="*/ 0 h 5"/>
                <a:gd name="T8" fmla="*/ 0 w 7"/>
                <a:gd name="T9" fmla="*/ 0 h 5"/>
                <a:gd name="T10" fmla="*/ 0 w 7"/>
                <a:gd name="T11" fmla="*/ 3175 h 5"/>
                <a:gd name="T12" fmla="*/ 0 w 7"/>
                <a:gd name="T13" fmla="*/ 3175 h 5"/>
                <a:gd name="T14" fmla="*/ 0 60000 65536"/>
                <a:gd name="T15" fmla="*/ 0 60000 65536"/>
                <a:gd name="T16" fmla="*/ 0 60000 65536"/>
                <a:gd name="T17" fmla="*/ 0 60000 65536"/>
                <a:gd name="T18" fmla="*/ 0 60000 65536"/>
                <a:gd name="T19" fmla="*/ 0 60000 65536"/>
                <a:gd name="T20" fmla="*/ 0 60000 65536"/>
                <a:gd name="T21" fmla="*/ 0 w 7"/>
                <a:gd name="T22" fmla="*/ 0 h 5"/>
                <a:gd name="T23" fmla="*/ 7 w 7"/>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5">
                  <a:moveTo>
                    <a:pt x="0" y="2"/>
                  </a:moveTo>
                  <a:lnTo>
                    <a:pt x="5" y="5"/>
                  </a:lnTo>
                  <a:lnTo>
                    <a:pt x="7" y="2"/>
                  </a:lnTo>
                  <a:lnTo>
                    <a:pt x="0"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25" name="Freeform 1213"/>
            <p:cNvSpPr>
              <a:spLocks/>
            </p:cNvSpPr>
            <p:nvPr/>
          </p:nvSpPr>
          <p:spPr bwMode="auto">
            <a:xfrm>
              <a:off x="1342347" y="3235438"/>
              <a:ext cx="7938" cy="4763"/>
            </a:xfrm>
            <a:custGeom>
              <a:avLst/>
              <a:gdLst>
                <a:gd name="T0" fmla="*/ 4763 w 5"/>
                <a:gd name="T1" fmla="*/ 4763 h 3"/>
                <a:gd name="T2" fmla="*/ 4763 w 5"/>
                <a:gd name="T3" fmla="*/ 4763 h 3"/>
                <a:gd name="T4" fmla="*/ 7938 w 5"/>
                <a:gd name="T5" fmla="*/ 4763 h 3"/>
                <a:gd name="T6" fmla="*/ 4763 w 5"/>
                <a:gd name="T7" fmla="*/ 4763 h 3"/>
                <a:gd name="T8" fmla="*/ 0 w 5"/>
                <a:gd name="T9" fmla="*/ 0 h 3"/>
                <a:gd name="T10" fmla="*/ 4763 w 5"/>
                <a:gd name="T11" fmla="*/ 4763 h 3"/>
                <a:gd name="T12" fmla="*/ 0 60000 65536"/>
                <a:gd name="T13" fmla="*/ 0 60000 65536"/>
                <a:gd name="T14" fmla="*/ 0 60000 65536"/>
                <a:gd name="T15" fmla="*/ 0 60000 65536"/>
                <a:gd name="T16" fmla="*/ 0 60000 65536"/>
                <a:gd name="T17" fmla="*/ 0 60000 65536"/>
                <a:gd name="T18" fmla="*/ 0 w 5"/>
                <a:gd name="T19" fmla="*/ 0 h 3"/>
                <a:gd name="T20" fmla="*/ 5 w 5"/>
                <a:gd name="T21" fmla="*/ 3 h 3"/>
              </a:gdLst>
              <a:ahLst/>
              <a:cxnLst>
                <a:cxn ang="T12">
                  <a:pos x="T0" y="T1"/>
                </a:cxn>
                <a:cxn ang="T13">
                  <a:pos x="T2" y="T3"/>
                </a:cxn>
                <a:cxn ang="T14">
                  <a:pos x="T4" y="T5"/>
                </a:cxn>
                <a:cxn ang="T15">
                  <a:pos x="T6" y="T7"/>
                </a:cxn>
                <a:cxn ang="T16">
                  <a:pos x="T8" y="T9"/>
                </a:cxn>
                <a:cxn ang="T17">
                  <a:pos x="T10" y="T11"/>
                </a:cxn>
              </a:cxnLst>
              <a:rect l="T18" t="T19" r="T20" b="T21"/>
              <a:pathLst>
                <a:path w="5" h="3">
                  <a:moveTo>
                    <a:pt x="3" y="3"/>
                  </a:moveTo>
                  <a:lnTo>
                    <a:pt x="3" y="3"/>
                  </a:lnTo>
                  <a:lnTo>
                    <a:pt x="5" y="3"/>
                  </a:lnTo>
                  <a:lnTo>
                    <a:pt x="3" y="3"/>
                  </a:lnTo>
                  <a:lnTo>
                    <a:pt x="0" y="0"/>
                  </a:lnTo>
                  <a:lnTo>
                    <a:pt x="3"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26" name="Freeform 1214"/>
            <p:cNvSpPr>
              <a:spLocks/>
            </p:cNvSpPr>
            <p:nvPr/>
          </p:nvSpPr>
          <p:spPr bwMode="auto">
            <a:xfrm>
              <a:off x="1339172" y="3235438"/>
              <a:ext cx="3175" cy="4763"/>
            </a:xfrm>
            <a:custGeom>
              <a:avLst/>
              <a:gdLst>
                <a:gd name="T0" fmla="*/ 3175 w 2"/>
                <a:gd name="T1" fmla="*/ 4763 h 3"/>
                <a:gd name="T2" fmla="*/ 3175 w 2"/>
                <a:gd name="T3" fmla="*/ 4763 h 3"/>
                <a:gd name="T4" fmla="*/ 0 w 2"/>
                <a:gd name="T5" fmla="*/ 0 h 3"/>
                <a:gd name="T6" fmla="*/ 0 w 2"/>
                <a:gd name="T7" fmla="*/ 0 h 3"/>
                <a:gd name="T8" fmla="*/ 3175 w 2"/>
                <a:gd name="T9" fmla="*/ 4763 h 3"/>
                <a:gd name="T10" fmla="*/ 3175 w 2"/>
                <a:gd name="T11" fmla="*/ 4763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2" y="3"/>
                  </a:moveTo>
                  <a:lnTo>
                    <a:pt x="2" y="3"/>
                  </a:lnTo>
                  <a:lnTo>
                    <a:pt x="0" y="0"/>
                  </a:lnTo>
                  <a:lnTo>
                    <a:pt x="2"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27" name="Freeform 1215"/>
            <p:cNvSpPr>
              <a:spLocks/>
            </p:cNvSpPr>
            <p:nvPr/>
          </p:nvSpPr>
          <p:spPr bwMode="auto">
            <a:xfrm>
              <a:off x="1347109" y="3232263"/>
              <a:ext cx="3175" cy="0"/>
            </a:xfrm>
            <a:custGeom>
              <a:avLst/>
              <a:gdLst>
                <a:gd name="T0" fmla="*/ 3175 w 2"/>
                <a:gd name="T1" fmla="*/ 3175 w 2"/>
                <a:gd name="T2" fmla="*/ 0 w 2"/>
                <a:gd name="T3" fmla="*/ 0 w 2"/>
                <a:gd name="T4" fmla="*/ 3175 w 2"/>
                <a:gd name="T5" fmla="*/ 3175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2" y="0"/>
                  </a:moveTo>
                  <a:lnTo>
                    <a:pt x="2" y="0"/>
                  </a:lnTo>
                  <a:lnTo>
                    <a:pt x="0"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28" name="Freeform 1216"/>
            <p:cNvSpPr>
              <a:spLocks/>
            </p:cNvSpPr>
            <p:nvPr/>
          </p:nvSpPr>
          <p:spPr bwMode="auto">
            <a:xfrm>
              <a:off x="1083584" y="3919651"/>
              <a:ext cx="55563" cy="22225"/>
            </a:xfrm>
            <a:custGeom>
              <a:avLst/>
              <a:gdLst>
                <a:gd name="T0" fmla="*/ 49213 w 35"/>
                <a:gd name="T1" fmla="*/ 22225 h 14"/>
                <a:gd name="T2" fmla="*/ 55563 w 35"/>
                <a:gd name="T3" fmla="*/ 19050 h 14"/>
                <a:gd name="T4" fmla="*/ 55563 w 35"/>
                <a:gd name="T5" fmla="*/ 19050 h 14"/>
                <a:gd name="T6" fmla="*/ 49213 w 35"/>
                <a:gd name="T7" fmla="*/ 14288 h 14"/>
                <a:gd name="T8" fmla="*/ 44450 w 35"/>
                <a:gd name="T9" fmla="*/ 14288 h 14"/>
                <a:gd name="T10" fmla="*/ 44450 w 35"/>
                <a:gd name="T11" fmla="*/ 11113 h 14"/>
                <a:gd name="T12" fmla="*/ 41275 w 35"/>
                <a:gd name="T13" fmla="*/ 11113 h 14"/>
                <a:gd name="T14" fmla="*/ 33338 w 35"/>
                <a:gd name="T15" fmla="*/ 3175 h 14"/>
                <a:gd name="T16" fmla="*/ 25400 w 35"/>
                <a:gd name="T17" fmla="*/ 3175 h 14"/>
                <a:gd name="T18" fmla="*/ 25400 w 35"/>
                <a:gd name="T19" fmla="*/ 3175 h 14"/>
                <a:gd name="T20" fmla="*/ 22225 w 35"/>
                <a:gd name="T21" fmla="*/ 0 h 14"/>
                <a:gd name="T22" fmla="*/ 14288 w 35"/>
                <a:gd name="T23" fmla="*/ 0 h 14"/>
                <a:gd name="T24" fmla="*/ 11113 w 35"/>
                <a:gd name="T25" fmla="*/ 0 h 14"/>
                <a:gd name="T26" fmla="*/ 7938 w 35"/>
                <a:gd name="T27" fmla="*/ 0 h 14"/>
                <a:gd name="T28" fmla="*/ 0 w 35"/>
                <a:gd name="T29" fmla="*/ 3175 h 14"/>
                <a:gd name="T30" fmla="*/ 0 w 35"/>
                <a:gd name="T31" fmla="*/ 3175 h 14"/>
                <a:gd name="T32" fmla="*/ 3175 w 35"/>
                <a:gd name="T33" fmla="*/ 3175 h 14"/>
                <a:gd name="T34" fmla="*/ 7938 w 35"/>
                <a:gd name="T35" fmla="*/ 3175 h 14"/>
                <a:gd name="T36" fmla="*/ 11113 w 35"/>
                <a:gd name="T37" fmla="*/ 0 h 14"/>
                <a:gd name="T38" fmla="*/ 11113 w 35"/>
                <a:gd name="T39" fmla="*/ 3175 h 14"/>
                <a:gd name="T40" fmla="*/ 19050 w 35"/>
                <a:gd name="T41" fmla="*/ 7938 h 14"/>
                <a:gd name="T42" fmla="*/ 22225 w 35"/>
                <a:gd name="T43" fmla="*/ 7938 h 14"/>
                <a:gd name="T44" fmla="*/ 25400 w 35"/>
                <a:gd name="T45" fmla="*/ 11113 h 14"/>
                <a:gd name="T46" fmla="*/ 30163 w 35"/>
                <a:gd name="T47" fmla="*/ 11113 h 14"/>
                <a:gd name="T48" fmla="*/ 33338 w 35"/>
                <a:gd name="T49" fmla="*/ 14288 h 14"/>
                <a:gd name="T50" fmla="*/ 38100 w 35"/>
                <a:gd name="T51" fmla="*/ 14288 h 14"/>
                <a:gd name="T52" fmla="*/ 41275 w 35"/>
                <a:gd name="T53" fmla="*/ 14288 h 14"/>
                <a:gd name="T54" fmla="*/ 38100 w 35"/>
                <a:gd name="T55" fmla="*/ 19050 h 14"/>
                <a:gd name="T56" fmla="*/ 38100 w 35"/>
                <a:gd name="T57" fmla="*/ 22225 h 14"/>
                <a:gd name="T58" fmla="*/ 38100 w 35"/>
                <a:gd name="T59" fmla="*/ 22225 h 14"/>
                <a:gd name="T60" fmla="*/ 44450 w 35"/>
                <a:gd name="T61" fmla="*/ 22225 h 14"/>
                <a:gd name="T62" fmla="*/ 49213 w 35"/>
                <a:gd name="T63" fmla="*/ 22225 h 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5"/>
                <a:gd name="T97" fmla="*/ 0 h 14"/>
                <a:gd name="T98" fmla="*/ 35 w 35"/>
                <a:gd name="T99" fmla="*/ 14 h 1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5" h="14">
                  <a:moveTo>
                    <a:pt x="31" y="14"/>
                  </a:moveTo>
                  <a:lnTo>
                    <a:pt x="35" y="12"/>
                  </a:lnTo>
                  <a:lnTo>
                    <a:pt x="31" y="9"/>
                  </a:lnTo>
                  <a:lnTo>
                    <a:pt x="28" y="9"/>
                  </a:lnTo>
                  <a:lnTo>
                    <a:pt x="28" y="7"/>
                  </a:lnTo>
                  <a:lnTo>
                    <a:pt x="26" y="7"/>
                  </a:lnTo>
                  <a:lnTo>
                    <a:pt x="21" y="2"/>
                  </a:lnTo>
                  <a:lnTo>
                    <a:pt x="16" y="2"/>
                  </a:lnTo>
                  <a:lnTo>
                    <a:pt x="14" y="0"/>
                  </a:lnTo>
                  <a:lnTo>
                    <a:pt x="9" y="0"/>
                  </a:lnTo>
                  <a:lnTo>
                    <a:pt x="7" y="0"/>
                  </a:lnTo>
                  <a:lnTo>
                    <a:pt x="5" y="0"/>
                  </a:lnTo>
                  <a:lnTo>
                    <a:pt x="0" y="2"/>
                  </a:lnTo>
                  <a:lnTo>
                    <a:pt x="2" y="2"/>
                  </a:lnTo>
                  <a:lnTo>
                    <a:pt x="5" y="2"/>
                  </a:lnTo>
                  <a:lnTo>
                    <a:pt x="7" y="0"/>
                  </a:lnTo>
                  <a:lnTo>
                    <a:pt x="7" y="2"/>
                  </a:lnTo>
                  <a:lnTo>
                    <a:pt x="12" y="5"/>
                  </a:lnTo>
                  <a:lnTo>
                    <a:pt x="14" y="5"/>
                  </a:lnTo>
                  <a:lnTo>
                    <a:pt x="16" y="7"/>
                  </a:lnTo>
                  <a:lnTo>
                    <a:pt x="19" y="7"/>
                  </a:lnTo>
                  <a:lnTo>
                    <a:pt x="21" y="9"/>
                  </a:lnTo>
                  <a:lnTo>
                    <a:pt x="24" y="9"/>
                  </a:lnTo>
                  <a:lnTo>
                    <a:pt x="26" y="9"/>
                  </a:lnTo>
                  <a:lnTo>
                    <a:pt x="24" y="12"/>
                  </a:lnTo>
                  <a:lnTo>
                    <a:pt x="24" y="14"/>
                  </a:lnTo>
                  <a:lnTo>
                    <a:pt x="28" y="14"/>
                  </a:lnTo>
                  <a:lnTo>
                    <a:pt x="31" y="1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29" name="Rectangle 1217"/>
            <p:cNvSpPr>
              <a:spLocks noChangeArrowheads="1"/>
            </p:cNvSpPr>
            <p:nvPr/>
          </p:nvSpPr>
          <p:spPr bwMode="auto">
            <a:xfrm>
              <a:off x="1091522" y="3922826"/>
              <a:ext cx="3175" cy="4763"/>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630" name="Freeform 1218"/>
            <p:cNvSpPr>
              <a:spLocks/>
            </p:cNvSpPr>
            <p:nvPr/>
          </p:nvSpPr>
          <p:spPr bwMode="auto">
            <a:xfrm>
              <a:off x="1116922" y="3952988"/>
              <a:ext cx="11113" cy="4763"/>
            </a:xfrm>
            <a:custGeom>
              <a:avLst/>
              <a:gdLst>
                <a:gd name="T0" fmla="*/ 0 w 7"/>
                <a:gd name="T1" fmla="*/ 0 h 3"/>
                <a:gd name="T2" fmla="*/ 0 w 7"/>
                <a:gd name="T3" fmla="*/ 4763 h 3"/>
                <a:gd name="T4" fmla="*/ 4763 w 7"/>
                <a:gd name="T5" fmla="*/ 4763 h 3"/>
                <a:gd name="T6" fmla="*/ 11113 w 7"/>
                <a:gd name="T7" fmla="*/ 4763 h 3"/>
                <a:gd name="T8" fmla="*/ 11113 w 7"/>
                <a:gd name="T9" fmla="*/ 4763 h 3"/>
                <a:gd name="T10" fmla="*/ 4763 w 7"/>
                <a:gd name="T11" fmla="*/ 0 h 3"/>
                <a:gd name="T12" fmla="*/ 0 w 7"/>
                <a:gd name="T13" fmla="*/ 0 h 3"/>
                <a:gd name="T14" fmla="*/ 0 60000 65536"/>
                <a:gd name="T15" fmla="*/ 0 60000 65536"/>
                <a:gd name="T16" fmla="*/ 0 60000 65536"/>
                <a:gd name="T17" fmla="*/ 0 60000 65536"/>
                <a:gd name="T18" fmla="*/ 0 60000 65536"/>
                <a:gd name="T19" fmla="*/ 0 60000 65536"/>
                <a:gd name="T20" fmla="*/ 0 60000 65536"/>
                <a:gd name="T21" fmla="*/ 0 w 7"/>
                <a:gd name="T22" fmla="*/ 0 h 3"/>
                <a:gd name="T23" fmla="*/ 7 w 7"/>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3">
                  <a:moveTo>
                    <a:pt x="0" y="0"/>
                  </a:moveTo>
                  <a:lnTo>
                    <a:pt x="0" y="3"/>
                  </a:lnTo>
                  <a:lnTo>
                    <a:pt x="3" y="3"/>
                  </a:lnTo>
                  <a:lnTo>
                    <a:pt x="7" y="3"/>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31" name="Freeform 1219"/>
            <p:cNvSpPr>
              <a:spLocks/>
            </p:cNvSpPr>
            <p:nvPr/>
          </p:nvSpPr>
          <p:spPr bwMode="auto">
            <a:xfrm>
              <a:off x="1121684" y="3892663"/>
              <a:ext cx="3175" cy="7938"/>
            </a:xfrm>
            <a:custGeom>
              <a:avLst/>
              <a:gdLst>
                <a:gd name="T0" fmla="*/ 3175 w 2"/>
                <a:gd name="T1" fmla="*/ 7938 h 5"/>
                <a:gd name="T2" fmla="*/ 3175 w 2"/>
                <a:gd name="T3" fmla="*/ 0 h 5"/>
                <a:gd name="T4" fmla="*/ 0 w 2"/>
                <a:gd name="T5" fmla="*/ 0 h 5"/>
                <a:gd name="T6" fmla="*/ 0 w 2"/>
                <a:gd name="T7" fmla="*/ 0 h 5"/>
                <a:gd name="T8" fmla="*/ 3175 w 2"/>
                <a:gd name="T9" fmla="*/ 4763 h 5"/>
                <a:gd name="T10" fmla="*/ 0 w 2"/>
                <a:gd name="T11" fmla="*/ 7938 h 5"/>
                <a:gd name="T12" fmla="*/ 3175 w 2"/>
                <a:gd name="T13" fmla="*/ 7938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5"/>
                  </a:moveTo>
                  <a:lnTo>
                    <a:pt x="2" y="0"/>
                  </a:lnTo>
                  <a:lnTo>
                    <a:pt x="0" y="0"/>
                  </a:lnTo>
                  <a:lnTo>
                    <a:pt x="2" y="3"/>
                  </a:lnTo>
                  <a:lnTo>
                    <a:pt x="0" y="5"/>
                  </a:lnTo>
                  <a:lnTo>
                    <a:pt x="2" y="5"/>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32" name="Freeform 1220"/>
            <p:cNvSpPr>
              <a:spLocks/>
            </p:cNvSpPr>
            <p:nvPr/>
          </p:nvSpPr>
          <p:spPr bwMode="auto">
            <a:xfrm>
              <a:off x="1128034" y="3900601"/>
              <a:ext cx="4763" cy="7938"/>
            </a:xfrm>
            <a:custGeom>
              <a:avLst/>
              <a:gdLst>
                <a:gd name="T0" fmla="*/ 4763 w 3"/>
                <a:gd name="T1" fmla="*/ 7938 h 5"/>
                <a:gd name="T2" fmla="*/ 4763 w 3"/>
                <a:gd name="T3" fmla="*/ 4763 h 5"/>
                <a:gd name="T4" fmla="*/ 0 w 3"/>
                <a:gd name="T5" fmla="*/ 0 h 5"/>
                <a:gd name="T6" fmla="*/ 0 w 3"/>
                <a:gd name="T7" fmla="*/ 4763 h 5"/>
                <a:gd name="T8" fmla="*/ 0 w 3"/>
                <a:gd name="T9" fmla="*/ 4763 h 5"/>
                <a:gd name="T10" fmla="*/ 0 w 3"/>
                <a:gd name="T11" fmla="*/ 7938 h 5"/>
                <a:gd name="T12" fmla="*/ 4763 w 3"/>
                <a:gd name="T13" fmla="*/ 7938 h 5"/>
                <a:gd name="T14" fmla="*/ 0 60000 65536"/>
                <a:gd name="T15" fmla="*/ 0 60000 65536"/>
                <a:gd name="T16" fmla="*/ 0 60000 65536"/>
                <a:gd name="T17" fmla="*/ 0 60000 65536"/>
                <a:gd name="T18" fmla="*/ 0 60000 65536"/>
                <a:gd name="T19" fmla="*/ 0 60000 65536"/>
                <a:gd name="T20" fmla="*/ 0 60000 65536"/>
                <a:gd name="T21" fmla="*/ 0 w 3"/>
                <a:gd name="T22" fmla="*/ 0 h 5"/>
                <a:gd name="T23" fmla="*/ 3 w 3"/>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5">
                  <a:moveTo>
                    <a:pt x="3" y="5"/>
                  </a:moveTo>
                  <a:lnTo>
                    <a:pt x="3" y="3"/>
                  </a:lnTo>
                  <a:lnTo>
                    <a:pt x="0" y="0"/>
                  </a:lnTo>
                  <a:lnTo>
                    <a:pt x="0" y="3"/>
                  </a:lnTo>
                  <a:lnTo>
                    <a:pt x="0" y="5"/>
                  </a:lnTo>
                  <a:lnTo>
                    <a:pt x="3" y="5"/>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33" name="Freeform 1221"/>
            <p:cNvSpPr>
              <a:spLocks/>
            </p:cNvSpPr>
            <p:nvPr/>
          </p:nvSpPr>
          <p:spPr bwMode="auto">
            <a:xfrm>
              <a:off x="1132797" y="3908538"/>
              <a:ext cx="3175" cy="3175"/>
            </a:xfrm>
            <a:custGeom>
              <a:avLst/>
              <a:gdLst>
                <a:gd name="T0" fmla="*/ 0 w 2"/>
                <a:gd name="T1" fmla="*/ 0 h 2"/>
                <a:gd name="T2" fmla="*/ 0 w 2"/>
                <a:gd name="T3" fmla="*/ 3175 h 2"/>
                <a:gd name="T4" fmla="*/ 3175 w 2"/>
                <a:gd name="T5" fmla="*/ 3175 h 2"/>
                <a:gd name="T6" fmla="*/ 0 w 2"/>
                <a:gd name="T7" fmla="*/ 0 h 2"/>
                <a:gd name="T8" fmla="*/ 0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0" y="0"/>
                  </a:moveTo>
                  <a:lnTo>
                    <a:pt x="0" y="2"/>
                  </a:lnTo>
                  <a:lnTo>
                    <a:pt x="2" y="2"/>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34" name="Freeform 1222"/>
            <p:cNvSpPr>
              <a:spLocks/>
            </p:cNvSpPr>
            <p:nvPr/>
          </p:nvSpPr>
          <p:spPr bwMode="auto">
            <a:xfrm>
              <a:off x="1135972" y="3916476"/>
              <a:ext cx="0" cy="6350"/>
            </a:xfrm>
            <a:custGeom>
              <a:avLst/>
              <a:gdLst>
                <a:gd name="T0" fmla="*/ 6350 h 4"/>
                <a:gd name="T1" fmla="*/ 3175 h 4"/>
                <a:gd name="T2" fmla="*/ 0 h 4"/>
                <a:gd name="T3" fmla="*/ 0 h 4"/>
                <a:gd name="T4" fmla="*/ 6350 h 4"/>
                <a:gd name="T5" fmla="*/ 6350 h 4"/>
                <a:gd name="T6" fmla="*/ 0 60000 65536"/>
                <a:gd name="T7" fmla="*/ 0 60000 65536"/>
                <a:gd name="T8" fmla="*/ 0 60000 65536"/>
                <a:gd name="T9" fmla="*/ 0 60000 65536"/>
                <a:gd name="T10" fmla="*/ 0 60000 65536"/>
                <a:gd name="T11" fmla="*/ 0 60000 65536"/>
                <a:gd name="T12" fmla="*/ 0 h 4"/>
                <a:gd name="T13" fmla="*/ 4 h 4"/>
              </a:gdLst>
              <a:ahLst/>
              <a:cxnLst>
                <a:cxn ang="T6">
                  <a:pos x="0" y="T0"/>
                </a:cxn>
                <a:cxn ang="T7">
                  <a:pos x="0" y="T1"/>
                </a:cxn>
                <a:cxn ang="T8">
                  <a:pos x="0" y="T2"/>
                </a:cxn>
                <a:cxn ang="T9">
                  <a:pos x="0" y="T3"/>
                </a:cxn>
                <a:cxn ang="T10">
                  <a:pos x="0" y="T4"/>
                </a:cxn>
                <a:cxn ang="T11">
                  <a:pos x="0" y="T5"/>
                </a:cxn>
              </a:cxnLst>
              <a:rect l="0" t="T12" r="0" b="T13"/>
              <a:pathLst>
                <a:path h="4">
                  <a:moveTo>
                    <a:pt x="0" y="4"/>
                  </a:moveTo>
                  <a:lnTo>
                    <a:pt x="0" y="2"/>
                  </a:lnTo>
                  <a:lnTo>
                    <a:pt x="0" y="0"/>
                  </a:lnTo>
                  <a:lnTo>
                    <a:pt x="0" y="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35" name="Freeform 1223"/>
            <p:cNvSpPr>
              <a:spLocks/>
            </p:cNvSpPr>
            <p:nvPr/>
          </p:nvSpPr>
          <p:spPr bwMode="auto">
            <a:xfrm>
              <a:off x="1139147" y="3922826"/>
              <a:ext cx="4763" cy="4763"/>
            </a:xfrm>
            <a:custGeom>
              <a:avLst/>
              <a:gdLst>
                <a:gd name="T0" fmla="*/ 4763 w 3"/>
                <a:gd name="T1" fmla="*/ 4763 h 3"/>
                <a:gd name="T2" fmla="*/ 0 w 3"/>
                <a:gd name="T3" fmla="*/ 4763 h 3"/>
                <a:gd name="T4" fmla="*/ 0 w 3"/>
                <a:gd name="T5" fmla="*/ 4763 h 3"/>
                <a:gd name="T6" fmla="*/ 4763 w 3"/>
                <a:gd name="T7" fmla="*/ 4763 h 3"/>
                <a:gd name="T8" fmla="*/ 4763 w 3"/>
                <a:gd name="T9" fmla="*/ 0 h 3"/>
                <a:gd name="T10" fmla="*/ 4763 w 3"/>
                <a:gd name="T11" fmla="*/ 0 h 3"/>
                <a:gd name="T12" fmla="*/ 0 w 3"/>
                <a:gd name="T13" fmla="*/ 0 h 3"/>
                <a:gd name="T14" fmla="*/ 4763 w 3"/>
                <a:gd name="T15" fmla="*/ 0 h 3"/>
                <a:gd name="T16" fmla="*/ 4763 w 3"/>
                <a:gd name="T17" fmla="*/ 476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3"/>
                <a:gd name="T29" fmla="*/ 3 w 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3">
                  <a:moveTo>
                    <a:pt x="3" y="3"/>
                  </a:moveTo>
                  <a:lnTo>
                    <a:pt x="0" y="3"/>
                  </a:lnTo>
                  <a:lnTo>
                    <a:pt x="3" y="3"/>
                  </a:lnTo>
                  <a:lnTo>
                    <a:pt x="3" y="0"/>
                  </a:lnTo>
                  <a:lnTo>
                    <a:pt x="0" y="0"/>
                  </a:lnTo>
                  <a:lnTo>
                    <a:pt x="3" y="0"/>
                  </a:lnTo>
                  <a:lnTo>
                    <a:pt x="3"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36" name="Freeform 1224"/>
            <p:cNvSpPr>
              <a:spLocks/>
            </p:cNvSpPr>
            <p:nvPr/>
          </p:nvSpPr>
          <p:spPr bwMode="auto">
            <a:xfrm>
              <a:off x="1143909" y="3933938"/>
              <a:ext cx="3175" cy="0"/>
            </a:xfrm>
            <a:custGeom>
              <a:avLst/>
              <a:gdLst>
                <a:gd name="T0" fmla="*/ 3175 w 2"/>
                <a:gd name="T1" fmla="*/ 3175 w 2"/>
                <a:gd name="T2" fmla="*/ 0 w 2"/>
                <a:gd name="T3" fmla="*/ 3175 w 2"/>
                <a:gd name="T4" fmla="*/ 3175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2" y="0"/>
                  </a:moveTo>
                  <a:lnTo>
                    <a:pt x="2" y="0"/>
                  </a:lnTo>
                  <a:lnTo>
                    <a:pt x="0"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37" name="Rectangle 1225"/>
            <p:cNvSpPr>
              <a:spLocks noChangeArrowheads="1"/>
            </p:cNvSpPr>
            <p:nvPr/>
          </p:nvSpPr>
          <p:spPr bwMode="auto">
            <a:xfrm>
              <a:off x="1147084" y="3922826"/>
              <a:ext cx="4763" cy="4763"/>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638" name="Rectangle 1226"/>
            <p:cNvSpPr>
              <a:spLocks noChangeArrowheads="1"/>
            </p:cNvSpPr>
            <p:nvPr/>
          </p:nvSpPr>
          <p:spPr bwMode="auto">
            <a:xfrm>
              <a:off x="1155022" y="3930763"/>
              <a:ext cx="3175"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639" name="Freeform 1227"/>
            <p:cNvSpPr>
              <a:spLocks/>
            </p:cNvSpPr>
            <p:nvPr/>
          </p:nvSpPr>
          <p:spPr bwMode="auto">
            <a:xfrm>
              <a:off x="1116922" y="3905363"/>
              <a:ext cx="4763" cy="6350"/>
            </a:xfrm>
            <a:custGeom>
              <a:avLst/>
              <a:gdLst>
                <a:gd name="T0" fmla="*/ 4763 w 3"/>
                <a:gd name="T1" fmla="*/ 0 h 4"/>
                <a:gd name="T2" fmla="*/ 0 w 3"/>
                <a:gd name="T3" fmla="*/ 3175 h 4"/>
                <a:gd name="T4" fmla="*/ 0 w 3"/>
                <a:gd name="T5" fmla="*/ 6350 h 4"/>
                <a:gd name="T6" fmla="*/ 4763 w 3"/>
                <a:gd name="T7" fmla="*/ 6350 h 4"/>
                <a:gd name="T8" fmla="*/ 4763 w 3"/>
                <a:gd name="T9" fmla="*/ 3175 h 4"/>
                <a:gd name="T10" fmla="*/ 4763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3" y="0"/>
                  </a:moveTo>
                  <a:lnTo>
                    <a:pt x="0" y="2"/>
                  </a:lnTo>
                  <a:lnTo>
                    <a:pt x="0" y="4"/>
                  </a:lnTo>
                  <a:lnTo>
                    <a:pt x="3" y="4"/>
                  </a:lnTo>
                  <a:lnTo>
                    <a:pt x="3" y="2"/>
                  </a:lnTo>
                  <a:lnTo>
                    <a:pt x="3"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40" name="Rectangle 1228"/>
            <p:cNvSpPr>
              <a:spLocks noChangeArrowheads="1"/>
            </p:cNvSpPr>
            <p:nvPr/>
          </p:nvSpPr>
          <p:spPr bwMode="auto">
            <a:xfrm>
              <a:off x="1116922" y="3892663"/>
              <a:ext cx="1588"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641" name="Freeform 1229"/>
            <p:cNvSpPr>
              <a:spLocks/>
            </p:cNvSpPr>
            <p:nvPr/>
          </p:nvSpPr>
          <p:spPr bwMode="auto">
            <a:xfrm>
              <a:off x="1121684" y="3911713"/>
              <a:ext cx="0" cy="4763"/>
            </a:xfrm>
            <a:custGeom>
              <a:avLst/>
              <a:gdLst>
                <a:gd name="T0" fmla="*/ 4763 h 3"/>
                <a:gd name="T1" fmla="*/ 0 h 3"/>
                <a:gd name="T2" fmla="*/ 4763 h 3"/>
                <a:gd name="T3" fmla="*/ 4763 h 3"/>
                <a:gd name="T4" fmla="*/ 0 60000 65536"/>
                <a:gd name="T5" fmla="*/ 0 60000 65536"/>
                <a:gd name="T6" fmla="*/ 0 60000 65536"/>
                <a:gd name="T7" fmla="*/ 0 60000 65536"/>
                <a:gd name="T8" fmla="*/ 0 h 3"/>
                <a:gd name="T9" fmla="*/ 3 h 3"/>
              </a:gdLst>
              <a:ahLst/>
              <a:cxnLst>
                <a:cxn ang="T4">
                  <a:pos x="0" y="T0"/>
                </a:cxn>
                <a:cxn ang="T5">
                  <a:pos x="0" y="T1"/>
                </a:cxn>
                <a:cxn ang="T6">
                  <a:pos x="0" y="T2"/>
                </a:cxn>
                <a:cxn ang="T7">
                  <a:pos x="0" y="T3"/>
                </a:cxn>
              </a:cxnLst>
              <a:rect l="0" t="T8" r="0" b="T9"/>
              <a:pathLst>
                <a:path h="3">
                  <a:moveTo>
                    <a:pt x="0" y="3"/>
                  </a:moveTo>
                  <a:lnTo>
                    <a:pt x="0" y="0"/>
                  </a:lnTo>
                  <a:lnTo>
                    <a:pt x="0"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42" name="Freeform 1230"/>
            <p:cNvSpPr>
              <a:spLocks/>
            </p:cNvSpPr>
            <p:nvPr/>
          </p:nvSpPr>
          <p:spPr bwMode="auto">
            <a:xfrm>
              <a:off x="1139147" y="3941876"/>
              <a:ext cx="38100" cy="15875"/>
            </a:xfrm>
            <a:custGeom>
              <a:avLst/>
              <a:gdLst>
                <a:gd name="T0" fmla="*/ 34925 w 24"/>
                <a:gd name="T1" fmla="*/ 7938 h 10"/>
                <a:gd name="T2" fmla="*/ 30163 w 24"/>
                <a:gd name="T3" fmla="*/ 4762 h 10"/>
                <a:gd name="T4" fmla="*/ 30163 w 24"/>
                <a:gd name="T5" fmla="*/ 4762 h 10"/>
                <a:gd name="T6" fmla="*/ 23812 w 24"/>
                <a:gd name="T7" fmla="*/ 0 h 10"/>
                <a:gd name="T8" fmla="*/ 19050 w 24"/>
                <a:gd name="T9" fmla="*/ 0 h 10"/>
                <a:gd name="T10" fmla="*/ 15875 w 24"/>
                <a:gd name="T11" fmla="*/ 0 h 10"/>
                <a:gd name="T12" fmla="*/ 12700 w 24"/>
                <a:gd name="T13" fmla="*/ 0 h 10"/>
                <a:gd name="T14" fmla="*/ 12700 w 24"/>
                <a:gd name="T15" fmla="*/ 0 h 10"/>
                <a:gd name="T16" fmla="*/ 7938 w 24"/>
                <a:gd name="T17" fmla="*/ 0 h 10"/>
                <a:gd name="T18" fmla="*/ 7938 w 24"/>
                <a:gd name="T19" fmla="*/ 4762 h 10"/>
                <a:gd name="T20" fmla="*/ 12700 w 24"/>
                <a:gd name="T21" fmla="*/ 4762 h 10"/>
                <a:gd name="T22" fmla="*/ 12700 w 24"/>
                <a:gd name="T23" fmla="*/ 7938 h 10"/>
                <a:gd name="T24" fmla="*/ 12700 w 24"/>
                <a:gd name="T25" fmla="*/ 7938 h 10"/>
                <a:gd name="T26" fmla="*/ 12700 w 24"/>
                <a:gd name="T27" fmla="*/ 7938 h 10"/>
                <a:gd name="T28" fmla="*/ 7938 w 24"/>
                <a:gd name="T29" fmla="*/ 7938 h 10"/>
                <a:gd name="T30" fmla="*/ 0 w 24"/>
                <a:gd name="T31" fmla="*/ 7938 h 10"/>
                <a:gd name="T32" fmla="*/ 0 w 24"/>
                <a:gd name="T33" fmla="*/ 11112 h 10"/>
                <a:gd name="T34" fmla="*/ 4763 w 24"/>
                <a:gd name="T35" fmla="*/ 11112 h 10"/>
                <a:gd name="T36" fmla="*/ 7938 w 24"/>
                <a:gd name="T37" fmla="*/ 11112 h 10"/>
                <a:gd name="T38" fmla="*/ 15875 w 24"/>
                <a:gd name="T39" fmla="*/ 11112 h 10"/>
                <a:gd name="T40" fmla="*/ 15875 w 24"/>
                <a:gd name="T41" fmla="*/ 15875 h 10"/>
                <a:gd name="T42" fmla="*/ 19050 w 24"/>
                <a:gd name="T43" fmla="*/ 15875 h 10"/>
                <a:gd name="T44" fmla="*/ 23812 w 24"/>
                <a:gd name="T45" fmla="*/ 11112 h 10"/>
                <a:gd name="T46" fmla="*/ 23812 w 24"/>
                <a:gd name="T47" fmla="*/ 11112 h 10"/>
                <a:gd name="T48" fmla="*/ 26988 w 24"/>
                <a:gd name="T49" fmla="*/ 11112 h 10"/>
                <a:gd name="T50" fmla="*/ 30163 w 24"/>
                <a:gd name="T51" fmla="*/ 11112 h 10"/>
                <a:gd name="T52" fmla="*/ 34925 w 24"/>
                <a:gd name="T53" fmla="*/ 11112 h 10"/>
                <a:gd name="T54" fmla="*/ 38100 w 24"/>
                <a:gd name="T55" fmla="*/ 11112 h 10"/>
                <a:gd name="T56" fmla="*/ 34925 w 24"/>
                <a:gd name="T57" fmla="*/ 7938 h 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4"/>
                <a:gd name="T88" fmla="*/ 0 h 10"/>
                <a:gd name="T89" fmla="*/ 24 w 24"/>
                <a:gd name="T90" fmla="*/ 10 h 1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4" h="10">
                  <a:moveTo>
                    <a:pt x="22" y="5"/>
                  </a:moveTo>
                  <a:lnTo>
                    <a:pt x="19" y="3"/>
                  </a:lnTo>
                  <a:lnTo>
                    <a:pt x="15" y="0"/>
                  </a:lnTo>
                  <a:lnTo>
                    <a:pt x="12" y="0"/>
                  </a:lnTo>
                  <a:lnTo>
                    <a:pt x="10" y="0"/>
                  </a:lnTo>
                  <a:lnTo>
                    <a:pt x="8" y="0"/>
                  </a:lnTo>
                  <a:lnTo>
                    <a:pt x="5" y="0"/>
                  </a:lnTo>
                  <a:lnTo>
                    <a:pt x="5" y="3"/>
                  </a:lnTo>
                  <a:lnTo>
                    <a:pt x="8" y="3"/>
                  </a:lnTo>
                  <a:lnTo>
                    <a:pt x="8" y="5"/>
                  </a:lnTo>
                  <a:lnTo>
                    <a:pt x="5" y="5"/>
                  </a:lnTo>
                  <a:lnTo>
                    <a:pt x="0" y="5"/>
                  </a:lnTo>
                  <a:lnTo>
                    <a:pt x="0" y="7"/>
                  </a:lnTo>
                  <a:lnTo>
                    <a:pt x="3" y="7"/>
                  </a:lnTo>
                  <a:lnTo>
                    <a:pt x="5" y="7"/>
                  </a:lnTo>
                  <a:lnTo>
                    <a:pt x="10" y="7"/>
                  </a:lnTo>
                  <a:lnTo>
                    <a:pt x="10" y="10"/>
                  </a:lnTo>
                  <a:lnTo>
                    <a:pt x="12" y="10"/>
                  </a:lnTo>
                  <a:lnTo>
                    <a:pt x="15" y="7"/>
                  </a:lnTo>
                  <a:lnTo>
                    <a:pt x="17" y="7"/>
                  </a:lnTo>
                  <a:lnTo>
                    <a:pt x="19" y="7"/>
                  </a:lnTo>
                  <a:lnTo>
                    <a:pt x="22" y="7"/>
                  </a:lnTo>
                  <a:lnTo>
                    <a:pt x="24" y="7"/>
                  </a:lnTo>
                  <a:lnTo>
                    <a:pt x="22" y="5"/>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43" name="Freeform 1231"/>
            <p:cNvSpPr>
              <a:spLocks/>
            </p:cNvSpPr>
            <p:nvPr/>
          </p:nvSpPr>
          <p:spPr bwMode="auto">
            <a:xfrm>
              <a:off x="1185184" y="3952988"/>
              <a:ext cx="7938" cy="0"/>
            </a:xfrm>
            <a:custGeom>
              <a:avLst/>
              <a:gdLst>
                <a:gd name="T0" fmla="*/ 0 w 5"/>
                <a:gd name="T1" fmla="*/ 0 w 5"/>
                <a:gd name="T2" fmla="*/ 7938 w 5"/>
                <a:gd name="T3" fmla="*/ 7938 w 5"/>
                <a:gd name="T4" fmla="*/ 7938 w 5"/>
                <a:gd name="T5" fmla="*/ 0 w 5"/>
                <a:gd name="T6" fmla="*/ 0 w 5"/>
                <a:gd name="T7" fmla="*/ 0 60000 65536"/>
                <a:gd name="T8" fmla="*/ 0 60000 65536"/>
                <a:gd name="T9" fmla="*/ 0 60000 65536"/>
                <a:gd name="T10" fmla="*/ 0 60000 65536"/>
                <a:gd name="T11" fmla="*/ 0 60000 65536"/>
                <a:gd name="T12" fmla="*/ 0 60000 65536"/>
                <a:gd name="T13" fmla="*/ 0 60000 65536"/>
                <a:gd name="T14" fmla="*/ 0 w 5"/>
                <a:gd name="T15" fmla="*/ 5 w 5"/>
              </a:gdLst>
              <a:ahLst/>
              <a:cxnLst>
                <a:cxn ang="T7">
                  <a:pos x="T0" y="0"/>
                </a:cxn>
                <a:cxn ang="T8">
                  <a:pos x="T1" y="0"/>
                </a:cxn>
                <a:cxn ang="T9">
                  <a:pos x="T2" y="0"/>
                </a:cxn>
                <a:cxn ang="T10">
                  <a:pos x="T3" y="0"/>
                </a:cxn>
                <a:cxn ang="T11">
                  <a:pos x="T4" y="0"/>
                </a:cxn>
                <a:cxn ang="T12">
                  <a:pos x="T5" y="0"/>
                </a:cxn>
                <a:cxn ang="T13">
                  <a:pos x="T6" y="0"/>
                </a:cxn>
              </a:cxnLst>
              <a:rect l="T14" t="0" r="T15" b="0"/>
              <a:pathLst>
                <a:path w="5">
                  <a:moveTo>
                    <a:pt x="0" y="0"/>
                  </a:moveTo>
                  <a:lnTo>
                    <a:pt x="0" y="0"/>
                  </a:lnTo>
                  <a:lnTo>
                    <a:pt x="5"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44" name="Freeform 1232"/>
            <p:cNvSpPr>
              <a:spLocks/>
            </p:cNvSpPr>
            <p:nvPr/>
          </p:nvSpPr>
          <p:spPr bwMode="auto">
            <a:xfrm>
              <a:off x="1196297" y="3957751"/>
              <a:ext cx="3175" cy="0"/>
            </a:xfrm>
            <a:custGeom>
              <a:avLst/>
              <a:gdLst>
                <a:gd name="T0" fmla="*/ 0 w 2"/>
                <a:gd name="T1" fmla="*/ 3175 w 2"/>
                <a:gd name="T2" fmla="*/ 3175 w 2"/>
                <a:gd name="T3" fmla="*/ 3175 w 2"/>
                <a:gd name="T4" fmla="*/ 0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0" y="0"/>
                  </a:move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45" name="Freeform 1233"/>
            <p:cNvSpPr>
              <a:spLocks/>
            </p:cNvSpPr>
            <p:nvPr/>
          </p:nvSpPr>
          <p:spPr bwMode="auto">
            <a:xfrm>
              <a:off x="1215347" y="4002201"/>
              <a:ext cx="7938" cy="7938"/>
            </a:xfrm>
            <a:custGeom>
              <a:avLst/>
              <a:gdLst>
                <a:gd name="T0" fmla="*/ 0 w 5"/>
                <a:gd name="T1" fmla="*/ 3175 h 5"/>
                <a:gd name="T2" fmla="*/ 3175 w 5"/>
                <a:gd name="T3" fmla="*/ 7938 h 5"/>
                <a:gd name="T4" fmla="*/ 7938 w 5"/>
                <a:gd name="T5" fmla="*/ 7938 h 5"/>
                <a:gd name="T6" fmla="*/ 7938 w 5"/>
                <a:gd name="T7" fmla="*/ 3175 h 5"/>
                <a:gd name="T8" fmla="*/ 3175 w 5"/>
                <a:gd name="T9" fmla="*/ 3175 h 5"/>
                <a:gd name="T10" fmla="*/ 7938 w 5"/>
                <a:gd name="T11" fmla="*/ 0 h 5"/>
                <a:gd name="T12" fmla="*/ 0 w 5"/>
                <a:gd name="T13" fmla="*/ 3175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2"/>
                  </a:moveTo>
                  <a:lnTo>
                    <a:pt x="2" y="5"/>
                  </a:lnTo>
                  <a:lnTo>
                    <a:pt x="5" y="5"/>
                  </a:lnTo>
                  <a:lnTo>
                    <a:pt x="5" y="2"/>
                  </a:lnTo>
                  <a:lnTo>
                    <a:pt x="2" y="2"/>
                  </a:lnTo>
                  <a:lnTo>
                    <a:pt x="5" y="0"/>
                  </a:lnTo>
                  <a:lnTo>
                    <a:pt x="0"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46" name="Rectangle 1234"/>
            <p:cNvSpPr>
              <a:spLocks noChangeArrowheads="1"/>
            </p:cNvSpPr>
            <p:nvPr/>
          </p:nvSpPr>
          <p:spPr bwMode="auto">
            <a:xfrm>
              <a:off x="1223284" y="4002201"/>
              <a:ext cx="3175" cy="1588"/>
            </a:xfrm>
            <a:prstGeom prst="rect">
              <a:avLst/>
            </a:prstGeom>
            <a:solidFill>
              <a:srgbClr val="FD6120"/>
            </a:solidFill>
            <a:ln w="9525">
              <a:noFill/>
              <a:miter lim="800000"/>
              <a:headEnd/>
              <a:tailEnd/>
            </a:ln>
          </p:spPr>
          <p:txBody>
            <a:bodyPr/>
            <a:lstStyle/>
            <a:p>
              <a:endParaRPr lang="zh-CN" altLang="en-US">
                <a:latin typeface="Calibri" pitchFamily="34" charset="0"/>
              </a:endParaRPr>
            </a:p>
          </p:txBody>
        </p:sp>
        <p:sp>
          <p:nvSpPr>
            <p:cNvPr id="136647" name="Freeform 1235"/>
            <p:cNvSpPr>
              <a:spLocks/>
            </p:cNvSpPr>
            <p:nvPr/>
          </p:nvSpPr>
          <p:spPr bwMode="auto">
            <a:xfrm>
              <a:off x="1215347" y="3964101"/>
              <a:ext cx="3175" cy="4763"/>
            </a:xfrm>
            <a:custGeom>
              <a:avLst/>
              <a:gdLst>
                <a:gd name="T0" fmla="*/ 0 w 2"/>
                <a:gd name="T1" fmla="*/ 4763 h 3"/>
                <a:gd name="T2" fmla="*/ 0 w 2"/>
                <a:gd name="T3" fmla="*/ 4763 h 3"/>
                <a:gd name="T4" fmla="*/ 3175 w 2"/>
                <a:gd name="T5" fmla="*/ 4763 h 3"/>
                <a:gd name="T6" fmla="*/ 3175 w 2"/>
                <a:gd name="T7" fmla="*/ 4763 h 3"/>
                <a:gd name="T8" fmla="*/ 3175 w 2"/>
                <a:gd name="T9" fmla="*/ 4763 h 3"/>
                <a:gd name="T10" fmla="*/ 3175 w 2"/>
                <a:gd name="T11" fmla="*/ 0 h 3"/>
                <a:gd name="T12" fmla="*/ 3175 w 2"/>
                <a:gd name="T13" fmla="*/ 4763 h 3"/>
                <a:gd name="T14" fmla="*/ 0 w 2"/>
                <a:gd name="T15" fmla="*/ 4763 h 3"/>
                <a:gd name="T16" fmla="*/ 0 60000 65536"/>
                <a:gd name="T17" fmla="*/ 0 60000 65536"/>
                <a:gd name="T18" fmla="*/ 0 60000 65536"/>
                <a:gd name="T19" fmla="*/ 0 60000 65536"/>
                <a:gd name="T20" fmla="*/ 0 60000 65536"/>
                <a:gd name="T21" fmla="*/ 0 60000 65536"/>
                <a:gd name="T22" fmla="*/ 0 60000 65536"/>
                <a:gd name="T23" fmla="*/ 0 60000 65536"/>
                <a:gd name="T24" fmla="*/ 0 w 2"/>
                <a:gd name="T25" fmla="*/ 0 h 3"/>
                <a:gd name="T26" fmla="*/ 2 w 2"/>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 h="3">
                  <a:moveTo>
                    <a:pt x="0" y="3"/>
                  </a:moveTo>
                  <a:lnTo>
                    <a:pt x="0" y="3"/>
                  </a:lnTo>
                  <a:lnTo>
                    <a:pt x="2" y="3"/>
                  </a:lnTo>
                  <a:lnTo>
                    <a:pt x="2" y="0"/>
                  </a:lnTo>
                  <a:lnTo>
                    <a:pt x="2" y="3"/>
                  </a:lnTo>
                  <a:lnTo>
                    <a:pt x="0" y="3"/>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48" name="Freeform 1236"/>
            <p:cNvSpPr>
              <a:spLocks/>
            </p:cNvSpPr>
            <p:nvPr/>
          </p:nvSpPr>
          <p:spPr bwMode="auto">
            <a:xfrm>
              <a:off x="1218522" y="3976801"/>
              <a:ext cx="4763" cy="3175"/>
            </a:xfrm>
            <a:custGeom>
              <a:avLst/>
              <a:gdLst>
                <a:gd name="T0" fmla="*/ 4763 w 3"/>
                <a:gd name="T1" fmla="*/ 3175 h 2"/>
                <a:gd name="T2" fmla="*/ 4763 w 3"/>
                <a:gd name="T3" fmla="*/ 3175 h 2"/>
                <a:gd name="T4" fmla="*/ 0 w 3"/>
                <a:gd name="T5" fmla="*/ 0 h 2"/>
                <a:gd name="T6" fmla="*/ 0 w 3"/>
                <a:gd name="T7" fmla="*/ 3175 h 2"/>
                <a:gd name="T8" fmla="*/ 4763 w 3"/>
                <a:gd name="T9" fmla="*/ 3175 h 2"/>
                <a:gd name="T10" fmla="*/ 4763 w 3"/>
                <a:gd name="T11" fmla="*/ 3175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2"/>
                  </a:moveTo>
                  <a:lnTo>
                    <a:pt x="3" y="2"/>
                  </a:lnTo>
                  <a:lnTo>
                    <a:pt x="0" y="0"/>
                  </a:lnTo>
                  <a:lnTo>
                    <a:pt x="0" y="2"/>
                  </a:lnTo>
                  <a:lnTo>
                    <a:pt x="3"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49" name="Freeform 1237"/>
            <p:cNvSpPr>
              <a:spLocks/>
            </p:cNvSpPr>
            <p:nvPr/>
          </p:nvSpPr>
          <p:spPr bwMode="auto">
            <a:xfrm>
              <a:off x="1215347" y="3960926"/>
              <a:ext cx="3175" cy="0"/>
            </a:xfrm>
            <a:custGeom>
              <a:avLst/>
              <a:gdLst>
                <a:gd name="T0" fmla="*/ 0 w 2"/>
                <a:gd name="T1" fmla="*/ 0 w 2"/>
                <a:gd name="T2" fmla="*/ 0 w 2"/>
                <a:gd name="T3" fmla="*/ 3175 w 2"/>
                <a:gd name="T4" fmla="*/ 0 w 2"/>
                <a:gd name="T5" fmla="*/ 0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0" y="0"/>
                  </a:moveTo>
                  <a:lnTo>
                    <a:pt x="0" y="0"/>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50" name="Freeform 1238"/>
            <p:cNvSpPr>
              <a:spLocks/>
            </p:cNvSpPr>
            <p:nvPr/>
          </p:nvSpPr>
          <p:spPr bwMode="auto">
            <a:xfrm>
              <a:off x="1218522" y="3972038"/>
              <a:ext cx="4763" cy="4763"/>
            </a:xfrm>
            <a:custGeom>
              <a:avLst/>
              <a:gdLst>
                <a:gd name="T0" fmla="*/ 0 w 3"/>
                <a:gd name="T1" fmla="*/ 0 h 3"/>
                <a:gd name="T2" fmla="*/ 0 w 3"/>
                <a:gd name="T3" fmla="*/ 0 h 3"/>
                <a:gd name="T4" fmla="*/ 0 w 3"/>
                <a:gd name="T5" fmla="*/ 4763 h 3"/>
                <a:gd name="T6" fmla="*/ 4763 w 3"/>
                <a:gd name="T7" fmla="*/ 0 h 3"/>
                <a:gd name="T8" fmla="*/ 0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0" y="0"/>
                  </a:moveTo>
                  <a:lnTo>
                    <a:pt x="0" y="0"/>
                  </a:lnTo>
                  <a:lnTo>
                    <a:pt x="0" y="3"/>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51" name="Freeform 1239"/>
            <p:cNvSpPr>
              <a:spLocks/>
            </p:cNvSpPr>
            <p:nvPr/>
          </p:nvSpPr>
          <p:spPr bwMode="auto">
            <a:xfrm>
              <a:off x="1218522" y="3987913"/>
              <a:ext cx="4763" cy="3175"/>
            </a:xfrm>
            <a:custGeom>
              <a:avLst/>
              <a:gdLst>
                <a:gd name="T0" fmla="*/ 4763 w 3"/>
                <a:gd name="T1" fmla="*/ 3175 h 2"/>
                <a:gd name="T2" fmla="*/ 0 w 3"/>
                <a:gd name="T3" fmla="*/ 0 h 2"/>
                <a:gd name="T4" fmla="*/ 0 w 3"/>
                <a:gd name="T5" fmla="*/ 0 h 2"/>
                <a:gd name="T6" fmla="*/ 0 w 3"/>
                <a:gd name="T7" fmla="*/ 3175 h 2"/>
                <a:gd name="T8" fmla="*/ 4763 w 3"/>
                <a:gd name="T9" fmla="*/ 3175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3" y="2"/>
                  </a:moveTo>
                  <a:lnTo>
                    <a:pt x="0" y="0"/>
                  </a:lnTo>
                  <a:lnTo>
                    <a:pt x="0" y="2"/>
                  </a:lnTo>
                  <a:lnTo>
                    <a:pt x="3"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52" name="Freeform 1240"/>
            <p:cNvSpPr>
              <a:spLocks/>
            </p:cNvSpPr>
            <p:nvPr/>
          </p:nvSpPr>
          <p:spPr bwMode="auto">
            <a:xfrm>
              <a:off x="1215347" y="3994263"/>
              <a:ext cx="3175" cy="0"/>
            </a:xfrm>
            <a:custGeom>
              <a:avLst/>
              <a:gdLst>
                <a:gd name="T0" fmla="*/ 3175 w 2"/>
                <a:gd name="T1" fmla="*/ 3175 w 2"/>
                <a:gd name="T2" fmla="*/ 0 w 2"/>
                <a:gd name="T3" fmla="*/ 3175 w 2"/>
                <a:gd name="T4" fmla="*/ 3175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2" y="0"/>
                  </a:moveTo>
                  <a:lnTo>
                    <a:pt x="2" y="0"/>
                  </a:lnTo>
                  <a:lnTo>
                    <a:pt x="0" y="0"/>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53" name="Freeform 1241"/>
            <p:cNvSpPr>
              <a:spLocks/>
            </p:cNvSpPr>
            <p:nvPr/>
          </p:nvSpPr>
          <p:spPr bwMode="auto">
            <a:xfrm>
              <a:off x="1169309" y="3994263"/>
              <a:ext cx="4763" cy="4763"/>
            </a:xfrm>
            <a:custGeom>
              <a:avLst/>
              <a:gdLst>
                <a:gd name="T0" fmla="*/ 0 w 3"/>
                <a:gd name="T1" fmla="*/ 0 h 3"/>
                <a:gd name="T2" fmla="*/ 4763 w 3"/>
                <a:gd name="T3" fmla="*/ 4763 h 3"/>
                <a:gd name="T4" fmla="*/ 4763 w 3"/>
                <a:gd name="T5" fmla="*/ 0 h 3"/>
                <a:gd name="T6" fmla="*/ 4763 w 3"/>
                <a:gd name="T7" fmla="*/ 0 h 3"/>
                <a:gd name="T8" fmla="*/ 0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0" y="0"/>
                  </a:moveTo>
                  <a:lnTo>
                    <a:pt x="3" y="3"/>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54" name="Freeform 1242"/>
            <p:cNvSpPr>
              <a:spLocks/>
            </p:cNvSpPr>
            <p:nvPr/>
          </p:nvSpPr>
          <p:spPr bwMode="auto">
            <a:xfrm>
              <a:off x="1039134" y="4076813"/>
              <a:ext cx="3175" cy="7938"/>
            </a:xfrm>
            <a:custGeom>
              <a:avLst/>
              <a:gdLst>
                <a:gd name="T0" fmla="*/ 3175 w 2"/>
                <a:gd name="T1" fmla="*/ 0 h 5"/>
                <a:gd name="T2" fmla="*/ 0 w 2"/>
                <a:gd name="T3" fmla="*/ 0 h 5"/>
                <a:gd name="T4" fmla="*/ 3175 w 2"/>
                <a:gd name="T5" fmla="*/ 4763 h 5"/>
                <a:gd name="T6" fmla="*/ 0 w 2"/>
                <a:gd name="T7" fmla="*/ 7938 h 5"/>
                <a:gd name="T8" fmla="*/ 3175 w 2"/>
                <a:gd name="T9" fmla="*/ 4763 h 5"/>
                <a:gd name="T10" fmla="*/ 3175 w 2"/>
                <a:gd name="T11" fmla="*/ 0 h 5"/>
                <a:gd name="T12" fmla="*/ 3175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0" y="0"/>
                  </a:lnTo>
                  <a:lnTo>
                    <a:pt x="2" y="3"/>
                  </a:lnTo>
                  <a:lnTo>
                    <a:pt x="0" y="5"/>
                  </a:lnTo>
                  <a:lnTo>
                    <a:pt x="2" y="3"/>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55" name="Freeform 1243"/>
            <p:cNvSpPr>
              <a:spLocks/>
            </p:cNvSpPr>
            <p:nvPr/>
          </p:nvSpPr>
          <p:spPr bwMode="auto">
            <a:xfrm>
              <a:off x="1045484" y="4081576"/>
              <a:ext cx="4763" cy="0"/>
            </a:xfrm>
            <a:custGeom>
              <a:avLst/>
              <a:gdLst>
                <a:gd name="T0" fmla="*/ 0 w 3"/>
                <a:gd name="T1" fmla="*/ 0 w 3"/>
                <a:gd name="T2" fmla="*/ 4763 w 3"/>
                <a:gd name="T3" fmla="*/ 0 w 3"/>
                <a:gd name="T4" fmla="*/ 0 w 3"/>
                <a:gd name="T5" fmla="*/ 0 60000 65536"/>
                <a:gd name="T6" fmla="*/ 0 60000 65536"/>
                <a:gd name="T7" fmla="*/ 0 60000 65536"/>
                <a:gd name="T8" fmla="*/ 0 60000 65536"/>
                <a:gd name="T9" fmla="*/ 0 60000 65536"/>
                <a:gd name="T10" fmla="*/ 0 w 3"/>
                <a:gd name="T11" fmla="*/ 3 w 3"/>
              </a:gdLst>
              <a:ahLst/>
              <a:cxnLst>
                <a:cxn ang="T5">
                  <a:pos x="T0" y="0"/>
                </a:cxn>
                <a:cxn ang="T6">
                  <a:pos x="T1" y="0"/>
                </a:cxn>
                <a:cxn ang="T7">
                  <a:pos x="T2" y="0"/>
                </a:cxn>
                <a:cxn ang="T8">
                  <a:pos x="T3" y="0"/>
                </a:cxn>
                <a:cxn ang="T9">
                  <a:pos x="T4" y="0"/>
                </a:cxn>
              </a:cxnLst>
              <a:rect l="T10" t="0" r="T11" b="0"/>
              <a:pathLst>
                <a:path w="3">
                  <a:moveTo>
                    <a:pt x="0" y="0"/>
                  </a:moveTo>
                  <a:lnTo>
                    <a:pt x="0" y="0"/>
                  </a:lnTo>
                  <a:lnTo>
                    <a:pt x="3"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56" name="Freeform 1244"/>
            <p:cNvSpPr>
              <a:spLocks/>
            </p:cNvSpPr>
            <p:nvPr/>
          </p:nvSpPr>
          <p:spPr bwMode="auto">
            <a:xfrm>
              <a:off x="1361397" y="4494326"/>
              <a:ext cx="15875" cy="7938"/>
            </a:xfrm>
            <a:custGeom>
              <a:avLst/>
              <a:gdLst>
                <a:gd name="T0" fmla="*/ 7938 w 10"/>
                <a:gd name="T1" fmla="*/ 0 h 5"/>
                <a:gd name="T2" fmla="*/ 0 w 10"/>
                <a:gd name="T3" fmla="*/ 0 h 5"/>
                <a:gd name="T4" fmla="*/ 0 w 10"/>
                <a:gd name="T5" fmla="*/ 0 h 5"/>
                <a:gd name="T6" fmla="*/ 7938 w 10"/>
                <a:gd name="T7" fmla="*/ 4763 h 5"/>
                <a:gd name="T8" fmla="*/ 11112 w 10"/>
                <a:gd name="T9" fmla="*/ 7938 h 5"/>
                <a:gd name="T10" fmla="*/ 15875 w 10"/>
                <a:gd name="T11" fmla="*/ 7938 h 5"/>
                <a:gd name="T12" fmla="*/ 15875 w 10"/>
                <a:gd name="T13" fmla="*/ 4763 h 5"/>
                <a:gd name="T14" fmla="*/ 7938 w 10"/>
                <a:gd name="T15" fmla="*/ 0 h 5"/>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5"/>
                <a:gd name="T26" fmla="*/ 10 w 10"/>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5">
                  <a:moveTo>
                    <a:pt x="5" y="0"/>
                  </a:moveTo>
                  <a:lnTo>
                    <a:pt x="0" y="0"/>
                  </a:lnTo>
                  <a:lnTo>
                    <a:pt x="5" y="3"/>
                  </a:lnTo>
                  <a:lnTo>
                    <a:pt x="7" y="5"/>
                  </a:lnTo>
                  <a:lnTo>
                    <a:pt x="10" y="5"/>
                  </a:lnTo>
                  <a:lnTo>
                    <a:pt x="10" y="3"/>
                  </a:lnTo>
                  <a:lnTo>
                    <a:pt x="5"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57" name="Freeform 1245"/>
            <p:cNvSpPr>
              <a:spLocks/>
            </p:cNvSpPr>
            <p:nvPr/>
          </p:nvSpPr>
          <p:spPr bwMode="auto">
            <a:xfrm>
              <a:off x="1229634" y="3675176"/>
              <a:ext cx="41275" cy="49213"/>
            </a:xfrm>
            <a:custGeom>
              <a:avLst/>
              <a:gdLst>
                <a:gd name="T0" fmla="*/ 19050 w 26"/>
                <a:gd name="T1" fmla="*/ 0 h 31"/>
                <a:gd name="T2" fmla="*/ 15875 w 26"/>
                <a:gd name="T3" fmla="*/ 7938 h 31"/>
                <a:gd name="T4" fmla="*/ 11112 w 26"/>
                <a:gd name="T5" fmla="*/ 15875 h 31"/>
                <a:gd name="T6" fmla="*/ 11112 w 26"/>
                <a:gd name="T7" fmla="*/ 22225 h 31"/>
                <a:gd name="T8" fmla="*/ 7938 w 26"/>
                <a:gd name="T9" fmla="*/ 26988 h 31"/>
                <a:gd name="T10" fmla="*/ 7938 w 26"/>
                <a:gd name="T11" fmla="*/ 26988 h 31"/>
                <a:gd name="T12" fmla="*/ 0 w 26"/>
                <a:gd name="T13" fmla="*/ 30163 h 31"/>
                <a:gd name="T14" fmla="*/ 4763 w 26"/>
                <a:gd name="T15" fmla="*/ 33338 h 31"/>
                <a:gd name="T16" fmla="*/ 4763 w 26"/>
                <a:gd name="T17" fmla="*/ 33338 h 31"/>
                <a:gd name="T18" fmla="*/ 0 w 26"/>
                <a:gd name="T19" fmla="*/ 38100 h 31"/>
                <a:gd name="T20" fmla="*/ 4763 w 26"/>
                <a:gd name="T21" fmla="*/ 41275 h 31"/>
                <a:gd name="T22" fmla="*/ 11112 w 26"/>
                <a:gd name="T23" fmla="*/ 41275 h 31"/>
                <a:gd name="T24" fmla="*/ 15875 w 26"/>
                <a:gd name="T25" fmla="*/ 41275 h 31"/>
                <a:gd name="T26" fmla="*/ 22225 w 26"/>
                <a:gd name="T27" fmla="*/ 38100 h 31"/>
                <a:gd name="T28" fmla="*/ 22225 w 26"/>
                <a:gd name="T29" fmla="*/ 41275 h 31"/>
                <a:gd name="T30" fmla="*/ 26988 w 26"/>
                <a:gd name="T31" fmla="*/ 38100 h 31"/>
                <a:gd name="T32" fmla="*/ 26988 w 26"/>
                <a:gd name="T33" fmla="*/ 46038 h 31"/>
                <a:gd name="T34" fmla="*/ 30163 w 26"/>
                <a:gd name="T35" fmla="*/ 46038 h 31"/>
                <a:gd name="T36" fmla="*/ 34925 w 26"/>
                <a:gd name="T37" fmla="*/ 41275 h 31"/>
                <a:gd name="T38" fmla="*/ 34925 w 26"/>
                <a:gd name="T39" fmla="*/ 46038 h 31"/>
                <a:gd name="T40" fmla="*/ 34925 w 26"/>
                <a:gd name="T41" fmla="*/ 46038 h 31"/>
                <a:gd name="T42" fmla="*/ 38100 w 26"/>
                <a:gd name="T43" fmla="*/ 49213 h 31"/>
                <a:gd name="T44" fmla="*/ 38100 w 26"/>
                <a:gd name="T45" fmla="*/ 49213 h 31"/>
                <a:gd name="T46" fmla="*/ 41275 w 26"/>
                <a:gd name="T47" fmla="*/ 49213 h 31"/>
                <a:gd name="T48" fmla="*/ 41275 w 26"/>
                <a:gd name="T49" fmla="*/ 38100 h 31"/>
                <a:gd name="T50" fmla="*/ 38100 w 26"/>
                <a:gd name="T51" fmla="*/ 33338 h 31"/>
                <a:gd name="T52" fmla="*/ 41275 w 26"/>
                <a:gd name="T53" fmla="*/ 33338 h 31"/>
                <a:gd name="T54" fmla="*/ 41275 w 26"/>
                <a:gd name="T55" fmla="*/ 30163 h 31"/>
                <a:gd name="T56" fmla="*/ 34925 w 26"/>
                <a:gd name="T57" fmla="*/ 30163 h 31"/>
                <a:gd name="T58" fmla="*/ 38100 w 26"/>
                <a:gd name="T59" fmla="*/ 22225 h 31"/>
                <a:gd name="T60" fmla="*/ 30163 w 26"/>
                <a:gd name="T61" fmla="*/ 22225 h 31"/>
                <a:gd name="T62" fmla="*/ 26988 w 26"/>
                <a:gd name="T63" fmla="*/ 22225 h 31"/>
                <a:gd name="T64" fmla="*/ 26988 w 26"/>
                <a:gd name="T65" fmla="*/ 22225 h 31"/>
                <a:gd name="T66" fmla="*/ 22225 w 26"/>
                <a:gd name="T67" fmla="*/ 19050 h 31"/>
                <a:gd name="T68" fmla="*/ 22225 w 26"/>
                <a:gd name="T69" fmla="*/ 15875 h 31"/>
                <a:gd name="T70" fmla="*/ 19050 w 26"/>
                <a:gd name="T71" fmla="*/ 15875 h 31"/>
                <a:gd name="T72" fmla="*/ 19050 w 26"/>
                <a:gd name="T73" fmla="*/ 19050 h 31"/>
                <a:gd name="T74" fmla="*/ 15875 w 26"/>
                <a:gd name="T75" fmla="*/ 19050 h 31"/>
                <a:gd name="T76" fmla="*/ 26988 w 26"/>
                <a:gd name="T77" fmla="*/ 0 h 31"/>
                <a:gd name="T78" fmla="*/ 19050 w 26"/>
                <a:gd name="T79" fmla="*/ 0 h 3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6"/>
                <a:gd name="T121" fmla="*/ 0 h 31"/>
                <a:gd name="T122" fmla="*/ 26 w 26"/>
                <a:gd name="T123" fmla="*/ 31 h 3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6" h="31">
                  <a:moveTo>
                    <a:pt x="12" y="0"/>
                  </a:moveTo>
                  <a:lnTo>
                    <a:pt x="10" y="5"/>
                  </a:lnTo>
                  <a:lnTo>
                    <a:pt x="7" y="10"/>
                  </a:lnTo>
                  <a:lnTo>
                    <a:pt x="7" y="14"/>
                  </a:lnTo>
                  <a:lnTo>
                    <a:pt x="5" y="17"/>
                  </a:lnTo>
                  <a:lnTo>
                    <a:pt x="0" y="19"/>
                  </a:lnTo>
                  <a:lnTo>
                    <a:pt x="3" y="21"/>
                  </a:lnTo>
                  <a:lnTo>
                    <a:pt x="0" y="24"/>
                  </a:lnTo>
                  <a:lnTo>
                    <a:pt x="3" y="26"/>
                  </a:lnTo>
                  <a:lnTo>
                    <a:pt x="7" y="26"/>
                  </a:lnTo>
                  <a:lnTo>
                    <a:pt x="10" y="26"/>
                  </a:lnTo>
                  <a:lnTo>
                    <a:pt x="14" y="24"/>
                  </a:lnTo>
                  <a:lnTo>
                    <a:pt x="14" y="26"/>
                  </a:lnTo>
                  <a:lnTo>
                    <a:pt x="17" y="24"/>
                  </a:lnTo>
                  <a:lnTo>
                    <a:pt x="17" y="29"/>
                  </a:lnTo>
                  <a:lnTo>
                    <a:pt x="19" y="29"/>
                  </a:lnTo>
                  <a:lnTo>
                    <a:pt x="22" y="26"/>
                  </a:lnTo>
                  <a:lnTo>
                    <a:pt x="22" y="29"/>
                  </a:lnTo>
                  <a:lnTo>
                    <a:pt x="24" y="31"/>
                  </a:lnTo>
                  <a:lnTo>
                    <a:pt x="26" y="31"/>
                  </a:lnTo>
                  <a:lnTo>
                    <a:pt x="26" y="24"/>
                  </a:lnTo>
                  <a:lnTo>
                    <a:pt x="24" y="21"/>
                  </a:lnTo>
                  <a:lnTo>
                    <a:pt x="26" y="21"/>
                  </a:lnTo>
                  <a:lnTo>
                    <a:pt x="26" y="19"/>
                  </a:lnTo>
                  <a:lnTo>
                    <a:pt x="22" y="19"/>
                  </a:lnTo>
                  <a:lnTo>
                    <a:pt x="24" y="14"/>
                  </a:lnTo>
                  <a:lnTo>
                    <a:pt x="19" y="14"/>
                  </a:lnTo>
                  <a:lnTo>
                    <a:pt x="17" y="14"/>
                  </a:lnTo>
                  <a:lnTo>
                    <a:pt x="14" y="12"/>
                  </a:lnTo>
                  <a:lnTo>
                    <a:pt x="14" y="10"/>
                  </a:lnTo>
                  <a:lnTo>
                    <a:pt x="12" y="10"/>
                  </a:lnTo>
                  <a:lnTo>
                    <a:pt x="12" y="12"/>
                  </a:lnTo>
                  <a:lnTo>
                    <a:pt x="10" y="12"/>
                  </a:lnTo>
                  <a:lnTo>
                    <a:pt x="17" y="0"/>
                  </a:lnTo>
                  <a:lnTo>
                    <a:pt x="1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58" name="Freeform 1246"/>
            <p:cNvSpPr>
              <a:spLocks/>
            </p:cNvSpPr>
            <p:nvPr/>
          </p:nvSpPr>
          <p:spPr bwMode="auto">
            <a:xfrm>
              <a:off x="1218522" y="3721213"/>
              <a:ext cx="7938" cy="11113"/>
            </a:xfrm>
            <a:custGeom>
              <a:avLst/>
              <a:gdLst>
                <a:gd name="T0" fmla="*/ 4763 w 5"/>
                <a:gd name="T1" fmla="*/ 11113 h 7"/>
                <a:gd name="T2" fmla="*/ 7938 w 5"/>
                <a:gd name="T3" fmla="*/ 3175 h 7"/>
                <a:gd name="T4" fmla="*/ 7938 w 5"/>
                <a:gd name="T5" fmla="*/ 0 h 7"/>
                <a:gd name="T6" fmla="*/ 4763 w 5"/>
                <a:gd name="T7" fmla="*/ 0 h 7"/>
                <a:gd name="T8" fmla="*/ 4763 w 5"/>
                <a:gd name="T9" fmla="*/ 3175 h 7"/>
                <a:gd name="T10" fmla="*/ 0 w 5"/>
                <a:gd name="T11" fmla="*/ 6350 h 7"/>
                <a:gd name="T12" fmla="*/ 0 w 5"/>
                <a:gd name="T13" fmla="*/ 11113 h 7"/>
                <a:gd name="T14" fmla="*/ 4763 w 5"/>
                <a:gd name="T15" fmla="*/ 11113 h 7"/>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7"/>
                <a:gd name="T26" fmla="*/ 5 w 5"/>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7">
                  <a:moveTo>
                    <a:pt x="3" y="7"/>
                  </a:moveTo>
                  <a:lnTo>
                    <a:pt x="5" y="2"/>
                  </a:lnTo>
                  <a:lnTo>
                    <a:pt x="5" y="0"/>
                  </a:lnTo>
                  <a:lnTo>
                    <a:pt x="3" y="0"/>
                  </a:lnTo>
                  <a:lnTo>
                    <a:pt x="3" y="2"/>
                  </a:lnTo>
                  <a:lnTo>
                    <a:pt x="0" y="4"/>
                  </a:lnTo>
                  <a:lnTo>
                    <a:pt x="0" y="7"/>
                  </a:lnTo>
                  <a:lnTo>
                    <a:pt x="3" y="7"/>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59" name="Freeform 1247"/>
            <p:cNvSpPr>
              <a:spLocks/>
            </p:cNvSpPr>
            <p:nvPr/>
          </p:nvSpPr>
          <p:spPr bwMode="auto">
            <a:xfrm>
              <a:off x="1223284" y="3727563"/>
              <a:ext cx="3175" cy="7938"/>
            </a:xfrm>
            <a:custGeom>
              <a:avLst/>
              <a:gdLst>
                <a:gd name="T0" fmla="*/ 3175 w 2"/>
                <a:gd name="T1" fmla="*/ 0 h 5"/>
                <a:gd name="T2" fmla="*/ 3175 w 2"/>
                <a:gd name="T3" fmla="*/ 0 h 5"/>
                <a:gd name="T4" fmla="*/ 0 w 2"/>
                <a:gd name="T5" fmla="*/ 4763 h 5"/>
                <a:gd name="T6" fmla="*/ 0 w 2"/>
                <a:gd name="T7" fmla="*/ 7938 h 5"/>
                <a:gd name="T8" fmla="*/ 3175 w 2"/>
                <a:gd name="T9" fmla="*/ 7938 h 5"/>
                <a:gd name="T10" fmla="*/ 3175 w 2"/>
                <a:gd name="T11" fmla="*/ 4763 h 5"/>
                <a:gd name="T12" fmla="*/ 3175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2" y="0"/>
                  </a:lnTo>
                  <a:lnTo>
                    <a:pt x="0" y="3"/>
                  </a:lnTo>
                  <a:lnTo>
                    <a:pt x="0" y="5"/>
                  </a:lnTo>
                  <a:lnTo>
                    <a:pt x="2" y="5"/>
                  </a:lnTo>
                  <a:lnTo>
                    <a:pt x="2" y="3"/>
                  </a:lnTo>
                  <a:lnTo>
                    <a:pt x="2"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60" name="Freeform 1248"/>
            <p:cNvSpPr>
              <a:spLocks/>
            </p:cNvSpPr>
            <p:nvPr/>
          </p:nvSpPr>
          <p:spPr bwMode="auto">
            <a:xfrm>
              <a:off x="1199472" y="3721213"/>
              <a:ext cx="15875" cy="11113"/>
            </a:xfrm>
            <a:custGeom>
              <a:avLst/>
              <a:gdLst>
                <a:gd name="T0" fmla="*/ 4762 w 10"/>
                <a:gd name="T1" fmla="*/ 3175 h 7"/>
                <a:gd name="T2" fmla="*/ 4762 w 10"/>
                <a:gd name="T3" fmla="*/ 0 h 7"/>
                <a:gd name="T4" fmla="*/ 0 w 10"/>
                <a:gd name="T5" fmla="*/ 0 h 7"/>
                <a:gd name="T6" fmla="*/ 0 w 10"/>
                <a:gd name="T7" fmla="*/ 3175 h 7"/>
                <a:gd name="T8" fmla="*/ 7938 w 10"/>
                <a:gd name="T9" fmla="*/ 11113 h 7"/>
                <a:gd name="T10" fmla="*/ 11112 w 10"/>
                <a:gd name="T11" fmla="*/ 11113 h 7"/>
                <a:gd name="T12" fmla="*/ 15875 w 10"/>
                <a:gd name="T13" fmla="*/ 6350 h 7"/>
                <a:gd name="T14" fmla="*/ 4762 w 10"/>
                <a:gd name="T15" fmla="*/ 6350 h 7"/>
                <a:gd name="T16" fmla="*/ 4762 w 10"/>
                <a:gd name="T17" fmla="*/ 317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7"/>
                <a:gd name="T29" fmla="*/ 10 w 10"/>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7">
                  <a:moveTo>
                    <a:pt x="3" y="2"/>
                  </a:moveTo>
                  <a:lnTo>
                    <a:pt x="3" y="0"/>
                  </a:lnTo>
                  <a:lnTo>
                    <a:pt x="0" y="0"/>
                  </a:lnTo>
                  <a:lnTo>
                    <a:pt x="0" y="2"/>
                  </a:lnTo>
                  <a:lnTo>
                    <a:pt x="5" y="7"/>
                  </a:lnTo>
                  <a:lnTo>
                    <a:pt x="7" y="7"/>
                  </a:lnTo>
                  <a:lnTo>
                    <a:pt x="10" y="4"/>
                  </a:lnTo>
                  <a:lnTo>
                    <a:pt x="3" y="4"/>
                  </a:lnTo>
                  <a:lnTo>
                    <a:pt x="3"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61" name="Freeform 1249"/>
            <p:cNvSpPr>
              <a:spLocks/>
            </p:cNvSpPr>
            <p:nvPr/>
          </p:nvSpPr>
          <p:spPr bwMode="auto">
            <a:xfrm>
              <a:off x="1215347" y="3713276"/>
              <a:ext cx="3175" cy="7938"/>
            </a:xfrm>
            <a:custGeom>
              <a:avLst/>
              <a:gdLst>
                <a:gd name="T0" fmla="*/ 3175 w 2"/>
                <a:gd name="T1" fmla="*/ 3175 h 5"/>
                <a:gd name="T2" fmla="*/ 3175 w 2"/>
                <a:gd name="T3" fmla="*/ 3175 h 5"/>
                <a:gd name="T4" fmla="*/ 3175 w 2"/>
                <a:gd name="T5" fmla="*/ 0 h 5"/>
                <a:gd name="T6" fmla="*/ 3175 w 2"/>
                <a:gd name="T7" fmla="*/ 0 h 5"/>
                <a:gd name="T8" fmla="*/ 0 w 2"/>
                <a:gd name="T9" fmla="*/ 3175 h 5"/>
                <a:gd name="T10" fmla="*/ 0 w 2"/>
                <a:gd name="T11" fmla="*/ 7938 h 5"/>
                <a:gd name="T12" fmla="*/ 0 w 2"/>
                <a:gd name="T13" fmla="*/ 7938 h 5"/>
                <a:gd name="T14" fmla="*/ 3175 w 2"/>
                <a:gd name="T15" fmla="*/ 3175 h 5"/>
                <a:gd name="T16" fmla="*/ 0 60000 65536"/>
                <a:gd name="T17" fmla="*/ 0 60000 65536"/>
                <a:gd name="T18" fmla="*/ 0 60000 65536"/>
                <a:gd name="T19" fmla="*/ 0 60000 65536"/>
                <a:gd name="T20" fmla="*/ 0 60000 65536"/>
                <a:gd name="T21" fmla="*/ 0 60000 65536"/>
                <a:gd name="T22" fmla="*/ 0 60000 65536"/>
                <a:gd name="T23" fmla="*/ 0 60000 65536"/>
                <a:gd name="T24" fmla="*/ 0 w 2"/>
                <a:gd name="T25" fmla="*/ 0 h 5"/>
                <a:gd name="T26" fmla="*/ 2 w 2"/>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 h="5">
                  <a:moveTo>
                    <a:pt x="2" y="2"/>
                  </a:moveTo>
                  <a:lnTo>
                    <a:pt x="2" y="2"/>
                  </a:lnTo>
                  <a:lnTo>
                    <a:pt x="2" y="0"/>
                  </a:lnTo>
                  <a:lnTo>
                    <a:pt x="0" y="2"/>
                  </a:lnTo>
                  <a:lnTo>
                    <a:pt x="0" y="5"/>
                  </a:lnTo>
                  <a:lnTo>
                    <a:pt x="2" y="2"/>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62" name="Freeform 1250"/>
            <p:cNvSpPr>
              <a:spLocks/>
            </p:cNvSpPr>
            <p:nvPr/>
          </p:nvSpPr>
          <p:spPr bwMode="auto">
            <a:xfrm>
              <a:off x="1204234" y="3691051"/>
              <a:ext cx="14288" cy="11113"/>
            </a:xfrm>
            <a:custGeom>
              <a:avLst/>
              <a:gdLst>
                <a:gd name="T0" fmla="*/ 14288 w 9"/>
                <a:gd name="T1" fmla="*/ 6350 h 7"/>
                <a:gd name="T2" fmla="*/ 3175 w 9"/>
                <a:gd name="T3" fmla="*/ 0 h 7"/>
                <a:gd name="T4" fmla="*/ 3175 w 9"/>
                <a:gd name="T5" fmla="*/ 0 h 7"/>
                <a:gd name="T6" fmla="*/ 0 w 9"/>
                <a:gd name="T7" fmla="*/ 3175 h 7"/>
                <a:gd name="T8" fmla="*/ 0 w 9"/>
                <a:gd name="T9" fmla="*/ 6350 h 7"/>
                <a:gd name="T10" fmla="*/ 6350 w 9"/>
                <a:gd name="T11" fmla="*/ 11113 h 7"/>
                <a:gd name="T12" fmla="*/ 11113 w 9"/>
                <a:gd name="T13" fmla="*/ 11113 h 7"/>
                <a:gd name="T14" fmla="*/ 14288 w 9"/>
                <a:gd name="T15" fmla="*/ 6350 h 7"/>
                <a:gd name="T16" fmla="*/ 0 60000 65536"/>
                <a:gd name="T17" fmla="*/ 0 60000 65536"/>
                <a:gd name="T18" fmla="*/ 0 60000 65536"/>
                <a:gd name="T19" fmla="*/ 0 60000 65536"/>
                <a:gd name="T20" fmla="*/ 0 60000 65536"/>
                <a:gd name="T21" fmla="*/ 0 60000 65536"/>
                <a:gd name="T22" fmla="*/ 0 60000 65536"/>
                <a:gd name="T23" fmla="*/ 0 60000 65536"/>
                <a:gd name="T24" fmla="*/ 0 w 9"/>
                <a:gd name="T25" fmla="*/ 0 h 7"/>
                <a:gd name="T26" fmla="*/ 9 w 9"/>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 h="7">
                  <a:moveTo>
                    <a:pt x="9" y="4"/>
                  </a:moveTo>
                  <a:lnTo>
                    <a:pt x="2" y="0"/>
                  </a:lnTo>
                  <a:lnTo>
                    <a:pt x="0" y="2"/>
                  </a:lnTo>
                  <a:lnTo>
                    <a:pt x="0" y="4"/>
                  </a:lnTo>
                  <a:lnTo>
                    <a:pt x="4" y="7"/>
                  </a:lnTo>
                  <a:lnTo>
                    <a:pt x="7" y="7"/>
                  </a:lnTo>
                  <a:lnTo>
                    <a:pt x="9" y="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63" name="Freeform 1252"/>
            <p:cNvSpPr>
              <a:spLocks/>
            </p:cNvSpPr>
            <p:nvPr/>
          </p:nvSpPr>
          <p:spPr bwMode="auto">
            <a:xfrm>
              <a:off x="1155022" y="4480038"/>
              <a:ext cx="41275" cy="22225"/>
            </a:xfrm>
            <a:custGeom>
              <a:avLst/>
              <a:gdLst>
                <a:gd name="T0" fmla="*/ 0 w 26"/>
                <a:gd name="T1" fmla="*/ 22225 h 14"/>
                <a:gd name="T2" fmla="*/ 3175 w 26"/>
                <a:gd name="T3" fmla="*/ 22225 h 14"/>
                <a:gd name="T4" fmla="*/ 7938 w 26"/>
                <a:gd name="T5" fmla="*/ 22225 h 14"/>
                <a:gd name="T6" fmla="*/ 19050 w 26"/>
                <a:gd name="T7" fmla="*/ 22225 h 14"/>
                <a:gd name="T8" fmla="*/ 22225 w 26"/>
                <a:gd name="T9" fmla="*/ 22225 h 14"/>
                <a:gd name="T10" fmla="*/ 25400 w 26"/>
                <a:gd name="T11" fmla="*/ 22225 h 14"/>
                <a:gd name="T12" fmla="*/ 30163 w 26"/>
                <a:gd name="T13" fmla="*/ 22225 h 14"/>
                <a:gd name="T14" fmla="*/ 33338 w 26"/>
                <a:gd name="T15" fmla="*/ 22225 h 14"/>
                <a:gd name="T16" fmla="*/ 38100 w 26"/>
                <a:gd name="T17" fmla="*/ 22225 h 14"/>
                <a:gd name="T18" fmla="*/ 41275 w 26"/>
                <a:gd name="T19" fmla="*/ 22225 h 14"/>
                <a:gd name="T20" fmla="*/ 41275 w 26"/>
                <a:gd name="T21" fmla="*/ 22225 h 14"/>
                <a:gd name="T22" fmla="*/ 33338 w 26"/>
                <a:gd name="T23" fmla="*/ 19050 h 14"/>
                <a:gd name="T24" fmla="*/ 30163 w 26"/>
                <a:gd name="T25" fmla="*/ 19050 h 14"/>
                <a:gd name="T26" fmla="*/ 25400 w 26"/>
                <a:gd name="T27" fmla="*/ 14288 h 14"/>
                <a:gd name="T28" fmla="*/ 22225 w 26"/>
                <a:gd name="T29" fmla="*/ 11113 h 14"/>
                <a:gd name="T30" fmla="*/ 19050 w 26"/>
                <a:gd name="T31" fmla="*/ 3175 h 14"/>
                <a:gd name="T32" fmla="*/ 19050 w 26"/>
                <a:gd name="T33" fmla="*/ 0 h 14"/>
                <a:gd name="T34" fmla="*/ 14288 w 26"/>
                <a:gd name="T35" fmla="*/ 0 h 14"/>
                <a:gd name="T36" fmla="*/ 14288 w 26"/>
                <a:gd name="T37" fmla="*/ 0 h 14"/>
                <a:gd name="T38" fmla="*/ 11112 w 26"/>
                <a:gd name="T39" fmla="*/ 3175 h 14"/>
                <a:gd name="T40" fmla="*/ 7938 w 26"/>
                <a:gd name="T41" fmla="*/ 3175 h 14"/>
                <a:gd name="T42" fmla="*/ 7938 w 26"/>
                <a:gd name="T43" fmla="*/ 6350 h 14"/>
                <a:gd name="T44" fmla="*/ 7938 w 26"/>
                <a:gd name="T45" fmla="*/ 11113 h 14"/>
                <a:gd name="T46" fmla="*/ 11112 w 26"/>
                <a:gd name="T47" fmla="*/ 6350 h 14"/>
                <a:gd name="T48" fmla="*/ 11112 w 26"/>
                <a:gd name="T49" fmla="*/ 6350 h 14"/>
                <a:gd name="T50" fmla="*/ 14288 w 26"/>
                <a:gd name="T51" fmla="*/ 6350 h 14"/>
                <a:gd name="T52" fmla="*/ 11112 w 26"/>
                <a:gd name="T53" fmla="*/ 11113 h 14"/>
                <a:gd name="T54" fmla="*/ 11112 w 26"/>
                <a:gd name="T55" fmla="*/ 14288 h 14"/>
                <a:gd name="T56" fmla="*/ 11112 w 26"/>
                <a:gd name="T57" fmla="*/ 14288 h 14"/>
                <a:gd name="T58" fmla="*/ 14288 w 26"/>
                <a:gd name="T59" fmla="*/ 19050 h 14"/>
                <a:gd name="T60" fmla="*/ 19050 w 26"/>
                <a:gd name="T61" fmla="*/ 19050 h 14"/>
                <a:gd name="T62" fmla="*/ 22225 w 26"/>
                <a:gd name="T63" fmla="*/ 19050 h 14"/>
                <a:gd name="T64" fmla="*/ 22225 w 26"/>
                <a:gd name="T65" fmla="*/ 19050 h 14"/>
                <a:gd name="T66" fmla="*/ 19050 w 26"/>
                <a:gd name="T67" fmla="*/ 19050 h 14"/>
                <a:gd name="T68" fmla="*/ 11112 w 26"/>
                <a:gd name="T69" fmla="*/ 19050 h 14"/>
                <a:gd name="T70" fmla="*/ 7938 w 26"/>
                <a:gd name="T71" fmla="*/ 19050 h 14"/>
                <a:gd name="T72" fmla="*/ 0 w 26"/>
                <a:gd name="T73" fmla="*/ 19050 h 14"/>
                <a:gd name="T74" fmla="*/ 0 w 26"/>
                <a:gd name="T75" fmla="*/ 22225 h 1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6"/>
                <a:gd name="T115" fmla="*/ 0 h 14"/>
                <a:gd name="T116" fmla="*/ 26 w 26"/>
                <a:gd name="T117" fmla="*/ 14 h 1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6" h="14">
                  <a:moveTo>
                    <a:pt x="0" y="14"/>
                  </a:moveTo>
                  <a:lnTo>
                    <a:pt x="2" y="14"/>
                  </a:lnTo>
                  <a:lnTo>
                    <a:pt x="5" y="14"/>
                  </a:lnTo>
                  <a:lnTo>
                    <a:pt x="12" y="14"/>
                  </a:lnTo>
                  <a:lnTo>
                    <a:pt x="14" y="14"/>
                  </a:lnTo>
                  <a:lnTo>
                    <a:pt x="16" y="14"/>
                  </a:lnTo>
                  <a:lnTo>
                    <a:pt x="19" y="14"/>
                  </a:lnTo>
                  <a:lnTo>
                    <a:pt x="21" y="14"/>
                  </a:lnTo>
                  <a:lnTo>
                    <a:pt x="24" y="14"/>
                  </a:lnTo>
                  <a:lnTo>
                    <a:pt x="26" y="14"/>
                  </a:lnTo>
                  <a:lnTo>
                    <a:pt x="21" y="12"/>
                  </a:lnTo>
                  <a:lnTo>
                    <a:pt x="19" y="12"/>
                  </a:lnTo>
                  <a:lnTo>
                    <a:pt x="16" y="9"/>
                  </a:lnTo>
                  <a:lnTo>
                    <a:pt x="14" y="7"/>
                  </a:lnTo>
                  <a:lnTo>
                    <a:pt x="12" y="2"/>
                  </a:lnTo>
                  <a:lnTo>
                    <a:pt x="12" y="0"/>
                  </a:lnTo>
                  <a:lnTo>
                    <a:pt x="9" y="0"/>
                  </a:lnTo>
                  <a:lnTo>
                    <a:pt x="7" y="2"/>
                  </a:lnTo>
                  <a:lnTo>
                    <a:pt x="5" y="2"/>
                  </a:lnTo>
                  <a:lnTo>
                    <a:pt x="5" y="4"/>
                  </a:lnTo>
                  <a:lnTo>
                    <a:pt x="5" y="7"/>
                  </a:lnTo>
                  <a:lnTo>
                    <a:pt x="7" y="4"/>
                  </a:lnTo>
                  <a:lnTo>
                    <a:pt x="9" y="4"/>
                  </a:lnTo>
                  <a:lnTo>
                    <a:pt x="7" y="7"/>
                  </a:lnTo>
                  <a:lnTo>
                    <a:pt x="7" y="9"/>
                  </a:lnTo>
                  <a:lnTo>
                    <a:pt x="9" y="12"/>
                  </a:lnTo>
                  <a:lnTo>
                    <a:pt x="12" y="12"/>
                  </a:lnTo>
                  <a:lnTo>
                    <a:pt x="14" y="12"/>
                  </a:lnTo>
                  <a:lnTo>
                    <a:pt x="12" y="12"/>
                  </a:lnTo>
                  <a:lnTo>
                    <a:pt x="7" y="12"/>
                  </a:lnTo>
                  <a:lnTo>
                    <a:pt x="5" y="12"/>
                  </a:lnTo>
                  <a:lnTo>
                    <a:pt x="0" y="12"/>
                  </a:lnTo>
                  <a:lnTo>
                    <a:pt x="0" y="14"/>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64" name="Freeform 1253"/>
            <p:cNvSpPr>
              <a:spLocks/>
            </p:cNvSpPr>
            <p:nvPr/>
          </p:nvSpPr>
          <p:spPr bwMode="auto">
            <a:xfrm>
              <a:off x="531134" y="4389551"/>
              <a:ext cx="3175" cy="3175"/>
            </a:xfrm>
            <a:custGeom>
              <a:avLst/>
              <a:gdLst>
                <a:gd name="T0" fmla="*/ 0 w 2"/>
                <a:gd name="T1" fmla="*/ 0 h 2"/>
                <a:gd name="T2" fmla="*/ 3175 w 2"/>
                <a:gd name="T3" fmla="*/ 3175 h 2"/>
                <a:gd name="T4" fmla="*/ 3175 w 2"/>
                <a:gd name="T5" fmla="*/ 0 h 2"/>
                <a:gd name="T6" fmla="*/ 3175 w 2"/>
                <a:gd name="T7" fmla="*/ 0 h 2"/>
                <a:gd name="T8" fmla="*/ 0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0" y="0"/>
                  </a:moveTo>
                  <a:lnTo>
                    <a:pt x="2" y="2"/>
                  </a:lnTo>
                  <a:lnTo>
                    <a:pt x="2" y="0"/>
                  </a:lnTo>
                  <a:lnTo>
                    <a:pt x="0" y="0"/>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65" name="Freeform 1254"/>
            <p:cNvSpPr>
              <a:spLocks/>
            </p:cNvSpPr>
            <p:nvPr/>
          </p:nvSpPr>
          <p:spPr bwMode="auto">
            <a:xfrm>
              <a:off x="531134" y="3460863"/>
              <a:ext cx="38100" cy="46038"/>
            </a:xfrm>
            <a:custGeom>
              <a:avLst/>
              <a:gdLst>
                <a:gd name="T0" fmla="*/ 19050 w 24"/>
                <a:gd name="T1" fmla="*/ 41275 h 29"/>
                <a:gd name="T2" fmla="*/ 19050 w 24"/>
                <a:gd name="T3" fmla="*/ 38100 h 29"/>
                <a:gd name="T4" fmla="*/ 22225 w 24"/>
                <a:gd name="T5" fmla="*/ 34925 h 29"/>
                <a:gd name="T6" fmla="*/ 19050 w 24"/>
                <a:gd name="T7" fmla="*/ 30163 h 29"/>
                <a:gd name="T8" fmla="*/ 19050 w 24"/>
                <a:gd name="T9" fmla="*/ 30163 h 29"/>
                <a:gd name="T10" fmla="*/ 22225 w 24"/>
                <a:gd name="T11" fmla="*/ 26988 h 29"/>
                <a:gd name="T12" fmla="*/ 30163 w 24"/>
                <a:gd name="T13" fmla="*/ 26988 h 29"/>
                <a:gd name="T14" fmla="*/ 30163 w 24"/>
                <a:gd name="T15" fmla="*/ 22225 h 29"/>
                <a:gd name="T16" fmla="*/ 30163 w 24"/>
                <a:gd name="T17" fmla="*/ 19050 h 29"/>
                <a:gd name="T18" fmla="*/ 33338 w 24"/>
                <a:gd name="T19" fmla="*/ 19050 h 29"/>
                <a:gd name="T20" fmla="*/ 38100 w 24"/>
                <a:gd name="T21" fmla="*/ 15875 h 29"/>
                <a:gd name="T22" fmla="*/ 30163 w 24"/>
                <a:gd name="T23" fmla="*/ 11113 h 29"/>
                <a:gd name="T24" fmla="*/ 22225 w 24"/>
                <a:gd name="T25" fmla="*/ 4763 h 29"/>
                <a:gd name="T26" fmla="*/ 19050 w 24"/>
                <a:gd name="T27" fmla="*/ 7938 h 29"/>
                <a:gd name="T28" fmla="*/ 14288 w 24"/>
                <a:gd name="T29" fmla="*/ 4763 h 29"/>
                <a:gd name="T30" fmla="*/ 7938 w 24"/>
                <a:gd name="T31" fmla="*/ 4763 h 29"/>
                <a:gd name="T32" fmla="*/ 11112 w 24"/>
                <a:gd name="T33" fmla="*/ 7938 h 29"/>
                <a:gd name="T34" fmla="*/ 11112 w 24"/>
                <a:gd name="T35" fmla="*/ 11113 h 29"/>
                <a:gd name="T36" fmla="*/ 11112 w 24"/>
                <a:gd name="T37" fmla="*/ 11113 h 29"/>
                <a:gd name="T38" fmla="*/ 11112 w 24"/>
                <a:gd name="T39" fmla="*/ 11113 h 29"/>
                <a:gd name="T40" fmla="*/ 3175 w 24"/>
                <a:gd name="T41" fmla="*/ 7938 h 29"/>
                <a:gd name="T42" fmla="*/ 7938 w 24"/>
                <a:gd name="T43" fmla="*/ 7938 h 29"/>
                <a:gd name="T44" fmla="*/ 7938 w 24"/>
                <a:gd name="T45" fmla="*/ 4763 h 29"/>
                <a:gd name="T46" fmla="*/ 0 w 24"/>
                <a:gd name="T47" fmla="*/ 0 h 29"/>
                <a:gd name="T48" fmla="*/ 0 w 24"/>
                <a:gd name="T49" fmla="*/ 38100 h 29"/>
                <a:gd name="T50" fmla="*/ 3175 w 24"/>
                <a:gd name="T51" fmla="*/ 38100 h 29"/>
                <a:gd name="T52" fmla="*/ 7938 w 24"/>
                <a:gd name="T53" fmla="*/ 38100 h 29"/>
                <a:gd name="T54" fmla="*/ 11112 w 24"/>
                <a:gd name="T55" fmla="*/ 46038 h 29"/>
                <a:gd name="T56" fmla="*/ 14288 w 24"/>
                <a:gd name="T57" fmla="*/ 46038 h 29"/>
                <a:gd name="T58" fmla="*/ 19050 w 24"/>
                <a:gd name="T59" fmla="*/ 46038 h 29"/>
                <a:gd name="T60" fmla="*/ 19050 w 24"/>
                <a:gd name="T61" fmla="*/ 41275 h 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4"/>
                <a:gd name="T94" fmla="*/ 0 h 29"/>
                <a:gd name="T95" fmla="*/ 24 w 24"/>
                <a:gd name="T96" fmla="*/ 29 h 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4" h="29">
                  <a:moveTo>
                    <a:pt x="12" y="26"/>
                  </a:moveTo>
                  <a:lnTo>
                    <a:pt x="12" y="24"/>
                  </a:lnTo>
                  <a:lnTo>
                    <a:pt x="14" y="22"/>
                  </a:lnTo>
                  <a:lnTo>
                    <a:pt x="12" y="19"/>
                  </a:lnTo>
                  <a:lnTo>
                    <a:pt x="14" y="17"/>
                  </a:lnTo>
                  <a:lnTo>
                    <a:pt x="19" y="17"/>
                  </a:lnTo>
                  <a:lnTo>
                    <a:pt x="19" y="14"/>
                  </a:lnTo>
                  <a:lnTo>
                    <a:pt x="19" y="12"/>
                  </a:lnTo>
                  <a:lnTo>
                    <a:pt x="21" y="12"/>
                  </a:lnTo>
                  <a:lnTo>
                    <a:pt x="24" y="10"/>
                  </a:lnTo>
                  <a:lnTo>
                    <a:pt x="19" y="7"/>
                  </a:lnTo>
                  <a:lnTo>
                    <a:pt x="14" y="3"/>
                  </a:lnTo>
                  <a:lnTo>
                    <a:pt x="12" y="5"/>
                  </a:lnTo>
                  <a:lnTo>
                    <a:pt x="9" y="3"/>
                  </a:lnTo>
                  <a:lnTo>
                    <a:pt x="5" y="3"/>
                  </a:lnTo>
                  <a:lnTo>
                    <a:pt x="7" y="5"/>
                  </a:lnTo>
                  <a:lnTo>
                    <a:pt x="7" y="7"/>
                  </a:lnTo>
                  <a:lnTo>
                    <a:pt x="2" y="5"/>
                  </a:lnTo>
                  <a:lnTo>
                    <a:pt x="5" y="5"/>
                  </a:lnTo>
                  <a:lnTo>
                    <a:pt x="5" y="3"/>
                  </a:lnTo>
                  <a:lnTo>
                    <a:pt x="0" y="0"/>
                  </a:lnTo>
                  <a:lnTo>
                    <a:pt x="0" y="24"/>
                  </a:lnTo>
                  <a:lnTo>
                    <a:pt x="2" y="24"/>
                  </a:lnTo>
                  <a:lnTo>
                    <a:pt x="5" y="24"/>
                  </a:lnTo>
                  <a:lnTo>
                    <a:pt x="7" y="29"/>
                  </a:lnTo>
                  <a:lnTo>
                    <a:pt x="9" y="29"/>
                  </a:lnTo>
                  <a:lnTo>
                    <a:pt x="12" y="29"/>
                  </a:lnTo>
                  <a:lnTo>
                    <a:pt x="12" y="26"/>
                  </a:lnTo>
                  <a:close/>
                </a:path>
              </a:pathLst>
            </a:custGeom>
            <a:solidFill>
              <a:srgbClr val="FD6120"/>
            </a:solidFill>
            <a:ln w="9525">
              <a:noFill/>
              <a:miter lim="800000"/>
              <a:headEnd/>
              <a:tailEnd/>
            </a:ln>
          </p:spPr>
          <p:txBody>
            <a:bodyPr/>
            <a:lstStyle/>
            <a:p>
              <a:endParaRPr lang="zh-CN" altLang="en-US">
                <a:latin typeface="Calibri" pitchFamily="34" charset="0"/>
              </a:endParaRPr>
            </a:p>
          </p:txBody>
        </p:sp>
        <p:sp>
          <p:nvSpPr>
            <p:cNvPr id="136666" name="Freeform 1257"/>
            <p:cNvSpPr>
              <a:spLocks/>
            </p:cNvSpPr>
            <p:nvPr/>
          </p:nvSpPr>
          <p:spPr bwMode="auto">
            <a:xfrm>
              <a:off x="2677434" y="3416413"/>
              <a:ext cx="22225" cy="7938"/>
            </a:xfrm>
            <a:custGeom>
              <a:avLst/>
              <a:gdLst>
                <a:gd name="T0" fmla="*/ 3175 w 14"/>
                <a:gd name="T1" fmla="*/ 0 h 5"/>
                <a:gd name="T2" fmla="*/ 0 w 14"/>
                <a:gd name="T3" fmla="*/ 0 h 5"/>
                <a:gd name="T4" fmla="*/ 0 w 14"/>
                <a:gd name="T5" fmla="*/ 0 h 5"/>
                <a:gd name="T6" fmla="*/ 3175 w 14"/>
                <a:gd name="T7" fmla="*/ 3175 h 5"/>
                <a:gd name="T8" fmla="*/ 11113 w 14"/>
                <a:gd name="T9" fmla="*/ 7938 h 5"/>
                <a:gd name="T10" fmla="*/ 19050 w 14"/>
                <a:gd name="T11" fmla="*/ 7938 h 5"/>
                <a:gd name="T12" fmla="*/ 22225 w 14"/>
                <a:gd name="T13" fmla="*/ 3175 h 5"/>
                <a:gd name="T14" fmla="*/ 22225 w 14"/>
                <a:gd name="T15" fmla="*/ 3175 h 5"/>
                <a:gd name="T16" fmla="*/ 22225 w 14"/>
                <a:gd name="T17" fmla="*/ 0 h 5"/>
                <a:gd name="T18" fmla="*/ 19050 w 14"/>
                <a:gd name="T19" fmla="*/ 0 h 5"/>
                <a:gd name="T20" fmla="*/ 19050 w 14"/>
                <a:gd name="T21" fmla="*/ 0 h 5"/>
                <a:gd name="T22" fmla="*/ 11113 w 14"/>
                <a:gd name="T23" fmla="*/ 0 h 5"/>
                <a:gd name="T24" fmla="*/ 7938 w 14"/>
                <a:gd name="T25" fmla="*/ 0 h 5"/>
                <a:gd name="T26" fmla="*/ 3175 w 14"/>
                <a:gd name="T27" fmla="*/ 0 h 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5"/>
                <a:gd name="T44" fmla="*/ 14 w 14"/>
                <a:gd name="T45" fmla="*/ 5 h 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5">
                  <a:moveTo>
                    <a:pt x="2" y="0"/>
                  </a:moveTo>
                  <a:lnTo>
                    <a:pt x="0" y="0"/>
                  </a:lnTo>
                  <a:lnTo>
                    <a:pt x="2" y="2"/>
                  </a:lnTo>
                  <a:lnTo>
                    <a:pt x="7" y="5"/>
                  </a:lnTo>
                  <a:lnTo>
                    <a:pt x="12" y="5"/>
                  </a:lnTo>
                  <a:lnTo>
                    <a:pt x="14" y="2"/>
                  </a:lnTo>
                  <a:lnTo>
                    <a:pt x="14" y="0"/>
                  </a:lnTo>
                  <a:lnTo>
                    <a:pt x="12" y="0"/>
                  </a:lnTo>
                  <a:lnTo>
                    <a:pt x="7" y="0"/>
                  </a:lnTo>
                  <a:lnTo>
                    <a:pt x="5" y="0"/>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67" name="Freeform 1258"/>
            <p:cNvSpPr>
              <a:spLocks/>
            </p:cNvSpPr>
            <p:nvPr/>
          </p:nvSpPr>
          <p:spPr bwMode="auto">
            <a:xfrm>
              <a:off x="2677434" y="3416413"/>
              <a:ext cx="22225" cy="7938"/>
            </a:xfrm>
            <a:custGeom>
              <a:avLst/>
              <a:gdLst>
                <a:gd name="T0" fmla="*/ 3175 w 14"/>
                <a:gd name="T1" fmla="*/ 0 h 5"/>
                <a:gd name="T2" fmla="*/ 0 w 14"/>
                <a:gd name="T3" fmla="*/ 0 h 5"/>
                <a:gd name="T4" fmla="*/ 0 w 14"/>
                <a:gd name="T5" fmla="*/ 0 h 5"/>
                <a:gd name="T6" fmla="*/ 3175 w 14"/>
                <a:gd name="T7" fmla="*/ 3175 h 5"/>
                <a:gd name="T8" fmla="*/ 11113 w 14"/>
                <a:gd name="T9" fmla="*/ 7938 h 5"/>
                <a:gd name="T10" fmla="*/ 19050 w 14"/>
                <a:gd name="T11" fmla="*/ 7938 h 5"/>
                <a:gd name="T12" fmla="*/ 22225 w 14"/>
                <a:gd name="T13" fmla="*/ 3175 h 5"/>
                <a:gd name="T14" fmla="*/ 22225 w 14"/>
                <a:gd name="T15" fmla="*/ 3175 h 5"/>
                <a:gd name="T16" fmla="*/ 22225 w 14"/>
                <a:gd name="T17" fmla="*/ 0 h 5"/>
                <a:gd name="T18" fmla="*/ 19050 w 14"/>
                <a:gd name="T19" fmla="*/ 0 h 5"/>
                <a:gd name="T20" fmla="*/ 19050 w 14"/>
                <a:gd name="T21" fmla="*/ 0 h 5"/>
                <a:gd name="T22" fmla="*/ 11113 w 14"/>
                <a:gd name="T23" fmla="*/ 0 h 5"/>
                <a:gd name="T24" fmla="*/ 7938 w 14"/>
                <a:gd name="T25" fmla="*/ 0 h 5"/>
                <a:gd name="T26" fmla="*/ 3175 w 14"/>
                <a:gd name="T27" fmla="*/ 0 h 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5"/>
                <a:gd name="T44" fmla="*/ 14 w 14"/>
                <a:gd name="T45" fmla="*/ 5 h 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5">
                  <a:moveTo>
                    <a:pt x="2" y="0"/>
                  </a:moveTo>
                  <a:lnTo>
                    <a:pt x="0" y="0"/>
                  </a:lnTo>
                  <a:lnTo>
                    <a:pt x="2" y="2"/>
                  </a:lnTo>
                  <a:lnTo>
                    <a:pt x="7" y="5"/>
                  </a:lnTo>
                  <a:lnTo>
                    <a:pt x="12" y="5"/>
                  </a:lnTo>
                  <a:lnTo>
                    <a:pt x="14" y="2"/>
                  </a:lnTo>
                  <a:lnTo>
                    <a:pt x="14" y="0"/>
                  </a:lnTo>
                  <a:lnTo>
                    <a:pt x="12" y="0"/>
                  </a:lnTo>
                  <a:lnTo>
                    <a:pt x="7" y="0"/>
                  </a:lnTo>
                  <a:lnTo>
                    <a:pt x="5"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668" name="Freeform 1259"/>
            <p:cNvSpPr>
              <a:spLocks/>
            </p:cNvSpPr>
            <p:nvPr/>
          </p:nvSpPr>
          <p:spPr bwMode="auto">
            <a:xfrm>
              <a:off x="2477409" y="3405301"/>
              <a:ext cx="7938" cy="6350"/>
            </a:xfrm>
            <a:custGeom>
              <a:avLst/>
              <a:gdLst>
                <a:gd name="T0" fmla="*/ 7938 w 5"/>
                <a:gd name="T1" fmla="*/ 0 h 4"/>
                <a:gd name="T2" fmla="*/ 0 w 5"/>
                <a:gd name="T3" fmla="*/ 3175 h 4"/>
                <a:gd name="T4" fmla="*/ 0 w 5"/>
                <a:gd name="T5" fmla="*/ 3175 h 4"/>
                <a:gd name="T6" fmla="*/ 4763 w 5"/>
                <a:gd name="T7" fmla="*/ 3175 h 4"/>
                <a:gd name="T8" fmla="*/ 4763 w 5"/>
                <a:gd name="T9" fmla="*/ 3175 h 4"/>
                <a:gd name="T10" fmla="*/ 4763 w 5"/>
                <a:gd name="T11" fmla="*/ 6350 h 4"/>
                <a:gd name="T12" fmla="*/ 4763 w 5"/>
                <a:gd name="T13" fmla="*/ 3175 h 4"/>
                <a:gd name="T14" fmla="*/ 7938 w 5"/>
                <a:gd name="T15" fmla="*/ 3175 h 4"/>
                <a:gd name="T16" fmla="*/ 7938 w 5"/>
                <a:gd name="T17" fmla="*/ 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4"/>
                <a:gd name="T29" fmla="*/ 5 w 5"/>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4">
                  <a:moveTo>
                    <a:pt x="5" y="0"/>
                  </a:moveTo>
                  <a:lnTo>
                    <a:pt x="0" y="2"/>
                  </a:lnTo>
                  <a:lnTo>
                    <a:pt x="3" y="2"/>
                  </a:lnTo>
                  <a:lnTo>
                    <a:pt x="3" y="4"/>
                  </a:lnTo>
                  <a:lnTo>
                    <a:pt x="3" y="2"/>
                  </a:lnTo>
                  <a:lnTo>
                    <a:pt x="5" y="2"/>
                  </a:lnTo>
                  <a:lnTo>
                    <a:pt x="5"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69" name="Freeform 1260"/>
            <p:cNvSpPr>
              <a:spLocks/>
            </p:cNvSpPr>
            <p:nvPr/>
          </p:nvSpPr>
          <p:spPr bwMode="auto">
            <a:xfrm>
              <a:off x="2477409" y="3405301"/>
              <a:ext cx="7938" cy="6350"/>
            </a:xfrm>
            <a:custGeom>
              <a:avLst/>
              <a:gdLst>
                <a:gd name="T0" fmla="*/ 7938 w 5"/>
                <a:gd name="T1" fmla="*/ 0 h 4"/>
                <a:gd name="T2" fmla="*/ 0 w 5"/>
                <a:gd name="T3" fmla="*/ 3175 h 4"/>
                <a:gd name="T4" fmla="*/ 0 w 5"/>
                <a:gd name="T5" fmla="*/ 3175 h 4"/>
                <a:gd name="T6" fmla="*/ 4763 w 5"/>
                <a:gd name="T7" fmla="*/ 3175 h 4"/>
                <a:gd name="T8" fmla="*/ 4763 w 5"/>
                <a:gd name="T9" fmla="*/ 3175 h 4"/>
                <a:gd name="T10" fmla="*/ 4763 w 5"/>
                <a:gd name="T11" fmla="*/ 6350 h 4"/>
                <a:gd name="T12" fmla="*/ 4763 w 5"/>
                <a:gd name="T13" fmla="*/ 3175 h 4"/>
                <a:gd name="T14" fmla="*/ 7938 w 5"/>
                <a:gd name="T15" fmla="*/ 3175 h 4"/>
                <a:gd name="T16" fmla="*/ 7938 w 5"/>
                <a:gd name="T17" fmla="*/ 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4"/>
                <a:gd name="T29" fmla="*/ 5 w 5"/>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4">
                  <a:moveTo>
                    <a:pt x="5" y="0"/>
                  </a:moveTo>
                  <a:lnTo>
                    <a:pt x="0" y="2"/>
                  </a:lnTo>
                  <a:lnTo>
                    <a:pt x="3" y="2"/>
                  </a:lnTo>
                  <a:lnTo>
                    <a:pt x="3" y="4"/>
                  </a:lnTo>
                  <a:lnTo>
                    <a:pt x="3" y="2"/>
                  </a:lnTo>
                  <a:lnTo>
                    <a:pt x="5" y="2"/>
                  </a:lnTo>
                  <a:lnTo>
                    <a:pt x="5" y="0"/>
                  </a:lnTo>
                </a:path>
              </a:pathLst>
            </a:custGeom>
            <a:noFill/>
            <a:ln w="9525">
              <a:noFill/>
              <a:miter lim="800000"/>
              <a:headEnd/>
              <a:tailEnd/>
            </a:ln>
          </p:spPr>
          <p:txBody>
            <a:bodyPr/>
            <a:lstStyle/>
            <a:p>
              <a:endParaRPr lang="zh-CN" altLang="en-US">
                <a:latin typeface="Calibri" pitchFamily="34" charset="0"/>
              </a:endParaRPr>
            </a:p>
          </p:txBody>
        </p:sp>
        <p:sp>
          <p:nvSpPr>
            <p:cNvPr id="136670" name="Freeform 1261"/>
            <p:cNvSpPr>
              <a:spLocks/>
            </p:cNvSpPr>
            <p:nvPr/>
          </p:nvSpPr>
          <p:spPr bwMode="auto">
            <a:xfrm>
              <a:off x="2444072" y="3383076"/>
              <a:ext cx="22225" cy="11113"/>
            </a:xfrm>
            <a:custGeom>
              <a:avLst/>
              <a:gdLst>
                <a:gd name="T0" fmla="*/ 7938 w 14"/>
                <a:gd name="T1" fmla="*/ 0 h 7"/>
                <a:gd name="T2" fmla="*/ 3175 w 14"/>
                <a:gd name="T3" fmla="*/ 3175 h 7"/>
                <a:gd name="T4" fmla="*/ 3175 w 14"/>
                <a:gd name="T5" fmla="*/ 6350 h 7"/>
                <a:gd name="T6" fmla="*/ 0 w 14"/>
                <a:gd name="T7" fmla="*/ 6350 h 7"/>
                <a:gd name="T8" fmla="*/ 3175 w 14"/>
                <a:gd name="T9" fmla="*/ 6350 h 7"/>
                <a:gd name="T10" fmla="*/ 7938 w 14"/>
                <a:gd name="T11" fmla="*/ 6350 h 7"/>
                <a:gd name="T12" fmla="*/ 7938 w 14"/>
                <a:gd name="T13" fmla="*/ 11113 h 7"/>
                <a:gd name="T14" fmla="*/ 11113 w 14"/>
                <a:gd name="T15" fmla="*/ 11113 h 7"/>
                <a:gd name="T16" fmla="*/ 22225 w 14"/>
                <a:gd name="T17" fmla="*/ 11113 h 7"/>
                <a:gd name="T18" fmla="*/ 22225 w 14"/>
                <a:gd name="T19" fmla="*/ 6350 h 7"/>
                <a:gd name="T20" fmla="*/ 19050 w 14"/>
                <a:gd name="T21" fmla="*/ 6350 h 7"/>
                <a:gd name="T22" fmla="*/ 15875 w 14"/>
                <a:gd name="T23" fmla="*/ 3175 h 7"/>
                <a:gd name="T24" fmla="*/ 15875 w 14"/>
                <a:gd name="T25" fmla="*/ 0 h 7"/>
                <a:gd name="T26" fmla="*/ 7938 w 14"/>
                <a:gd name="T27" fmla="*/ 0 h 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7"/>
                <a:gd name="T44" fmla="*/ 14 w 14"/>
                <a:gd name="T45" fmla="*/ 7 h 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7">
                  <a:moveTo>
                    <a:pt x="5" y="0"/>
                  </a:moveTo>
                  <a:lnTo>
                    <a:pt x="2" y="2"/>
                  </a:lnTo>
                  <a:lnTo>
                    <a:pt x="2" y="4"/>
                  </a:lnTo>
                  <a:lnTo>
                    <a:pt x="0" y="4"/>
                  </a:lnTo>
                  <a:lnTo>
                    <a:pt x="2" y="4"/>
                  </a:lnTo>
                  <a:lnTo>
                    <a:pt x="5" y="4"/>
                  </a:lnTo>
                  <a:lnTo>
                    <a:pt x="5" y="7"/>
                  </a:lnTo>
                  <a:lnTo>
                    <a:pt x="7" y="7"/>
                  </a:lnTo>
                  <a:lnTo>
                    <a:pt x="14" y="7"/>
                  </a:lnTo>
                  <a:lnTo>
                    <a:pt x="14" y="4"/>
                  </a:lnTo>
                  <a:lnTo>
                    <a:pt x="12" y="4"/>
                  </a:lnTo>
                  <a:lnTo>
                    <a:pt x="10" y="2"/>
                  </a:lnTo>
                  <a:lnTo>
                    <a:pt x="10" y="0"/>
                  </a:lnTo>
                  <a:lnTo>
                    <a:pt x="5"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71" name="Freeform 1262"/>
            <p:cNvSpPr>
              <a:spLocks/>
            </p:cNvSpPr>
            <p:nvPr/>
          </p:nvSpPr>
          <p:spPr bwMode="auto">
            <a:xfrm>
              <a:off x="2444072" y="3383076"/>
              <a:ext cx="22225" cy="11113"/>
            </a:xfrm>
            <a:custGeom>
              <a:avLst/>
              <a:gdLst>
                <a:gd name="T0" fmla="*/ 7938 w 14"/>
                <a:gd name="T1" fmla="*/ 0 h 7"/>
                <a:gd name="T2" fmla="*/ 3175 w 14"/>
                <a:gd name="T3" fmla="*/ 3175 h 7"/>
                <a:gd name="T4" fmla="*/ 3175 w 14"/>
                <a:gd name="T5" fmla="*/ 6350 h 7"/>
                <a:gd name="T6" fmla="*/ 0 w 14"/>
                <a:gd name="T7" fmla="*/ 6350 h 7"/>
                <a:gd name="T8" fmla="*/ 3175 w 14"/>
                <a:gd name="T9" fmla="*/ 6350 h 7"/>
                <a:gd name="T10" fmla="*/ 7938 w 14"/>
                <a:gd name="T11" fmla="*/ 6350 h 7"/>
                <a:gd name="T12" fmla="*/ 7938 w 14"/>
                <a:gd name="T13" fmla="*/ 11113 h 7"/>
                <a:gd name="T14" fmla="*/ 11113 w 14"/>
                <a:gd name="T15" fmla="*/ 11113 h 7"/>
                <a:gd name="T16" fmla="*/ 22225 w 14"/>
                <a:gd name="T17" fmla="*/ 11113 h 7"/>
                <a:gd name="T18" fmla="*/ 22225 w 14"/>
                <a:gd name="T19" fmla="*/ 6350 h 7"/>
                <a:gd name="T20" fmla="*/ 19050 w 14"/>
                <a:gd name="T21" fmla="*/ 6350 h 7"/>
                <a:gd name="T22" fmla="*/ 15875 w 14"/>
                <a:gd name="T23" fmla="*/ 3175 h 7"/>
                <a:gd name="T24" fmla="*/ 15875 w 14"/>
                <a:gd name="T25" fmla="*/ 0 h 7"/>
                <a:gd name="T26" fmla="*/ 7938 w 14"/>
                <a:gd name="T27" fmla="*/ 0 h 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7"/>
                <a:gd name="T44" fmla="*/ 14 w 14"/>
                <a:gd name="T45" fmla="*/ 7 h 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7">
                  <a:moveTo>
                    <a:pt x="5" y="0"/>
                  </a:moveTo>
                  <a:lnTo>
                    <a:pt x="2" y="2"/>
                  </a:lnTo>
                  <a:lnTo>
                    <a:pt x="2" y="4"/>
                  </a:lnTo>
                  <a:lnTo>
                    <a:pt x="0" y="4"/>
                  </a:lnTo>
                  <a:lnTo>
                    <a:pt x="2" y="4"/>
                  </a:lnTo>
                  <a:lnTo>
                    <a:pt x="5" y="4"/>
                  </a:lnTo>
                  <a:lnTo>
                    <a:pt x="5" y="7"/>
                  </a:lnTo>
                  <a:lnTo>
                    <a:pt x="7" y="7"/>
                  </a:lnTo>
                  <a:lnTo>
                    <a:pt x="14" y="7"/>
                  </a:lnTo>
                  <a:lnTo>
                    <a:pt x="14" y="4"/>
                  </a:lnTo>
                  <a:lnTo>
                    <a:pt x="12" y="4"/>
                  </a:lnTo>
                  <a:lnTo>
                    <a:pt x="10" y="2"/>
                  </a:lnTo>
                  <a:lnTo>
                    <a:pt x="10" y="0"/>
                  </a:lnTo>
                  <a:lnTo>
                    <a:pt x="5" y="0"/>
                  </a:lnTo>
                </a:path>
              </a:pathLst>
            </a:custGeom>
            <a:noFill/>
            <a:ln w="9525">
              <a:noFill/>
              <a:miter lim="800000"/>
              <a:headEnd/>
              <a:tailEnd/>
            </a:ln>
          </p:spPr>
          <p:txBody>
            <a:bodyPr/>
            <a:lstStyle/>
            <a:p>
              <a:endParaRPr lang="zh-CN" altLang="en-US">
                <a:latin typeface="Calibri" pitchFamily="34" charset="0"/>
              </a:endParaRPr>
            </a:p>
          </p:txBody>
        </p:sp>
        <p:sp>
          <p:nvSpPr>
            <p:cNvPr id="136672" name="Freeform 1263"/>
            <p:cNvSpPr>
              <a:spLocks/>
            </p:cNvSpPr>
            <p:nvPr/>
          </p:nvSpPr>
          <p:spPr bwMode="auto">
            <a:xfrm>
              <a:off x="2444072" y="3378313"/>
              <a:ext cx="7938" cy="7938"/>
            </a:xfrm>
            <a:custGeom>
              <a:avLst/>
              <a:gdLst>
                <a:gd name="T0" fmla="*/ 3175 w 5"/>
                <a:gd name="T1" fmla="*/ 0 h 5"/>
                <a:gd name="T2" fmla="*/ 0 w 5"/>
                <a:gd name="T3" fmla="*/ 0 h 5"/>
                <a:gd name="T4" fmla="*/ 0 w 5"/>
                <a:gd name="T5" fmla="*/ 4763 h 5"/>
                <a:gd name="T6" fmla="*/ 3175 w 5"/>
                <a:gd name="T7" fmla="*/ 7938 h 5"/>
                <a:gd name="T8" fmla="*/ 3175 w 5"/>
                <a:gd name="T9" fmla="*/ 4763 h 5"/>
                <a:gd name="T10" fmla="*/ 7938 w 5"/>
                <a:gd name="T11" fmla="*/ 4763 h 5"/>
                <a:gd name="T12" fmla="*/ 3175 w 5"/>
                <a:gd name="T13" fmla="*/ 4763 h 5"/>
                <a:gd name="T14" fmla="*/ 7938 w 5"/>
                <a:gd name="T15" fmla="*/ 0 h 5"/>
                <a:gd name="T16" fmla="*/ 3175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2" y="0"/>
                  </a:moveTo>
                  <a:lnTo>
                    <a:pt x="0" y="0"/>
                  </a:lnTo>
                  <a:lnTo>
                    <a:pt x="0" y="3"/>
                  </a:lnTo>
                  <a:lnTo>
                    <a:pt x="2" y="5"/>
                  </a:lnTo>
                  <a:lnTo>
                    <a:pt x="2" y="3"/>
                  </a:lnTo>
                  <a:lnTo>
                    <a:pt x="5" y="3"/>
                  </a:lnTo>
                  <a:lnTo>
                    <a:pt x="2" y="3"/>
                  </a:lnTo>
                  <a:lnTo>
                    <a:pt x="5" y="0"/>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73" name="Freeform 1264"/>
            <p:cNvSpPr>
              <a:spLocks/>
            </p:cNvSpPr>
            <p:nvPr/>
          </p:nvSpPr>
          <p:spPr bwMode="auto">
            <a:xfrm>
              <a:off x="2444072" y="3378313"/>
              <a:ext cx="7938" cy="7938"/>
            </a:xfrm>
            <a:custGeom>
              <a:avLst/>
              <a:gdLst>
                <a:gd name="T0" fmla="*/ 3175 w 5"/>
                <a:gd name="T1" fmla="*/ 0 h 5"/>
                <a:gd name="T2" fmla="*/ 0 w 5"/>
                <a:gd name="T3" fmla="*/ 0 h 5"/>
                <a:gd name="T4" fmla="*/ 0 w 5"/>
                <a:gd name="T5" fmla="*/ 4763 h 5"/>
                <a:gd name="T6" fmla="*/ 3175 w 5"/>
                <a:gd name="T7" fmla="*/ 7938 h 5"/>
                <a:gd name="T8" fmla="*/ 3175 w 5"/>
                <a:gd name="T9" fmla="*/ 4763 h 5"/>
                <a:gd name="T10" fmla="*/ 7938 w 5"/>
                <a:gd name="T11" fmla="*/ 4763 h 5"/>
                <a:gd name="T12" fmla="*/ 3175 w 5"/>
                <a:gd name="T13" fmla="*/ 4763 h 5"/>
                <a:gd name="T14" fmla="*/ 7938 w 5"/>
                <a:gd name="T15" fmla="*/ 0 h 5"/>
                <a:gd name="T16" fmla="*/ 3175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2" y="0"/>
                  </a:moveTo>
                  <a:lnTo>
                    <a:pt x="0" y="0"/>
                  </a:lnTo>
                  <a:lnTo>
                    <a:pt x="0" y="3"/>
                  </a:lnTo>
                  <a:lnTo>
                    <a:pt x="2" y="5"/>
                  </a:lnTo>
                  <a:lnTo>
                    <a:pt x="2" y="3"/>
                  </a:lnTo>
                  <a:lnTo>
                    <a:pt x="5" y="3"/>
                  </a:lnTo>
                  <a:lnTo>
                    <a:pt x="2" y="3"/>
                  </a:lnTo>
                  <a:lnTo>
                    <a:pt x="5"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674" name="Freeform 1265"/>
            <p:cNvSpPr>
              <a:spLocks/>
            </p:cNvSpPr>
            <p:nvPr/>
          </p:nvSpPr>
          <p:spPr bwMode="auto">
            <a:xfrm>
              <a:off x="2413909" y="3378313"/>
              <a:ext cx="7938" cy="4763"/>
            </a:xfrm>
            <a:custGeom>
              <a:avLst/>
              <a:gdLst>
                <a:gd name="T0" fmla="*/ 0 w 5"/>
                <a:gd name="T1" fmla="*/ 0 h 3"/>
                <a:gd name="T2" fmla="*/ 7938 w 5"/>
                <a:gd name="T3" fmla="*/ 4763 h 3"/>
                <a:gd name="T4" fmla="*/ 7938 w 5"/>
                <a:gd name="T5" fmla="*/ 4763 h 3"/>
                <a:gd name="T6" fmla="*/ 4763 w 5"/>
                <a:gd name="T7" fmla="*/ 0 h 3"/>
                <a:gd name="T8" fmla="*/ 0 w 5"/>
                <a:gd name="T9" fmla="*/ 0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0" y="0"/>
                  </a:moveTo>
                  <a:lnTo>
                    <a:pt x="5" y="3"/>
                  </a:lnTo>
                  <a:lnTo>
                    <a:pt x="3" y="0"/>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75" name="Freeform 1266"/>
            <p:cNvSpPr>
              <a:spLocks/>
            </p:cNvSpPr>
            <p:nvPr/>
          </p:nvSpPr>
          <p:spPr bwMode="auto">
            <a:xfrm>
              <a:off x="2413909" y="3378313"/>
              <a:ext cx="7938" cy="4763"/>
            </a:xfrm>
            <a:custGeom>
              <a:avLst/>
              <a:gdLst>
                <a:gd name="T0" fmla="*/ 0 w 5"/>
                <a:gd name="T1" fmla="*/ 0 h 3"/>
                <a:gd name="T2" fmla="*/ 7938 w 5"/>
                <a:gd name="T3" fmla="*/ 4763 h 3"/>
                <a:gd name="T4" fmla="*/ 7938 w 5"/>
                <a:gd name="T5" fmla="*/ 4763 h 3"/>
                <a:gd name="T6" fmla="*/ 4763 w 5"/>
                <a:gd name="T7" fmla="*/ 0 h 3"/>
                <a:gd name="T8" fmla="*/ 0 w 5"/>
                <a:gd name="T9" fmla="*/ 0 h 3"/>
                <a:gd name="T10" fmla="*/ 0 60000 65536"/>
                <a:gd name="T11" fmla="*/ 0 60000 65536"/>
                <a:gd name="T12" fmla="*/ 0 60000 65536"/>
                <a:gd name="T13" fmla="*/ 0 60000 65536"/>
                <a:gd name="T14" fmla="*/ 0 60000 65536"/>
                <a:gd name="T15" fmla="*/ 0 w 5"/>
                <a:gd name="T16" fmla="*/ 0 h 3"/>
                <a:gd name="T17" fmla="*/ 5 w 5"/>
                <a:gd name="T18" fmla="*/ 3 h 3"/>
              </a:gdLst>
              <a:ahLst/>
              <a:cxnLst>
                <a:cxn ang="T10">
                  <a:pos x="T0" y="T1"/>
                </a:cxn>
                <a:cxn ang="T11">
                  <a:pos x="T2" y="T3"/>
                </a:cxn>
                <a:cxn ang="T12">
                  <a:pos x="T4" y="T5"/>
                </a:cxn>
                <a:cxn ang="T13">
                  <a:pos x="T6" y="T7"/>
                </a:cxn>
                <a:cxn ang="T14">
                  <a:pos x="T8" y="T9"/>
                </a:cxn>
              </a:cxnLst>
              <a:rect l="T15" t="T16" r="T17" b="T18"/>
              <a:pathLst>
                <a:path w="5" h="3">
                  <a:moveTo>
                    <a:pt x="0" y="0"/>
                  </a:moveTo>
                  <a:lnTo>
                    <a:pt x="5" y="3"/>
                  </a:lnTo>
                  <a:lnTo>
                    <a:pt x="3"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676" name="Freeform 1267"/>
            <p:cNvSpPr>
              <a:spLocks/>
            </p:cNvSpPr>
            <p:nvPr/>
          </p:nvSpPr>
          <p:spPr bwMode="auto">
            <a:xfrm>
              <a:off x="2425022" y="3352913"/>
              <a:ext cx="49213" cy="22225"/>
            </a:xfrm>
            <a:custGeom>
              <a:avLst/>
              <a:gdLst>
                <a:gd name="T0" fmla="*/ 26988 w 31"/>
                <a:gd name="T1" fmla="*/ 0 h 14"/>
                <a:gd name="T2" fmla="*/ 26988 w 31"/>
                <a:gd name="T3" fmla="*/ 0 h 14"/>
                <a:gd name="T4" fmla="*/ 22225 w 31"/>
                <a:gd name="T5" fmla="*/ 3175 h 14"/>
                <a:gd name="T6" fmla="*/ 22225 w 31"/>
                <a:gd name="T7" fmla="*/ 6350 h 14"/>
                <a:gd name="T8" fmla="*/ 19050 w 31"/>
                <a:gd name="T9" fmla="*/ 6350 h 14"/>
                <a:gd name="T10" fmla="*/ 19050 w 31"/>
                <a:gd name="T11" fmla="*/ 6350 h 14"/>
                <a:gd name="T12" fmla="*/ 19050 w 31"/>
                <a:gd name="T13" fmla="*/ 6350 h 14"/>
                <a:gd name="T14" fmla="*/ 15875 w 31"/>
                <a:gd name="T15" fmla="*/ 3175 h 14"/>
                <a:gd name="T16" fmla="*/ 15875 w 31"/>
                <a:gd name="T17" fmla="*/ 3175 h 14"/>
                <a:gd name="T18" fmla="*/ 19050 w 31"/>
                <a:gd name="T19" fmla="*/ 3175 h 14"/>
                <a:gd name="T20" fmla="*/ 11113 w 31"/>
                <a:gd name="T21" fmla="*/ 0 h 14"/>
                <a:gd name="T22" fmla="*/ 7938 w 31"/>
                <a:gd name="T23" fmla="*/ 3175 h 14"/>
                <a:gd name="T24" fmla="*/ 7938 w 31"/>
                <a:gd name="T25" fmla="*/ 3175 h 14"/>
                <a:gd name="T26" fmla="*/ 0 w 31"/>
                <a:gd name="T27" fmla="*/ 3175 h 14"/>
                <a:gd name="T28" fmla="*/ 0 w 31"/>
                <a:gd name="T29" fmla="*/ 3175 h 14"/>
                <a:gd name="T30" fmla="*/ 4763 w 31"/>
                <a:gd name="T31" fmla="*/ 6350 h 14"/>
                <a:gd name="T32" fmla="*/ 0 w 31"/>
                <a:gd name="T33" fmla="*/ 6350 h 14"/>
                <a:gd name="T34" fmla="*/ 0 w 31"/>
                <a:gd name="T35" fmla="*/ 6350 h 14"/>
                <a:gd name="T36" fmla="*/ 0 w 31"/>
                <a:gd name="T37" fmla="*/ 11113 h 14"/>
                <a:gd name="T38" fmla="*/ 0 w 31"/>
                <a:gd name="T39" fmla="*/ 11113 h 14"/>
                <a:gd name="T40" fmla="*/ 0 w 31"/>
                <a:gd name="T41" fmla="*/ 14288 h 14"/>
                <a:gd name="T42" fmla="*/ 4763 w 31"/>
                <a:gd name="T43" fmla="*/ 14288 h 14"/>
                <a:gd name="T44" fmla="*/ 7938 w 31"/>
                <a:gd name="T45" fmla="*/ 17463 h 14"/>
                <a:gd name="T46" fmla="*/ 4763 w 31"/>
                <a:gd name="T47" fmla="*/ 17463 h 14"/>
                <a:gd name="T48" fmla="*/ 15875 w 31"/>
                <a:gd name="T49" fmla="*/ 22225 h 14"/>
                <a:gd name="T50" fmla="*/ 15875 w 31"/>
                <a:gd name="T51" fmla="*/ 17463 h 14"/>
                <a:gd name="T52" fmla="*/ 15875 w 31"/>
                <a:gd name="T53" fmla="*/ 14288 h 14"/>
                <a:gd name="T54" fmla="*/ 15875 w 31"/>
                <a:gd name="T55" fmla="*/ 14288 h 14"/>
                <a:gd name="T56" fmla="*/ 19050 w 31"/>
                <a:gd name="T57" fmla="*/ 14288 h 14"/>
                <a:gd name="T58" fmla="*/ 19050 w 31"/>
                <a:gd name="T59" fmla="*/ 17463 h 14"/>
                <a:gd name="T60" fmla="*/ 22225 w 31"/>
                <a:gd name="T61" fmla="*/ 17463 h 14"/>
                <a:gd name="T62" fmla="*/ 26988 w 31"/>
                <a:gd name="T63" fmla="*/ 14288 h 14"/>
                <a:gd name="T64" fmla="*/ 30163 w 31"/>
                <a:gd name="T65" fmla="*/ 14288 h 14"/>
                <a:gd name="T66" fmla="*/ 30163 w 31"/>
                <a:gd name="T67" fmla="*/ 17463 h 14"/>
                <a:gd name="T68" fmla="*/ 34925 w 31"/>
                <a:gd name="T69" fmla="*/ 17463 h 14"/>
                <a:gd name="T70" fmla="*/ 41275 w 31"/>
                <a:gd name="T71" fmla="*/ 14288 h 14"/>
                <a:gd name="T72" fmla="*/ 38100 w 31"/>
                <a:gd name="T73" fmla="*/ 14288 h 14"/>
                <a:gd name="T74" fmla="*/ 30163 w 31"/>
                <a:gd name="T75" fmla="*/ 14288 h 14"/>
                <a:gd name="T76" fmla="*/ 30163 w 31"/>
                <a:gd name="T77" fmla="*/ 11113 h 14"/>
                <a:gd name="T78" fmla="*/ 34925 w 31"/>
                <a:gd name="T79" fmla="*/ 6350 h 14"/>
                <a:gd name="T80" fmla="*/ 34925 w 31"/>
                <a:gd name="T81" fmla="*/ 6350 h 14"/>
                <a:gd name="T82" fmla="*/ 34925 w 31"/>
                <a:gd name="T83" fmla="*/ 6350 h 14"/>
                <a:gd name="T84" fmla="*/ 34925 w 31"/>
                <a:gd name="T85" fmla="*/ 11113 h 14"/>
                <a:gd name="T86" fmla="*/ 34925 w 31"/>
                <a:gd name="T87" fmla="*/ 11113 h 14"/>
                <a:gd name="T88" fmla="*/ 38100 w 31"/>
                <a:gd name="T89" fmla="*/ 14288 h 14"/>
                <a:gd name="T90" fmla="*/ 41275 w 31"/>
                <a:gd name="T91" fmla="*/ 14288 h 14"/>
                <a:gd name="T92" fmla="*/ 41275 w 31"/>
                <a:gd name="T93" fmla="*/ 14288 h 14"/>
                <a:gd name="T94" fmla="*/ 49213 w 31"/>
                <a:gd name="T95" fmla="*/ 11113 h 14"/>
                <a:gd name="T96" fmla="*/ 46038 w 31"/>
                <a:gd name="T97" fmla="*/ 11113 h 14"/>
                <a:gd name="T98" fmla="*/ 49213 w 31"/>
                <a:gd name="T99" fmla="*/ 6350 h 14"/>
                <a:gd name="T100" fmla="*/ 49213 w 31"/>
                <a:gd name="T101" fmla="*/ 6350 h 14"/>
                <a:gd name="T102" fmla="*/ 46038 w 31"/>
                <a:gd name="T103" fmla="*/ 6350 h 14"/>
                <a:gd name="T104" fmla="*/ 41275 w 31"/>
                <a:gd name="T105" fmla="*/ 3175 h 14"/>
                <a:gd name="T106" fmla="*/ 38100 w 31"/>
                <a:gd name="T107" fmla="*/ 3175 h 14"/>
                <a:gd name="T108" fmla="*/ 34925 w 31"/>
                <a:gd name="T109" fmla="*/ 3175 h 14"/>
                <a:gd name="T110" fmla="*/ 30163 w 31"/>
                <a:gd name="T111" fmla="*/ 3175 h 14"/>
                <a:gd name="T112" fmla="*/ 30163 w 31"/>
                <a:gd name="T113" fmla="*/ 3175 h 14"/>
                <a:gd name="T114" fmla="*/ 26988 w 31"/>
                <a:gd name="T115" fmla="*/ 0 h 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1"/>
                <a:gd name="T175" fmla="*/ 0 h 14"/>
                <a:gd name="T176" fmla="*/ 31 w 31"/>
                <a:gd name="T177" fmla="*/ 14 h 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1" h="14">
                  <a:moveTo>
                    <a:pt x="17" y="0"/>
                  </a:moveTo>
                  <a:lnTo>
                    <a:pt x="17" y="0"/>
                  </a:lnTo>
                  <a:lnTo>
                    <a:pt x="14" y="2"/>
                  </a:lnTo>
                  <a:lnTo>
                    <a:pt x="14" y="4"/>
                  </a:lnTo>
                  <a:lnTo>
                    <a:pt x="12" y="4"/>
                  </a:lnTo>
                  <a:lnTo>
                    <a:pt x="10" y="2"/>
                  </a:lnTo>
                  <a:lnTo>
                    <a:pt x="12" y="2"/>
                  </a:lnTo>
                  <a:lnTo>
                    <a:pt x="7" y="0"/>
                  </a:lnTo>
                  <a:lnTo>
                    <a:pt x="5" y="2"/>
                  </a:lnTo>
                  <a:lnTo>
                    <a:pt x="0" y="2"/>
                  </a:lnTo>
                  <a:lnTo>
                    <a:pt x="3" y="4"/>
                  </a:lnTo>
                  <a:lnTo>
                    <a:pt x="0" y="4"/>
                  </a:lnTo>
                  <a:lnTo>
                    <a:pt x="0" y="7"/>
                  </a:lnTo>
                  <a:lnTo>
                    <a:pt x="0" y="9"/>
                  </a:lnTo>
                  <a:lnTo>
                    <a:pt x="3" y="9"/>
                  </a:lnTo>
                  <a:lnTo>
                    <a:pt x="5" y="11"/>
                  </a:lnTo>
                  <a:lnTo>
                    <a:pt x="3" y="11"/>
                  </a:lnTo>
                  <a:lnTo>
                    <a:pt x="10" y="14"/>
                  </a:lnTo>
                  <a:lnTo>
                    <a:pt x="10" y="11"/>
                  </a:lnTo>
                  <a:lnTo>
                    <a:pt x="10" y="9"/>
                  </a:lnTo>
                  <a:lnTo>
                    <a:pt x="12" y="9"/>
                  </a:lnTo>
                  <a:lnTo>
                    <a:pt x="12" y="11"/>
                  </a:lnTo>
                  <a:lnTo>
                    <a:pt x="14" y="11"/>
                  </a:lnTo>
                  <a:lnTo>
                    <a:pt x="17" y="9"/>
                  </a:lnTo>
                  <a:lnTo>
                    <a:pt x="19" y="9"/>
                  </a:lnTo>
                  <a:lnTo>
                    <a:pt x="19" y="11"/>
                  </a:lnTo>
                  <a:lnTo>
                    <a:pt x="22" y="11"/>
                  </a:lnTo>
                  <a:lnTo>
                    <a:pt x="26" y="9"/>
                  </a:lnTo>
                  <a:lnTo>
                    <a:pt x="24" y="9"/>
                  </a:lnTo>
                  <a:lnTo>
                    <a:pt x="19" y="9"/>
                  </a:lnTo>
                  <a:lnTo>
                    <a:pt x="19" y="7"/>
                  </a:lnTo>
                  <a:lnTo>
                    <a:pt x="22" y="4"/>
                  </a:lnTo>
                  <a:lnTo>
                    <a:pt x="22" y="7"/>
                  </a:lnTo>
                  <a:lnTo>
                    <a:pt x="24" y="9"/>
                  </a:lnTo>
                  <a:lnTo>
                    <a:pt x="26" y="9"/>
                  </a:lnTo>
                  <a:lnTo>
                    <a:pt x="31" y="7"/>
                  </a:lnTo>
                  <a:lnTo>
                    <a:pt x="29" y="7"/>
                  </a:lnTo>
                  <a:lnTo>
                    <a:pt x="31" y="4"/>
                  </a:lnTo>
                  <a:lnTo>
                    <a:pt x="29" y="4"/>
                  </a:lnTo>
                  <a:lnTo>
                    <a:pt x="26" y="2"/>
                  </a:lnTo>
                  <a:lnTo>
                    <a:pt x="24" y="2"/>
                  </a:lnTo>
                  <a:lnTo>
                    <a:pt x="22" y="2"/>
                  </a:lnTo>
                  <a:lnTo>
                    <a:pt x="19" y="2"/>
                  </a:lnTo>
                  <a:lnTo>
                    <a:pt x="17"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77" name="Freeform 1268"/>
            <p:cNvSpPr>
              <a:spLocks/>
            </p:cNvSpPr>
            <p:nvPr/>
          </p:nvSpPr>
          <p:spPr bwMode="auto">
            <a:xfrm>
              <a:off x="2425022" y="3352913"/>
              <a:ext cx="49213" cy="22225"/>
            </a:xfrm>
            <a:custGeom>
              <a:avLst/>
              <a:gdLst>
                <a:gd name="T0" fmla="*/ 26988 w 31"/>
                <a:gd name="T1" fmla="*/ 0 h 14"/>
                <a:gd name="T2" fmla="*/ 26988 w 31"/>
                <a:gd name="T3" fmla="*/ 0 h 14"/>
                <a:gd name="T4" fmla="*/ 22225 w 31"/>
                <a:gd name="T5" fmla="*/ 3175 h 14"/>
                <a:gd name="T6" fmla="*/ 22225 w 31"/>
                <a:gd name="T7" fmla="*/ 6350 h 14"/>
                <a:gd name="T8" fmla="*/ 19050 w 31"/>
                <a:gd name="T9" fmla="*/ 6350 h 14"/>
                <a:gd name="T10" fmla="*/ 19050 w 31"/>
                <a:gd name="T11" fmla="*/ 6350 h 14"/>
                <a:gd name="T12" fmla="*/ 19050 w 31"/>
                <a:gd name="T13" fmla="*/ 6350 h 14"/>
                <a:gd name="T14" fmla="*/ 15875 w 31"/>
                <a:gd name="T15" fmla="*/ 3175 h 14"/>
                <a:gd name="T16" fmla="*/ 15875 w 31"/>
                <a:gd name="T17" fmla="*/ 3175 h 14"/>
                <a:gd name="T18" fmla="*/ 19050 w 31"/>
                <a:gd name="T19" fmla="*/ 3175 h 14"/>
                <a:gd name="T20" fmla="*/ 11113 w 31"/>
                <a:gd name="T21" fmla="*/ 0 h 14"/>
                <a:gd name="T22" fmla="*/ 7938 w 31"/>
                <a:gd name="T23" fmla="*/ 3175 h 14"/>
                <a:gd name="T24" fmla="*/ 7938 w 31"/>
                <a:gd name="T25" fmla="*/ 3175 h 14"/>
                <a:gd name="T26" fmla="*/ 0 w 31"/>
                <a:gd name="T27" fmla="*/ 3175 h 14"/>
                <a:gd name="T28" fmla="*/ 0 w 31"/>
                <a:gd name="T29" fmla="*/ 3175 h 14"/>
                <a:gd name="T30" fmla="*/ 4763 w 31"/>
                <a:gd name="T31" fmla="*/ 6350 h 14"/>
                <a:gd name="T32" fmla="*/ 0 w 31"/>
                <a:gd name="T33" fmla="*/ 6350 h 14"/>
                <a:gd name="T34" fmla="*/ 0 w 31"/>
                <a:gd name="T35" fmla="*/ 6350 h 14"/>
                <a:gd name="T36" fmla="*/ 0 w 31"/>
                <a:gd name="T37" fmla="*/ 11113 h 14"/>
                <a:gd name="T38" fmla="*/ 0 w 31"/>
                <a:gd name="T39" fmla="*/ 11113 h 14"/>
                <a:gd name="T40" fmla="*/ 0 w 31"/>
                <a:gd name="T41" fmla="*/ 14288 h 14"/>
                <a:gd name="T42" fmla="*/ 4763 w 31"/>
                <a:gd name="T43" fmla="*/ 14288 h 14"/>
                <a:gd name="T44" fmla="*/ 7938 w 31"/>
                <a:gd name="T45" fmla="*/ 17463 h 14"/>
                <a:gd name="T46" fmla="*/ 4763 w 31"/>
                <a:gd name="T47" fmla="*/ 17463 h 14"/>
                <a:gd name="T48" fmla="*/ 15875 w 31"/>
                <a:gd name="T49" fmla="*/ 22225 h 14"/>
                <a:gd name="T50" fmla="*/ 15875 w 31"/>
                <a:gd name="T51" fmla="*/ 17463 h 14"/>
                <a:gd name="T52" fmla="*/ 15875 w 31"/>
                <a:gd name="T53" fmla="*/ 14288 h 14"/>
                <a:gd name="T54" fmla="*/ 15875 w 31"/>
                <a:gd name="T55" fmla="*/ 14288 h 14"/>
                <a:gd name="T56" fmla="*/ 19050 w 31"/>
                <a:gd name="T57" fmla="*/ 14288 h 14"/>
                <a:gd name="T58" fmla="*/ 19050 w 31"/>
                <a:gd name="T59" fmla="*/ 17463 h 14"/>
                <a:gd name="T60" fmla="*/ 22225 w 31"/>
                <a:gd name="T61" fmla="*/ 17463 h 14"/>
                <a:gd name="T62" fmla="*/ 26988 w 31"/>
                <a:gd name="T63" fmla="*/ 14288 h 14"/>
                <a:gd name="T64" fmla="*/ 30163 w 31"/>
                <a:gd name="T65" fmla="*/ 14288 h 14"/>
                <a:gd name="T66" fmla="*/ 30163 w 31"/>
                <a:gd name="T67" fmla="*/ 17463 h 14"/>
                <a:gd name="T68" fmla="*/ 34925 w 31"/>
                <a:gd name="T69" fmla="*/ 17463 h 14"/>
                <a:gd name="T70" fmla="*/ 41275 w 31"/>
                <a:gd name="T71" fmla="*/ 14288 h 14"/>
                <a:gd name="T72" fmla="*/ 38100 w 31"/>
                <a:gd name="T73" fmla="*/ 14288 h 14"/>
                <a:gd name="T74" fmla="*/ 30163 w 31"/>
                <a:gd name="T75" fmla="*/ 14288 h 14"/>
                <a:gd name="T76" fmla="*/ 30163 w 31"/>
                <a:gd name="T77" fmla="*/ 11113 h 14"/>
                <a:gd name="T78" fmla="*/ 34925 w 31"/>
                <a:gd name="T79" fmla="*/ 6350 h 14"/>
                <a:gd name="T80" fmla="*/ 34925 w 31"/>
                <a:gd name="T81" fmla="*/ 6350 h 14"/>
                <a:gd name="T82" fmla="*/ 34925 w 31"/>
                <a:gd name="T83" fmla="*/ 6350 h 14"/>
                <a:gd name="T84" fmla="*/ 34925 w 31"/>
                <a:gd name="T85" fmla="*/ 11113 h 14"/>
                <a:gd name="T86" fmla="*/ 34925 w 31"/>
                <a:gd name="T87" fmla="*/ 11113 h 14"/>
                <a:gd name="T88" fmla="*/ 38100 w 31"/>
                <a:gd name="T89" fmla="*/ 14288 h 14"/>
                <a:gd name="T90" fmla="*/ 41275 w 31"/>
                <a:gd name="T91" fmla="*/ 14288 h 14"/>
                <a:gd name="T92" fmla="*/ 41275 w 31"/>
                <a:gd name="T93" fmla="*/ 14288 h 14"/>
                <a:gd name="T94" fmla="*/ 49213 w 31"/>
                <a:gd name="T95" fmla="*/ 11113 h 14"/>
                <a:gd name="T96" fmla="*/ 46038 w 31"/>
                <a:gd name="T97" fmla="*/ 11113 h 14"/>
                <a:gd name="T98" fmla="*/ 49213 w 31"/>
                <a:gd name="T99" fmla="*/ 6350 h 14"/>
                <a:gd name="T100" fmla="*/ 49213 w 31"/>
                <a:gd name="T101" fmla="*/ 6350 h 14"/>
                <a:gd name="T102" fmla="*/ 46038 w 31"/>
                <a:gd name="T103" fmla="*/ 6350 h 14"/>
                <a:gd name="T104" fmla="*/ 41275 w 31"/>
                <a:gd name="T105" fmla="*/ 3175 h 14"/>
                <a:gd name="T106" fmla="*/ 38100 w 31"/>
                <a:gd name="T107" fmla="*/ 3175 h 14"/>
                <a:gd name="T108" fmla="*/ 34925 w 31"/>
                <a:gd name="T109" fmla="*/ 3175 h 14"/>
                <a:gd name="T110" fmla="*/ 30163 w 31"/>
                <a:gd name="T111" fmla="*/ 3175 h 14"/>
                <a:gd name="T112" fmla="*/ 30163 w 31"/>
                <a:gd name="T113" fmla="*/ 3175 h 14"/>
                <a:gd name="T114" fmla="*/ 26988 w 31"/>
                <a:gd name="T115" fmla="*/ 0 h 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1"/>
                <a:gd name="T175" fmla="*/ 0 h 14"/>
                <a:gd name="T176" fmla="*/ 31 w 31"/>
                <a:gd name="T177" fmla="*/ 14 h 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1" h="14">
                  <a:moveTo>
                    <a:pt x="17" y="0"/>
                  </a:moveTo>
                  <a:lnTo>
                    <a:pt x="17" y="0"/>
                  </a:lnTo>
                  <a:lnTo>
                    <a:pt x="14" y="2"/>
                  </a:lnTo>
                  <a:lnTo>
                    <a:pt x="14" y="4"/>
                  </a:lnTo>
                  <a:lnTo>
                    <a:pt x="12" y="4"/>
                  </a:lnTo>
                  <a:lnTo>
                    <a:pt x="10" y="2"/>
                  </a:lnTo>
                  <a:lnTo>
                    <a:pt x="12" y="2"/>
                  </a:lnTo>
                  <a:lnTo>
                    <a:pt x="7" y="0"/>
                  </a:lnTo>
                  <a:lnTo>
                    <a:pt x="5" y="2"/>
                  </a:lnTo>
                  <a:lnTo>
                    <a:pt x="0" y="2"/>
                  </a:lnTo>
                  <a:lnTo>
                    <a:pt x="3" y="4"/>
                  </a:lnTo>
                  <a:lnTo>
                    <a:pt x="0" y="4"/>
                  </a:lnTo>
                  <a:lnTo>
                    <a:pt x="0" y="7"/>
                  </a:lnTo>
                  <a:lnTo>
                    <a:pt x="0" y="9"/>
                  </a:lnTo>
                  <a:lnTo>
                    <a:pt x="3" y="9"/>
                  </a:lnTo>
                  <a:lnTo>
                    <a:pt x="5" y="11"/>
                  </a:lnTo>
                  <a:lnTo>
                    <a:pt x="3" y="11"/>
                  </a:lnTo>
                  <a:lnTo>
                    <a:pt x="10" y="14"/>
                  </a:lnTo>
                  <a:lnTo>
                    <a:pt x="10" y="11"/>
                  </a:lnTo>
                  <a:lnTo>
                    <a:pt x="10" y="9"/>
                  </a:lnTo>
                  <a:lnTo>
                    <a:pt x="12" y="9"/>
                  </a:lnTo>
                  <a:lnTo>
                    <a:pt x="12" y="11"/>
                  </a:lnTo>
                  <a:lnTo>
                    <a:pt x="14" y="11"/>
                  </a:lnTo>
                  <a:lnTo>
                    <a:pt x="17" y="9"/>
                  </a:lnTo>
                  <a:lnTo>
                    <a:pt x="19" y="9"/>
                  </a:lnTo>
                  <a:lnTo>
                    <a:pt x="19" y="11"/>
                  </a:lnTo>
                  <a:lnTo>
                    <a:pt x="22" y="11"/>
                  </a:lnTo>
                  <a:lnTo>
                    <a:pt x="26" y="9"/>
                  </a:lnTo>
                  <a:lnTo>
                    <a:pt x="24" y="9"/>
                  </a:lnTo>
                  <a:lnTo>
                    <a:pt x="19" y="9"/>
                  </a:lnTo>
                  <a:lnTo>
                    <a:pt x="19" y="7"/>
                  </a:lnTo>
                  <a:lnTo>
                    <a:pt x="22" y="4"/>
                  </a:lnTo>
                  <a:lnTo>
                    <a:pt x="22" y="7"/>
                  </a:lnTo>
                  <a:lnTo>
                    <a:pt x="24" y="9"/>
                  </a:lnTo>
                  <a:lnTo>
                    <a:pt x="26" y="9"/>
                  </a:lnTo>
                  <a:lnTo>
                    <a:pt x="31" y="7"/>
                  </a:lnTo>
                  <a:lnTo>
                    <a:pt x="29" y="7"/>
                  </a:lnTo>
                  <a:lnTo>
                    <a:pt x="31" y="4"/>
                  </a:lnTo>
                  <a:lnTo>
                    <a:pt x="29" y="4"/>
                  </a:lnTo>
                  <a:lnTo>
                    <a:pt x="26" y="2"/>
                  </a:lnTo>
                  <a:lnTo>
                    <a:pt x="24" y="2"/>
                  </a:lnTo>
                  <a:lnTo>
                    <a:pt x="22" y="2"/>
                  </a:lnTo>
                  <a:lnTo>
                    <a:pt x="19" y="2"/>
                  </a:lnTo>
                  <a:lnTo>
                    <a:pt x="17" y="0"/>
                  </a:lnTo>
                </a:path>
              </a:pathLst>
            </a:custGeom>
            <a:noFill/>
            <a:ln w="9525">
              <a:noFill/>
              <a:miter lim="800000"/>
              <a:headEnd/>
              <a:tailEnd/>
            </a:ln>
          </p:spPr>
          <p:txBody>
            <a:bodyPr/>
            <a:lstStyle/>
            <a:p>
              <a:endParaRPr lang="zh-CN" altLang="en-US">
                <a:latin typeface="Calibri" pitchFamily="34" charset="0"/>
              </a:endParaRPr>
            </a:p>
          </p:txBody>
        </p:sp>
        <p:sp>
          <p:nvSpPr>
            <p:cNvPr id="136678" name="Freeform 1269"/>
            <p:cNvSpPr>
              <a:spLocks/>
            </p:cNvSpPr>
            <p:nvPr/>
          </p:nvSpPr>
          <p:spPr bwMode="auto">
            <a:xfrm>
              <a:off x="2482172" y="3359263"/>
              <a:ext cx="30163" cy="11113"/>
            </a:xfrm>
            <a:custGeom>
              <a:avLst/>
              <a:gdLst>
                <a:gd name="T0" fmla="*/ 0 w 19"/>
                <a:gd name="T1" fmla="*/ 0 h 7"/>
                <a:gd name="T2" fmla="*/ 0 w 19"/>
                <a:gd name="T3" fmla="*/ 4763 h 7"/>
                <a:gd name="T4" fmla="*/ 3175 w 19"/>
                <a:gd name="T5" fmla="*/ 4763 h 7"/>
                <a:gd name="T6" fmla="*/ 7938 w 19"/>
                <a:gd name="T7" fmla="*/ 7938 h 7"/>
                <a:gd name="T8" fmla="*/ 7938 w 19"/>
                <a:gd name="T9" fmla="*/ 7938 h 7"/>
                <a:gd name="T10" fmla="*/ 14288 w 19"/>
                <a:gd name="T11" fmla="*/ 11113 h 7"/>
                <a:gd name="T12" fmla="*/ 22225 w 19"/>
                <a:gd name="T13" fmla="*/ 11113 h 7"/>
                <a:gd name="T14" fmla="*/ 25400 w 19"/>
                <a:gd name="T15" fmla="*/ 11113 h 7"/>
                <a:gd name="T16" fmla="*/ 30163 w 19"/>
                <a:gd name="T17" fmla="*/ 7938 h 7"/>
                <a:gd name="T18" fmla="*/ 25400 w 19"/>
                <a:gd name="T19" fmla="*/ 7938 h 7"/>
                <a:gd name="T20" fmla="*/ 22225 w 19"/>
                <a:gd name="T21" fmla="*/ 4763 h 7"/>
                <a:gd name="T22" fmla="*/ 14288 w 19"/>
                <a:gd name="T23" fmla="*/ 4763 h 7"/>
                <a:gd name="T24" fmla="*/ 14288 w 19"/>
                <a:gd name="T25" fmla="*/ 4763 h 7"/>
                <a:gd name="T26" fmla="*/ 7938 w 19"/>
                <a:gd name="T27" fmla="*/ 4763 h 7"/>
                <a:gd name="T28" fmla="*/ 3175 w 19"/>
                <a:gd name="T29" fmla="*/ 0 h 7"/>
                <a:gd name="T30" fmla="*/ 0 w 19"/>
                <a:gd name="T31" fmla="*/ 0 h 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
                <a:gd name="T49" fmla="*/ 0 h 7"/>
                <a:gd name="T50" fmla="*/ 19 w 19"/>
                <a:gd name="T51" fmla="*/ 7 h 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 h="7">
                  <a:moveTo>
                    <a:pt x="0" y="0"/>
                  </a:moveTo>
                  <a:lnTo>
                    <a:pt x="0" y="3"/>
                  </a:lnTo>
                  <a:lnTo>
                    <a:pt x="2" y="3"/>
                  </a:lnTo>
                  <a:lnTo>
                    <a:pt x="5" y="5"/>
                  </a:lnTo>
                  <a:lnTo>
                    <a:pt x="9" y="7"/>
                  </a:lnTo>
                  <a:lnTo>
                    <a:pt x="14" y="7"/>
                  </a:lnTo>
                  <a:lnTo>
                    <a:pt x="16" y="7"/>
                  </a:lnTo>
                  <a:lnTo>
                    <a:pt x="19" y="5"/>
                  </a:lnTo>
                  <a:lnTo>
                    <a:pt x="16" y="5"/>
                  </a:lnTo>
                  <a:lnTo>
                    <a:pt x="14" y="3"/>
                  </a:lnTo>
                  <a:lnTo>
                    <a:pt x="9" y="3"/>
                  </a:lnTo>
                  <a:lnTo>
                    <a:pt x="5" y="3"/>
                  </a:lnTo>
                  <a:lnTo>
                    <a:pt x="2" y="0"/>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79" name="Freeform 1270"/>
            <p:cNvSpPr>
              <a:spLocks/>
            </p:cNvSpPr>
            <p:nvPr/>
          </p:nvSpPr>
          <p:spPr bwMode="auto">
            <a:xfrm>
              <a:off x="2482172" y="3359263"/>
              <a:ext cx="30163" cy="11113"/>
            </a:xfrm>
            <a:custGeom>
              <a:avLst/>
              <a:gdLst>
                <a:gd name="T0" fmla="*/ 0 w 19"/>
                <a:gd name="T1" fmla="*/ 0 h 7"/>
                <a:gd name="T2" fmla="*/ 0 w 19"/>
                <a:gd name="T3" fmla="*/ 4763 h 7"/>
                <a:gd name="T4" fmla="*/ 3175 w 19"/>
                <a:gd name="T5" fmla="*/ 4763 h 7"/>
                <a:gd name="T6" fmla="*/ 7938 w 19"/>
                <a:gd name="T7" fmla="*/ 7938 h 7"/>
                <a:gd name="T8" fmla="*/ 7938 w 19"/>
                <a:gd name="T9" fmla="*/ 7938 h 7"/>
                <a:gd name="T10" fmla="*/ 14288 w 19"/>
                <a:gd name="T11" fmla="*/ 11113 h 7"/>
                <a:gd name="T12" fmla="*/ 22225 w 19"/>
                <a:gd name="T13" fmla="*/ 11113 h 7"/>
                <a:gd name="T14" fmla="*/ 25400 w 19"/>
                <a:gd name="T15" fmla="*/ 11113 h 7"/>
                <a:gd name="T16" fmla="*/ 30163 w 19"/>
                <a:gd name="T17" fmla="*/ 7938 h 7"/>
                <a:gd name="T18" fmla="*/ 25400 w 19"/>
                <a:gd name="T19" fmla="*/ 7938 h 7"/>
                <a:gd name="T20" fmla="*/ 22225 w 19"/>
                <a:gd name="T21" fmla="*/ 4763 h 7"/>
                <a:gd name="T22" fmla="*/ 14288 w 19"/>
                <a:gd name="T23" fmla="*/ 4763 h 7"/>
                <a:gd name="T24" fmla="*/ 14288 w 19"/>
                <a:gd name="T25" fmla="*/ 4763 h 7"/>
                <a:gd name="T26" fmla="*/ 7938 w 19"/>
                <a:gd name="T27" fmla="*/ 4763 h 7"/>
                <a:gd name="T28" fmla="*/ 3175 w 19"/>
                <a:gd name="T29" fmla="*/ 0 h 7"/>
                <a:gd name="T30" fmla="*/ 0 w 19"/>
                <a:gd name="T31" fmla="*/ 0 h 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
                <a:gd name="T49" fmla="*/ 0 h 7"/>
                <a:gd name="T50" fmla="*/ 19 w 19"/>
                <a:gd name="T51" fmla="*/ 7 h 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 h="7">
                  <a:moveTo>
                    <a:pt x="0" y="0"/>
                  </a:moveTo>
                  <a:lnTo>
                    <a:pt x="0" y="3"/>
                  </a:lnTo>
                  <a:lnTo>
                    <a:pt x="2" y="3"/>
                  </a:lnTo>
                  <a:lnTo>
                    <a:pt x="5" y="5"/>
                  </a:lnTo>
                  <a:lnTo>
                    <a:pt x="9" y="7"/>
                  </a:lnTo>
                  <a:lnTo>
                    <a:pt x="14" y="7"/>
                  </a:lnTo>
                  <a:lnTo>
                    <a:pt x="16" y="7"/>
                  </a:lnTo>
                  <a:lnTo>
                    <a:pt x="19" y="5"/>
                  </a:lnTo>
                  <a:lnTo>
                    <a:pt x="16" y="5"/>
                  </a:lnTo>
                  <a:lnTo>
                    <a:pt x="14" y="3"/>
                  </a:lnTo>
                  <a:lnTo>
                    <a:pt x="9" y="3"/>
                  </a:lnTo>
                  <a:lnTo>
                    <a:pt x="5" y="3"/>
                  </a:ln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680" name="Freeform 1271"/>
            <p:cNvSpPr>
              <a:spLocks/>
            </p:cNvSpPr>
            <p:nvPr/>
          </p:nvSpPr>
          <p:spPr bwMode="auto">
            <a:xfrm>
              <a:off x="2496459" y="3344976"/>
              <a:ext cx="4763" cy="3175"/>
            </a:xfrm>
            <a:custGeom>
              <a:avLst/>
              <a:gdLst>
                <a:gd name="T0" fmla="*/ 4763 w 3"/>
                <a:gd name="T1" fmla="*/ 0 h 2"/>
                <a:gd name="T2" fmla="*/ 0 w 3"/>
                <a:gd name="T3" fmla="*/ 3175 h 2"/>
                <a:gd name="T4" fmla="*/ 0 w 3"/>
                <a:gd name="T5" fmla="*/ 3175 h 2"/>
                <a:gd name="T6" fmla="*/ 4763 w 3"/>
                <a:gd name="T7" fmla="*/ 3175 h 2"/>
                <a:gd name="T8" fmla="*/ 476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3" y="0"/>
                  </a:moveTo>
                  <a:lnTo>
                    <a:pt x="0" y="2"/>
                  </a:lnTo>
                  <a:lnTo>
                    <a:pt x="3" y="2"/>
                  </a:lnTo>
                  <a:lnTo>
                    <a:pt x="3"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81" name="Freeform 1272"/>
            <p:cNvSpPr>
              <a:spLocks/>
            </p:cNvSpPr>
            <p:nvPr/>
          </p:nvSpPr>
          <p:spPr bwMode="auto">
            <a:xfrm>
              <a:off x="2496459" y="3344976"/>
              <a:ext cx="4763" cy="3175"/>
            </a:xfrm>
            <a:custGeom>
              <a:avLst/>
              <a:gdLst>
                <a:gd name="T0" fmla="*/ 4763 w 3"/>
                <a:gd name="T1" fmla="*/ 0 h 2"/>
                <a:gd name="T2" fmla="*/ 0 w 3"/>
                <a:gd name="T3" fmla="*/ 3175 h 2"/>
                <a:gd name="T4" fmla="*/ 0 w 3"/>
                <a:gd name="T5" fmla="*/ 3175 h 2"/>
                <a:gd name="T6" fmla="*/ 4763 w 3"/>
                <a:gd name="T7" fmla="*/ 3175 h 2"/>
                <a:gd name="T8" fmla="*/ 476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3" y="0"/>
                  </a:moveTo>
                  <a:lnTo>
                    <a:pt x="0" y="2"/>
                  </a:lnTo>
                  <a:lnTo>
                    <a:pt x="3" y="2"/>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682" name="Rectangle 1273"/>
            <p:cNvSpPr>
              <a:spLocks noChangeArrowheads="1"/>
            </p:cNvSpPr>
            <p:nvPr/>
          </p:nvSpPr>
          <p:spPr bwMode="auto">
            <a:xfrm>
              <a:off x="2518684" y="3352913"/>
              <a:ext cx="4763" cy="3175"/>
            </a:xfrm>
            <a:prstGeom prst="rect">
              <a:avLst/>
            </a:prstGeom>
            <a:solidFill>
              <a:srgbClr val="DC1803"/>
            </a:solidFill>
            <a:ln w="9525">
              <a:noFill/>
              <a:miter lim="800000"/>
              <a:headEnd/>
              <a:tailEnd/>
            </a:ln>
          </p:spPr>
          <p:txBody>
            <a:bodyPr/>
            <a:lstStyle/>
            <a:p>
              <a:endParaRPr lang="zh-CN" altLang="en-US">
                <a:latin typeface="Calibri" pitchFamily="34" charset="0"/>
              </a:endParaRPr>
            </a:p>
          </p:txBody>
        </p:sp>
        <p:sp>
          <p:nvSpPr>
            <p:cNvPr id="136683" name="Rectangle 1274"/>
            <p:cNvSpPr>
              <a:spLocks noChangeArrowheads="1"/>
            </p:cNvSpPr>
            <p:nvPr/>
          </p:nvSpPr>
          <p:spPr bwMode="auto">
            <a:xfrm>
              <a:off x="2518684" y="3352913"/>
              <a:ext cx="4763" cy="3175"/>
            </a:xfrm>
            <a:prstGeom prst="rect">
              <a:avLst/>
            </a:prstGeom>
            <a:noFill/>
            <a:ln w="9525">
              <a:noFill/>
              <a:miter lim="800000"/>
              <a:headEnd/>
              <a:tailEnd/>
            </a:ln>
          </p:spPr>
          <p:txBody>
            <a:bodyPr/>
            <a:lstStyle/>
            <a:p>
              <a:endParaRPr lang="zh-CN" altLang="en-US">
                <a:latin typeface="Calibri" pitchFamily="34" charset="0"/>
              </a:endParaRPr>
            </a:p>
          </p:txBody>
        </p:sp>
        <p:sp>
          <p:nvSpPr>
            <p:cNvPr id="136684" name="Freeform 1275"/>
            <p:cNvSpPr>
              <a:spLocks/>
            </p:cNvSpPr>
            <p:nvPr/>
          </p:nvSpPr>
          <p:spPr bwMode="auto">
            <a:xfrm>
              <a:off x="2425022" y="3416413"/>
              <a:ext cx="4763" cy="0"/>
            </a:xfrm>
            <a:custGeom>
              <a:avLst/>
              <a:gdLst>
                <a:gd name="T0" fmla="*/ 0 w 3"/>
                <a:gd name="T1" fmla="*/ 0 w 3"/>
                <a:gd name="T2" fmla="*/ 0 w 3"/>
                <a:gd name="T3" fmla="*/ 4763 w 3"/>
                <a:gd name="T4" fmla="*/ 4763 w 3"/>
                <a:gd name="T5" fmla="*/ 0 w 3"/>
                <a:gd name="T6" fmla="*/ 0 60000 65536"/>
                <a:gd name="T7" fmla="*/ 0 60000 65536"/>
                <a:gd name="T8" fmla="*/ 0 60000 65536"/>
                <a:gd name="T9" fmla="*/ 0 60000 65536"/>
                <a:gd name="T10" fmla="*/ 0 60000 65536"/>
                <a:gd name="T11" fmla="*/ 0 60000 65536"/>
                <a:gd name="T12" fmla="*/ 0 w 3"/>
                <a:gd name="T13" fmla="*/ 3 w 3"/>
              </a:gdLst>
              <a:ahLst/>
              <a:cxnLst>
                <a:cxn ang="T6">
                  <a:pos x="T0" y="0"/>
                </a:cxn>
                <a:cxn ang="T7">
                  <a:pos x="T1" y="0"/>
                </a:cxn>
                <a:cxn ang="T8">
                  <a:pos x="T2" y="0"/>
                </a:cxn>
                <a:cxn ang="T9">
                  <a:pos x="T3" y="0"/>
                </a:cxn>
                <a:cxn ang="T10">
                  <a:pos x="T4" y="0"/>
                </a:cxn>
                <a:cxn ang="T11">
                  <a:pos x="T5" y="0"/>
                </a:cxn>
              </a:cxnLst>
              <a:rect l="T12" t="0" r="T13" b="0"/>
              <a:pathLst>
                <a:path w="3">
                  <a:moveTo>
                    <a:pt x="0" y="0"/>
                  </a:moveTo>
                  <a:lnTo>
                    <a:pt x="0" y="0"/>
                  </a:lnTo>
                  <a:lnTo>
                    <a:pt x="3" y="0"/>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85" name="Freeform 1276"/>
            <p:cNvSpPr>
              <a:spLocks/>
            </p:cNvSpPr>
            <p:nvPr/>
          </p:nvSpPr>
          <p:spPr bwMode="auto">
            <a:xfrm>
              <a:off x="2425022" y="3416413"/>
              <a:ext cx="4763" cy="0"/>
            </a:xfrm>
            <a:custGeom>
              <a:avLst/>
              <a:gdLst>
                <a:gd name="T0" fmla="*/ 0 w 3"/>
                <a:gd name="T1" fmla="*/ 0 w 3"/>
                <a:gd name="T2" fmla="*/ 0 w 3"/>
                <a:gd name="T3" fmla="*/ 4763 w 3"/>
                <a:gd name="T4" fmla="*/ 4763 w 3"/>
                <a:gd name="T5" fmla="*/ 0 w 3"/>
                <a:gd name="T6" fmla="*/ 0 60000 65536"/>
                <a:gd name="T7" fmla="*/ 0 60000 65536"/>
                <a:gd name="T8" fmla="*/ 0 60000 65536"/>
                <a:gd name="T9" fmla="*/ 0 60000 65536"/>
                <a:gd name="T10" fmla="*/ 0 60000 65536"/>
                <a:gd name="T11" fmla="*/ 0 60000 65536"/>
                <a:gd name="T12" fmla="*/ 0 w 3"/>
                <a:gd name="T13" fmla="*/ 3 w 3"/>
              </a:gdLst>
              <a:ahLst/>
              <a:cxnLst>
                <a:cxn ang="T6">
                  <a:pos x="T0" y="0"/>
                </a:cxn>
                <a:cxn ang="T7">
                  <a:pos x="T1" y="0"/>
                </a:cxn>
                <a:cxn ang="T8">
                  <a:pos x="T2" y="0"/>
                </a:cxn>
                <a:cxn ang="T9">
                  <a:pos x="T3" y="0"/>
                </a:cxn>
                <a:cxn ang="T10">
                  <a:pos x="T4" y="0"/>
                </a:cxn>
                <a:cxn ang="T11">
                  <a:pos x="T5" y="0"/>
                </a:cxn>
              </a:cxnLst>
              <a:rect l="T12" t="0" r="T13" b="0"/>
              <a:pathLst>
                <a:path w="3">
                  <a:moveTo>
                    <a:pt x="0" y="0"/>
                  </a:moveTo>
                  <a:lnTo>
                    <a:pt x="0" y="0"/>
                  </a:lnTo>
                  <a:lnTo>
                    <a:pt x="3"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686" name="Rectangle 1277"/>
            <p:cNvSpPr>
              <a:spLocks noChangeArrowheads="1"/>
            </p:cNvSpPr>
            <p:nvPr/>
          </p:nvSpPr>
          <p:spPr bwMode="auto">
            <a:xfrm>
              <a:off x="2432959" y="3411651"/>
              <a:ext cx="3175" cy="1588"/>
            </a:xfrm>
            <a:prstGeom prst="rect">
              <a:avLst/>
            </a:prstGeom>
            <a:solidFill>
              <a:srgbClr val="DC1803"/>
            </a:solidFill>
            <a:ln w="9525">
              <a:noFill/>
              <a:miter lim="800000"/>
              <a:headEnd/>
              <a:tailEnd/>
            </a:ln>
          </p:spPr>
          <p:txBody>
            <a:bodyPr/>
            <a:lstStyle/>
            <a:p>
              <a:endParaRPr lang="zh-CN" altLang="en-US">
                <a:latin typeface="Calibri" pitchFamily="34" charset="0"/>
              </a:endParaRPr>
            </a:p>
          </p:txBody>
        </p:sp>
        <p:sp>
          <p:nvSpPr>
            <p:cNvPr id="136687" name="Rectangle 1278"/>
            <p:cNvSpPr>
              <a:spLocks noChangeArrowheads="1"/>
            </p:cNvSpPr>
            <p:nvPr/>
          </p:nvSpPr>
          <p:spPr bwMode="auto">
            <a:xfrm>
              <a:off x="2432959" y="3411651"/>
              <a:ext cx="3175" cy="1588"/>
            </a:xfrm>
            <a:prstGeom prst="rect">
              <a:avLst/>
            </a:prstGeom>
            <a:noFill/>
            <a:ln w="9525">
              <a:noFill/>
              <a:miter lim="800000"/>
              <a:headEnd/>
              <a:tailEnd/>
            </a:ln>
          </p:spPr>
          <p:txBody>
            <a:bodyPr/>
            <a:lstStyle/>
            <a:p>
              <a:endParaRPr lang="zh-CN" altLang="en-US">
                <a:latin typeface="Calibri" pitchFamily="34" charset="0"/>
              </a:endParaRPr>
            </a:p>
          </p:txBody>
        </p:sp>
        <p:sp>
          <p:nvSpPr>
            <p:cNvPr id="136688" name="Freeform 1279"/>
            <p:cNvSpPr>
              <a:spLocks/>
            </p:cNvSpPr>
            <p:nvPr/>
          </p:nvSpPr>
          <p:spPr bwMode="auto">
            <a:xfrm>
              <a:off x="2347234" y="3383076"/>
              <a:ext cx="3175" cy="3175"/>
            </a:xfrm>
            <a:custGeom>
              <a:avLst/>
              <a:gdLst>
                <a:gd name="T0" fmla="*/ 3175 w 2"/>
                <a:gd name="T1" fmla="*/ 0 h 2"/>
                <a:gd name="T2" fmla="*/ 0 w 2"/>
                <a:gd name="T3" fmla="*/ 0 h 2"/>
                <a:gd name="T4" fmla="*/ 0 w 2"/>
                <a:gd name="T5" fmla="*/ 3175 h 2"/>
                <a:gd name="T6" fmla="*/ 0 w 2"/>
                <a:gd name="T7" fmla="*/ 3175 h 2"/>
                <a:gd name="T8" fmla="*/ 3175 w 2"/>
                <a:gd name="T9" fmla="*/ 3175 h 2"/>
                <a:gd name="T10" fmla="*/ 3175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2" y="0"/>
                  </a:moveTo>
                  <a:lnTo>
                    <a:pt x="0" y="0"/>
                  </a:lnTo>
                  <a:lnTo>
                    <a:pt x="0" y="2"/>
                  </a:lnTo>
                  <a:lnTo>
                    <a:pt x="2" y="2"/>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89" name="Freeform 1280"/>
            <p:cNvSpPr>
              <a:spLocks/>
            </p:cNvSpPr>
            <p:nvPr/>
          </p:nvSpPr>
          <p:spPr bwMode="auto">
            <a:xfrm>
              <a:off x="2347234" y="3383076"/>
              <a:ext cx="3175" cy="3175"/>
            </a:xfrm>
            <a:custGeom>
              <a:avLst/>
              <a:gdLst>
                <a:gd name="T0" fmla="*/ 3175 w 2"/>
                <a:gd name="T1" fmla="*/ 0 h 2"/>
                <a:gd name="T2" fmla="*/ 0 w 2"/>
                <a:gd name="T3" fmla="*/ 0 h 2"/>
                <a:gd name="T4" fmla="*/ 0 w 2"/>
                <a:gd name="T5" fmla="*/ 3175 h 2"/>
                <a:gd name="T6" fmla="*/ 0 w 2"/>
                <a:gd name="T7" fmla="*/ 3175 h 2"/>
                <a:gd name="T8" fmla="*/ 3175 w 2"/>
                <a:gd name="T9" fmla="*/ 3175 h 2"/>
                <a:gd name="T10" fmla="*/ 3175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2" y="0"/>
                  </a:moveTo>
                  <a:lnTo>
                    <a:pt x="0" y="0"/>
                  </a:lnTo>
                  <a:lnTo>
                    <a:pt x="0" y="2"/>
                  </a:lnTo>
                  <a:lnTo>
                    <a:pt x="2" y="2"/>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690" name="Freeform 1281"/>
            <p:cNvSpPr>
              <a:spLocks/>
            </p:cNvSpPr>
            <p:nvPr/>
          </p:nvSpPr>
          <p:spPr bwMode="auto">
            <a:xfrm>
              <a:off x="2353584" y="3386251"/>
              <a:ext cx="4763" cy="3175"/>
            </a:xfrm>
            <a:custGeom>
              <a:avLst/>
              <a:gdLst>
                <a:gd name="T0" fmla="*/ 4763 w 3"/>
                <a:gd name="T1" fmla="*/ 0 h 2"/>
                <a:gd name="T2" fmla="*/ 0 w 3"/>
                <a:gd name="T3" fmla="*/ 0 h 2"/>
                <a:gd name="T4" fmla="*/ 0 w 3"/>
                <a:gd name="T5" fmla="*/ 3175 h 2"/>
                <a:gd name="T6" fmla="*/ 4763 w 3"/>
                <a:gd name="T7" fmla="*/ 3175 h 2"/>
                <a:gd name="T8" fmla="*/ 4763 w 3"/>
                <a:gd name="T9" fmla="*/ 3175 h 2"/>
                <a:gd name="T10" fmla="*/ 4763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0"/>
                  </a:moveTo>
                  <a:lnTo>
                    <a:pt x="0" y="0"/>
                  </a:lnTo>
                  <a:lnTo>
                    <a:pt x="0" y="2"/>
                  </a:lnTo>
                  <a:lnTo>
                    <a:pt x="3" y="2"/>
                  </a:lnTo>
                  <a:lnTo>
                    <a:pt x="3"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91" name="Freeform 1282"/>
            <p:cNvSpPr>
              <a:spLocks/>
            </p:cNvSpPr>
            <p:nvPr/>
          </p:nvSpPr>
          <p:spPr bwMode="auto">
            <a:xfrm>
              <a:off x="2353584" y="3386251"/>
              <a:ext cx="4763" cy="3175"/>
            </a:xfrm>
            <a:custGeom>
              <a:avLst/>
              <a:gdLst>
                <a:gd name="T0" fmla="*/ 4763 w 3"/>
                <a:gd name="T1" fmla="*/ 0 h 2"/>
                <a:gd name="T2" fmla="*/ 0 w 3"/>
                <a:gd name="T3" fmla="*/ 0 h 2"/>
                <a:gd name="T4" fmla="*/ 0 w 3"/>
                <a:gd name="T5" fmla="*/ 3175 h 2"/>
                <a:gd name="T6" fmla="*/ 4763 w 3"/>
                <a:gd name="T7" fmla="*/ 3175 h 2"/>
                <a:gd name="T8" fmla="*/ 4763 w 3"/>
                <a:gd name="T9" fmla="*/ 3175 h 2"/>
                <a:gd name="T10" fmla="*/ 4763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0"/>
                  </a:moveTo>
                  <a:lnTo>
                    <a:pt x="0" y="0"/>
                  </a:lnTo>
                  <a:lnTo>
                    <a:pt x="0" y="2"/>
                  </a:lnTo>
                  <a:lnTo>
                    <a:pt x="3" y="2"/>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692" name="Freeform 1283"/>
            <p:cNvSpPr>
              <a:spLocks/>
            </p:cNvSpPr>
            <p:nvPr/>
          </p:nvSpPr>
          <p:spPr bwMode="auto">
            <a:xfrm>
              <a:off x="2361522" y="3389426"/>
              <a:ext cx="3175" cy="0"/>
            </a:xfrm>
            <a:custGeom>
              <a:avLst/>
              <a:gdLst>
                <a:gd name="T0" fmla="*/ 3175 w 2"/>
                <a:gd name="T1" fmla="*/ 0 w 2"/>
                <a:gd name="T2" fmla="*/ 3175 w 2"/>
                <a:gd name="T3" fmla="*/ 3175 w 2"/>
                <a:gd name="T4" fmla="*/ 3175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2" y="0"/>
                  </a:moveTo>
                  <a:lnTo>
                    <a:pt x="0" y="0"/>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93" name="Freeform 1284"/>
            <p:cNvSpPr>
              <a:spLocks/>
            </p:cNvSpPr>
            <p:nvPr/>
          </p:nvSpPr>
          <p:spPr bwMode="auto">
            <a:xfrm>
              <a:off x="2361522" y="3389426"/>
              <a:ext cx="3175" cy="0"/>
            </a:xfrm>
            <a:custGeom>
              <a:avLst/>
              <a:gdLst>
                <a:gd name="T0" fmla="*/ 3175 w 2"/>
                <a:gd name="T1" fmla="*/ 0 w 2"/>
                <a:gd name="T2" fmla="*/ 3175 w 2"/>
                <a:gd name="T3" fmla="*/ 3175 w 2"/>
                <a:gd name="T4" fmla="*/ 3175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2" y="0"/>
                  </a:moveTo>
                  <a:lnTo>
                    <a:pt x="0"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694" name="Freeform 1285"/>
            <p:cNvSpPr>
              <a:spLocks/>
            </p:cNvSpPr>
            <p:nvPr/>
          </p:nvSpPr>
          <p:spPr bwMode="auto">
            <a:xfrm>
              <a:off x="2271034" y="3375138"/>
              <a:ext cx="11113" cy="7938"/>
            </a:xfrm>
            <a:custGeom>
              <a:avLst/>
              <a:gdLst>
                <a:gd name="T0" fmla="*/ 4763 w 7"/>
                <a:gd name="T1" fmla="*/ 0 h 5"/>
                <a:gd name="T2" fmla="*/ 0 w 7"/>
                <a:gd name="T3" fmla="*/ 0 h 5"/>
                <a:gd name="T4" fmla="*/ 0 w 7"/>
                <a:gd name="T5" fmla="*/ 0 h 5"/>
                <a:gd name="T6" fmla="*/ 0 w 7"/>
                <a:gd name="T7" fmla="*/ 3175 h 5"/>
                <a:gd name="T8" fmla="*/ 0 w 7"/>
                <a:gd name="T9" fmla="*/ 3175 h 5"/>
                <a:gd name="T10" fmla="*/ 4763 w 7"/>
                <a:gd name="T11" fmla="*/ 7938 h 5"/>
                <a:gd name="T12" fmla="*/ 7938 w 7"/>
                <a:gd name="T13" fmla="*/ 3175 h 5"/>
                <a:gd name="T14" fmla="*/ 7938 w 7"/>
                <a:gd name="T15" fmla="*/ 3175 h 5"/>
                <a:gd name="T16" fmla="*/ 11113 w 7"/>
                <a:gd name="T17" fmla="*/ 0 h 5"/>
                <a:gd name="T18" fmla="*/ 11113 w 7"/>
                <a:gd name="T19" fmla="*/ 0 h 5"/>
                <a:gd name="T20" fmla="*/ 4763 w 7"/>
                <a:gd name="T21" fmla="*/ 0 h 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5"/>
                <a:gd name="T35" fmla="*/ 7 w 7"/>
                <a:gd name="T36" fmla="*/ 5 h 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5">
                  <a:moveTo>
                    <a:pt x="3" y="0"/>
                  </a:moveTo>
                  <a:lnTo>
                    <a:pt x="0" y="0"/>
                  </a:lnTo>
                  <a:lnTo>
                    <a:pt x="0" y="2"/>
                  </a:lnTo>
                  <a:lnTo>
                    <a:pt x="3" y="5"/>
                  </a:lnTo>
                  <a:lnTo>
                    <a:pt x="5" y="2"/>
                  </a:lnTo>
                  <a:lnTo>
                    <a:pt x="7" y="0"/>
                  </a:lnTo>
                  <a:lnTo>
                    <a:pt x="3"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95" name="Freeform 1286"/>
            <p:cNvSpPr>
              <a:spLocks/>
            </p:cNvSpPr>
            <p:nvPr/>
          </p:nvSpPr>
          <p:spPr bwMode="auto">
            <a:xfrm>
              <a:off x="2271034" y="3375138"/>
              <a:ext cx="11113" cy="7938"/>
            </a:xfrm>
            <a:custGeom>
              <a:avLst/>
              <a:gdLst>
                <a:gd name="T0" fmla="*/ 4763 w 7"/>
                <a:gd name="T1" fmla="*/ 0 h 5"/>
                <a:gd name="T2" fmla="*/ 0 w 7"/>
                <a:gd name="T3" fmla="*/ 0 h 5"/>
                <a:gd name="T4" fmla="*/ 0 w 7"/>
                <a:gd name="T5" fmla="*/ 0 h 5"/>
                <a:gd name="T6" fmla="*/ 0 w 7"/>
                <a:gd name="T7" fmla="*/ 3175 h 5"/>
                <a:gd name="T8" fmla="*/ 0 w 7"/>
                <a:gd name="T9" fmla="*/ 3175 h 5"/>
                <a:gd name="T10" fmla="*/ 4763 w 7"/>
                <a:gd name="T11" fmla="*/ 7938 h 5"/>
                <a:gd name="T12" fmla="*/ 7938 w 7"/>
                <a:gd name="T13" fmla="*/ 3175 h 5"/>
                <a:gd name="T14" fmla="*/ 7938 w 7"/>
                <a:gd name="T15" fmla="*/ 3175 h 5"/>
                <a:gd name="T16" fmla="*/ 11113 w 7"/>
                <a:gd name="T17" fmla="*/ 0 h 5"/>
                <a:gd name="T18" fmla="*/ 11113 w 7"/>
                <a:gd name="T19" fmla="*/ 0 h 5"/>
                <a:gd name="T20" fmla="*/ 4763 w 7"/>
                <a:gd name="T21" fmla="*/ 0 h 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5"/>
                <a:gd name="T35" fmla="*/ 7 w 7"/>
                <a:gd name="T36" fmla="*/ 5 h 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5">
                  <a:moveTo>
                    <a:pt x="3" y="0"/>
                  </a:moveTo>
                  <a:lnTo>
                    <a:pt x="0" y="0"/>
                  </a:lnTo>
                  <a:lnTo>
                    <a:pt x="0" y="2"/>
                  </a:lnTo>
                  <a:lnTo>
                    <a:pt x="3" y="5"/>
                  </a:lnTo>
                  <a:lnTo>
                    <a:pt x="5" y="2"/>
                  </a:lnTo>
                  <a:lnTo>
                    <a:pt x="7" y="0"/>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696" name="Freeform 1287"/>
            <p:cNvSpPr>
              <a:spLocks/>
            </p:cNvSpPr>
            <p:nvPr/>
          </p:nvSpPr>
          <p:spPr bwMode="auto">
            <a:xfrm>
              <a:off x="2293259" y="3375138"/>
              <a:ext cx="4763" cy="7938"/>
            </a:xfrm>
            <a:custGeom>
              <a:avLst/>
              <a:gdLst>
                <a:gd name="T0" fmla="*/ 4763 w 3"/>
                <a:gd name="T1" fmla="*/ 0 h 5"/>
                <a:gd name="T2" fmla="*/ 0 w 3"/>
                <a:gd name="T3" fmla="*/ 3175 h 5"/>
                <a:gd name="T4" fmla="*/ 0 w 3"/>
                <a:gd name="T5" fmla="*/ 3175 h 5"/>
                <a:gd name="T6" fmla="*/ 0 w 3"/>
                <a:gd name="T7" fmla="*/ 7938 h 5"/>
                <a:gd name="T8" fmla="*/ 4763 w 3"/>
                <a:gd name="T9" fmla="*/ 7938 h 5"/>
                <a:gd name="T10" fmla="*/ 4763 w 3"/>
                <a:gd name="T11" fmla="*/ 3175 h 5"/>
                <a:gd name="T12" fmla="*/ 4763 w 3"/>
                <a:gd name="T13" fmla="*/ 3175 h 5"/>
                <a:gd name="T14" fmla="*/ 4763 w 3"/>
                <a:gd name="T15" fmla="*/ 0 h 5"/>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5"/>
                <a:gd name="T26" fmla="*/ 3 w 3"/>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5">
                  <a:moveTo>
                    <a:pt x="3" y="0"/>
                  </a:moveTo>
                  <a:lnTo>
                    <a:pt x="0" y="2"/>
                  </a:lnTo>
                  <a:lnTo>
                    <a:pt x="0" y="5"/>
                  </a:lnTo>
                  <a:lnTo>
                    <a:pt x="3" y="5"/>
                  </a:lnTo>
                  <a:lnTo>
                    <a:pt x="3" y="2"/>
                  </a:lnTo>
                  <a:lnTo>
                    <a:pt x="3"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97" name="Freeform 1288"/>
            <p:cNvSpPr>
              <a:spLocks/>
            </p:cNvSpPr>
            <p:nvPr/>
          </p:nvSpPr>
          <p:spPr bwMode="auto">
            <a:xfrm>
              <a:off x="2293259" y="3375138"/>
              <a:ext cx="4763" cy="7938"/>
            </a:xfrm>
            <a:custGeom>
              <a:avLst/>
              <a:gdLst>
                <a:gd name="T0" fmla="*/ 4763 w 3"/>
                <a:gd name="T1" fmla="*/ 0 h 5"/>
                <a:gd name="T2" fmla="*/ 0 w 3"/>
                <a:gd name="T3" fmla="*/ 3175 h 5"/>
                <a:gd name="T4" fmla="*/ 0 w 3"/>
                <a:gd name="T5" fmla="*/ 3175 h 5"/>
                <a:gd name="T6" fmla="*/ 0 w 3"/>
                <a:gd name="T7" fmla="*/ 7938 h 5"/>
                <a:gd name="T8" fmla="*/ 4763 w 3"/>
                <a:gd name="T9" fmla="*/ 7938 h 5"/>
                <a:gd name="T10" fmla="*/ 4763 w 3"/>
                <a:gd name="T11" fmla="*/ 3175 h 5"/>
                <a:gd name="T12" fmla="*/ 4763 w 3"/>
                <a:gd name="T13" fmla="*/ 3175 h 5"/>
                <a:gd name="T14" fmla="*/ 4763 w 3"/>
                <a:gd name="T15" fmla="*/ 0 h 5"/>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5"/>
                <a:gd name="T26" fmla="*/ 3 w 3"/>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5">
                  <a:moveTo>
                    <a:pt x="3" y="0"/>
                  </a:moveTo>
                  <a:lnTo>
                    <a:pt x="0" y="2"/>
                  </a:lnTo>
                  <a:lnTo>
                    <a:pt x="0" y="5"/>
                  </a:lnTo>
                  <a:lnTo>
                    <a:pt x="3" y="5"/>
                  </a:lnTo>
                  <a:lnTo>
                    <a:pt x="3" y="2"/>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698" name="Freeform 1289"/>
            <p:cNvSpPr>
              <a:spLocks/>
            </p:cNvSpPr>
            <p:nvPr/>
          </p:nvSpPr>
          <p:spPr bwMode="auto">
            <a:xfrm>
              <a:off x="2271034" y="3348151"/>
              <a:ext cx="7938" cy="0"/>
            </a:xfrm>
            <a:custGeom>
              <a:avLst/>
              <a:gdLst>
                <a:gd name="T0" fmla="*/ 0 w 5"/>
                <a:gd name="T1" fmla="*/ 0 w 5"/>
                <a:gd name="T2" fmla="*/ 4763 w 5"/>
                <a:gd name="T3" fmla="*/ 7938 w 5"/>
                <a:gd name="T4" fmla="*/ 4763 w 5"/>
                <a:gd name="T5" fmla="*/ 0 w 5"/>
                <a:gd name="T6" fmla="*/ 0 60000 65536"/>
                <a:gd name="T7" fmla="*/ 0 60000 65536"/>
                <a:gd name="T8" fmla="*/ 0 60000 65536"/>
                <a:gd name="T9" fmla="*/ 0 60000 65536"/>
                <a:gd name="T10" fmla="*/ 0 60000 65536"/>
                <a:gd name="T11" fmla="*/ 0 60000 65536"/>
                <a:gd name="T12" fmla="*/ 0 w 5"/>
                <a:gd name="T13" fmla="*/ 5 w 5"/>
              </a:gdLst>
              <a:ahLst/>
              <a:cxnLst>
                <a:cxn ang="T6">
                  <a:pos x="T0" y="0"/>
                </a:cxn>
                <a:cxn ang="T7">
                  <a:pos x="T1" y="0"/>
                </a:cxn>
                <a:cxn ang="T8">
                  <a:pos x="T2" y="0"/>
                </a:cxn>
                <a:cxn ang="T9">
                  <a:pos x="T3" y="0"/>
                </a:cxn>
                <a:cxn ang="T10">
                  <a:pos x="T4" y="0"/>
                </a:cxn>
                <a:cxn ang="T11">
                  <a:pos x="T5" y="0"/>
                </a:cxn>
              </a:cxnLst>
              <a:rect l="T12" t="0" r="T13" b="0"/>
              <a:pathLst>
                <a:path w="5">
                  <a:moveTo>
                    <a:pt x="0" y="0"/>
                  </a:moveTo>
                  <a:lnTo>
                    <a:pt x="0" y="0"/>
                  </a:lnTo>
                  <a:lnTo>
                    <a:pt x="3" y="0"/>
                  </a:lnTo>
                  <a:lnTo>
                    <a:pt x="5" y="0"/>
                  </a:lnTo>
                  <a:lnTo>
                    <a:pt x="3" y="0"/>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699" name="Freeform 1290"/>
            <p:cNvSpPr>
              <a:spLocks/>
            </p:cNvSpPr>
            <p:nvPr/>
          </p:nvSpPr>
          <p:spPr bwMode="auto">
            <a:xfrm>
              <a:off x="2271034" y="3348151"/>
              <a:ext cx="7938" cy="0"/>
            </a:xfrm>
            <a:custGeom>
              <a:avLst/>
              <a:gdLst>
                <a:gd name="T0" fmla="*/ 0 w 5"/>
                <a:gd name="T1" fmla="*/ 0 w 5"/>
                <a:gd name="T2" fmla="*/ 4763 w 5"/>
                <a:gd name="T3" fmla="*/ 7938 w 5"/>
                <a:gd name="T4" fmla="*/ 4763 w 5"/>
                <a:gd name="T5" fmla="*/ 0 w 5"/>
                <a:gd name="T6" fmla="*/ 0 60000 65536"/>
                <a:gd name="T7" fmla="*/ 0 60000 65536"/>
                <a:gd name="T8" fmla="*/ 0 60000 65536"/>
                <a:gd name="T9" fmla="*/ 0 60000 65536"/>
                <a:gd name="T10" fmla="*/ 0 60000 65536"/>
                <a:gd name="T11" fmla="*/ 0 60000 65536"/>
                <a:gd name="T12" fmla="*/ 0 w 5"/>
                <a:gd name="T13" fmla="*/ 5 w 5"/>
              </a:gdLst>
              <a:ahLst/>
              <a:cxnLst>
                <a:cxn ang="T6">
                  <a:pos x="T0" y="0"/>
                </a:cxn>
                <a:cxn ang="T7">
                  <a:pos x="T1" y="0"/>
                </a:cxn>
                <a:cxn ang="T8">
                  <a:pos x="T2" y="0"/>
                </a:cxn>
                <a:cxn ang="T9">
                  <a:pos x="T3" y="0"/>
                </a:cxn>
                <a:cxn ang="T10">
                  <a:pos x="T4" y="0"/>
                </a:cxn>
                <a:cxn ang="T11">
                  <a:pos x="T5" y="0"/>
                </a:cxn>
              </a:cxnLst>
              <a:rect l="T12" t="0" r="T13" b="0"/>
              <a:pathLst>
                <a:path w="5">
                  <a:moveTo>
                    <a:pt x="0" y="0"/>
                  </a:moveTo>
                  <a:lnTo>
                    <a:pt x="0" y="0"/>
                  </a:lnTo>
                  <a:lnTo>
                    <a:pt x="3" y="0"/>
                  </a:lnTo>
                  <a:lnTo>
                    <a:pt x="5" y="0"/>
                  </a:lnTo>
                  <a:lnTo>
                    <a:pt x="3"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00" name="Freeform 1291"/>
            <p:cNvSpPr>
              <a:spLocks/>
            </p:cNvSpPr>
            <p:nvPr/>
          </p:nvSpPr>
          <p:spPr bwMode="auto">
            <a:xfrm>
              <a:off x="2278972" y="3348151"/>
              <a:ext cx="3175" cy="4763"/>
            </a:xfrm>
            <a:custGeom>
              <a:avLst/>
              <a:gdLst>
                <a:gd name="T0" fmla="*/ 0 w 2"/>
                <a:gd name="T1" fmla="*/ 0 h 3"/>
                <a:gd name="T2" fmla="*/ 0 w 2"/>
                <a:gd name="T3" fmla="*/ 4763 h 3"/>
                <a:gd name="T4" fmla="*/ 3175 w 2"/>
                <a:gd name="T5" fmla="*/ 4763 h 3"/>
                <a:gd name="T6" fmla="*/ 0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0" y="0"/>
                  </a:moveTo>
                  <a:lnTo>
                    <a:pt x="0" y="3"/>
                  </a:lnTo>
                  <a:lnTo>
                    <a:pt x="2" y="3"/>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01" name="Freeform 1292"/>
            <p:cNvSpPr>
              <a:spLocks/>
            </p:cNvSpPr>
            <p:nvPr/>
          </p:nvSpPr>
          <p:spPr bwMode="auto">
            <a:xfrm>
              <a:off x="2278972" y="3348151"/>
              <a:ext cx="3175" cy="4763"/>
            </a:xfrm>
            <a:custGeom>
              <a:avLst/>
              <a:gdLst>
                <a:gd name="T0" fmla="*/ 0 w 2"/>
                <a:gd name="T1" fmla="*/ 0 h 3"/>
                <a:gd name="T2" fmla="*/ 0 w 2"/>
                <a:gd name="T3" fmla="*/ 4763 h 3"/>
                <a:gd name="T4" fmla="*/ 3175 w 2"/>
                <a:gd name="T5" fmla="*/ 4763 h 3"/>
                <a:gd name="T6" fmla="*/ 0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0" y="0"/>
                  </a:moveTo>
                  <a:lnTo>
                    <a:pt x="0" y="3"/>
                  </a:lnTo>
                  <a:lnTo>
                    <a:pt x="2" y="3"/>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02" name="Freeform 1293"/>
            <p:cNvSpPr>
              <a:spLocks/>
            </p:cNvSpPr>
            <p:nvPr/>
          </p:nvSpPr>
          <p:spPr bwMode="auto">
            <a:xfrm>
              <a:off x="2196422" y="3311638"/>
              <a:ext cx="36513" cy="17463"/>
            </a:xfrm>
            <a:custGeom>
              <a:avLst/>
              <a:gdLst>
                <a:gd name="T0" fmla="*/ 19050 w 23"/>
                <a:gd name="T1" fmla="*/ 0 h 11"/>
                <a:gd name="T2" fmla="*/ 19050 w 23"/>
                <a:gd name="T3" fmla="*/ 0 h 11"/>
                <a:gd name="T4" fmla="*/ 14288 w 23"/>
                <a:gd name="T5" fmla="*/ 0 h 11"/>
                <a:gd name="T6" fmla="*/ 14288 w 23"/>
                <a:gd name="T7" fmla="*/ 0 h 11"/>
                <a:gd name="T8" fmla="*/ 14288 w 23"/>
                <a:gd name="T9" fmla="*/ 0 h 11"/>
                <a:gd name="T10" fmla="*/ 11113 w 23"/>
                <a:gd name="T11" fmla="*/ 0 h 11"/>
                <a:gd name="T12" fmla="*/ 14288 w 23"/>
                <a:gd name="T13" fmla="*/ 0 h 11"/>
                <a:gd name="T14" fmla="*/ 11113 w 23"/>
                <a:gd name="T15" fmla="*/ 0 h 11"/>
                <a:gd name="T16" fmla="*/ 11113 w 23"/>
                <a:gd name="T17" fmla="*/ 3175 h 11"/>
                <a:gd name="T18" fmla="*/ 11113 w 23"/>
                <a:gd name="T19" fmla="*/ 3175 h 11"/>
                <a:gd name="T20" fmla="*/ 7938 w 23"/>
                <a:gd name="T21" fmla="*/ 3175 h 11"/>
                <a:gd name="T22" fmla="*/ 11113 w 23"/>
                <a:gd name="T23" fmla="*/ 6350 h 11"/>
                <a:gd name="T24" fmla="*/ 3175 w 23"/>
                <a:gd name="T25" fmla="*/ 6350 h 11"/>
                <a:gd name="T26" fmla="*/ 3175 w 23"/>
                <a:gd name="T27" fmla="*/ 11113 h 11"/>
                <a:gd name="T28" fmla="*/ 3175 w 23"/>
                <a:gd name="T29" fmla="*/ 11113 h 11"/>
                <a:gd name="T30" fmla="*/ 3175 w 23"/>
                <a:gd name="T31" fmla="*/ 14288 h 11"/>
                <a:gd name="T32" fmla="*/ 0 w 23"/>
                <a:gd name="T33" fmla="*/ 14288 h 11"/>
                <a:gd name="T34" fmla="*/ 0 w 23"/>
                <a:gd name="T35" fmla="*/ 17463 h 11"/>
                <a:gd name="T36" fmla="*/ 3175 w 23"/>
                <a:gd name="T37" fmla="*/ 17463 h 11"/>
                <a:gd name="T38" fmla="*/ 7938 w 23"/>
                <a:gd name="T39" fmla="*/ 17463 h 11"/>
                <a:gd name="T40" fmla="*/ 11113 w 23"/>
                <a:gd name="T41" fmla="*/ 17463 h 11"/>
                <a:gd name="T42" fmla="*/ 14288 w 23"/>
                <a:gd name="T43" fmla="*/ 14288 h 11"/>
                <a:gd name="T44" fmla="*/ 19050 w 23"/>
                <a:gd name="T45" fmla="*/ 14288 h 11"/>
                <a:gd name="T46" fmla="*/ 19050 w 23"/>
                <a:gd name="T47" fmla="*/ 17463 h 11"/>
                <a:gd name="T48" fmla="*/ 22225 w 23"/>
                <a:gd name="T49" fmla="*/ 14288 h 11"/>
                <a:gd name="T50" fmla="*/ 25400 w 23"/>
                <a:gd name="T51" fmla="*/ 14288 h 11"/>
                <a:gd name="T52" fmla="*/ 33338 w 23"/>
                <a:gd name="T53" fmla="*/ 11113 h 11"/>
                <a:gd name="T54" fmla="*/ 36513 w 23"/>
                <a:gd name="T55" fmla="*/ 11113 h 11"/>
                <a:gd name="T56" fmla="*/ 33338 w 23"/>
                <a:gd name="T57" fmla="*/ 6350 h 11"/>
                <a:gd name="T58" fmla="*/ 33338 w 23"/>
                <a:gd name="T59" fmla="*/ 6350 h 11"/>
                <a:gd name="T60" fmla="*/ 30163 w 23"/>
                <a:gd name="T61" fmla="*/ 3175 h 11"/>
                <a:gd name="T62" fmla="*/ 25400 w 23"/>
                <a:gd name="T63" fmla="*/ 0 h 11"/>
                <a:gd name="T64" fmla="*/ 25400 w 23"/>
                <a:gd name="T65" fmla="*/ 0 h 11"/>
                <a:gd name="T66" fmla="*/ 22225 w 23"/>
                <a:gd name="T67" fmla="*/ 3175 h 11"/>
                <a:gd name="T68" fmla="*/ 22225 w 23"/>
                <a:gd name="T69" fmla="*/ 3175 h 11"/>
                <a:gd name="T70" fmla="*/ 19050 w 23"/>
                <a:gd name="T71" fmla="*/ 0 h 11"/>
                <a:gd name="T72" fmla="*/ 22225 w 23"/>
                <a:gd name="T73" fmla="*/ 0 h 11"/>
                <a:gd name="T74" fmla="*/ 22225 w 23"/>
                <a:gd name="T75" fmla="*/ 0 h 11"/>
                <a:gd name="T76" fmla="*/ 19050 w 23"/>
                <a:gd name="T77" fmla="*/ 0 h 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3"/>
                <a:gd name="T118" fmla="*/ 0 h 11"/>
                <a:gd name="T119" fmla="*/ 23 w 23"/>
                <a:gd name="T120" fmla="*/ 11 h 1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3" h="11">
                  <a:moveTo>
                    <a:pt x="12" y="0"/>
                  </a:moveTo>
                  <a:lnTo>
                    <a:pt x="12" y="0"/>
                  </a:lnTo>
                  <a:lnTo>
                    <a:pt x="9" y="0"/>
                  </a:lnTo>
                  <a:lnTo>
                    <a:pt x="7" y="0"/>
                  </a:lnTo>
                  <a:lnTo>
                    <a:pt x="9" y="0"/>
                  </a:lnTo>
                  <a:lnTo>
                    <a:pt x="7" y="0"/>
                  </a:lnTo>
                  <a:lnTo>
                    <a:pt x="7" y="2"/>
                  </a:lnTo>
                  <a:lnTo>
                    <a:pt x="5" y="2"/>
                  </a:lnTo>
                  <a:lnTo>
                    <a:pt x="7" y="4"/>
                  </a:lnTo>
                  <a:lnTo>
                    <a:pt x="2" y="4"/>
                  </a:lnTo>
                  <a:lnTo>
                    <a:pt x="2" y="7"/>
                  </a:lnTo>
                  <a:lnTo>
                    <a:pt x="2" y="9"/>
                  </a:lnTo>
                  <a:lnTo>
                    <a:pt x="0" y="9"/>
                  </a:lnTo>
                  <a:lnTo>
                    <a:pt x="0" y="11"/>
                  </a:lnTo>
                  <a:lnTo>
                    <a:pt x="2" y="11"/>
                  </a:lnTo>
                  <a:lnTo>
                    <a:pt x="5" y="11"/>
                  </a:lnTo>
                  <a:lnTo>
                    <a:pt x="7" y="11"/>
                  </a:lnTo>
                  <a:lnTo>
                    <a:pt x="9" y="9"/>
                  </a:lnTo>
                  <a:lnTo>
                    <a:pt x="12" y="9"/>
                  </a:lnTo>
                  <a:lnTo>
                    <a:pt x="12" y="11"/>
                  </a:lnTo>
                  <a:lnTo>
                    <a:pt x="14" y="9"/>
                  </a:lnTo>
                  <a:lnTo>
                    <a:pt x="16" y="9"/>
                  </a:lnTo>
                  <a:lnTo>
                    <a:pt x="21" y="7"/>
                  </a:lnTo>
                  <a:lnTo>
                    <a:pt x="23" y="7"/>
                  </a:lnTo>
                  <a:lnTo>
                    <a:pt x="21" y="4"/>
                  </a:lnTo>
                  <a:lnTo>
                    <a:pt x="19" y="2"/>
                  </a:lnTo>
                  <a:lnTo>
                    <a:pt x="16" y="0"/>
                  </a:lnTo>
                  <a:lnTo>
                    <a:pt x="14" y="2"/>
                  </a:lnTo>
                  <a:lnTo>
                    <a:pt x="12" y="0"/>
                  </a:lnTo>
                  <a:lnTo>
                    <a:pt x="14" y="0"/>
                  </a:lnTo>
                  <a:lnTo>
                    <a:pt x="1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03" name="Freeform 1294"/>
            <p:cNvSpPr>
              <a:spLocks/>
            </p:cNvSpPr>
            <p:nvPr/>
          </p:nvSpPr>
          <p:spPr bwMode="auto">
            <a:xfrm>
              <a:off x="2196422" y="3311638"/>
              <a:ext cx="36513" cy="17463"/>
            </a:xfrm>
            <a:custGeom>
              <a:avLst/>
              <a:gdLst>
                <a:gd name="T0" fmla="*/ 19050 w 23"/>
                <a:gd name="T1" fmla="*/ 0 h 11"/>
                <a:gd name="T2" fmla="*/ 19050 w 23"/>
                <a:gd name="T3" fmla="*/ 0 h 11"/>
                <a:gd name="T4" fmla="*/ 14288 w 23"/>
                <a:gd name="T5" fmla="*/ 0 h 11"/>
                <a:gd name="T6" fmla="*/ 14288 w 23"/>
                <a:gd name="T7" fmla="*/ 0 h 11"/>
                <a:gd name="T8" fmla="*/ 14288 w 23"/>
                <a:gd name="T9" fmla="*/ 0 h 11"/>
                <a:gd name="T10" fmla="*/ 11113 w 23"/>
                <a:gd name="T11" fmla="*/ 0 h 11"/>
                <a:gd name="T12" fmla="*/ 14288 w 23"/>
                <a:gd name="T13" fmla="*/ 0 h 11"/>
                <a:gd name="T14" fmla="*/ 11113 w 23"/>
                <a:gd name="T15" fmla="*/ 0 h 11"/>
                <a:gd name="T16" fmla="*/ 11113 w 23"/>
                <a:gd name="T17" fmla="*/ 3175 h 11"/>
                <a:gd name="T18" fmla="*/ 11113 w 23"/>
                <a:gd name="T19" fmla="*/ 3175 h 11"/>
                <a:gd name="T20" fmla="*/ 7938 w 23"/>
                <a:gd name="T21" fmla="*/ 3175 h 11"/>
                <a:gd name="T22" fmla="*/ 11113 w 23"/>
                <a:gd name="T23" fmla="*/ 6350 h 11"/>
                <a:gd name="T24" fmla="*/ 3175 w 23"/>
                <a:gd name="T25" fmla="*/ 6350 h 11"/>
                <a:gd name="T26" fmla="*/ 3175 w 23"/>
                <a:gd name="T27" fmla="*/ 11113 h 11"/>
                <a:gd name="T28" fmla="*/ 3175 w 23"/>
                <a:gd name="T29" fmla="*/ 11113 h 11"/>
                <a:gd name="T30" fmla="*/ 3175 w 23"/>
                <a:gd name="T31" fmla="*/ 14288 h 11"/>
                <a:gd name="T32" fmla="*/ 0 w 23"/>
                <a:gd name="T33" fmla="*/ 14288 h 11"/>
                <a:gd name="T34" fmla="*/ 0 w 23"/>
                <a:gd name="T35" fmla="*/ 17463 h 11"/>
                <a:gd name="T36" fmla="*/ 3175 w 23"/>
                <a:gd name="T37" fmla="*/ 17463 h 11"/>
                <a:gd name="T38" fmla="*/ 7938 w 23"/>
                <a:gd name="T39" fmla="*/ 17463 h 11"/>
                <a:gd name="T40" fmla="*/ 11113 w 23"/>
                <a:gd name="T41" fmla="*/ 17463 h 11"/>
                <a:gd name="T42" fmla="*/ 14288 w 23"/>
                <a:gd name="T43" fmla="*/ 14288 h 11"/>
                <a:gd name="T44" fmla="*/ 19050 w 23"/>
                <a:gd name="T45" fmla="*/ 14288 h 11"/>
                <a:gd name="T46" fmla="*/ 19050 w 23"/>
                <a:gd name="T47" fmla="*/ 17463 h 11"/>
                <a:gd name="T48" fmla="*/ 22225 w 23"/>
                <a:gd name="T49" fmla="*/ 14288 h 11"/>
                <a:gd name="T50" fmla="*/ 25400 w 23"/>
                <a:gd name="T51" fmla="*/ 14288 h 11"/>
                <a:gd name="T52" fmla="*/ 33338 w 23"/>
                <a:gd name="T53" fmla="*/ 11113 h 11"/>
                <a:gd name="T54" fmla="*/ 36513 w 23"/>
                <a:gd name="T55" fmla="*/ 11113 h 11"/>
                <a:gd name="T56" fmla="*/ 33338 w 23"/>
                <a:gd name="T57" fmla="*/ 6350 h 11"/>
                <a:gd name="T58" fmla="*/ 33338 w 23"/>
                <a:gd name="T59" fmla="*/ 6350 h 11"/>
                <a:gd name="T60" fmla="*/ 30163 w 23"/>
                <a:gd name="T61" fmla="*/ 3175 h 11"/>
                <a:gd name="T62" fmla="*/ 25400 w 23"/>
                <a:gd name="T63" fmla="*/ 0 h 11"/>
                <a:gd name="T64" fmla="*/ 25400 w 23"/>
                <a:gd name="T65" fmla="*/ 0 h 11"/>
                <a:gd name="T66" fmla="*/ 22225 w 23"/>
                <a:gd name="T67" fmla="*/ 3175 h 11"/>
                <a:gd name="T68" fmla="*/ 22225 w 23"/>
                <a:gd name="T69" fmla="*/ 3175 h 11"/>
                <a:gd name="T70" fmla="*/ 19050 w 23"/>
                <a:gd name="T71" fmla="*/ 0 h 11"/>
                <a:gd name="T72" fmla="*/ 22225 w 23"/>
                <a:gd name="T73" fmla="*/ 0 h 11"/>
                <a:gd name="T74" fmla="*/ 22225 w 23"/>
                <a:gd name="T75" fmla="*/ 0 h 11"/>
                <a:gd name="T76" fmla="*/ 19050 w 23"/>
                <a:gd name="T77" fmla="*/ 0 h 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3"/>
                <a:gd name="T118" fmla="*/ 0 h 11"/>
                <a:gd name="T119" fmla="*/ 23 w 23"/>
                <a:gd name="T120" fmla="*/ 11 h 1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3" h="11">
                  <a:moveTo>
                    <a:pt x="12" y="0"/>
                  </a:moveTo>
                  <a:lnTo>
                    <a:pt x="12" y="0"/>
                  </a:lnTo>
                  <a:lnTo>
                    <a:pt x="9" y="0"/>
                  </a:lnTo>
                  <a:lnTo>
                    <a:pt x="7" y="0"/>
                  </a:lnTo>
                  <a:lnTo>
                    <a:pt x="9" y="0"/>
                  </a:lnTo>
                  <a:lnTo>
                    <a:pt x="7" y="0"/>
                  </a:lnTo>
                  <a:lnTo>
                    <a:pt x="7" y="2"/>
                  </a:lnTo>
                  <a:lnTo>
                    <a:pt x="5" y="2"/>
                  </a:lnTo>
                  <a:lnTo>
                    <a:pt x="7" y="4"/>
                  </a:lnTo>
                  <a:lnTo>
                    <a:pt x="2" y="4"/>
                  </a:lnTo>
                  <a:lnTo>
                    <a:pt x="2" y="7"/>
                  </a:lnTo>
                  <a:lnTo>
                    <a:pt x="2" y="9"/>
                  </a:lnTo>
                  <a:lnTo>
                    <a:pt x="0" y="9"/>
                  </a:lnTo>
                  <a:lnTo>
                    <a:pt x="0" y="11"/>
                  </a:lnTo>
                  <a:lnTo>
                    <a:pt x="2" y="11"/>
                  </a:lnTo>
                  <a:lnTo>
                    <a:pt x="5" y="11"/>
                  </a:lnTo>
                  <a:lnTo>
                    <a:pt x="7" y="11"/>
                  </a:lnTo>
                  <a:lnTo>
                    <a:pt x="9" y="9"/>
                  </a:lnTo>
                  <a:lnTo>
                    <a:pt x="12" y="9"/>
                  </a:lnTo>
                  <a:lnTo>
                    <a:pt x="12" y="11"/>
                  </a:lnTo>
                  <a:lnTo>
                    <a:pt x="14" y="9"/>
                  </a:lnTo>
                  <a:lnTo>
                    <a:pt x="16" y="9"/>
                  </a:lnTo>
                  <a:lnTo>
                    <a:pt x="21" y="7"/>
                  </a:lnTo>
                  <a:lnTo>
                    <a:pt x="23" y="7"/>
                  </a:lnTo>
                  <a:lnTo>
                    <a:pt x="21" y="4"/>
                  </a:lnTo>
                  <a:lnTo>
                    <a:pt x="19" y="2"/>
                  </a:lnTo>
                  <a:lnTo>
                    <a:pt x="16" y="0"/>
                  </a:lnTo>
                  <a:lnTo>
                    <a:pt x="14" y="2"/>
                  </a:lnTo>
                  <a:lnTo>
                    <a:pt x="12" y="0"/>
                  </a:lnTo>
                  <a:lnTo>
                    <a:pt x="14" y="0"/>
                  </a:lnTo>
                  <a:lnTo>
                    <a:pt x="12" y="0"/>
                  </a:lnTo>
                </a:path>
              </a:pathLst>
            </a:custGeom>
            <a:noFill/>
            <a:ln w="9525">
              <a:noFill/>
              <a:miter lim="800000"/>
              <a:headEnd/>
              <a:tailEnd/>
            </a:ln>
          </p:spPr>
          <p:txBody>
            <a:bodyPr/>
            <a:lstStyle/>
            <a:p>
              <a:endParaRPr lang="zh-CN" altLang="en-US">
                <a:latin typeface="Calibri" pitchFamily="34" charset="0"/>
              </a:endParaRPr>
            </a:p>
          </p:txBody>
        </p:sp>
        <p:sp>
          <p:nvSpPr>
            <p:cNvPr id="136704" name="Freeform 1295"/>
            <p:cNvSpPr>
              <a:spLocks/>
            </p:cNvSpPr>
            <p:nvPr/>
          </p:nvSpPr>
          <p:spPr bwMode="auto">
            <a:xfrm>
              <a:off x="2237697" y="3325926"/>
              <a:ext cx="3175" cy="0"/>
            </a:xfrm>
            <a:custGeom>
              <a:avLst/>
              <a:gdLst>
                <a:gd name="T0" fmla="*/ 0 w 2"/>
                <a:gd name="T1" fmla="*/ 0 w 2"/>
                <a:gd name="T2" fmla="*/ 0 w 2"/>
                <a:gd name="T3" fmla="*/ 3175 w 2"/>
                <a:gd name="T4" fmla="*/ 0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0" y="0"/>
                  </a:moveTo>
                  <a:lnTo>
                    <a:pt x="0" y="0"/>
                  </a:lnTo>
                  <a:lnTo>
                    <a:pt x="2" y="0"/>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05" name="Freeform 1296"/>
            <p:cNvSpPr>
              <a:spLocks/>
            </p:cNvSpPr>
            <p:nvPr/>
          </p:nvSpPr>
          <p:spPr bwMode="auto">
            <a:xfrm>
              <a:off x="2237697" y="3325926"/>
              <a:ext cx="3175" cy="0"/>
            </a:xfrm>
            <a:custGeom>
              <a:avLst/>
              <a:gdLst>
                <a:gd name="T0" fmla="*/ 0 w 2"/>
                <a:gd name="T1" fmla="*/ 0 w 2"/>
                <a:gd name="T2" fmla="*/ 0 w 2"/>
                <a:gd name="T3" fmla="*/ 3175 w 2"/>
                <a:gd name="T4" fmla="*/ 0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0" y="0"/>
                  </a:moveTo>
                  <a:lnTo>
                    <a:pt x="0" y="0"/>
                  </a:ln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06" name="Freeform 1297"/>
            <p:cNvSpPr>
              <a:spLocks/>
            </p:cNvSpPr>
            <p:nvPr/>
          </p:nvSpPr>
          <p:spPr bwMode="auto">
            <a:xfrm>
              <a:off x="2240872" y="3322751"/>
              <a:ext cx="0" cy="3175"/>
            </a:xfrm>
            <a:custGeom>
              <a:avLst/>
              <a:gdLst>
                <a:gd name="T0" fmla="*/ 0 h 2"/>
                <a:gd name="T1" fmla="*/ 3175 h 2"/>
                <a:gd name="T2" fmla="*/ 3175 h 2"/>
                <a:gd name="T3" fmla="*/ 3175 h 2"/>
                <a:gd name="T4" fmla="*/ 3175 h 2"/>
                <a:gd name="T5" fmla="*/ 0 h 2"/>
                <a:gd name="T6" fmla="*/ 0 60000 65536"/>
                <a:gd name="T7" fmla="*/ 0 60000 65536"/>
                <a:gd name="T8" fmla="*/ 0 60000 65536"/>
                <a:gd name="T9" fmla="*/ 0 60000 65536"/>
                <a:gd name="T10" fmla="*/ 0 60000 65536"/>
                <a:gd name="T11" fmla="*/ 0 60000 65536"/>
                <a:gd name="T12" fmla="*/ 0 h 2"/>
                <a:gd name="T13" fmla="*/ 2 h 2"/>
              </a:gdLst>
              <a:ahLst/>
              <a:cxnLst>
                <a:cxn ang="T6">
                  <a:pos x="0" y="T0"/>
                </a:cxn>
                <a:cxn ang="T7">
                  <a:pos x="0" y="T1"/>
                </a:cxn>
                <a:cxn ang="T8">
                  <a:pos x="0" y="T2"/>
                </a:cxn>
                <a:cxn ang="T9">
                  <a:pos x="0" y="T3"/>
                </a:cxn>
                <a:cxn ang="T10">
                  <a:pos x="0" y="T4"/>
                </a:cxn>
                <a:cxn ang="T11">
                  <a:pos x="0" y="T5"/>
                </a:cxn>
              </a:cxnLst>
              <a:rect l="0" t="T12" r="0" b="T13"/>
              <a:pathLst>
                <a:path h="2">
                  <a:moveTo>
                    <a:pt x="0" y="0"/>
                  </a:moveTo>
                  <a:lnTo>
                    <a:pt x="0" y="2"/>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07" name="Freeform 1298"/>
            <p:cNvSpPr>
              <a:spLocks/>
            </p:cNvSpPr>
            <p:nvPr/>
          </p:nvSpPr>
          <p:spPr bwMode="auto">
            <a:xfrm>
              <a:off x="2240872" y="3322751"/>
              <a:ext cx="0" cy="3175"/>
            </a:xfrm>
            <a:custGeom>
              <a:avLst/>
              <a:gdLst>
                <a:gd name="T0" fmla="*/ 0 h 2"/>
                <a:gd name="T1" fmla="*/ 3175 h 2"/>
                <a:gd name="T2" fmla="*/ 3175 h 2"/>
                <a:gd name="T3" fmla="*/ 3175 h 2"/>
                <a:gd name="T4" fmla="*/ 3175 h 2"/>
                <a:gd name="T5" fmla="*/ 0 h 2"/>
                <a:gd name="T6" fmla="*/ 0 60000 65536"/>
                <a:gd name="T7" fmla="*/ 0 60000 65536"/>
                <a:gd name="T8" fmla="*/ 0 60000 65536"/>
                <a:gd name="T9" fmla="*/ 0 60000 65536"/>
                <a:gd name="T10" fmla="*/ 0 60000 65536"/>
                <a:gd name="T11" fmla="*/ 0 60000 65536"/>
                <a:gd name="T12" fmla="*/ 0 h 2"/>
                <a:gd name="T13" fmla="*/ 2 h 2"/>
              </a:gdLst>
              <a:ahLst/>
              <a:cxnLst>
                <a:cxn ang="T6">
                  <a:pos x="0" y="T0"/>
                </a:cxn>
                <a:cxn ang="T7">
                  <a:pos x="0" y="T1"/>
                </a:cxn>
                <a:cxn ang="T8">
                  <a:pos x="0" y="T2"/>
                </a:cxn>
                <a:cxn ang="T9">
                  <a:pos x="0" y="T3"/>
                </a:cxn>
                <a:cxn ang="T10">
                  <a:pos x="0" y="T4"/>
                </a:cxn>
                <a:cxn ang="T11">
                  <a:pos x="0" y="T5"/>
                </a:cxn>
              </a:cxnLst>
              <a:rect l="0" t="T12" r="0" b="T13"/>
              <a:pathLst>
                <a:path h="2">
                  <a:moveTo>
                    <a:pt x="0" y="0"/>
                  </a:moveTo>
                  <a:lnTo>
                    <a:pt x="0" y="2"/>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08" name="Rectangle 1299"/>
            <p:cNvSpPr>
              <a:spLocks noChangeArrowheads="1"/>
            </p:cNvSpPr>
            <p:nvPr/>
          </p:nvSpPr>
          <p:spPr bwMode="auto">
            <a:xfrm>
              <a:off x="2237697" y="3337038"/>
              <a:ext cx="3175" cy="1588"/>
            </a:xfrm>
            <a:prstGeom prst="rect">
              <a:avLst/>
            </a:prstGeom>
            <a:solidFill>
              <a:srgbClr val="DC1803"/>
            </a:solidFill>
            <a:ln w="9525">
              <a:noFill/>
              <a:miter lim="800000"/>
              <a:headEnd/>
              <a:tailEnd/>
            </a:ln>
          </p:spPr>
          <p:txBody>
            <a:bodyPr/>
            <a:lstStyle/>
            <a:p>
              <a:endParaRPr lang="zh-CN" altLang="en-US">
                <a:latin typeface="Calibri" pitchFamily="34" charset="0"/>
              </a:endParaRPr>
            </a:p>
          </p:txBody>
        </p:sp>
        <p:sp>
          <p:nvSpPr>
            <p:cNvPr id="136709" name="Rectangle 1300"/>
            <p:cNvSpPr>
              <a:spLocks noChangeArrowheads="1"/>
            </p:cNvSpPr>
            <p:nvPr/>
          </p:nvSpPr>
          <p:spPr bwMode="auto">
            <a:xfrm>
              <a:off x="2237697" y="3337038"/>
              <a:ext cx="3175" cy="1588"/>
            </a:xfrm>
            <a:prstGeom prst="rect">
              <a:avLst/>
            </a:prstGeom>
            <a:noFill/>
            <a:ln w="9525">
              <a:noFill/>
              <a:miter lim="800000"/>
              <a:headEnd/>
              <a:tailEnd/>
            </a:ln>
          </p:spPr>
          <p:txBody>
            <a:bodyPr/>
            <a:lstStyle/>
            <a:p>
              <a:endParaRPr lang="zh-CN" altLang="en-US">
                <a:latin typeface="Calibri" pitchFamily="34" charset="0"/>
              </a:endParaRPr>
            </a:p>
          </p:txBody>
        </p:sp>
        <p:sp>
          <p:nvSpPr>
            <p:cNvPr id="136710" name="Freeform 1301"/>
            <p:cNvSpPr>
              <a:spLocks/>
            </p:cNvSpPr>
            <p:nvPr/>
          </p:nvSpPr>
          <p:spPr bwMode="auto">
            <a:xfrm>
              <a:off x="2240872" y="3337038"/>
              <a:ext cx="4763" cy="3175"/>
            </a:xfrm>
            <a:custGeom>
              <a:avLst/>
              <a:gdLst>
                <a:gd name="T0" fmla="*/ 4763 w 3"/>
                <a:gd name="T1" fmla="*/ 0 h 2"/>
                <a:gd name="T2" fmla="*/ 4763 w 3"/>
                <a:gd name="T3" fmla="*/ 3175 h 2"/>
                <a:gd name="T4" fmla="*/ 0 w 3"/>
                <a:gd name="T5" fmla="*/ 3175 h 2"/>
                <a:gd name="T6" fmla="*/ 4763 w 3"/>
                <a:gd name="T7" fmla="*/ 3175 h 2"/>
                <a:gd name="T8" fmla="*/ 4763 w 3"/>
                <a:gd name="T9" fmla="*/ 0 h 2"/>
                <a:gd name="T10" fmla="*/ 4763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0"/>
                  </a:moveTo>
                  <a:lnTo>
                    <a:pt x="3" y="2"/>
                  </a:lnTo>
                  <a:lnTo>
                    <a:pt x="0" y="2"/>
                  </a:lnTo>
                  <a:lnTo>
                    <a:pt x="3" y="2"/>
                  </a:lnTo>
                  <a:lnTo>
                    <a:pt x="3"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11" name="Freeform 1302"/>
            <p:cNvSpPr>
              <a:spLocks/>
            </p:cNvSpPr>
            <p:nvPr/>
          </p:nvSpPr>
          <p:spPr bwMode="auto">
            <a:xfrm>
              <a:off x="2240872" y="3337038"/>
              <a:ext cx="4763" cy="3175"/>
            </a:xfrm>
            <a:custGeom>
              <a:avLst/>
              <a:gdLst>
                <a:gd name="T0" fmla="*/ 4763 w 3"/>
                <a:gd name="T1" fmla="*/ 0 h 2"/>
                <a:gd name="T2" fmla="*/ 4763 w 3"/>
                <a:gd name="T3" fmla="*/ 3175 h 2"/>
                <a:gd name="T4" fmla="*/ 0 w 3"/>
                <a:gd name="T5" fmla="*/ 3175 h 2"/>
                <a:gd name="T6" fmla="*/ 4763 w 3"/>
                <a:gd name="T7" fmla="*/ 3175 h 2"/>
                <a:gd name="T8" fmla="*/ 4763 w 3"/>
                <a:gd name="T9" fmla="*/ 0 h 2"/>
                <a:gd name="T10" fmla="*/ 4763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0"/>
                  </a:moveTo>
                  <a:lnTo>
                    <a:pt x="3" y="2"/>
                  </a:lnTo>
                  <a:lnTo>
                    <a:pt x="0" y="2"/>
                  </a:lnTo>
                  <a:lnTo>
                    <a:pt x="3" y="2"/>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712" name="Freeform 1303"/>
            <p:cNvSpPr>
              <a:spLocks/>
            </p:cNvSpPr>
            <p:nvPr/>
          </p:nvSpPr>
          <p:spPr bwMode="auto">
            <a:xfrm>
              <a:off x="1647147" y="4051413"/>
              <a:ext cx="0" cy="3175"/>
            </a:xfrm>
            <a:custGeom>
              <a:avLst/>
              <a:gdLst>
                <a:gd name="T0" fmla="*/ 0 h 2"/>
                <a:gd name="T1" fmla="*/ 0 h 2"/>
                <a:gd name="T2" fmla="*/ 3175 h 2"/>
                <a:gd name="T3" fmla="*/ 0 h 2"/>
                <a:gd name="T4" fmla="*/ 0 h 2"/>
                <a:gd name="T5" fmla="*/ 0 h 2"/>
                <a:gd name="T6" fmla="*/ 0 60000 65536"/>
                <a:gd name="T7" fmla="*/ 0 60000 65536"/>
                <a:gd name="T8" fmla="*/ 0 60000 65536"/>
                <a:gd name="T9" fmla="*/ 0 60000 65536"/>
                <a:gd name="T10" fmla="*/ 0 60000 65536"/>
                <a:gd name="T11" fmla="*/ 0 60000 65536"/>
                <a:gd name="T12" fmla="*/ 0 h 2"/>
                <a:gd name="T13" fmla="*/ 2 h 2"/>
              </a:gdLst>
              <a:ahLst/>
              <a:cxnLst>
                <a:cxn ang="T6">
                  <a:pos x="0" y="T0"/>
                </a:cxn>
                <a:cxn ang="T7">
                  <a:pos x="0" y="T1"/>
                </a:cxn>
                <a:cxn ang="T8">
                  <a:pos x="0" y="T2"/>
                </a:cxn>
                <a:cxn ang="T9">
                  <a:pos x="0" y="T3"/>
                </a:cxn>
                <a:cxn ang="T10">
                  <a:pos x="0" y="T4"/>
                </a:cxn>
                <a:cxn ang="T11">
                  <a:pos x="0" y="T5"/>
                </a:cxn>
              </a:cxnLst>
              <a:rect l="0" t="T12" r="0" b="T13"/>
              <a:pathLst>
                <a:path h="2">
                  <a:moveTo>
                    <a:pt x="0" y="0"/>
                  </a:moveTo>
                  <a:lnTo>
                    <a:pt x="0" y="0"/>
                  </a:lnTo>
                  <a:lnTo>
                    <a:pt x="0" y="2"/>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13" name="Freeform 1304"/>
            <p:cNvSpPr>
              <a:spLocks/>
            </p:cNvSpPr>
            <p:nvPr/>
          </p:nvSpPr>
          <p:spPr bwMode="auto">
            <a:xfrm>
              <a:off x="1647147" y="4051413"/>
              <a:ext cx="0" cy="3175"/>
            </a:xfrm>
            <a:custGeom>
              <a:avLst/>
              <a:gdLst>
                <a:gd name="T0" fmla="*/ 0 h 2"/>
                <a:gd name="T1" fmla="*/ 0 h 2"/>
                <a:gd name="T2" fmla="*/ 3175 h 2"/>
                <a:gd name="T3" fmla="*/ 0 h 2"/>
                <a:gd name="T4" fmla="*/ 0 h 2"/>
                <a:gd name="T5" fmla="*/ 0 h 2"/>
                <a:gd name="T6" fmla="*/ 0 60000 65536"/>
                <a:gd name="T7" fmla="*/ 0 60000 65536"/>
                <a:gd name="T8" fmla="*/ 0 60000 65536"/>
                <a:gd name="T9" fmla="*/ 0 60000 65536"/>
                <a:gd name="T10" fmla="*/ 0 60000 65536"/>
                <a:gd name="T11" fmla="*/ 0 60000 65536"/>
                <a:gd name="T12" fmla="*/ 0 h 2"/>
                <a:gd name="T13" fmla="*/ 2 h 2"/>
              </a:gdLst>
              <a:ahLst/>
              <a:cxnLst>
                <a:cxn ang="T6">
                  <a:pos x="0" y="T0"/>
                </a:cxn>
                <a:cxn ang="T7">
                  <a:pos x="0" y="T1"/>
                </a:cxn>
                <a:cxn ang="T8">
                  <a:pos x="0" y="T2"/>
                </a:cxn>
                <a:cxn ang="T9">
                  <a:pos x="0" y="T3"/>
                </a:cxn>
                <a:cxn ang="T10">
                  <a:pos x="0" y="T4"/>
                </a:cxn>
                <a:cxn ang="T11">
                  <a:pos x="0" y="T5"/>
                </a:cxn>
              </a:cxnLst>
              <a:rect l="0" t="T12" r="0" b="T13"/>
              <a:pathLst>
                <a:path h="2">
                  <a:moveTo>
                    <a:pt x="0" y="0"/>
                  </a:moveTo>
                  <a:lnTo>
                    <a:pt x="0" y="0"/>
                  </a:lnTo>
                  <a:lnTo>
                    <a:pt x="0" y="2"/>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14" name="Freeform 1305"/>
            <p:cNvSpPr>
              <a:spLocks/>
            </p:cNvSpPr>
            <p:nvPr/>
          </p:nvSpPr>
          <p:spPr bwMode="auto">
            <a:xfrm>
              <a:off x="1639209" y="4062526"/>
              <a:ext cx="4763" cy="3175"/>
            </a:xfrm>
            <a:custGeom>
              <a:avLst/>
              <a:gdLst>
                <a:gd name="T0" fmla="*/ 0 w 3"/>
                <a:gd name="T1" fmla="*/ 0 h 2"/>
                <a:gd name="T2" fmla="*/ 0 w 3"/>
                <a:gd name="T3" fmla="*/ 3175 h 2"/>
                <a:gd name="T4" fmla="*/ 0 w 3"/>
                <a:gd name="T5" fmla="*/ 3175 h 2"/>
                <a:gd name="T6" fmla="*/ 4763 w 3"/>
                <a:gd name="T7" fmla="*/ 3175 h 2"/>
                <a:gd name="T8" fmla="*/ 0 w 3"/>
                <a:gd name="T9" fmla="*/ 3175 h 2"/>
                <a:gd name="T10" fmla="*/ 0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0" y="0"/>
                  </a:moveTo>
                  <a:lnTo>
                    <a:pt x="0" y="2"/>
                  </a:lnTo>
                  <a:lnTo>
                    <a:pt x="3" y="2"/>
                  </a:lnTo>
                  <a:lnTo>
                    <a:pt x="0" y="2"/>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15" name="Freeform 1306"/>
            <p:cNvSpPr>
              <a:spLocks/>
            </p:cNvSpPr>
            <p:nvPr/>
          </p:nvSpPr>
          <p:spPr bwMode="auto">
            <a:xfrm>
              <a:off x="1639209" y="4062526"/>
              <a:ext cx="4763" cy="3175"/>
            </a:xfrm>
            <a:custGeom>
              <a:avLst/>
              <a:gdLst>
                <a:gd name="T0" fmla="*/ 0 w 3"/>
                <a:gd name="T1" fmla="*/ 0 h 2"/>
                <a:gd name="T2" fmla="*/ 0 w 3"/>
                <a:gd name="T3" fmla="*/ 3175 h 2"/>
                <a:gd name="T4" fmla="*/ 0 w 3"/>
                <a:gd name="T5" fmla="*/ 3175 h 2"/>
                <a:gd name="T6" fmla="*/ 4763 w 3"/>
                <a:gd name="T7" fmla="*/ 3175 h 2"/>
                <a:gd name="T8" fmla="*/ 0 w 3"/>
                <a:gd name="T9" fmla="*/ 3175 h 2"/>
                <a:gd name="T10" fmla="*/ 0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0" y="0"/>
                  </a:moveTo>
                  <a:lnTo>
                    <a:pt x="0" y="2"/>
                  </a:lnTo>
                  <a:lnTo>
                    <a:pt x="3" y="2"/>
                  </a:lnTo>
                  <a:lnTo>
                    <a:pt x="0" y="2"/>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16" name="Freeform 1307"/>
            <p:cNvSpPr>
              <a:spLocks/>
            </p:cNvSpPr>
            <p:nvPr/>
          </p:nvSpPr>
          <p:spPr bwMode="auto">
            <a:xfrm>
              <a:off x="1639209" y="4070463"/>
              <a:ext cx="0" cy="0"/>
            </a:xfrm>
            <a:custGeom>
              <a:avLst/>
              <a:gdLst>
                <a:gd name="T0" fmla="*/ 0 60000 65536"/>
                <a:gd name="T1" fmla="*/ 0 60000 65536"/>
                <a:gd name="T2" fmla="*/ 0 60000 65536"/>
                <a:gd name="T3" fmla="*/ 0 60000 65536"/>
              </a:gdLst>
              <a:ahLst/>
              <a:cxnLst>
                <a:cxn ang="T0">
                  <a:pos x="0" y="0"/>
                </a:cxn>
                <a:cxn ang="T1">
                  <a:pos x="0" y="0"/>
                </a:cxn>
                <a:cxn ang="T2">
                  <a:pos x="0" y="0"/>
                </a:cxn>
                <a:cxn ang="T3">
                  <a:pos x="0" y="0"/>
                </a:cxn>
              </a:cxnLst>
              <a:rect l="0" t="0" r="0" b="0"/>
              <a:pathLst>
                <a:path>
                  <a:moveTo>
                    <a:pt x="0" y="0"/>
                  </a:moveTo>
                  <a:cubicBezTo>
                    <a:pt x="0" y="0"/>
                    <a:pt x="0" y="0"/>
                    <a:pt x="0" y="0"/>
                  </a:cubicBezTo>
                  <a:cubicBezTo>
                    <a:pt x="0" y="0"/>
                    <a:pt x="0" y="0"/>
                    <a:pt x="0" y="0"/>
                  </a:cubicBezTo>
                  <a:cubicBezTo>
                    <a:pt x="0" y="0"/>
                    <a:pt x="0" y="0"/>
                    <a:pt x="0" y="0"/>
                  </a:cubicBezTo>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17" name="Freeform 1308"/>
            <p:cNvSpPr>
              <a:spLocks/>
            </p:cNvSpPr>
            <p:nvPr/>
          </p:nvSpPr>
          <p:spPr bwMode="auto">
            <a:xfrm>
              <a:off x="1913847" y="3991088"/>
              <a:ext cx="7938" cy="3175"/>
            </a:xfrm>
            <a:custGeom>
              <a:avLst/>
              <a:gdLst>
                <a:gd name="T0" fmla="*/ 7938 w 5"/>
                <a:gd name="T1" fmla="*/ 0 h 2"/>
                <a:gd name="T2" fmla="*/ 7938 w 5"/>
                <a:gd name="T3" fmla="*/ 0 h 2"/>
                <a:gd name="T4" fmla="*/ 4763 w 5"/>
                <a:gd name="T5" fmla="*/ 0 h 2"/>
                <a:gd name="T6" fmla="*/ 0 w 5"/>
                <a:gd name="T7" fmla="*/ 0 h 2"/>
                <a:gd name="T8" fmla="*/ 0 w 5"/>
                <a:gd name="T9" fmla="*/ 3175 h 2"/>
                <a:gd name="T10" fmla="*/ 4763 w 5"/>
                <a:gd name="T11" fmla="*/ 3175 h 2"/>
                <a:gd name="T12" fmla="*/ 7938 w 5"/>
                <a:gd name="T13" fmla="*/ 3175 h 2"/>
                <a:gd name="T14" fmla="*/ 7938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5" y="0"/>
                  </a:moveTo>
                  <a:lnTo>
                    <a:pt x="5" y="0"/>
                  </a:lnTo>
                  <a:lnTo>
                    <a:pt x="3" y="0"/>
                  </a:lnTo>
                  <a:lnTo>
                    <a:pt x="0" y="0"/>
                  </a:lnTo>
                  <a:lnTo>
                    <a:pt x="0" y="2"/>
                  </a:lnTo>
                  <a:lnTo>
                    <a:pt x="3" y="2"/>
                  </a:lnTo>
                  <a:lnTo>
                    <a:pt x="5" y="2"/>
                  </a:lnTo>
                  <a:lnTo>
                    <a:pt x="5"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18" name="Freeform 1309"/>
            <p:cNvSpPr>
              <a:spLocks/>
            </p:cNvSpPr>
            <p:nvPr/>
          </p:nvSpPr>
          <p:spPr bwMode="auto">
            <a:xfrm>
              <a:off x="1913847" y="3991088"/>
              <a:ext cx="7938" cy="3175"/>
            </a:xfrm>
            <a:custGeom>
              <a:avLst/>
              <a:gdLst>
                <a:gd name="T0" fmla="*/ 7938 w 5"/>
                <a:gd name="T1" fmla="*/ 0 h 2"/>
                <a:gd name="T2" fmla="*/ 7938 w 5"/>
                <a:gd name="T3" fmla="*/ 0 h 2"/>
                <a:gd name="T4" fmla="*/ 4763 w 5"/>
                <a:gd name="T5" fmla="*/ 0 h 2"/>
                <a:gd name="T6" fmla="*/ 0 w 5"/>
                <a:gd name="T7" fmla="*/ 0 h 2"/>
                <a:gd name="T8" fmla="*/ 0 w 5"/>
                <a:gd name="T9" fmla="*/ 3175 h 2"/>
                <a:gd name="T10" fmla="*/ 4763 w 5"/>
                <a:gd name="T11" fmla="*/ 3175 h 2"/>
                <a:gd name="T12" fmla="*/ 7938 w 5"/>
                <a:gd name="T13" fmla="*/ 3175 h 2"/>
                <a:gd name="T14" fmla="*/ 7938 w 5"/>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2"/>
                <a:gd name="T26" fmla="*/ 5 w 5"/>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2">
                  <a:moveTo>
                    <a:pt x="5" y="0"/>
                  </a:moveTo>
                  <a:lnTo>
                    <a:pt x="5" y="0"/>
                  </a:lnTo>
                  <a:lnTo>
                    <a:pt x="3" y="0"/>
                  </a:lnTo>
                  <a:lnTo>
                    <a:pt x="0" y="0"/>
                  </a:lnTo>
                  <a:lnTo>
                    <a:pt x="0" y="2"/>
                  </a:lnTo>
                  <a:lnTo>
                    <a:pt x="3" y="2"/>
                  </a:lnTo>
                  <a:lnTo>
                    <a:pt x="5" y="2"/>
                  </a:lnTo>
                  <a:lnTo>
                    <a:pt x="5" y="0"/>
                  </a:lnTo>
                </a:path>
              </a:pathLst>
            </a:custGeom>
            <a:noFill/>
            <a:ln w="9525">
              <a:noFill/>
              <a:miter lim="800000"/>
              <a:headEnd/>
              <a:tailEnd/>
            </a:ln>
          </p:spPr>
          <p:txBody>
            <a:bodyPr/>
            <a:lstStyle/>
            <a:p>
              <a:endParaRPr lang="zh-CN" altLang="en-US">
                <a:latin typeface="Calibri" pitchFamily="34" charset="0"/>
              </a:endParaRPr>
            </a:p>
          </p:txBody>
        </p:sp>
        <p:sp>
          <p:nvSpPr>
            <p:cNvPr id="136719" name="Freeform 1310"/>
            <p:cNvSpPr>
              <a:spLocks/>
            </p:cNvSpPr>
            <p:nvPr/>
          </p:nvSpPr>
          <p:spPr bwMode="auto">
            <a:xfrm>
              <a:off x="2323422" y="3900601"/>
              <a:ext cx="7938" cy="19050"/>
            </a:xfrm>
            <a:custGeom>
              <a:avLst/>
              <a:gdLst>
                <a:gd name="T0" fmla="*/ 4763 w 5"/>
                <a:gd name="T1" fmla="*/ 0 h 12"/>
                <a:gd name="T2" fmla="*/ 4763 w 5"/>
                <a:gd name="T3" fmla="*/ 0 h 12"/>
                <a:gd name="T4" fmla="*/ 4763 w 5"/>
                <a:gd name="T5" fmla="*/ 4763 h 12"/>
                <a:gd name="T6" fmla="*/ 0 w 5"/>
                <a:gd name="T7" fmla="*/ 11112 h 12"/>
                <a:gd name="T8" fmla="*/ 0 w 5"/>
                <a:gd name="T9" fmla="*/ 19050 h 12"/>
                <a:gd name="T10" fmla="*/ 4763 w 5"/>
                <a:gd name="T11" fmla="*/ 19050 h 12"/>
                <a:gd name="T12" fmla="*/ 4763 w 5"/>
                <a:gd name="T13" fmla="*/ 19050 h 12"/>
                <a:gd name="T14" fmla="*/ 7938 w 5"/>
                <a:gd name="T15" fmla="*/ 11112 h 12"/>
                <a:gd name="T16" fmla="*/ 7938 w 5"/>
                <a:gd name="T17" fmla="*/ 7938 h 12"/>
                <a:gd name="T18" fmla="*/ 7938 w 5"/>
                <a:gd name="T19" fmla="*/ 0 h 12"/>
                <a:gd name="T20" fmla="*/ 4763 w 5"/>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12"/>
                <a:gd name="T35" fmla="*/ 5 w 5"/>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12">
                  <a:moveTo>
                    <a:pt x="3" y="0"/>
                  </a:moveTo>
                  <a:lnTo>
                    <a:pt x="3" y="0"/>
                  </a:lnTo>
                  <a:lnTo>
                    <a:pt x="3" y="3"/>
                  </a:lnTo>
                  <a:lnTo>
                    <a:pt x="0" y="7"/>
                  </a:lnTo>
                  <a:lnTo>
                    <a:pt x="0" y="12"/>
                  </a:lnTo>
                  <a:lnTo>
                    <a:pt x="3" y="12"/>
                  </a:lnTo>
                  <a:lnTo>
                    <a:pt x="5" y="7"/>
                  </a:lnTo>
                  <a:lnTo>
                    <a:pt x="5" y="5"/>
                  </a:lnTo>
                  <a:lnTo>
                    <a:pt x="5" y="0"/>
                  </a:lnTo>
                  <a:lnTo>
                    <a:pt x="3"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20" name="Freeform 1311"/>
            <p:cNvSpPr>
              <a:spLocks/>
            </p:cNvSpPr>
            <p:nvPr/>
          </p:nvSpPr>
          <p:spPr bwMode="auto">
            <a:xfrm>
              <a:off x="2323422" y="3900601"/>
              <a:ext cx="7938" cy="19050"/>
            </a:xfrm>
            <a:custGeom>
              <a:avLst/>
              <a:gdLst>
                <a:gd name="T0" fmla="*/ 4763 w 5"/>
                <a:gd name="T1" fmla="*/ 0 h 12"/>
                <a:gd name="T2" fmla="*/ 4763 w 5"/>
                <a:gd name="T3" fmla="*/ 0 h 12"/>
                <a:gd name="T4" fmla="*/ 4763 w 5"/>
                <a:gd name="T5" fmla="*/ 4763 h 12"/>
                <a:gd name="T6" fmla="*/ 0 w 5"/>
                <a:gd name="T7" fmla="*/ 11112 h 12"/>
                <a:gd name="T8" fmla="*/ 0 w 5"/>
                <a:gd name="T9" fmla="*/ 19050 h 12"/>
                <a:gd name="T10" fmla="*/ 4763 w 5"/>
                <a:gd name="T11" fmla="*/ 19050 h 12"/>
                <a:gd name="T12" fmla="*/ 4763 w 5"/>
                <a:gd name="T13" fmla="*/ 19050 h 12"/>
                <a:gd name="T14" fmla="*/ 7938 w 5"/>
                <a:gd name="T15" fmla="*/ 11112 h 12"/>
                <a:gd name="T16" fmla="*/ 7938 w 5"/>
                <a:gd name="T17" fmla="*/ 7938 h 12"/>
                <a:gd name="T18" fmla="*/ 7938 w 5"/>
                <a:gd name="T19" fmla="*/ 0 h 12"/>
                <a:gd name="T20" fmla="*/ 4763 w 5"/>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12"/>
                <a:gd name="T35" fmla="*/ 5 w 5"/>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12">
                  <a:moveTo>
                    <a:pt x="3" y="0"/>
                  </a:moveTo>
                  <a:lnTo>
                    <a:pt x="3" y="0"/>
                  </a:lnTo>
                  <a:lnTo>
                    <a:pt x="3" y="3"/>
                  </a:lnTo>
                  <a:lnTo>
                    <a:pt x="0" y="7"/>
                  </a:lnTo>
                  <a:lnTo>
                    <a:pt x="0" y="12"/>
                  </a:lnTo>
                  <a:lnTo>
                    <a:pt x="3" y="12"/>
                  </a:lnTo>
                  <a:lnTo>
                    <a:pt x="5" y="7"/>
                  </a:lnTo>
                  <a:lnTo>
                    <a:pt x="5" y="5"/>
                  </a:lnTo>
                  <a:lnTo>
                    <a:pt x="5" y="0"/>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721" name="Freeform 1312"/>
            <p:cNvSpPr>
              <a:spLocks/>
            </p:cNvSpPr>
            <p:nvPr/>
          </p:nvSpPr>
          <p:spPr bwMode="auto">
            <a:xfrm>
              <a:off x="2375809" y="3875201"/>
              <a:ext cx="4763" cy="3175"/>
            </a:xfrm>
            <a:custGeom>
              <a:avLst/>
              <a:gdLst>
                <a:gd name="T0" fmla="*/ 4763 w 3"/>
                <a:gd name="T1" fmla="*/ 0 h 2"/>
                <a:gd name="T2" fmla="*/ 4763 w 3"/>
                <a:gd name="T3" fmla="*/ 0 h 2"/>
                <a:gd name="T4" fmla="*/ 0 w 3"/>
                <a:gd name="T5" fmla="*/ 3175 h 2"/>
                <a:gd name="T6" fmla="*/ 0 w 3"/>
                <a:gd name="T7" fmla="*/ 3175 h 2"/>
                <a:gd name="T8" fmla="*/ 4763 w 3"/>
                <a:gd name="T9" fmla="*/ 3175 h 2"/>
                <a:gd name="T10" fmla="*/ 4763 w 3"/>
                <a:gd name="T11" fmla="*/ 0 h 2"/>
                <a:gd name="T12" fmla="*/ 4763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3" y="0"/>
                  </a:moveTo>
                  <a:lnTo>
                    <a:pt x="3" y="0"/>
                  </a:lnTo>
                  <a:lnTo>
                    <a:pt x="0" y="2"/>
                  </a:lnTo>
                  <a:lnTo>
                    <a:pt x="3" y="2"/>
                  </a:lnTo>
                  <a:lnTo>
                    <a:pt x="3"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22" name="Freeform 1313"/>
            <p:cNvSpPr>
              <a:spLocks/>
            </p:cNvSpPr>
            <p:nvPr/>
          </p:nvSpPr>
          <p:spPr bwMode="auto">
            <a:xfrm>
              <a:off x="2375809" y="3875201"/>
              <a:ext cx="4763" cy="3175"/>
            </a:xfrm>
            <a:custGeom>
              <a:avLst/>
              <a:gdLst>
                <a:gd name="T0" fmla="*/ 4763 w 3"/>
                <a:gd name="T1" fmla="*/ 0 h 2"/>
                <a:gd name="T2" fmla="*/ 4763 w 3"/>
                <a:gd name="T3" fmla="*/ 0 h 2"/>
                <a:gd name="T4" fmla="*/ 0 w 3"/>
                <a:gd name="T5" fmla="*/ 3175 h 2"/>
                <a:gd name="T6" fmla="*/ 0 w 3"/>
                <a:gd name="T7" fmla="*/ 3175 h 2"/>
                <a:gd name="T8" fmla="*/ 4763 w 3"/>
                <a:gd name="T9" fmla="*/ 3175 h 2"/>
                <a:gd name="T10" fmla="*/ 4763 w 3"/>
                <a:gd name="T11" fmla="*/ 0 h 2"/>
                <a:gd name="T12" fmla="*/ 4763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3" y="0"/>
                  </a:moveTo>
                  <a:lnTo>
                    <a:pt x="3" y="0"/>
                  </a:lnTo>
                  <a:lnTo>
                    <a:pt x="0" y="2"/>
                  </a:lnTo>
                  <a:lnTo>
                    <a:pt x="3" y="2"/>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723" name="Freeform 1314"/>
            <p:cNvSpPr>
              <a:spLocks/>
            </p:cNvSpPr>
            <p:nvPr/>
          </p:nvSpPr>
          <p:spPr bwMode="auto">
            <a:xfrm>
              <a:off x="2375809" y="3878376"/>
              <a:ext cx="0" cy="3175"/>
            </a:xfrm>
            <a:custGeom>
              <a:avLst/>
              <a:gdLst>
                <a:gd name="T0" fmla="*/ 0 h 2"/>
                <a:gd name="T1" fmla="*/ 3175 h 2"/>
                <a:gd name="T2" fmla="*/ 3175 h 2"/>
                <a:gd name="T3" fmla="*/ 3175 h 2"/>
                <a:gd name="T4" fmla="*/ 3175 h 2"/>
                <a:gd name="T5" fmla="*/ 0 h 2"/>
                <a:gd name="T6" fmla="*/ 0 60000 65536"/>
                <a:gd name="T7" fmla="*/ 0 60000 65536"/>
                <a:gd name="T8" fmla="*/ 0 60000 65536"/>
                <a:gd name="T9" fmla="*/ 0 60000 65536"/>
                <a:gd name="T10" fmla="*/ 0 60000 65536"/>
                <a:gd name="T11" fmla="*/ 0 60000 65536"/>
                <a:gd name="T12" fmla="*/ 0 h 2"/>
                <a:gd name="T13" fmla="*/ 2 h 2"/>
              </a:gdLst>
              <a:ahLst/>
              <a:cxnLst>
                <a:cxn ang="T6">
                  <a:pos x="0" y="T0"/>
                </a:cxn>
                <a:cxn ang="T7">
                  <a:pos x="0" y="T1"/>
                </a:cxn>
                <a:cxn ang="T8">
                  <a:pos x="0" y="T2"/>
                </a:cxn>
                <a:cxn ang="T9">
                  <a:pos x="0" y="T3"/>
                </a:cxn>
                <a:cxn ang="T10">
                  <a:pos x="0" y="T4"/>
                </a:cxn>
                <a:cxn ang="T11">
                  <a:pos x="0" y="T5"/>
                </a:cxn>
              </a:cxnLst>
              <a:rect l="0" t="T12" r="0" b="T13"/>
              <a:pathLst>
                <a:path h="2">
                  <a:moveTo>
                    <a:pt x="0" y="0"/>
                  </a:moveTo>
                  <a:lnTo>
                    <a:pt x="0" y="2"/>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24" name="Freeform 1315"/>
            <p:cNvSpPr>
              <a:spLocks/>
            </p:cNvSpPr>
            <p:nvPr/>
          </p:nvSpPr>
          <p:spPr bwMode="auto">
            <a:xfrm>
              <a:off x="2375809" y="3878376"/>
              <a:ext cx="0" cy="3175"/>
            </a:xfrm>
            <a:custGeom>
              <a:avLst/>
              <a:gdLst>
                <a:gd name="T0" fmla="*/ 0 h 2"/>
                <a:gd name="T1" fmla="*/ 3175 h 2"/>
                <a:gd name="T2" fmla="*/ 3175 h 2"/>
                <a:gd name="T3" fmla="*/ 3175 h 2"/>
                <a:gd name="T4" fmla="*/ 3175 h 2"/>
                <a:gd name="T5" fmla="*/ 0 h 2"/>
                <a:gd name="T6" fmla="*/ 0 60000 65536"/>
                <a:gd name="T7" fmla="*/ 0 60000 65536"/>
                <a:gd name="T8" fmla="*/ 0 60000 65536"/>
                <a:gd name="T9" fmla="*/ 0 60000 65536"/>
                <a:gd name="T10" fmla="*/ 0 60000 65536"/>
                <a:gd name="T11" fmla="*/ 0 60000 65536"/>
                <a:gd name="T12" fmla="*/ 0 h 2"/>
                <a:gd name="T13" fmla="*/ 2 h 2"/>
              </a:gdLst>
              <a:ahLst/>
              <a:cxnLst>
                <a:cxn ang="T6">
                  <a:pos x="0" y="T0"/>
                </a:cxn>
                <a:cxn ang="T7">
                  <a:pos x="0" y="T1"/>
                </a:cxn>
                <a:cxn ang="T8">
                  <a:pos x="0" y="T2"/>
                </a:cxn>
                <a:cxn ang="T9">
                  <a:pos x="0" y="T3"/>
                </a:cxn>
                <a:cxn ang="T10">
                  <a:pos x="0" y="T4"/>
                </a:cxn>
                <a:cxn ang="T11">
                  <a:pos x="0" y="T5"/>
                </a:cxn>
              </a:cxnLst>
              <a:rect l="0" t="T12" r="0" b="T13"/>
              <a:pathLst>
                <a:path h="2">
                  <a:moveTo>
                    <a:pt x="0" y="0"/>
                  </a:moveTo>
                  <a:lnTo>
                    <a:pt x="0" y="2"/>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25" name="Freeform 1316"/>
            <p:cNvSpPr>
              <a:spLocks/>
            </p:cNvSpPr>
            <p:nvPr/>
          </p:nvSpPr>
          <p:spPr bwMode="auto">
            <a:xfrm>
              <a:off x="2369459" y="3889488"/>
              <a:ext cx="3175" cy="3175"/>
            </a:xfrm>
            <a:custGeom>
              <a:avLst/>
              <a:gdLst>
                <a:gd name="T0" fmla="*/ 0 w 2"/>
                <a:gd name="T1" fmla="*/ 0 h 2"/>
                <a:gd name="T2" fmla="*/ 0 w 2"/>
                <a:gd name="T3" fmla="*/ 0 h 2"/>
                <a:gd name="T4" fmla="*/ 0 w 2"/>
                <a:gd name="T5" fmla="*/ 0 h 2"/>
                <a:gd name="T6" fmla="*/ 0 w 2"/>
                <a:gd name="T7" fmla="*/ 3175 h 2"/>
                <a:gd name="T8" fmla="*/ 3175 w 2"/>
                <a:gd name="T9" fmla="*/ 0 h 2"/>
                <a:gd name="T10" fmla="*/ 3175 w 2"/>
                <a:gd name="T11" fmla="*/ 0 h 2"/>
                <a:gd name="T12" fmla="*/ 0 w 2"/>
                <a:gd name="T13" fmla="*/ 0 h 2"/>
                <a:gd name="T14" fmla="*/ 0 60000 65536"/>
                <a:gd name="T15" fmla="*/ 0 60000 65536"/>
                <a:gd name="T16" fmla="*/ 0 60000 65536"/>
                <a:gd name="T17" fmla="*/ 0 60000 65536"/>
                <a:gd name="T18" fmla="*/ 0 60000 65536"/>
                <a:gd name="T19" fmla="*/ 0 60000 65536"/>
                <a:gd name="T20" fmla="*/ 0 60000 65536"/>
                <a:gd name="T21" fmla="*/ 0 w 2"/>
                <a:gd name="T22" fmla="*/ 0 h 2"/>
                <a:gd name="T23" fmla="*/ 2 w 2"/>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2">
                  <a:moveTo>
                    <a:pt x="0" y="0"/>
                  </a:moveTo>
                  <a:lnTo>
                    <a:pt x="0" y="0"/>
                  </a:lnTo>
                  <a:lnTo>
                    <a:pt x="0" y="2"/>
                  </a:lnTo>
                  <a:lnTo>
                    <a:pt x="2" y="0"/>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26" name="Freeform 1317"/>
            <p:cNvSpPr>
              <a:spLocks/>
            </p:cNvSpPr>
            <p:nvPr/>
          </p:nvSpPr>
          <p:spPr bwMode="auto">
            <a:xfrm>
              <a:off x="2369459" y="3889488"/>
              <a:ext cx="3175" cy="3175"/>
            </a:xfrm>
            <a:custGeom>
              <a:avLst/>
              <a:gdLst>
                <a:gd name="T0" fmla="*/ 0 w 2"/>
                <a:gd name="T1" fmla="*/ 0 h 2"/>
                <a:gd name="T2" fmla="*/ 0 w 2"/>
                <a:gd name="T3" fmla="*/ 0 h 2"/>
                <a:gd name="T4" fmla="*/ 0 w 2"/>
                <a:gd name="T5" fmla="*/ 0 h 2"/>
                <a:gd name="T6" fmla="*/ 0 w 2"/>
                <a:gd name="T7" fmla="*/ 3175 h 2"/>
                <a:gd name="T8" fmla="*/ 3175 w 2"/>
                <a:gd name="T9" fmla="*/ 0 h 2"/>
                <a:gd name="T10" fmla="*/ 3175 w 2"/>
                <a:gd name="T11" fmla="*/ 0 h 2"/>
                <a:gd name="T12" fmla="*/ 0 w 2"/>
                <a:gd name="T13" fmla="*/ 0 h 2"/>
                <a:gd name="T14" fmla="*/ 0 60000 65536"/>
                <a:gd name="T15" fmla="*/ 0 60000 65536"/>
                <a:gd name="T16" fmla="*/ 0 60000 65536"/>
                <a:gd name="T17" fmla="*/ 0 60000 65536"/>
                <a:gd name="T18" fmla="*/ 0 60000 65536"/>
                <a:gd name="T19" fmla="*/ 0 60000 65536"/>
                <a:gd name="T20" fmla="*/ 0 60000 65536"/>
                <a:gd name="T21" fmla="*/ 0 w 2"/>
                <a:gd name="T22" fmla="*/ 0 h 2"/>
                <a:gd name="T23" fmla="*/ 2 w 2"/>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2">
                  <a:moveTo>
                    <a:pt x="0" y="0"/>
                  </a:moveTo>
                  <a:lnTo>
                    <a:pt x="0" y="0"/>
                  </a:lnTo>
                  <a:lnTo>
                    <a:pt x="0" y="2"/>
                  </a:ln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27" name="Freeform 1318"/>
            <p:cNvSpPr>
              <a:spLocks/>
            </p:cNvSpPr>
            <p:nvPr/>
          </p:nvSpPr>
          <p:spPr bwMode="auto">
            <a:xfrm>
              <a:off x="2353584" y="3900601"/>
              <a:ext cx="0" cy="4763"/>
            </a:xfrm>
            <a:custGeom>
              <a:avLst/>
              <a:gdLst>
                <a:gd name="T0" fmla="*/ 0 h 3"/>
                <a:gd name="T1" fmla="*/ 0 h 3"/>
                <a:gd name="T2" fmla="*/ 4763 h 3"/>
                <a:gd name="T3" fmla="*/ 0 h 3"/>
                <a:gd name="T4" fmla="*/ 0 h 3"/>
                <a:gd name="T5" fmla="*/ 0 h 3"/>
                <a:gd name="T6" fmla="*/ 0 60000 65536"/>
                <a:gd name="T7" fmla="*/ 0 60000 65536"/>
                <a:gd name="T8" fmla="*/ 0 60000 65536"/>
                <a:gd name="T9" fmla="*/ 0 60000 65536"/>
                <a:gd name="T10" fmla="*/ 0 60000 65536"/>
                <a:gd name="T11" fmla="*/ 0 60000 65536"/>
                <a:gd name="T12" fmla="*/ 0 h 3"/>
                <a:gd name="T13" fmla="*/ 3 h 3"/>
              </a:gdLst>
              <a:ahLst/>
              <a:cxnLst>
                <a:cxn ang="T6">
                  <a:pos x="0" y="T0"/>
                </a:cxn>
                <a:cxn ang="T7">
                  <a:pos x="0" y="T1"/>
                </a:cxn>
                <a:cxn ang="T8">
                  <a:pos x="0" y="T2"/>
                </a:cxn>
                <a:cxn ang="T9">
                  <a:pos x="0" y="T3"/>
                </a:cxn>
                <a:cxn ang="T10">
                  <a:pos x="0" y="T4"/>
                </a:cxn>
                <a:cxn ang="T11">
                  <a:pos x="0" y="T5"/>
                </a:cxn>
              </a:cxnLst>
              <a:rect l="0" t="T12" r="0" b="T13"/>
              <a:pathLst>
                <a:path h="3">
                  <a:moveTo>
                    <a:pt x="0" y="0"/>
                  </a:moveTo>
                  <a:lnTo>
                    <a:pt x="0" y="0"/>
                  </a:lnTo>
                  <a:lnTo>
                    <a:pt x="0" y="3"/>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28" name="Freeform 1319"/>
            <p:cNvSpPr>
              <a:spLocks/>
            </p:cNvSpPr>
            <p:nvPr/>
          </p:nvSpPr>
          <p:spPr bwMode="auto">
            <a:xfrm>
              <a:off x="2353584" y="3900601"/>
              <a:ext cx="0" cy="4763"/>
            </a:xfrm>
            <a:custGeom>
              <a:avLst/>
              <a:gdLst>
                <a:gd name="T0" fmla="*/ 0 h 3"/>
                <a:gd name="T1" fmla="*/ 0 h 3"/>
                <a:gd name="T2" fmla="*/ 4763 h 3"/>
                <a:gd name="T3" fmla="*/ 0 h 3"/>
                <a:gd name="T4" fmla="*/ 0 h 3"/>
                <a:gd name="T5" fmla="*/ 0 h 3"/>
                <a:gd name="T6" fmla="*/ 0 60000 65536"/>
                <a:gd name="T7" fmla="*/ 0 60000 65536"/>
                <a:gd name="T8" fmla="*/ 0 60000 65536"/>
                <a:gd name="T9" fmla="*/ 0 60000 65536"/>
                <a:gd name="T10" fmla="*/ 0 60000 65536"/>
                <a:gd name="T11" fmla="*/ 0 60000 65536"/>
                <a:gd name="T12" fmla="*/ 0 h 3"/>
                <a:gd name="T13" fmla="*/ 3 h 3"/>
              </a:gdLst>
              <a:ahLst/>
              <a:cxnLst>
                <a:cxn ang="T6">
                  <a:pos x="0" y="T0"/>
                </a:cxn>
                <a:cxn ang="T7">
                  <a:pos x="0" y="T1"/>
                </a:cxn>
                <a:cxn ang="T8">
                  <a:pos x="0" y="T2"/>
                </a:cxn>
                <a:cxn ang="T9">
                  <a:pos x="0" y="T3"/>
                </a:cxn>
                <a:cxn ang="T10">
                  <a:pos x="0" y="T4"/>
                </a:cxn>
                <a:cxn ang="T11">
                  <a:pos x="0" y="T5"/>
                </a:cxn>
              </a:cxnLst>
              <a:rect l="0" t="T12" r="0" b="T13"/>
              <a:pathLst>
                <a:path h="3">
                  <a:moveTo>
                    <a:pt x="0" y="0"/>
                  </a:moveTo>
                  <a:lnTo>
                    <a:pt x="0" y="0"/>
                  </a:lnTo>
                  <a:lnTo>
                    <a:pt x="0" y="3"/>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29" name="Freeform 1320"/>
            <p:cNvSpPr>
              <a:spLocks/>
            </p:cNvSpPr>
            <p:nvPr/>
          </p:nvSpPr>
          <p:spPr bwMode="auto">
            <a:xfrm>
              <a:off x="2347234" y="3905363"/>
              <a:ext cx="3175" cy="0"/>
            </a:xfrm>
            <a:custGeom>
              <a:avLst/>
              <a:gdLst>
                <a:gd name="T0" fmla="*/ 3175 w 2"/>
                <a:gd name="T1" fmla="*/ 0 w 2"/>
                <a:gd name="T2" fmla="*/ 0 w 2"/>
                <a:gd name="T3" fmla="*/ 3175 w 2"/>
                <a:gd name="T4" fmla="*/ 3175 w 2"/>
                <a:gd name="T5" fmla="*/ 3175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2" y="0"/>
                  </a:moveTo>
                  <a:lnTo>
                    <a:pt x="0" y="0"/>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30" name="Freeform 1321"/>
            <p:cNvSpPr>
              <a:spLocks/>
            </p:cNvSpPr>
            <p:nvPr/>
          </p:nvSpPr>
          <p:spPr bwMode="auto">
            <a:xfrm>
              <a:off x="2347234" y="3905363"/>
              <a:ext cx="3175" cy="0"/>
            </a:xfrm>
            <a:custGeom>
              <a:avLst/>
              <a:gdLst>
                <a:gd name="T0" fmla="*/ 3175 w 2"/>
                <a:gd name="T1" fmla="*/ 0 w 2"/>
                <a:gd name="T2" fmla="*/ 0 w 2"/>
                <a:gd name="T3" fmla="*/ 3175 w 2"/>
                <a:gd name="T4" fmla="*/ 3175 w 2"/>
                <a:gd name="T5" fmla="*/ 3175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2" y="0"/>
                  </a:moveTo>
                  <a:lnTo>
                    <a:pt x="0"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731" name="Freeform 1322"/>
            <p:cNvSpPr>
              <a:spLocks/>
            </p:cNvSpPr>
            <p:nvPr/>
          </p:nvSpPr>
          <p:spPr bwMode="auto">
            <a:xfrm>
              <a:off x="2342472" y="3905363"/>
              <a:ext cx="4763" cy="3175"/>
            </a:xfrm>
            <a:custGeom>
              <a:avLst/>
              <a:gdLst>
                <a:gd name="T0" fmla="*/ 4763 w 3"/>
                <a:gd name="T1" fmla="*/ 0 h 2"/>
                <a:gd name="T2" fmla="*/ 0 w 3"/>
                <a:gd name="T3" fmla="*/ 0 h 2"/>
                <a:gd name="T4" fmla="*/ 0 w 3"/>
                <a:gd name="T5" fmla="*/ 3175 h 2"/>
                <a:gd name="T6" fmla="*/ 4763 w 3"/>
                <a:gd name="T7" fmla="*/ 3175 h 2"/>
                <a:gd name="T8" fmla="*/ 4763 w 3"/>
                <a:gd name="T9" fmla="*/ 0 h 2"/>
                <a:gd name="T10" fmla="*/ 4763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0"/>
                  </a:moveTo>
                  <a:lnTo>
                    <a:pt x="0" y="0"/>
                  </a:lnTo>
                  <a:lnTo>
                    <a:pt x="0" y="2"/>
                  </a:lnTo>
                  <a:lnTo>
                    <a:pt x="3" y="2"/>
                  </a:lnTo>
                  <a:lnTo>
                    <a:pt x="3"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32" name="Freeform 1323"/>
            <p:cNvSpPr>
              <a:spLocks/>
            </p:cNvSpPr>
            <p:nvPr/>
          </p:nvSpPr>
          <p:spPr bwMode="auto">
            <a:xfrm>
              <a:off x="2342472" y="3905363"/>
              <a:ext cx="4763" cy="3175"/>
            </a:xfrm>
            <a:custGeom>
              <a:avLst/>
              <a:gdLst>
                <a:gd name="T0" fmla="*/ 4763 w 3"/>
                <a:gd name="T1" fmla="*/ 0 h 2"/>
                <a:gd name="T2" fmla="*/ 0 w 3"/>
                <a:gd name="T3" fmla="*/ 0 h 2"/>
                <a:gd name="T4" fmla="*/ 0 w 3"/>
                <a:gd name="T5" fmla="*/ 3175 h 2"/>
                <a:gd name="T6" fmla="*/ 4763 w 3"/>
                <a:gd name="T7" fmla="*/ 3175 h 2"/>
                <a:gd name="T8" fmla="*/ 4763 w 3"/>
                <a:gd name="T9" fmla="*/ 0 h 2"/>
                <a:gd name="T10" fmla="*/ 4763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0"/>
                  </a:moveTo>
                  <a:lnTo>
                    <a:pt x="0" y="0"/>
                  </a:lnTo>
                  <a:lnTo>
                    <a:pt x="0" y="2"/>
                  </a:lnTo>
                  <a:lnTo>
                    <a:pt x="3" y="2"/>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733" name="Freeform 1324"/>
            <p:cNvSpPr>
              <a:spLocks/>
            </p:cNvSpPr>
            <p:nvPr/>
          </p:nvSpPr>
          <p:spPr bwMode="auto">
            <a:xfrm>
              <a:off x="2320247" y="3946638"/>
              <a:ext cx="19050" cy="36513"/>
            </a:xfrm>
            <a:custGeom>
              <a:avLst/>
              <a:gdLst>
                <a:gd name="T0" fmla="*/ 14288 w 12"/>
                <a:gd name="T1" fmla="*/ 0 h 23"/>
                <a:gd name="T2" fmla="*/ 11112 w 12"/>
                <a:gd name="T3" fmla="*/ 3175 h 23"/>
                <a:gd name="T4" fmla="*/ 7938 w 12"/>
                <a:gd name="T5" fmla="*/ 0 h 23"/>
                <a:gd name="T6" fmla="*/ 7938 w 12"/>
                <a:gd name="T7" fmla="*/ 3175 h 23"/>
                <a:gd name="T8" fmla="*/ 7938 w 12"/>
                <a:gd name="T9" fmla="*/ 3175 h 23"/>
                <a:gd name="T10" fmla="*/ 3175 w 12"/>
                <a:gd name="T11" fmla="*/ 6350 h 23"/>
                <a:gd name="T12" fmla="*/ 3175 w 12"/>
                <a:gd name="T13" fmla="*/ 14288 h 23"/>
                <a:gd name="T14" fmla="*/ 0 w 12"/>
                <a:gd name="T15" fmla="*/ 14288 h 23"/>
                <a:gd name="T16" fmla="*/ 0 w 12"/>
                <a:gd name="T17" fmla="*/ 17463 h 23"/>
                <a:gd name="T18" fmla="*/ 3175 w 12"/>
                <a:gd name="T19" fmla="*/ 25400 h 23"/>
                <a:gd name="T20" fmla="*/ 7938 w 12"/>
                <a:gd name="T21" fmla="*/ 25400 h 23"/>
                <a:gd name="T22" fmla="*/ 7938 w 12"/>
                <a:gd name="T23" fmla="*/ 33338 h 23"/>
                <a:gd name="T24" fmla="*/ 11112 w 12"/>
                <a:gd name="T25" fmla="*/ 36513 h 23"/>
                <a:gd name="T26" fmla="*/ 11112 w 12"/>
                <a:gd name="T27" fmla="*/ 33338 h 23"/>
                <a:gd name="T28" fmla="*/ 14288 w 12"/>
                <a:gd name="T29" fmla="*/ 30163 h 23"/>
                <a:gd name="T30" fmla="*/ 11112 w 12"/>
                <a:gd name="T31" fmla="*/ 30163 h 23"/>
                <a:gd name="T32" fmla="*/ 11112 w 12"/>
                <a:gd name="T33" fmla="*/ 22225 h 23"/>
                <a:gd name="T34" fmla="*/ 11112 w 12"/>
                <a:gd name="T35" fmla="*/ 17463 h 23"/>
                <a:gd name="T36" fmla="*/ 19050 w 12"/>
                <a:gd name="T37" fmla="*/ 14288 h 23"/>
                <a:gd name="T38" fmla="*/ 19050 w 12"/>
                <a:gd name="T39" fmla="*/ 11113 h 23"/>
                <a:gd name="T40" fmla="*/ 14288 w 12"/>
                <a:gd name="T41" fmla="*/ 6350 h 23"/>
                <a:gd name="T42" fmla="*/ 14288 w 12"/>
                <a:gd name="T43" fmla="*/ 3175 h 23"/>
                <a:gd name="T44" fmla="*/ 14288 w 12"/>
                <a:gd name="T45" fmla="*/ 0 h 2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
                <a:gd name="T70" fmla="*/ 0 h 23"/>
                <a:gd name="T71" fmla="*/ 12 w 12"/>
                <a:gd name="T72" fmla="*/ 23 h 2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 h="23">
                  <a:moveTo>
                    <a:pt x="9" y="0"/>
                  </a:moveTo>
                  <a:lnTo>
                    <a:pt x="7" y="2"/>
                  </a:lnTo>
                  <a:lnTo>
                    <a:pt x="5" y="0"/>
                  </a:lnTo>
                  <a:lnTo>
                    <a:pt x="5" y="2"/>
                  </a:lnTo>
                  <a:lnTo>
                    <a:pt x="2" y="4"/>
                  </a:lnTo>
                  <a:lnTo>
                    <a:pt x="2" y="9"/>
                  </a:lnTo>
                  <a:lnTo>
                    <a:pt x="0" y="9"/>
                  </a:lnTo>
                  <a:lnTo>
                    <a:pt x="0" y="11"/>
                  </a:lnTo>
                  <a:lnTo>
                    <a:pt x="2" y="16"/>
                  </a:lnTo>
                  <a:lnTo>
                    <a:pt x="5" y="16"/>
                  </a:lnTo>
                  <a:lnTo>
                    <a:pt x="5" y="21"/>
                  </a:lnTo>
                  <a:lnTo>
                    <a:pt x="7" y="23"/>
                  </a:lnTo>
                  <a:lnTo>
                    <a:pt x="7" y="21"/>
                  </a:lnTo>
                  <a:lnTo>
                    <a:pt x="9" y="19"/>
                  </a:lnTo>
                  <a:lnTo>
                    <a:pt x="7" y="19"/>
                  </a:lnTo>
                  <a:lnTo>
                    <a:pt x="7" y="14"/>
                  </a:lnTo>
                  <a:lnTo>
                    <a:pt x="7" y="11"/>
                  </a:lnTo>
                  <a:lnTo>
                    <a:pt x="12" y="9"/>
                  </a:lnTo>
                  <a:lnTo>
                    <a:pt x="12" y="7"/>
                  </a:lnTo>
                  <a:lnTo>
                    <a:pt x="9" y="4"/>
                  </a:lnTo>
                  <a:lnTo>
                    <a:pt x="9" y="2"/>
                  </a:lnTo>
                  <a:lnTo>
                    <a:pt x="9"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34" name="Freeform 1325"/>
            <p:cNvSpPr>
              <a:spLocks/>
            </p:cNvSpPr>
            <p:nvPr/>
          </p:nvSpPr>
          <p:spPr bwMode="auto">
            <a:xfrm>
              <a:off x="2320247" y="3946638"/>
              <a:ext cx="19050" cy="36513"/>
            </a:xfrm>
            <a:custGeom>
              <a:avLst/>
              <a:gdLst>
                <a:gd name="T0" fmla="*/ 14288 w 12"/>
                <a:gd name="T1" fmla="*/ 0 h 23"/>
                <a:gd name="T2" fmla="*/ 11112 w 12"/>
                <a:gd name="T3" fmla="*/ 3175 h 23"/>
                <a:gd name="T4" fmla="*/ 7938 w 12"/>
                <a:gd name="T5" fmla="*/ 0 h 23"/>
                <a:gd name="T6" fmla="*/ 7938 w 12"/>
                <a:gd name="T7" fmla="*/ 3175 h 23"/>
                <a:gd name="T8" fmla="*/ 7938 w 12"/>
                <a:gd name="T9" fmla="*/ 3175 h 23"/>
                <a:gd name="T10" fmla="*/ 3175 w 12"/>
                <a:gd name="T11" fmla="*/ 6350 h 23"/>
                <a:gd name="T12" fmla="*/ 3175 w 12"/>
                <a:gd name="T13" fmla="*/ 14288 h 23"/>
                <a:gd name="T14" fmla="*/ 0 w 12"/>
                <a:gd name="T15" fmla="*/ 14288 h 23"/>
                <a:gd name="T16" fmla="*/ 0 w 12"/>
                <a:gd name="T17" fmla="*/ 17463 h 23"/>
                <a:gd name="T18" fmla="*/ 3175 w 12"/>
                <a:gd name="T19" fmla="*/ 25400 h 23"/>
                <a:gd name="T20" fmla="*/ 7938 w 12"/>
                <a:gd name="T21" fmla="*/ 25400 h 23"/>
                <a:gd name="T22" fmla="*/ 7938 w 12"/>
                <a:gd name="T23" fmla="*/ 33338 h 23"/>
                <a:gd name="T24" fmla="*/ 11112 w 12"/>
                <a:gd name="T25" fmla="*/ 36513 h 23"/>
                <a:gd name="T26" fmla="*/ 11112 w 12"/>
                <a:gd name="T27" fmla="*/ 33338 h 23"/>
                <a:gd name="T28" fmla="*/ 14288 w 12"/>
                <a:gd name="T29" fmla="*/ 30163 h 23"/>
                <a:gd name="T30" fmla="*/ 11112 w 12"/>
                <a:gd name="T31" fmla="*/ 30163 h 23"/>
                <a:gd name="T32" fmla="*/ 11112 w 12"/>
                <a:gd name="T33" fmla="*/ 22225 h 23"/>
                <a:gd name="T34" fmla="*/ 11112 w 12"/>
                <a:gd name="T35" fmla="*/ 17463 h 23"/>
                <a:gd name="T36" fmla="*/ 19050 w 12"/>
                <a:gd name="T37" fmla="*/ 14288 h 23"/>
                <a:gd name="T38" fmla="*/ 19050 w 12"/>
                <a:gd name="T39" fmla="*/ 11113 h 23"/>
                <a:gd name="T40" fmla="*/ 14288 w 12"/>
                <a:gd name="T41" fmla="*/ 6350 h 23"/>
                <a:gd name="T42" fmla="*/ 14288 w 12"/>
                <a:gd name="T43" fmla="*/ 3175 h 23"/>
                <a:gd name="T44" fmla="*/ 14288 w 12"/>
                <a:gd name="T45" fmla="*/ 0 h 2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
                <a:gd name="T70" fmla="*/ 0 h 23"/>
                <a:gd name="T71" fmla="*/ 12 w 12"/>
                <a:gd name="T72" fmla="*/ 23 h 2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 h="23">
                  <a:moveTo>
                    <a:pt x="9" y="0"/>
                  </a:moveTo>
                  <a:lnTo>
                    <a:pt x="7" y="2"/>
                  </a:lnTo>
                  <a:lnTo>
                    <a:pt x="5" y="0"/>
                  </a:lnTo>
                  <a:lnTo>
                    <a:pt x="5" y="2"/>
                  </a:lnTo>
                  <a:lnTo>
                    <a:pt x="2" y="4"/>
                  </a:lnTo>
                  <a:lnTo>
                    <a:pt x="2" y="9"/>
                  </a:lnTo>
                  <a:lnTo>
                    <a:pt x="0" y="9"/>
                  </a:lnTo>
                  <a:lnTo>
                    <a:pt x="0" y="11"/>
                  </a:lnTo>
                  <a:lnTo>
                    <a:pt x="2" y="16"/>
                  </a:lnTo>
                  <a:lnTo>
                    <a:pt x="5" y="16"/>
                  </a:lnTo>
                  <a:lnTo>
                    <a:pt x="5" y="21"/>
                  </a:lnTo>
                  <a:lnTo>
                    <a:pt x="7" y="23"/>
                  </a:lnTo>
                  <a:lnTo>
                    <a:pt x="7" y="21"/>
                  </a:lnTo>
                  <a:lnTo>
                    <a:pt x="9" y="19"/>
                  </a:lnTo>
                  <a:lnTo>
                    <a:pt x="7" y="19"/>
                  </a:lnTo>
                  <a:lnTo>
                    <a:pt x="7" y="14"/>
                  </a:lnTo>
                  <a:lnTo>
                    <a:pt x="7" y="11"/>
                  </a:lnTo>
                  <a:lnTo>
                    <a:pt x="12" y="9"/>
                  </a:lnTo>
                  <a:lnTo>
                    <a:pt x="12" y="7"/>
                  </a:lnTo>
                  <a:lnTo>
                    <a:pt x="9" y="4"/>
                  </a:lnTo>
                  <a:lnTo>
                    <a:pt x="9" y="2"/>
                  </a:lnTo>
                  <a:lnTo>
                    <a:pt x="9" y="0"/>
                  </a:lnTo>
                </a:path>
              </a:pathLst>
            </a:custGeom>
            <a:noFill/>
            <a:ln w="9525">
              <a:noFill/>
              <a:miter lim="800000"/>
              <a:headEnd/>
              <a:tailEnd/>
            </a:ln>
          </p:spPr>
          <p:txBody>
            <a:bodyPr/>
            <a:lstStyle/>
            <a:p>
              <a:endParaRPr lang="zh-CN" altLang="en-US">
                <a:latin typeface="Calibri" pitchFamily="34" charset="0"/>
              </a:endParaRPr>
            </a:p>
          </p:txBody>
        </p:sp>
        <p:sp>
          <p:nvSpPr>
            <p:cNvPr id="136735" name="Freeform 1326"/>
            <p:cNvSpPr>
              <a:spLocks/>
            </p:cNvSpPr>
            <p:nvPr/>
          </p:nvSpPr>
          <p:spPr bwMode="auto">
            <a:xfrm>
              <a:off x="2323422" y="3979976"/>
              <a:ext cx="7938" cy="11113"/>
            </a:xfrm>
            <a:custGeom>
              <a:avLst/>
              <a:gdLst>
                <a:gd name="T0" fmla="*/ 0 w 5"/>
                <a:gd name="T1" fmla="*/ 0 h 7"/>
                <a:gd name="T2" fmla="*/ 0 w 5"/>
                <a:gd name="T3" fmla="*/ 3175 h 7"/>
                <a:gd name="T4" fmla="*/ 4763 w 5"/>
                <a:gd name="T5" fmla="*/ 3175 h 7"/>
                <a:gd name="T6" fmla="*/ 4763 w 5"/>
                <a:gd name="T7" fmla="*/ 11113 h 7"/>
                <a:gd name="T8" fmla="*/ 7938 w 5"/>
                <a:gd name="T9" fmla="*/ 11113 h 7"/>
                <a:gd name="T10" fmla="*/ 7938 w 5"/>
                <a:gd name="T11" fmla="*/ 7938 h 7"/>
                <a:gd name="T12" fmla="*/ 7938 w 5"/>
                <a:gd name="T13" fmla="*/ 3175 h 7"/>
                <a:gd name="T14" fmla="*/ 4763 w 5"/>
                <a:gd name="T15" fmla="*/ 3175 h 7"/>
                <a:gd name="T16" fmla="*/ 0 w 5"/>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0" y="0"/>
                  </a:moveTo>
                  <a:lnTo>
                    <a:pt x="0" y="2"/>
                  </a:lnTo>
                  <a:lnTo>
                    <a:pt x="3" y="2"/>
                  </a:lnTo>
                  <a:lnTo>
                    <a:pt x="3" y="7"/>
                  </a:lnTo>
                  <a:lnTo>
                    <a:pt x="5" y="7"/>
                  </a:lnTo>
                  <a:lnTo>
                    <a:pt x="5" y="5"/>
                  </a:lnTo>
                  <a:lnTo>
                    <a:pt x="5" y="2"/>
                  </a:lnTo>
                  <a:lnTo>
                    <a:pt x="3" y="2"/>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36" name="Freeform 1327"/>
            <p:cNvSpPr>
              <a:spLocks/>
            </p:cNvSpPr>
            <p:nvPr/>
          </p:nvSpPr>
          <p:spPr bwMode="auto">
            <a:xfrm>
              <a:off x="2323422" y="3979976"/>
              <a:ext cx="7938" cy="11113"/>
            </a:xfrm>
            <a:custGeom>
              <a:avLst/>
              <a:gdLst>
                <a:gd name="T0" fmla="*/ 0 w 5"/>
                <a:gd name="T1" fmla="*/ 0 h 7"/>
                <a:gd name="T2" fmla="*/ 0 w 5"/>
                <a:gd name="T3" fmla="*/ 3175 h 7"/>
                <a:gd name="T4" fmla="*/ 4763 w 5"/>
                <a:gd name="T5" fmla="*/ 3175 h 7"/>
                <a:gd name="T6" fmla="*/ 4763 w 5"/>
                <a:gd name="T7" fmla="*/ 11113 h 7"/>
                <a:gd name="T8" fmla="*/ 7938 w 5"/>
                <a:gd name="T9" fmla="*/ 11113 h 7"/>
                <a:gd name="T10" fmla="*/ 7938 w 5"/>
                <a:gd name="T11" fmla="*/ 7938 h 7"/>
                <a:gd name="T12" fmla="*/ 7938 w 5"/>
                <a:gd name="T13" fmla="*/ 3175 h 7"/>
                <a:gd name="T14" fmla="*/ 4763 w 5"/>
                <a:gd name="T15" fmla="*/ 3175 h 7"/>
                <a:gd name="T16" fmla="*/ 0 w 5"/>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0" y="0"/>
                  </a:moveTo>
                  <a:lnTo>
                    <a:pt x="0" y="2"/>
                  </a:lnTo>
                  <a:lnTo>
                    <a:pt x="3" y="2"/>
                  </a:lnTo>
                  <a:lnTo>
                    <a:pt x="3" y="7"/>
                  </a:lnTo>
                  <a:lnTo>
                    <a:pt x="5" y="7"/>
                  </a:lnTo>
                  <a:lnTo>
                    <a:pt x="5" y="5"/>
                  </a:lnTo>
                  <a:lnTo>
                    <a:pt x="5" y="2"/>
                  </a:lnTo>
                  <a:lnTo>
                    <a:pt x="3" y="2"/>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37" name="Freeform 1328"/>
            <p:cNvSpPr>
              <a:spLocks/>
            </p:cNvSpPr>
            <p:nvPr/>
          </p:nvSpPr>
          <p:spPr bwMode="auto">
            <a:xfrm>
              <a:off x="2334534" y="3976801"/>
              <a:ext cx="12700" cy="11113"/>
            </a:xfrm>
            <a:custGeom>
              <a:avLst/>
              <a:gdLst>
                <a:gd name="T0" fmla="*/ 4762 w 8"/>
                <a:gd name="T1" fmla="*/ 0 h 7"/>
                <a:gd name="T2" fmla="*/ 0 w 8"/>
                <a:gd name="T3" fmla="*/ 0 h 7"/>
                <a:gd name="T4" fmla="*/ 0 w 8"/>
                <a:gd name="T5" fmla="*/ 3175 h 7"/>
                <a:gd name="T6" fmla="*/ 4762 w 8"/>
                <a:gd name="T7" fmla="*/ 6350 h 7"/>
                <a:gd name="T8" fmla="*/ 4762 w 8"/>
                <a:gd name="T9" fmla="*/ 3175 h 7"/>
                <a:gd name="T10" fmla="*/ 7937 w 8"/>
                <a:gd name="T11" fmla="*/ 6350 h 7"/>
                <a:gd name="T12" fmla="*/ 12700 w 8"/>
                <a:gd name="T13" fmla="*/ 11113 h 7"/>
                <a:gd name="T14" fmla="*/ 12700 w 8"/>
                <a:gd name="T15" fmla="*/ 11113 h 7"/>
                <a:gd name="T16" fmla="*/ 12700 w 8"/>
                <a:gd name="T17" fmla="*/ 6350 h 7"/>
                <a:gd name="T18" fmla="*/ 12700 w 8"/>
                <a:gd name="T19" fmla="*/ 3175 h 7"/>
                <a:gd name="T20" fmla="*/ 7937 w 8"/>
                <a:gd name="T21" fmla="*/ 3175 h 7"/>
                <a:gd name="T22" fmla="*/ 7937 w 8"/>
                <a:gd name="T23" fmla="*/ 3175 h 7"/>
                <a:gd name="T24" fmla="*/ 4762 w 8"/>
                <a:gd name="T25" fmla="*/ 0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7"/>
                <a:gd name="T41" fmla="*/ 8 w 8"/>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7">
                  <a:moveTo>
                    <a:pt x="3" y="0"/>
                  </a:moveTo>
                  <a:lnTo>
                    <a:pt x="0" y="0"/>
                  </a:lnTo>
                  <a:lnTo>
                    <a:pt x="0" y="2"/>
                  </a:lnTo>
                  <a:lnTo>
                    <a:pt x="3" y="4"/>
                  </a:lnTo>
                  <a:lnTo>
                    <a:pt x="3" y="2"/>
                  </a:lnTo>
                  <a:lnTo>
                    <a:pt x="5" y="4"/>
                  </a:lnTo>
                  <a:lnTo>
                    <a:pt x="8" y="7"/>
                  </a:lnTo>
                  <a:lnTo>
                    <a:pt x="8" y="4"/>
                  </a:lnTo>
                  <a:lnTo>
                    <a:pt x="8" y="2"/>
                  </a:lnTo>
                  <a:lnTo>
                    <a:pt x="5" y="2"/>
                  </a:lnTo>
                  <a:lnTo>
                    <a:pt x="3"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38" name="Freeform 1329"/>
            <p:cNvSpPr>
              <a:spLocks/>
            </p:cNvSpPr>
            <p:nvPr/>
          </p:nvSpPr>
          <p:spPr bwMode="auto">
            <a:xfrm>
              <a:off x="2334534" y="3976801"/>
              <a:ext cx="12700" cy="11113"/>
            </a:xfrm>
            <a:custGeom>
              <a:avLst/>
              <a:gdLst>
                <a:gd name="T0" fmla="*/ 4762 w 8"/>
                <a:gd name="T1" fmla="*/ 0 h 7"/>
                <a:gd name="T2" fmla="*/ 0 w 8"/>
                <a:gd name="T3" fmla="*/ 0 h 7"/>
                <a:gd name="T4" fmla="*/ 0 w 8"/>
                <a:gd name="T5" fmla="*/ 3175 h 7"/>
                <a:gd name="T6" fmla="*/ 4762 w 8"/>
                <a:gd name="T7" fmla="*/ 6350 h 7"/>
                <a:gd name="T8" fmla="*/ 4762 w 8"/>
                <a:gd name="T9" fmla="*/ 3175 h 7"/>
                <a:gd name="T10" fmla="*/ 7937 w 8"/>
                <a:gd name="T11" fmla="*/ 6350 h 7"/>
                <a:gd name="T12" fmla="*/ 12700 w 8"/>
                <a:gd name="T13" fmla="*/ 11113 h 7"/>
                <a:gd name="T14" fmla="*/ 12700 w 8"/>
                <a:gd name="T15" fmla="*/ 11113 h 7"/>
                <a:gd name="T16" fmla="*/ 12700 w 8"/>
                <a:gd name="T17" fmla="*/ 6350 h 7"/>
                <a:gd name="T18" fmla="*/ 12700 w 8"/>
                <a:gd name="T19" fmla="*/ 3175 h 7"/>
                <a:gd name="T20" fmla="*/ 7937 w 8"/>
                <a:gd name="T21" fmla="*/ 3175 h 7"/>
                <a:gd name="T22" fmla="*/ 7937 w 8"/>
                <a:gd name="T23" fmla="*/ 3175 h 7"/>
                <a:gd name="T24" fmla="*/ 4762 w 8"/>
                <a:gd name="T25" fmla="*/ 0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7"/>
                <a:gd name="T41" fmla="*/ 8 w 8"/>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7">
                  <a:moveTo>
                    <a:pt x="3" y="0"/>
                  </a:moveTo>
                  <a:lnTo>
                    <a:pt x="0" y="0"/>
                  </a:lnTo>
                  <a:lnTo>
                    <a:pt x="0" y="2"/>
                  </a:lnTo>
                  <a:lnTo>
                    <a:pt x="3" y="4"/>
                  </a:lnTo>
                  <a:lnTo>
                    <a:pt x="3" y="2"/>
                  </a:lnTo>
                  <a:lnTo>
                    <a:pt x="5" y="4"/>
                  </a:lnTo>
                  <a:lnTo>
                    <a:pt x="8" y="7"/>
                  </a:lnTo>
                  <a:lnTo>
                    <a:pt x="8" y="4"/>
                  </a:lnTo>
                  <a:lnTo>
                    <a:pt x="8" y="2"/>
                  </a:lnTo>
                  <a:lnTo>
                    <a:pt x="5" y="2"/>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739" name="Freeform 1330"/>
            <p:cNvSpPr>
              <a:spLocks/>
            </p:cNvSpPr>
            <p:nvPr/>
          </p:nvSpPr>
          <p:spPr bwMode="auto">
            <a:xfrm>
              <a:off x="2350409" y="3987913"/>
              <a:ext cx="7938" cy="11113"/>
            </a:xfrm>
            <a:custGeom>
              <a:avLst/>
              <a:gdLst>
                <a:gd name="T0" fmla="*/ 0 w 5"/>
                <a:gd name="T1" fmla="*/ 0 h 7"/>
                <a:gd name="T2" fmla="*/ 0 w 5"/>
                <a:gd name="T3" fmla="*/ 3175 h 7"/>
                <a:gd name="T4" fmla="*/ 0 w 5"/>
                <a:gd name="T5" fmla="*/ 3175 h 7"/>
                <a:gd name="T6" fmla="*/ 0 w 5"/>
                <a:gd name="T7" fmla="*/ 6350 h 7"/>
                <a:gd name="T8" fmla="*/ 3175 w 5"/>
                <a:gd name="T9" fmla="*/ 6350 h 7"/>
                <a:gd name="T10" fmla="*/ 3175 w 5"/>
                <a:gd name="T11" fmla="*/ 11113 h 7"/>
                <a:gd name="T12" fmla="*/ 7938 w 5"/>
                <a:gd name="T13" fmla="*/ 3175 h 7"/>
                <a:gd name="T14" fmla="*/ 3175 w 5"/>
                <a:gd name="T15" fmla="*/ 3175 h 7"/>
                <a:gd name="T16" fmla="*/ 0 w 5"/>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0" y="0"/>
                  </a:moveTo>
                  <a:lnTo>
                    <a:pt x="0" y="2"/>
                  </a:lnTo>
                  <a:lnTo>
                    <a:pt x="0" y="4"/>
                  </a:lnTo>
                  <a:lnTo>
                    <a:pt x="2" y="4"/>
                  </a:lnTo>
                  <a:lnTo>
                    <a:pt x="2" y="7"/>
                  </a:lnTo>
                  <a:lnTo>
                    <a:pt x="5" y="2"/>
                  </a:lnTo>
                  <a:lnTo>
                    <a:pt x="2" y="2"/>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40" name="Freeform 1331"/>
            <p:cNvSpPr>
              <a:spLocks/>
            </p:cNvSpPr>
            <p:nvPr/>
          </p:nvSpPr>
          <p:spPr bwMode="auto">
            <a:xfrm>
              <a:off x="2350409" y="3987913"/>
              <a:ext cx="7938" cy="11113"/>
            </a:xfrm>
            <a:custGeom>
              <a:avLst/>
              <a:gdLst>
                <a:gd name="T0" fmla="*/ 0 w 5"/>
                <a:gd name="T1" fmla="*/ 0 h 7"/>
                <a:gd name="T2" fmla="*/ 0 w 5"/>
                <a:gd name="T3" fmla="*/ 3175 h 7"/>
                <a:gd name="T4" fmla="*/ 0 w 5"/>
                <a:gd name="T5" fmla="*/ 3175 h 7"/>
                <a:gd name="T6" fmla="*/ 0 w 5"/>
                <a:gd name="T7" fmla="*/ 6350 h 7"/>
                <a:gd name="T8" fmla="*/ 3175 w 5"/>
                <a:gd name="T9" fmla="*/ 6350 h 7"/>
                <a:gd name="T10" fmla="*/ 3175 w 5"/>
                <a:gd name="T11" fmla="*/ 11113 h 7"/>
                <a:gd name="T12" fmla="*/ 7938 w 5"/>
                <a:gd name="T13" fmla="*/ 3175 h 7"/>
                <a:gd name="T14" fmla="*/ 3175 w 5"/>
                <a:gd name="T15" fmla="*/ 3175 h 7"/>
                <a:gd name="T16" fmla="*/ 0 w 5"/>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0" y="0"/>
                  </a:moveTo>
                  <a:lnTo>
                    <a:pt x="0" y="2"/>
                  </a:lnTo>
                  <a:lnTo>
                    <a:pt x="0" y="4"/>
                  </a:lnTo>
                  <a:lnTo>
                    <a:pt x="2" y="4"/>
                  </a:lnTo>
                  <a:lnTo>
                    <a:pt x="2" y="7"/>
                  </a:lnTo>
                  <a:lnTo>
                    <a:pt x="5" y="2"/>
                  </a:lnTo>
                  <a:lnTo>
                    <a:pt x="2" y="2"/>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41" name="Freeform 1332"/>
            <p:cNvSpPr>
              <a:spLocks/>
            </p:cNvSpPr>
            <p:nvPr/>
          </p:nvSpPr>
          <p:spPr bwMode="auto">
            <a:xfrm>
              <a:off x="2347234" y="3979976"/>
              <a:ext cx="3175" cy="0"/>
            </a:xfrm>
            <a:custGeom>
              <a:avLst/>
              <a:gdLst>
                <a:gd name="T0" fmla="*/ 0 w 2"/>
                <a:gd name="T1" fmla="*/ 0 w 2"/>
                <a:gd name="T2" fmla="*/ 0 w 2"/>
                <a:gd name="T3" fmla="*/ 3175 w 2"/>
                <a:gd name="T4" fmla="*/ 3175 w 2"/>
                <a:gd name="T5" fmla="*/ 0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0" y="0"/>
                  </a:moveTo>
                  <a:lnTo>
                    <a:pt x="0" y="0"/>
                  </a:lnTo>
                  <a:lnTo>
                    <a:pt x="2" y="0"/>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42" name="Freeform 1333"/>
            <p:cNvSpPr>
              <a:spLocks/>
            </p:cNvSpPr>
            <p:nvPr/>
          </p:nvSpPr>
          <p:spPr bwMode="auto">
            <a:xfrm>
              <a:off x="2347234" y="3979976"/>
              <a:ext cx="3175" cy="0"/>
            </a:xfrm>
            <a:custGeom>
              <a:avLst/>
              <a:gdLst>
                <a:gd name="T0" fmla="*/ 0 w 2"/>
                <a:gd name="T1" fmla="*/ 0 w 2"/>
                <a:gd name="T2" fmla="*/ 0 w 2"/>
                <a:gd name="T3" fmla="*/ 3175 w 2"/>
                <a:gd name="T4" fmla="*/ 3175 w 2"/>
                <a:gd name="T5" fmla="*/ 0 w 2"/>
                <a:gd name="T6" fmla="*/ 0 60000 65536"/>
                <a:gd name="T7" fmla="*/ 0 60000 65536"/>
                <a:gd name="T8" fmla="*/ 0 60000 65536"/>
                <a:gd name="T9" fmla="*/ 0 60000 65536"/>
                <a:gd name="T10" fmla="*/ 0 60000 65536"/>
                <a:gd name="T11" fmla="*/ 0 60000 65536"/>
                <a:gd name="T12" fmla="*/ 0 w 2"/>
                <a:gd name="T13" fmla="*/ 2 w 2"/>
              </a:gdLst>
              <a:ahLst/>
              <a:cxnLst>
                <a:cxn ang="T6">
                  <a:pos x="T0" y="0"/>
                </a:cxn>
                <a:cxn ang="T7">
                  <a:pos x="T1" y="0"/>
                </a:cxn>
                <a:cxn ang="T8">
                  <a:pos x="T2" y="0"/>
                </a:cxn>
                <a:cxn ang="T9">
                  <a:pos x="T3" y="0"/>
                </a:cxn>
                <a:cxn ang="T10">
                  <a:pos x="T4" y="0"/>
                </a:cxn>
                <a:cxn ang="T11">
                  <a:pos x="T5" y="0"/>
                </a:cxn>
              </a:cxnLst>
              <a:rect l="T12" t="0" r="T13" b="0"/>
              <a:pathLst>
                <a:path w="2">
                  <a:moveTo>
                    <a:pt x="0" y="0"/>
                  </a:moveTo>
                  <a:lnTo>
                    <a:pt x="0" y="0"/>
                  </a:ln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43" name="Freeform 1334"/>
            <p:cNvSpPr>
              <a:spLocks/>
            </p:cNvSpPr>
            <p:nvPr/>
          </p:nvSpPr>
          <p:spPr bwMode="auto">
            <a:xfrm>
              <a:off x="2342472" y="3991088"/>
              <a:ext cx="4763" cy="3175"/>
            </a:xfrm>
            <a:custGeom>
              <a:avLst/>
              <a:gdLst>
                <a:gd name="T0" fmla="*/ 0 w 3"/>
                <a:gd name="T1" fmla="*/ 0 h 2"/>
                <a:gd name="T2" fmla="*/ 0 w 3"/>
                <a:gd name="T3" fmla="*/ 3175 h 2"/>
                <a:gd name="T4" fmla="*/ 0 w 3"/>
                <a:gd name="T5" fmla="*/ 0 h 2"/>
                <a:gd name="T6" fmla="*/ 4763 w 3"/>
                <a:gd name="T7" fmla="*/ 0 h 2"/>
                <a:gd name="T8" fmla="*/ 4763 w 3"/>
                <a:gd name="T9" fmla="*/ 0 h 2"/>
                <a:gd name="T10" fmla="*/ 0 w 3"/>
                <a:gd name="T11" fmla="*/ 0 h 2"/>
                <a:gd name="T12" fmla="*/ 0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0"/>
                  </a:moveTo>
                  <a:lnTo>
                    <a:pt x="0" y="2"/>
                  </a:lnTo>
                  <a:lnTo>
                    <a:pt x="0" y="0"/>
                  </a:lnTo>
                  <a:lnTo>
                    <a:pt x="3" y="0"/>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44" name="Freeform 1335"/>
            <p:cNvSpPr>
              <a:spLocks/>
            </p:cNvSpPr>
            <p:nvPr/>
          </p:nvSpPr>
          <p:spPr bwMode="auto">
            <a:xfrm>
              <a:off x="2342472" y="3991088"/>
              <a:ext cx="4763" cy="3175"/>
            </a:xfrm>
            <a:custGeom>
              <a:avLst/>
              <a:gdLst>
                <a:gd name="T0" fmla="*/ 0 w 3"/>
                <a:gd name="T1" fmla="*/ 0 h 2"/>
                <a:gd name="T2" fmla="*/ 0 w 3"/>
                <a:gd name="T3" fmla="*/ 3175 h 2"/>
                <a:gd name="T4" fmla="*/ 0 w 3"/>
                <a:gd name="T5" fmla="*/ 0 h 2"/>
                <a:gd name="T6" fmla="*/ 4763 w 3"/>
                <a:gd name="T7" fmla="*/ 0 h 2"/>
                <a:gd name="T8" fmla="*/ 4763 w 3"/>
                <a:gd name="T9" fmla="*/ 0 h 2"/>
                <a:gd name="T10" fmla="*/ 0 w 3"/>
                <a:gd name="T11" fmla="*/ 0 h 2"/>
                <a:gd name="T12" fmla="*/ 0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0" y="0"/>
                  </a:moveTo>
                  <a:lnTo>
                    <a:pt x="0" y="2"/>
                  </a:lnTo>
                  <a:lnTo>
                    <a:pt x="0" y="0"/>
                  </a:lnTo>
                  <a:lnTo>
                    <a:pt x="3"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45" name="Freeform 1336"/>
            <p:cNvSpPr>
              <a:spLocks/>
            </p:cNvSpPr>
            <p:nvPr/>
          </p:nvSpPr>
          <p:spPr bwMode="auto">
            <a:xfrm>
              <a:off x="2334534" y="3994263"/>
              <a:ext cx="4763" cy="7938"/>
            </a:xfrm>
            <a:custGeom>
              <a:avLst/>
              <a:gdLst>
                <a:gd name="T0" fmla="*/ 4763 w 1"/>
                <a:gd name="T1" fmla="*/ 0 h 2"/>
                <a:gd name="T2" fmla="*/ 0 w 1"/>
                <a:gd name="T3" fmla="*/ 0 h 2"/>
                <a:gd name="T4" fmla="*/ 0 w 1"/>
                <a:gd name="T5" fmla="*/ 7938 h 2"/>
                <a:gd name="T6" fmla="*/ 0 w 1"/>
                <a:gd name="T7" fmla="*/ 7938 h 2"/>
                <a:gd name="T8" fmla="*/ 4763 w 1"/>
                <a:gd name="T9" fmla="*/ 3969 h 2"/>
                <a:gd name="T10" fmla="*/ 4763 w 1"/>
                <a:gd name="T11" fmla="*/ 3969 h 2"/>
                <a:gd name="T12" fmla="*/ 4763 w 1"/>
                <a:gd name="T13" fmla="*/ 0 h 2"/>
                <a:gd name="T14" fmla="*/ 0 60000 65536"/>
                <a:gd name="T15" fmla="*/ 0 60000 65536"/>
                <a:gd name="T16" fmla="*/ 0 60000 65536"/>
                <a:gd name="T17" fmla="*/ 0 60000 65536"/>
                <a:gd name="T18" fmla="*/ 0 60000 65536"/>
                <a:gd name="T19" fmla="*/ 0 60000 65536"/>
                <a:gd name="T20" fmla="*/ 0 60000 65536"/>
                <a:gd name="T21" fmla="*/ 0 w 1"/>
                <a:gd name="T22" fmla="*/ 0 h 2"/>
                <a:gd name="T23" fmla="*/ 1 w 1"/>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2">
                  <a:moveTo>
                    <a:pt x="1" y="0"/>
                  </a:moveTo>
                  <a:cubicBezTo>
                    <a:pt x="0" y="0"/>
                    <a:pt x="0" y="0"/>
                    <a:pt x="0" y="0"/>
                  </a:cubicBezTo>
                  <a:cubicBezTo>
                    <a:pt x="0" y="2"/>
                    <a:pt x="0" y="2"/>
                    <a:pt x="0" y="2"/>
                  </a:cubicBezTo>
                  <a:cubicBezTo>
                    <a:pt x="0" y="2"/>
                    <a:pt x="0" y="2"/>
                    <a:pt x="0" y="2"/>
                  </a:cubicBezTo>
                  <a:cubicBezTo>
                    <a:pt x="1" y="1"/>
                    <a:pt x="1" y="1"/>
                    <a:pt x="1" y="1"/>
                  </a:cubicBezTo>
                  <a:cubicBezTo>
                    <a:pt x="1" y="1"/>
                    <a:pt x="1" y="1"/>
                    <a:pt x="1" y="1"/>
                  </a:cubicBezTo>
                  <a:cubicBezTo>
                    <a:pt x="1" y="0"/>
                    <a:pt x="1" y="0"/>
                    <a:pt x="1" y="0"/>
                  </a:cubicBezTo>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46" name="Freeform 1337"/>
            <p:cNvSpPr>
              <a:spLocks/>
            </p:cNvSpPr>
            <p:nvPr/>
          </p:nvSpPr>
          <p:spPr bwMode="auto">
            <a:xfrm>
              <a:off x="2339297" y="3999026"/>
              <a:ext cx="3175" cy="6350"/>
            </a:xfrm>
            <a:custGeom>
              <a:avLst/>
              <a:gdLst>
                <a:gd name="T0" fmla="*/ 3175 w 1"/>
                <a:gd name="T1" fmla="*/ 0 h 2"/>
                <a:gd name="T2" fmla="*/ 0 w 1"/>
                <a:gd name="T3" fmla="*/ 3175 h 2"/>
                <a:gd name="T4" fmla="*/ 3175 w 1"/>
                <a:gd name="T5" fmla="*/ 6350 h 2"/>
                <a:gd name="T6" fmla="*/ 0 w 1"/>
                <a:gd name="T7" fmla="*/ 6350 h 2"/>
                <a:gd name="T8" fmla="*/ 3175 w 1"/>
                <a:gd name="T9" fmla="*/ 6350 h 2"/>
                <a:gd name="T10" fmla="*/ 3175 w 1"/>
                <a:gd name="T11" fmla="*/ 6350 h 2"/>
                <a:gd name="T12" fmla="*/ 3175 w 1"/>
                <a:gd name="T13" fmla="*/ 3175 h 2"/>
                <a:gd name="T14" fmla="*/ 3175 w 1"/>
                <a:gd name="T15" fmla="*/ 0 h 2"/>
                <a:gd name="T16" fmla="*/ 0 60000 65536"/>
                <a:gd name="T17" fmla="*/ 0 60000 65536"/>
                <a:gd name="T18" fmla="*/ 0 60000 65536"/>
                <a:gd name="T19" fmla="*/ 0 60000 65536"/>
                <a:gd name="T20" fmla="*/ 0 60000 65536"/>
                <a:gd name="T21" fmla="*/ 0 60000 65536"/>
                <a:gd name="T22" fmla="*/ 0 60000 65536"/>
                <a:gd name="T23" fmla="*/ 0 60000 65536"/>
                <a:gd name="T24" fmla="*/ 0 w 1"/>
                <a:gd name="T25" fmla="*/ 0 h 2"/>
                <a:gd name="T26" fmla="*/ 1 w 1"/>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 h="2">
                  <a:moveTo>
                    <a:pt x="1" y="0"/>
                  </a:moveTo>
                  <a:cubicBezTo>
                    <a:pt x="0" y="1"/>
                    <a:pt x="0" y="1"/>
                    <a:pt x="0" y="1"/>
                  </a:cubicBezTo>
                  <a:cubicBezTo>
                    <a:pt x="1" y="2"/>
                    <a:pt x="1" y="2"/>
                    <a:pt x="1" y="2"/>
                  </a:cubicBezTo>
                  <a:cubicBezTo>
                    <a:pt x="0" y="2"/>
                    <a:pt x="0" y="2"/>
                    <a:pt x="0" y="2"/>
                  </a:cubicBezTo>
                  <a:cubicBezTo>
                    <a:pt x="1" y="2"/>
                    <a:pt x="1" y="2"/>
                    <a:pt x="1" y="2"/>
                  </a:cubicBezTo>
                  <a:cubicBezTo>
                    <a:pt x="1" y="2"/>
                    <a:pt x="1" y="2"/>
                    <a:pt x="1" y="2"/>
                  </a:cubicBezTo>
                  <a:cubicBezTo>
                    <a:pt x="1" y="1"/>
                    <a:pt x="1" y="1"/>
                    <a:pt x="1" y="1"/>
                  </a:cubicBezTo>
                  <a:cubicBezTo>
                    <a:pt x="1" y="0"/>
                    <a:pt x="1" y="0"/>
                    <a:pt x="1" y="0"/>
                  </a:cubicBezTo>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47" name="Freeform 1338"/>
            <p:cNvSpPr>
              <a:spLocks/>
            </p:cNvSpPr>
            <p:nvPr/>
          </p:nvSpPr>
          <p:spPr bwMode="auto">
            <a:xfrm>
              <a:off x="2347234" y="3999026"/>
              <a:ext cx="0" cy="11113"/>
            </a:xfrm>
            <a:custGeom>
              <a:avLst/>
              <a:gdLst>
                <a:gd name="T0" fmla="*/ 0 h 7"/>
                <a:gd name="T1" fmla="*/ 11113 h 7"/>
                <a:gd name="T2" fmla="*/ 6350 h 7"/>
                <a:gd name="T3" fmla="*/ 6350 h 7"/>
                <a:gd name="T4" fmla="*/ 0 h 7"/>
                <a:gd name="T5" fmla="*/ 0 60000 65536"/>
                <a:gd name="T6" fmla="*/ 0 60000 65536"/>
                <a:gd name="T7" fmla="*/ 0 60000 65536"/>
                <a:gd name="T8" fmla="*/ 0 60000 65536"/>
                <a:gd name="T9" fmla="*/ 0 60000 65536"/>
                <a:gd name="T10" fmla="*/ 0 h 7"/>
                <a:gd name="T11" fmla="*/ 7 h 7"/>
              </a:gdLst>
              <a:ahLst/>
              <a:cxnLst>
                <a:cxn ang="T5">
                  <a:pos x="0" y="T0"/>
                </a:cxn>
                <a:cxn ang="T6">
                  <a:pos x="0" y="T1"/>
                </a:cxn>
                <a:cxn ang="T7">
                  <a:pos x="0" y="T2"/>
                </a:cxn>
                <a:cxn ang="T8">
                  <a:pos x="0" y="T3"/>
                </a:cxn>
                <a:cxn ang="T9">
                  <a:pos x="0" y="T4"/>
                </a:cxn>
              </a:cxnLst>
              <a:rect l="0" t="T10" r="0" b="T11"/>
              <a:pathLst>
                <a:path h="7">
                  <a:moveTo>
                    <a:pt x="0" y="0"/>
                  </a:moveTo>
                  <a:lnTo>
                    <a:pt x="0" y="7"/>
                  </a:lnTo>
                  <a:lnTo>
                    <a:pt x="0" y="4"/>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48" name="Freeform 1339"/>
            <p:cNvSpPr>
              <a:spLocks/>
            </p:cNvSpPr>
            <p:nvPr/>
          </p:nvSpPr>
          <p:spPr bwMode="auto">
            <a:xfrm>
              <a:off x="2347234" y="3999026"/>
              <a:ext cx="0" cy="11113"/>
            </a:xfrm>
            <a:custGeom>
              <a:avLst/>
              <a:gdLst>
                <a:gd name="T0" fmla="*/ 0 h 7"/>
                <a:gd name="T1" fmla="*/ 11113 h 7"/>
                <a:gd name="T2" fmla="*/ 6350 h 7"/>
                <a:gd name="T3" fmla="*/ 6350 h 7"/>
                <a:gd name="T4" fmla="*/ 0 h 7"/>
                <a:gd name="T5" fmla="*/ 0 60000 65536"/>
                <a:gd name="T6" fmla="*/ 0 60000 65536"/>
                <a:gd name="T7" fmla="*/ 0 60000 65536"/>
                <a:gd name="T8" fmla="*/ 0 60000 65536"/>
                <a:gd name="T9" fmla="*/ 0 60000 65536"/>
                <a:gd name="T10" fmla="*/ 0 h 7"/>
                <a:gd name="T11" fmla="*/ 7 h 7"/>
              </a:gdLst>
              <a:ahLst/>
              <a:cxnLst>
                <a:cxn ang="T5">
                  <a:pos x="0" y="T0"/>
                </a:cxn>
                <a:cxn ang="T6">
                  <a:pos x="0" y="T1"/>
                </a:cxn>
                <a:cxn ang="T7">
                  <a:pos x="0" y="T2"/>
                </a:cxn>
                <a:cxn ang="T8">
                  <a:pos x="0" y="T3"/>
                </a:cxn>
                <a:cxn ang="T9">
                  <a:pos x="0" y="T4"/>
                </a:cxn>
              </a:cxnLst>
              <a:rect l="0" t="T10" r="0" b="T11"/>
              <a:pathLst>
                <a:path h="7">
                  <a:moveTo>
                    <a:pt x="0" y="0"/>
                  </a:moveTo>
                  <a:lnTo>
                    <a:pt x="0" y="7"/>
                  </a:lnTo>
                  <a:lnTo>
                    <a:pt x="0" y="4"/>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49" name="Freeform 1340"/>
            <p:cNvSpPr>
              <a:spLocks/>
            </p:cNvSpPr>
            <p:nvPr/>
          </p:nvSpPr>
          <p:spPr bwMode="auto">
            <a:xfrm>
              <a:off x="2347234" y="3999026"/>
              <a:ext cx="6350" cy="6350"/>
            </a:xfrm>
            <a:custGeom>
              <a:avLst/>
              <a:gdLst>
                <a:gd name="T0" fmla="*/ 3175 w 4"/>
                <a:gd name="T1" fmla="*/ 0 h 4"/>
                <a:gd name="T2" fmla="*/ 0 w 4"/>
                <a:gd name="T3" fmla="*/ 0 h 4"/>
                <a:gd name="T4" fmla="*/ 3175 w 4"/>
                <a:gd name="T5" fmla="*/ 3175 h 4"/>
                <a:gd name="T6" fmla="*/ 3175 w 4"/>
                <a:gd name="T7" fmla="*/ 6350 h 4"/>
                <a:gd name="T8" fmla="*/ 6350 w 4"/>
                <a:gd name="T9" fmla="*/ 3175 h 4"/>
                <a:gd name="T10" fmla="*/ 6350 w 4"/>
                <a:gd name="T11" fmla="*/ 3175 h 4"/>
                <a:gd name="T12" fmla="*/ 3175 w 4"/>
                <a:gd name="T13" fmla="*/ 0 h 4"/>
                <a:gd name="T14" fmla="*/ 0 60000 65536"/>
                <a:gd name="T15" fmla="*/ 0 60000 65536"/>
                <a:gd name="T16" fmla="*/ 0 60000 65536"/>
                <a:gd name="T17" fmla="*/ 0 60000 65536"/>
                <a:gd name="T18" fmla="*/ 0 60000 65536"/>
                <a:gd name="T19" fmla="*/ 0 60000 65536"/>
                <a:gd name="T20" fmla="*/ 0 60000 65536"/>
                <a:gd name="T21" fmla="*/ 0 w 4"/>
                <a:gd name="T22" fmla="*/ 0 h 4"/>
                <a:gd name="T23" fmla="*/ 4 w 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4">
                  <a:moveTo>
                    <a:pt x="2" y="0"/>
                  </a:moveTo>
                  <a:lnTo>
                    <a:pt x="0" y="0"/>
                  </a:lnTo>
                  <a:lnTo>
                    <a:pt x="2" y="2"/>
                  </a:lnTo>
                  <a:lnTo>
                    <a:pt x="2" y="4"/>
                  </a:lnTo>
                  <a:lnTo>
                    <a:pt x="4" y="2"/>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50" name="Freeform 1341"/>
            <p:cNvSpPr>
              <a:spLocks/>
            </p:cNvSpPr>
            <p:nvPr/>
          </p:nvSpPr>
          <p:spPr bwMode="auto">
            <a:xfrm>
              <a:off x="2347234" y="3999026"/>
              <a:ext cx="6350" cy="6350"/>
            </a:xfrm>
            <a:custGeom>
              <a:avLst/>
              <a:gdLst>
                <a:gd name="T0" fmla="*/ 3175 w 4"/>
                <a:gd name="T1" fmla="*/ 0 h 4"/>
                <a:gd name="T2" fmla="*/ 0 w 4"/>
                <a:gd name="T3" fmla="*/ 0 h 4"/>
                <a:gd name="T4" fmla="*/ 3175 w 4"/>
                <a:gd name="T5" fmla="*/ 3175 h 4"/>
                <a:gd name="T6" fmla="*/ 3175 w 4"/>
                <a:gd name="T7" fmla="*/ 6350 h 4"/>
                <a:gd name="T8" fmla="*/ 6350 w 4"/>
                <a:gd name="T9" fmla="*/ 3175 h 4"/>
                <a:gd name="T10" fmla="*/ 6350 w 4"/>
                <a:gd name="T11" fmla="*/ 3175 h 4"/>
                <a:gd name="T12" fmla="*/ 3175 w 4"/>
                <a:gd name="T13" fmla="*/ 0 h 4"/>
                <a:gd name="T14" fmla="*/ 0 60000 65536"/>
                <a:gd name="T15" fmla="*/ 0 60000 65536"/>
                <a:gd name="T16" fmla="*/ 0 60000 65536"/>
                <a:gd name="T17" fmla="*/ 0 60000 65536"/>
                <a:gd name="T18" fmla="*/ 0 60000 65536"/>
                <a:gd name="T19" fmla="*/ 0 60000 65536"/>
                <a:gd name="T20" fmla="*/ 0 60000 65536"/>
                <a:gd name="T21" fmla="*/ 0 w 4"/>
                <a:gd name="T22" fmla="*/ 0 h 4"/>
                <a:gd name="T23" fmla="*/ 4 w 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4">
                  <a:moveTo>
                    <a:pt x="2" y="0"/>
                  </a:moveTo>
                  <a:lnTo>
                    <a:pt x="0" y="0"/>
                  </a:lnTo>
                  <a:lnTo>
                    <a:pt x="2" y="2"/>
                  </a:lnTo>
                  <a:lnTo>
                    <a:pt x="2" y="4"/>
                  </a:lnTo>
                  <a:lnTo>
                    <a:pt x="4" y="2"/>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751" name="Freeform 1342"/>
            <p:cNvSpPr>
              <a:spLocks/>
            </p:cNvSpPr>
            <p:nvPr/>
          </p:nvSpPr>
          <p:spPr bwMode="auto">
            <a:xfrm>
              <a:off x="2347234" y="4005376"/>
              <a:ext cx="3175" cy="4763"/>
            </a:xfrm>
            <a:custGeom>
              <a:avLst/>
              <a:gdLst>
                <a:gd name="T0" fmla="*/ 3175 w 2"/>
                <a:gd name="T1" fmla="*/ 0 h 3"/>
                <a:gd name="T2" fmla="*/ 3175 w 2"/>
                <a:gd name="T3" fmla="*/ 0 h 3"/>
                <a:gd name="T4" fmla="*/ 0 w 2"/>
                <a:gd name="T5" fmla="*/ 4763 h 3"/>
                <a:gd name="T6" fmla="*/ 3175 w 2"/>
                <a:gd name="T7" fmla="*/ 4763 h 3"/>
                <a:gd name="T8" fmla="*/ 3175 w 2"/>
                <a:gd name="T9" fmla="*/ 0 h 3"/>
                <a:gd name="T10" fmla="*/ 3175 w 2"/>
                <a:gd name="T11" fmla="*/ 0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2" y="0"/>
                  </a:moveTo>
                  <a:lnTo>
                    <a:pt x="2" y="0"/>
                  </a:lnTo>
                  <a:lnTo>
                    <a:pt x="0" y="3"/>
                  </a:lnTo>
                  <a:lnTo>
                    <a:pt x="2" y="3"/>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52" name="Freeform 1343"/>
            <p:cNvSpPr>
              <a:spLocks/>
            </p:cNvSpPr>
            <p:nvPr/>
          </p:nvSpPr>
          <p:spPr bwMode="auto">
            <a:xfrm>
              <a:off x="2347234" y="4005376"/>
              <a:ext cx="3175" cy="4763"/>
            </a:xfrm>
            <a:custGeom>
              <a:avLst/>
              <a:gdLst>
                <a:gd name="T0" fmla="*/ 3175 w 2"/>
                <a:gd name="T1" fmla="*/ 0 h 3"/>
                <a:gd name="T2" fmla="*/ 3175 w 2"/>
                <a:gd name="T3" fmla="*/ 0 h 3"/>
                <a:gd name="T4" fmla="*/ 0 w 2"/>
                <a:gd name="T5" fmla="*/ 4763 h 3"/>
                <a:gd name="T6" fmla="*/ 3175 w 2"/>
                <a:gd name="T7" fmla="*/ 4763 h 3"/>
                <a:gd name="T8" fmla="*/ 3175 w 2"/>
                <a:gd name="T9" fmla="*/ 0 h 3"/>
                <a:gd name="T10" fmla="*/ 3175 w 2"/>
                <a:gd name="T11" fmla="*/ 0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2" y="0"/>
                  </a:moveTo>
                  <a:lnTo>
                    <a:pt x="2" y="0"/>
                  </a:lnTo>
                  <a:lnTo>
                    <a:pt x="0" y="3"/>
                  </a:lnTo>
                  <a:lnTo>
                    <a:pt x="2" y="3"/>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753" name="Freeform 1344"/>
            <p:cNvSpPr>
              <a:spLocks/>
            </p:cNvSpPr>
            <p:nvPr/>
          </p:nvSpPr>
          <p:spPr bwMode="auto">
            <a:xfrm>
              <a:off x="2350409" y="4010138"/>
              <a:ext cx="11113" cy="11113"/>
            </a:xfrm>
            <a:custGeom>
              <a:avLst/>
              <a:gdLst>
                <a:gd name="T0" fmla="*/ 3704 w 3"/>
                <a:gd name="T1" fmla="*/ 0 h 3"/>
                <a:gd name="T2" fmla="*/ 7409 w 3"/>
                <a:gd name="T3" fmla="*/ 3704 h 3"/>
                <a:gd name="T4" fmla="*/ 3704 w 3"/>
                <a:gd name="T5" fmla="*/ 3704 h 3"/>
                <a:gd name="T6" fmla="*/ 3704 w 3"/>
                <a:gd name="T7" fmla="*/ 3704 h 3"/>
                <a:gd name="T8" fmla="*/ 3704 w 3"/>
                <a:gd name="T9" fmla="*/ 3704 h 3"/>
                <a:gd name="T10" fmla="*/ 0 w 3"/>
                <a:gd name="T11" fmla="*/ 3704 h 3"/>
                <a:gd name="T12" fmla="*/ 11113 w 3"/>
                <a:gd name="T13" fmla="*/ 11113 h 3"/>
                <a:gd name="T14" fmla="*/ 11113 w 3"/>
                <a:gd name="T15" fmla="*/ 11113 h 3"/>
                <a:gd name="T16" fmla="*/ 11113 w 3"/>
                <a:gd name="T17" fmla="*/ 7409 h 3"/>
                <a:gd name="T18" fmla="*/ 11113 w 3"/>
                <a:gd name="T19" fmla="*/ 7409 h 3"/>
                <a:gd name="T20" fmla="*/ 7409 w 3"/>
                <a:gd name="T21" fmla="*/ 3704 h 3"/>
                <a:gd name="T22" fmla="*/ 3704 w 3"/>
                <a:gd name="T23" fmla="*/ 0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
                <a:gd name="T37" fmla="*/ 0 h 3"/>
                <a:gd name="T38" fmla="*/ 3 w 3"/>
                <a:gd name="T39" fmla="*/ 3 h 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 h="3">
                  <a:moveTo>
                    <a:pt x="1" y="0"/>
                  </a:moveTo>
                  <a:cubicBezTo>
                    <a:pt x="2" y="1"/>
                    <a:pt x="2" y="1"/>
                    <a:pt x="2" y="1"/>
                  </a:cubicBezTo>
                  <a:cubicBezTo>
                    <a:pt x="1" y="1"/>
                    <a:pt x="1" y="1"/>
                    <a:pt x="1" y="1"/>
                  </a:cubicBezTo>
                  <a:cubicBezTo>
                    <a:pt x="1" y="1"/>
                    <a:pt x="1" y="1"/>
                    <a:pt x="1" y="1"/>
                  </a:cubicBezTo>
                  <a:cubicBezTo>
                    <a:pt x="1" y="1"/>
                    <a:pt x="1" y="1"/>
                    <a:pt x="1" y="1"/>
                  </a:cubicBezTo>
                  <a:cubicBezTo>
                    <a:pt x="0" y="1"/>
                    <a:pt x="0" y="1"/>
                    <a:pt x="0" y="1"/>
                  </a:cubicBezTo>
                  <a:cubicBezTo>
                    <a:pt x="1" y="2"/>
                    <a:pt x="2" y="3"/>
                    <a:pt x="3" y="3"/>
                  </a:cubicBezTo>
                  <a:cubicBezTo>
                    <a:pt x="3" y="3"/>
                    <a:pt x="3" y="3"/>
                    <a:pt x="3" y="3"/>
                  </a:cubicBezTo>
                  <a:cubicBezTo>
                    <a:pt x="3" y="2"/>
                    <a:pt x="3" y="2"/>
                    <a:pt x="3" y="2"/>
                  </a:cubicBezTo>
                  <a:cubicBezTo>
                    <a:pt x="3" y="2"/>
                    <a:pt x="3" y="2"/>
                    <a:pt x="3" y="2"/>
                  </a:cubicBezTo>
                  <a:cubicBezTo>
                    <a:pt x="2" y="1"/>
                    <a:pt x="2" y="1"/>
                    <a:pt x="2" y="1"/>
                  </a:cubicBezTo>
                  <a:cubicBezTo>
                    <a:pt x="1" y="0"/>
                    <a:pt x="1" y="0"/>
                    <a:pt x="1" y="0"/>
                  </a:cubicBezTo>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54" name="Freeform 1345"/>
            <p:cNvSpPr>
              <a:spLocks/>
            </p:cNvSpPr>
            <p:nvPr/>
          </p:nvSpPr>
          <p:spPr bwMode="auto">
            <a:xfrm>
              <a:off x="2353584" y="4002201"/>
              <a:ext cx="4763" cy="3175"/>
            </a:xfrm>
            <a:custGeom>
              <a:avLst/>
              <a:gdLst>
                <a:gd name="T0" fmla="*/ 4763 w 3"/>
                <a:gd name="T1" fmla="*/ 0 h 2"/>
                <a:gd name="T2" fmla="*/ 0 w 3"/>
                <a:gd name="T3" fmla="*/ 0 h 2"/>
                <a:gd name="T4" fmla="*/ 0 w 3"/>
                <a:gd name="T5" fmla="*/ 3175 h 2"/>
                <a:gd name="T6" fmla="*/ 4763 w 3"/>
                <a:gd name="T7" fmla="*/ 3175 h 2"/>
                <a:gd name="T8" fmla="*/ 4763 w 3"/>
                <a:gd name="T9" fmla="*/ 3175 h 2"/>
                <a:gd name="T10" fmla="*/ 4763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0"/>
                  </a:moveTo>
                  <a:lnTo>
                    <a:pt x="0" y="0"/>
                  </a:lnTo>
                  <a:lnTo>
                    <a:pt x="0" y="2"/>
                  </a:lnTo>
                  <a:lnTo>
                    <a:pt x="3" y="2"/>
                  </a:lnTo>
                  <a:lnTo>
                    <a:pt x="3"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55" name="Freeform 1346"/>
            <p:cNvSpPr>
              <a:spLocks/>
            </p:cNvSpPr>
            <p:nvPr/>
          </p:nvSpPr>
          <p:spPr bwMode="auto">
            <a:xfrm>
              <a:off x="2353584" y="4002201"/>
              <a:ext cx="4763" cy="3175"/>
            </a:xfrm>
            <a:custGeom>
              <a:avLst/>
              <a:gdLst>
                <a:gd name="T0" fmla="*/ 4763 w 3"/>
                <a:gd name="T1" fmla="*/ 0 h 2"/>
                <a:gd name="T2" fmla="*/ 0 w 3"/>
                <a:gd name="T3" fmla="*/ 0 h 2"/>
                <a:gd name="T4" fmla="*/ 0 w 3"/>
                <a:gd name="T5" fmla="*/ 3175 h 2"/>
                <a:gd name="T6" fmla="*/ 4763 w 3"/>
                <a:gd name="T7" fmla="*/ 3175 h 2"/>
                <a:gd name="T8" fmla="*/ 4763 w 3"/>
                <a:gd name="T9" fmla="*/ 3175 h 2"/>
                <a:gd name="T10" fmla="*/ 4763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3" y="0"/>
                  </a:moveTo>
                  <a:lnTo>
                    <a:pt x="0" y="0"/>
                  </a:lnTo>
                  <a:lnTo>
                    <a:pt x="0" y="2"/>
                  </a:lnTo>
                  <a:lnTo>
                    <a:pt x="3" y="2"/>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756" name="Freeform 1347"/>
            <p:cNvSpPr>
              <a:spLocks/>
            </p:cNvSpPr>
            <p:nvPr/>
          </p:nvSpPr>
          <p:spPr bwMode="auto">
            <a:xfrm>
              <a:off x="2504397" y="4100626"/>
              <a:ext cx="14288" cy="11113"/>
            </a:xfrm>
            <a:custGeom>
              <a:avLst/>
              <a:gdLst>
                <a:gd name="T0" fmla="*/ 10716 w 4"/>
                <a:gd name="T1" fmla="*/ 0 h 3"/>
                <a:gd name="T2" fmla="*/ 10716 w 4"/>
                <a:gd name="T3" fmla="*/ 0 h 3"/>
                <a:gd name="T4" fmla="*/ 10716 w 4"/>
                <a:gd name="T5" fmla="*/ 3704 h 3"/>
                <a:gd name="T6" fmla="*/ 3572 w 4"/>
                <a:gd name="T7" fmla="*/ 7409 h 3"/>
                <a:gd name="T8" fmla="*/ 0 w 4"/>
                <a:gd name="T9" fmla="*/ 7409 h 3"/>
                <a:gd name="T10" fmla="*/ 3572 w 4"/>
                <a:gd name="T11" fmla="*/ 11113 h 3"/>
                <a:gd name="T12" fmla="*/ 10716 w 4"/>
                <a:gd name="T13" fmla="*/ 7409 h 3"/>
                <a:gd name="T14" fmla="*/ 14288 w 4"/>
                <a:gd name="T15" fmla="*/ 7409 h 3"/>
                <a:gd name="T16" fmla="*/ 14288 w 4"/>
                <a:gd name="T17" fmla="*/ 3704 h 3"/>
                <a:gd name="T18" fmla="*/ 14288 w 4"/>
                <a:gd name="T19" fmla="*/ 0 h 3"/>
                <a:gd name="T20" fmla="*/ 10716 w 4"/>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
                <a:gd name="T34" fmla="*/ 0 h 3"/>
                <a:gd name="T35" fmla="*/ 4 w 4"/>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 h="3">
                  <a:moveTo>
                    <a:pt x="3" y="0"/>
                  </a:moveTo>
                  <a:cubicBezTo>
                    <a:pt x="3" y="0"/>
                    <a:pt x="3" y="0"/>
                    <a:pt x="3" y="0"/>
                  </a:cubicBezTo>
                  <a:cubicBezTo>
                    <a:pt x="3" y="1"/>
                    <a:pt x="3" y="1"/>
                    <a:pt x="3" y="1"/>
                  </a:cubicBezTo>
                  <a:cubicBezTo>
                    <a:pt x="1" y="2"/>
                    <a:pt x="1" y="2"/>
                    <a:pt x="1" y="2"/>
                  </a:cubicBezTo>
                  <a:cubicBezTo>
                    <a:pt x="0" y="2"/>
                    <a:pt x="0" y="2"/>
                    <a:pt x="0" y="2"/>
                  </a:cubicBezTo>
                  <a:cubicBezTo>
                    <a:pt x="0" y="3"/>
                    <a:pt x="1" y="3"/>
                    <a:pt x="1" y="3"/>
                  </a:cubicBezTo>
                  <a:cubicBezTo>
                    <a:pt x="3" y="2"/>
                    <a:pt x="3" y="2"/>
                    <a:pt x="3" y="2"/>
                  </a:cubicBezTo>
                  <a:cubicBezTo>
                    <a:pt x="4" y="2"/>
                    <a:pt x="4" y="2"/>
                    <a:pt x="4" y="2"/>
                  </a:cubicBezTo>
                  <a:cubicBezTo>
                    <a:pt x="4" y="1"/>
                    <a:pt x="4" y="1"/>
                    <a:pt x="4" y="1"/>
                  </a:cubicBezTo>
                  <a:cubicBezTo>
                    <a:pt x="4" y="0"/>
                    <a:pt x="4" y="0"/>
                    <a:pt x="4" y="0"/>
                  </a:cubicBezTo>
                  <a:cubicBezTo>
                    <a:pt x="3" y="0"/>
                    <a:pt x="3" y="0"/>
                    <a:pt x="3" y="0"/>
                  </a:cubicBezTo>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57" name="Freeform 1348"/>
            <p:cNvSpPr>
              <a:spLocks/>
            </p:cNvSpPr>
            <p:nvPr/>
          </p:nvSpPr>
          <p:spPr bwMode="auto">
            <a:xfrm>
              <a:off x="2504397" y="4089513"/>
              <a:ext cx="19050" cy="14288"/>
            </a:xfrm>
            <a:custGeom>
              <a:avLst/>
              <a:gdLst>
                <a:gd name="T0" fmla="*/ 3175 w 12"/>
                <a:gd name="T1" fmla="*/ 0 h 9"/>
                <a:gd name="T2" fmla="*/ 0 w 12"/>
                <a:gd name="T3" fmla="*/ 0 h 9"/>
                <a:gd name="T4" fmla="*/ 0 w 12"/>
                <a:gd name="T5" fmla="*/ 0 h 9"/>
                <a:gd name="T6" fmla="*/ 3175 w 12"/>
                <a:gd name="T7" fmla="*/ 3175 h 9"/>
                <a:gd name="T8" fmla="*/ 11112 w 12"/>
                <a:gd name="T9" fmla="*/ 3175 h 9"/>
                <a:gd name="T10" fmla="*/ 11112 w 12"/>
                <a:gd name="T11" fmla="*/ 6350 h 9"/>
                <a:gd name="T12" fmla="*/ 14288 w 12"/>
                <a:gd name="T13" fmla="*/ 6350 h 9"/>
                <a:gd name="T14" fmla="*/ 14288 w 12"/>
                <a:gd name="T15" fmla="*/ 14288 h 9"/>
                <a:gd name="T16" fmla="*/ 19050 w 12"/>
                <a:gd name="T17" fmla="*/ 14288 h 9"/>
                <a:gd name="T18" fmla="*/ 19050 w 12"/>
                <a:gd name="T19" fmla="*/ 11113 h 9"/>
                <a:gd name="T20" fmla="*/ 14288 w 12"/>
                <a:gd name="T21" fmla="*/ 6350 h 9"/>
                <a:gd name="T22" fmla="*/ 11112 w 12"/>
                <a:gd name="T23" fmla="*/ 3175 h 9"/>
                <a:gd name="T24" fmla="*/ 7938 w 12"/>
                <a:gd name="T25" fmla="*/ 0 h 9"/>
                <a:gd name="T26" fmla="*/ 3175 w 12"/>
                <a:gd name="T27" fmla="*/ 0 h 9"/>
                <a:gd name="T28" fmla="*/ 3175 w 12"/>
                <a:gd name="T29" fmla="*/ 0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
                <a:gd name="T46" fmla="*/ 0 h 9"/>
                <a:gd name="T47" fmla="*/ 12 w 12"/>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 h="9">
                  <a:moveTo>
                    <a:pt x="2" y="0"/>
                  </a:moveTo>
                  <a:lnTo>
                    <a:pt x="0" y="0"/>
                  </a:lnTo>
                  <a:lnTo>
                    <a:pt x="2" y="2"/>
                  </a:lnTo>
                  <a:lnTo>
                    <a:pt x="7" y="2"/>
                  </a:lnTo>
                  <a:lnTo>
                    <a:pt x="7" y="4"/>
                  </a:lnTo>
                  <a:lnTo>
                    <a:pt x="9" y="4"/>
                  </a:lnTo>
                  <a:lnTo>
                    <a:pt x="9" y="9"/>
                  </a:lnTo>
                  <a:lnTo>
                    <a:pt x="12" y="9"/>
                  </a:lnTo>
                  <a:lnTo>
                    <a:pt x="12" y="7"/>
                  </a:lnTo>
                  <a:lnTo>
                    <a:pt x="9" y="4"/>
                  </a:lnTo>
                  <a:lnTo>
                    <a:pt x="7" y="2"/>
                  </a:lnTo>
                  <a:lnTo>
                    <a:pt x="5" y="0"/>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58" name="Freeform 1349"/>
            <p:cNvSpPr>
              <a:spLocks/>
            </p:cNvSpPr>
            <p:nvPr/>
          </p:nvSpPr>
          <p:spPr bwMode="auto">
            <a:xfrm>
              <a:off x="2504397" y="4089513"/>
              <a:ext cx="19050" cy="14288"/>
            </a:xfrm>
            <a:custGeom>
              <a:avLst/>
              <a:gdLst>
                <a:gd name="T0" fmla="*/ 3175 w 12"/>
                <a:gd name="T1" fmla="*/ 0 h 9"/>
                <a:gd name="T2" fmla="*/ 0 w 12"/>
                <a:gd name="T3" fmla="*/ 0 h 9"/>
                <a:gd name="T4" fmla="*/ 0 w 12"/>
                <a:gd name="T5" fmla="*/ 0 h 9"/>
                <a:gd name="T6" fmla="*/ 3175 w 12"/>
                <a:gd name="T7" fmla="*/ 3175 h 9"/>
                <a:gd name="T8" fmla="*/ 11112 w 12"/>
                <a:gd name="T9" fmla="*/ 3175 h 9"/>
                <a:gd name="T10" fmla="*/ 11112 w 12"/>
                <a:gd name="T11" fmla="*/ 6350 h 9"/>
                <a:gd name="T12" fmla="*/ 14288 w 12"/>
                <a:gd name="T13" fmla="*/ 6350 h 9"/>
                <a:gd name="T14" fmla="*/ 14288 w 12"/>
                <a:gd name="T15" fmla="*/ 14288 h 9"/>
                <a:gd name="T16" fmla="*/ 19050 w 12"/>
                <a:gd name="T17" fmla="*/ 14288 h 9"/>
                <a:gd name="T18" fmla="*/ 19050 w 12"/>
                <a:gd name="T19" fmla="*/ 11113 h 9"/>
                <a:gd name="T20" fmla="*/ 14288 w 12"/>
                <a:gd name="T21" fmla="*/ 6350 h 9"/>
                <a:gd name="T22" fmla="*/ 11112 w 12"/>
                <a:gd name="T23" fmla="*/ 3175 h 9"/>
                <a:gd name="T24" fmla="*/ 7938 w 12"/>
                <a:gd name="T25" fmla="*/ 0 h 9"/>
                <a:gd name="T26" fmla="*/ 3175 w 12"/>
                <a:gd name="T27" fmla="*/ 0 h 9"/>
                <a:gd name="T28" fmla="*/ 3175 w 12"/>
                <a:gd name="T29" fmla="*/ 0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
                <a:gd name="T46" fmla="*/ 0 h 9"/>
                <a:gd name="T47" fmla="*/ 12 w 12"/>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 h="9">
                  <a:moveTo>
                    <a:pt x="2" y="0"/>
                  </a:moveTo>
                  <a:lnTo>
                    <a:pt x="0" y="0"/>
                  </a:lnTo>
                  <a:lnTo>
                    <a:pt x="2" y="2"/>
                  </a:lnTo>
                  <a:lnTo>
                    <a:pt x="7" y="2"/>
                  </a:lnTo>
                  <a:lnTo>
                    <a:pt x="7" y="4"/>
                  </a:lnTo>
                  <a:lnTo>
                    <a:pt x="9" y="4"/>
                  </a:lnTo>
                  <a:lnTo>
                    <a:pt x="9" y="9"/>
                  </a:lnTo>
                  <a:lnTo>
                    <a:pt x="12" y="9"/>
                  </a:lnTo>
                  <a:lnTo>
                    <a:pt x="12" y="7"/>
                  </a:lnTo>
                  <a:lnTo>
                    <a:pt x="9" y="4"/>
                  </a:lnTo>
                  <a:lnTo>
                    <a:pt x="7" y="2"/>
                  </a:lnTo>
                  <a:lnTo>
                    <a:pt x="5"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759" name="Freeform 1350"/>
            <p:cNvSpPr>
              <a:spLocks/>
            </p:cNvSpPr>
            <p:nvPr/>
          </p:nvSpPr>
          <p:spPr bwMode="auto">
            <a:xfrm>
              <a:off x="2534559" y="4106976"/>
              <a:ext cx="3175" cy="11113"/>
            </a:xfrm>
            <a:custGeom>
              <a:avLst/>
              <a:gdLst>
                <a:gd name="T0" fmla="*/ 0 w 2"/>
                <a:gd name="T1" fmla="*/ 0 h 7"/>
                <a:gd name="T2" fmla="*/ 0 w 2"/>
                <a:gd name="T3" fmla="*/ 4763 h 7"/>
                <a:gd name="T4" fmla="*/ 0 w 2"/>
                <a:gd name="T5" fmla="*/ 7938 h 7"/>
                <a:gd name="T6" fmla="*/ 3175 w 2"/>
                <a:gd name="T7" fmla="*/ 11113 h 7"/>
                <a:gd name="T8" fmla="*/ 3175 w 2"/>
                <a:gd name="T9" fmla="*/ 7938 h 7"/>
                <a:gd name="T10" fmla="*/ 3175 w 2"/>
                <a:gd name="T11" fmla="*/ 7938 h 7"/>
                <a:gd name="T12" fmla="*/ 0 w 2"/>
                <a:gd name="T13" fmla="*/ 0 h 7"/>
                <a:gd name="T14" fmla="*/ 0 60000 65536"/>
                <a:gd name="T15" fmla="*/ 0 60000 65536"/>
                <a:gd name="T16" fmla="*/ 0 60000 65536"/>
                <a:gd name="T17" fmla="*/ 0 60000 65536"/>
                <a:gd name="T18" fmla="*/ 0 60000 65536"/>
                <a:gd name="T19" fmla="*/ 0 60000 65536"/>
                <a:gd name="T20" fmla="*/ 0 60000 65536"/>
                <a:gd name="T21" fmla="*/ 0 w 2"/>
                <a:gd name="T22" fmla="*/ 0 h 7"/>
                <a:gd name="T23" fmla="*/ 2 w 2"/>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7">
                  <a:moveTo>
                    <a:pt x="0" y="0"/>
                  </a:moveTo>
                  <a:lnTo>
                    <a:pt x="0" y="3"/>
                  </a:lnTo>
                  <a:lnTo>
                    <a:pt x="0" y="5"/>
                  </a:lnTo>
                  <a:lnTo>
                    <a:pt x="2" y="7"/>
                  </a:lnTo>
                  <a:lnTo>
                    <a:pt x="2" y="5"/>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60" name="Freeform 1351"/>
            <p:cNvSpPr>
              <a:spLocks/>
            </p:cNvSpPr>
            <p:nvPr/>
          </p:nvSpPr>
          <p:spPr bwMode="auto">
            <a:xfrm>
              <a:off x="2534559" y="4106976"/>
              <a:ext cx="3175" cy="11113"/>
            </a:xfrm>
            <a:custGeom>
              <a:avLst/>
              <a:gdLst>
                <a:gd name="T0" fmla="*/ 0 w 2"/>
                <a:gd name="T1" fmla="*/ 0 h 7"/>
                <a:gd name="T2" fmla="*/ 0 w 2"/>
                <a:gd name="T3" fmla="*/ 4763 h 7"/>
                <a:gd name="T4" fmla="*/ 0 w 2"/>
                <a:gd name="T5" fmla="*/ 7938 h 7"/>
                <a:gd name="T6" fmla="*/ 3175 w 2"/>
                <a:gd name="T7" fmla="*/ 11113 h 7"/>
                <a:gd name="T8" fmla="*/ 3175 w 2"/>
                <a:gd name="T9" fmla="*/ 7938 h 7"/>
                <a:gd name="T10" fmla="*/ 3175 w 2"/>
                <a:gd name="T11" fmla="*/ 7938 h 7"/>
                <a:gd name="T12" fmla="*/ 0 w 2"/>
                <a:gd name="T13" fmla="*/ 0 h 7"/>
                <a:gd name="T14" fmla="*/ 0 60000 65536"/>
                <a:gd name="T15" fmla="*/ 0 60000 65536"/>
                <a:gd name="T16" fmla="*/ 0 60000 65536"/>
                <a:gd name="T17" fmla="*/ 0 60000 65536"/>
                <a:gd name="T18" fmla="*/ 0 60000 65536"/>
                <a:gd name="T19" fmla="*/ 0 60000 65536"/>
                <a:gd name="T20" fmla="*/ 0 60000 65536"/>
                <a:gd name="T21" fmla="*/ 0 w 2"/>
                <a:gd name="T22" fmla="*/ 0 h 7"/>
                <a:gd name="T23" fmla="*/ 2 w 2"/>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7">
                  <a:moveTo>
                    <a:pt x="0" y="0"/>
                  </a:moveTo>
                  <a:lnTo>
                    <a:pt x="0" y="3"/>
                  </a:lnTo>
                  <a:lnTo>
                    <a:pt x="0" y="5"/>
                  </a:lnTo>
                  <a:lnTo>
                    <a:pt x="2" y="7"/>
                  </a:lnTo>
                  <a:lnTo>
                    <a:pt x="2" y="5"/>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61" name="Freeform 1352"/>
            <p:cNvSpPr>
              <a:spLocks/>
            </p:cNvSpPr>
            <p:nvPr/>
          </p:nvSpPr>
          <p:spPr bwMode="auto">
            <a:xfrm>
              <a:off x="2542497" y="4114913"/>
              <a:ext cx="6350" cy="7938"/>
            </a:xfrm>
            <a:custGeom>
              <a:avLst/>
              <a:gdLst>
                <a:gd name="T0" fmla="*/ 3175 w 4"/>
                <a:gd name="T1" fmla="*/ 0 h 5"/>
                <a:gd name="T2" fmla="*/ 0 w 4"/>
                <a:gd name="T3" fmla="*/ 3175 h 5"/>
                <a:gd name="T4" fmla="*/ 6350 w 4"/>
                <a:gd name="T5" fmla="*/ 7938 h 5"/>
                <a:gd name="T6" fmla="*/ 6350 w 4"/>
                <a:gd name="T7" fmla="*/ 3175 h 5"/>
                <a:gd name="T8" fmla="*/ 3175 w 4"/>
                <a:gd name="T9" fmla="*/ 0 h 5"/>
                <a:gd name="T10" fmla="*/ 3175 w 4"/>
                <a:gd name="T11" fmla="*/ 0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2" y="0"/>
                  </a:moveTo>
                  <a:lnTo>
                    <a:pt x="0" y="2"/>
                  </a:lnTo>
                  <a:lnTo>
                    <a:pt x="4" y="5"/>
                  </a:lnTo>
                  <a:lnTo>
                    <a:pt x="4" y="2"/>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62" name="Freeform 1353"/>
            <p:cNvSpPr>
              <a:spLocks/>
            </p:cNvSpPr>
            <p:nvPr/>
          </p:nvSpPr>
          <p:spPr bwMode="auto">
            <a:xfrm>
              <a:off x="2542497" y="4114913"/>
              <a:ext cx="6350" cy="7938"/>
            </a:xfrm>
            <a:custGeom>
              <a:avLst/>
              <a:gdLst>
                <a:gd name="T0" fmla="*/ 3175 w 4"/>
                <a:gd name="T1" fmla="*/ 0 h 5"/>
                <a:gd name="T2" fmla="*/ 0 w 4"/>
                <a:gd name="T3" fmla="*/ 3175 h 5"/>
                <a:gd name="T4" fmla="*/ 6350 w 4"/>
                <a:gd name="T5" fmla="*/ 7938 h 5"/>
                <a:gd name="T6" fmla="*/ 6350 w 4"/>
                <a:gd name="T7" fmla="*/ 3175 h 5"/>
                <a:gd name="T8" fmla="*/ 3175 w 4"/>
                <a:gd name="T9" fmla="*/ 0 h 5"/>
                <a:gd name="T10" fmla="*/ 3175 w 4"/>
                <a:gd name="T11" fmla="*/ 0 h 5"/>
                <a:gd name="T12" fmla="*/ 0 60000 65536"/>
                <a:gd name="T13" fmla="*/ 0 60000 65536"/>
                <a:gd name="T14" fmla="*/ 0 60000 65536"/>
                <a:gd name="T15" fmla="*/ 0 60000 65536"/>
                <a:gd name="T16" fmla="*/ 0 60000 65536"/>
                <a:gd name="T17" fmla="*/ 0 60000 65536"/>
                <a:gd name="T18" fmla="*/ 0 w 4"/>
                <a:gd name="T19" fmla="*/ 0 h 5"/>
                <a:gd name="T20" fmla="*/ 4 w 4"/>
                <a:gd name="T21" fmla="*/ 5 h 5"/>
              </a:gdLst>
              <a:ahLst/>
              <a:cxnLst>
                <a:cxn ang="T12">
                  <a:pos x="T0" y="T1"/>
                </a:cxn>
                <a:cxn ang="T13">
                  <a:pos x="T2" y="T3"/>
                </a:cxn>
                <a:cxn ang="T14">
                  <a:pos x="T4" y="T5"/>
                </a:cxn>
                <a:cxn ang="T15">
                  <a:pos x="T6" y="T7"/>
                </a:cxn>
                <a:cxn ang="T16">
                  <a:pos x="T8" y="T9"/>
                </a:cxn>
                <a:cxn ang="T17">
                  <a:pos x="T10" y="T11"/>
                </a:cxn>
              </a:cxnLst>
              <a:rect l="T18" t="T19" r="T20" b="T21"/>
              <a:pathLst>
                <a:path w="4" h="5">
                  <a:moveTo>
                    <a:pt x="2" y="0"/>
                  </a:moveTo>
                  <a:lnTo>
                    <a:pt x="0" y="2"/>
                  </a:lnTo>
                  <a:lnTo>
                    <a:pt x="4" y="5"/>
                  </a:lnTo>
                  <a:lnTo>
                    <a:pt x="4" y="2"/>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763" name="Freeform 1354"/>
            <p:cNvSpPr>
              <a:spLocks/>
            </p:cNvSpPr>
            <p:nvPr/>
          </p:nvSpPr>
          <p:spPr bwMode="auto">
            <a:xfrm>
              <a:off x="2556784" y="4122851"/>
              <a:ext cx="7938" cy="7938"/>
            </a:xfrm>
            <a:custGeom>
              <a:avLst/>
              <a:gdLst>
                <a:gd name="T0" fmla="*/ 0 w 5"/>
                <a:gd name="T1" fmla="*/ 0 h 5"/>
                <a:gd name="T2" fmla="*/ 0 w 5"/>
                <a:gd name="T3" fmla="*/ 0 h 5"/>
                <a:gd name="T4" fmla="*/ 0 w 5"/>
                <a:gd name="T5" fmla="*/ 3175 h 5"/>
                <a:gd name="T6" fmla="*/ 7938 w 5"/>
                <a:gd name="T7" fmla="*/ 7938 h 5"/>
                <a:gd name="T8" fmla="*/ 7938 w 5"/>
                <a:gd name="T9" fmla="*/ 7938 h 5"/>
                <a:gd name="T10" fmla="*/ 3175 w 5"/>
                <a:gd name="T11" fmla="*/ 3175 h 5"/>
                <a:gd name="T12" fmla="*/ 0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0"/>
                  </a:moveTo>
                  <a:lnTo>
                    <a:pt x="0" y="0"/>
                  </a:lnTo>
                  <a:lnTo>
                    <a:pt x="0" y="2"/>
                  </a:lnTo>
                  <a:lnTo>
                    <a:pt x="5" y="5"/>
                  </a:lnTo>
                  <a:lnTo>
                    <a:pt x="2" y="2"/>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64" name="Freeform 1355"/>
            <p:cNvSpPr>
              <a:spLocks/>
            </p:cNvSpPr>
            <p:nvPr/>
          </p:nvSpPr>
          <p:spPr bwMode="auto">
            <a:xfrm>
              <a:off x="2556784" y="4122851"/>
              <a:ext cx="7938" cy="7938"/>
            </a:xfrm>
            <a:custGeom>
              <a:avLst/>
              <a:gdLst>
                <a:gd name="T0" fmla="*/ 0 w 5"/>
                <a:gd name="T1" fmla="*/ 0 h 5"/>
                <a:gd name="T2" fmla="*/ 0 w 5"/>
                <a:gd name="T3" fmla="*/ 0 h 5"/>
                <a:gd name="T4" fmla="*/ 0 w 5"/>
                <a:gd name="T5" fmla="*/ 3175 h 5"/>
                <a:gd name="T6" fmla="*/ 7938 w 5"/>
                <a:gd name="T7" fmla="*/ 7938 h 5"/>
                <a:gd name="T8" fmla="*/ 7938 w 5"/>
                <a:gd name="T9" fmla="*/ 7938 h 5"/>
                <a:gd name="T10" fmla="*/ 3175 w 5"/>
                <a:gd name="T11" fmla="*/ 3175 h 5"/>
                <a:gd name="T12" fmla="*/ 0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0"/>
                  </a:moveTo>
                  <a:lnTo>
                    <a:pt x="0" y="0"/>
                  </a:lnTo>
                  <a:lnTo>
                    <a:pt x="0" y="2"/>
                  </a:lnTo>
                  <a:lnTo>
                    <a:pt x="5" y="5"/>
                  </a:lnTo>
                  <a:lnTo>
                    <a:pt x="2" y="2"/>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65" name="Freeform 1356"/>
            <p:cNvSpPr>
              <a:spLocks/>
            </p:cNvSpPr>
            <p:nvPr/>
          </p:nvSpPr>
          <p:spPr bwMode="auto">
            <a:xfrm>
              <a:off x="2567897" y="4130788"/>
              <a:ext cx="7938" cy="6350"/>
            </a:xfrm>
            <a:custGeom>
              <a:avLst/>
              <a:gdLst>
                <a:gd name="T0" fmla="*/ 0 w 5"/>
                <a:gd name="T1" fmla="*/ 0 h 4"/>
                <a:gd name="T2" fmla="*/ 0 w 5"/>
                <a:gd name="T3" fmla="*/ 0 h 4"/>
                <a:gd name="T4" fmla="*/ 0 w 5"/>
                <a:gd name="T5" fmla="*/ 3175 h 4"/>
                <a:gd name="T6" fmla="*/ 4763 w 5"/>
                <a:gd name="T7" fmla="*/ 6350 h 4"/>
                <a:gd name="T8" fmla="*/ 7938 w 5"/>
                <a:gd name="T9" fmla="*/ 6350 h 4"/>
                <a:gd name="T10" fmla="*/ 7938 w 5"/>
                <a:gd name="T11" fmla="*/ 6350 h 4"/>
                <a:gd name="T12" fmla="*/ 4763 w 5"/>
                <a:gd name="T13" fmla="*/ 0 h 4"/>
                <a:gd name="T14" fmla="*/ 0 w 5"/>
                <a:gd name="T15" fmla="*/ 0 h 4"/>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4"/>
                <a:gd name="T26" fmla="*/ 5 w 5"/>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4">
                  <a:moveTo>
                    <a:pt x="0" y="0"/>
                  </a:moveTo>
                  <a:lnTo>
                    <a:pt x="0" y="0"/>
                  </a:lnTo>
                  <a:lnTo>
                    <a:pt x="0" y="2"/>
                  </a:lnTo>
                  <a:lnTo>
                    <a:pt x="3" y="4"/>
                  </a:lnTo>
                  <a:lnTo>
                    <a:pt x="5" y="4"/>
                  </a:lnTo>
                  <a:lnTo>
                    <a:pt x="3" y="0"/>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66" name="Freeform 1357"/>
            <p:cNvSpPr>
              <a:spLocks/>
            </p:cNvSpPr>
            <p:nvPr/>
          </p:nvSpPr>
          <p:spPr bwMode="auto">
            <a:xfrm>
              <a:off x="2567897" y="4130788"/>
              <a:ext cx="7938" cy="6350"/>
            </a:xfrm>
            <a:custGeom>
              <a:avLst/>
              <a:gdLst>
                <a:gd name="T0" fmla="*/ 0 w 5"/>
                <a:gd name="T1" fmla="*/ 0 h 4"/>
                <a:gd name="T2" fmla="*/ 0 w 5"/>
                <a:gd name="T3" fmla="*/ 0 h 4"/>
                <a:gd name="T4" fmla="*/ 0 w 5"/>
                <a:gd name="T5" fmla="*/ 3175 h 4"/>
                <a:gd name="T6" fmla="*/ 4763 w 5"/>
                <a:gd name="T7" fmla="*/ 6350 h 4"/>
                <a:gd name="T8" fmla="*/ 7938 w 5"/>
                <a:gd name="T9" fmla="*/ 6350 h 4"/>
                <a:gd name="T10" fmla="*/ 7938 w 5"/>
                <a:gd name="T11" fmla="*/ 6350 h 4"/>
                <a:gd name="T12" fmla="*/ 4763 w 5"/>
                <a:gd name="T13" fmla="*/ 0 h 4"/>
                <a:gd name="T14" fmla="*/ 0 w 5"/>
                <a:gd name="T15" fmla="*/ 0 h 4"/>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4"/>
                <a:gd name="T26" fmla="*/ 5 w 5"/>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4">
                  <a:moveTo>
                    <a:pt x="0" y="0"/>
                  </a:moveTo>
                  <a:lnTo>
                    <a:pt x="0" y="0"/>
                  </a:lnTo>
                  <a:lnTo>
                    <a:pt x="0" y="2"/>
                  </a:lnTo>
                  <a:lnTo>
                    <a:pt x="3" y="4"/>
                  </a:lnTo>
                  <a:lnTo>
                    <a:pt x="5" y="4"/>
                  </a:lnTo>
                  <a:lnTo>
                    <a:pt x="3"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67" name="Freeform 1358"/>
            <p:cNvSpPr>
              <a:spLocks/>
            </p:cNvSpPr>
            <p:nvPr/>
          </p:nvSpPr>
          <p:spPr bwMode="auto">
            <a:xfrm>
              <a:off x="2564722" y="4133963"/>
              <a:ext cx="3175" cy="3175"/>
            </a:xfrm>
            <a:custGeom>
              <a:avLst/>
              <a:gdLst>
                <a:gd name="T0" fmla="*/ 3175 w 1"/>
                <a:gd name="T1" fmla="*/ 0 h 1"/>
                <a:gd name="T2" fmla="*/ 0 w 1"/>
                <a:gd name="T3" fmla="*/ 0 h 1"/>
                <a:gd name="T4" fmla="*/ 0 w 1"/>
                <a:gd name="T5" fmla="*/ 0 h 1"/>
                <a:gd name="T6" fmla="*/ 0 w 1"/>
                <a:gd name="T7" fmla="*/ 3175 h 1"/>
                <a:gd name="T8" fmla="*/ 3175 w 1"/>
                <a:gd name="T9" fmla="*/ 3175 h 1"/>
                <a:gd name="T10" fmla="*/ 3175 w 1"/>
                <a:gd name="T11" fmla="*/ 3175 h 1"/>
                <a:gd name="T12" fmla="*/ 3175 w 1"/>
                <a:gd name="T13" fmla="*/ 0 h 1"/>
                <a:gd name="T14" fmla="*/ 0 60000 65536"/>
                <a:gd name="T15" fmla="*/ 0 60000 65536"/>
                <a:gd name="T16" fmla="*/ 0 60000 65536"/>
                <a:gd name="T17" fmla="*/ 0 60000 65536"/>
                <a:gd name="T18" fmla="*/ 0 60000 65536"/>
                <a:gd name="T19" fmla="*/ 0 60000 65536"/>
                <a:gd name="T20" fmla="*/ 0 60000 65536"/>
                <a:gd name="T21" fmla="*/ 0 w 1"/>
                <a:gd name="T22" fmla="*/ 0 h 1"/>
                <a:gd name="T23" fmla="*/ 1 w 1"/>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1">
                  <a:moveTo>
                    <a:pt x="1" y="0"/>
                  </a:moveTo>
                  <a:cubicBezTo>
                    <a:pt x="0" y="0"/>
                    <a:pt x="0" y="0"/>
                    <a:pt x="0" y="0"/>
                  </a:cubicBezTo>
                  <a:cubicBezTo>
                    <a:pt x="0" y="0"/>
                    <a:pt x="0" y="0"/>
                    <a:pt x="0" y="0"/>
                  </a:cubicBezTo>
                  <a:cubicBezTo>
                    <a:pt x="0" y="1"/>
                    <a:pt x="0" y="1"/>
                    <a:pt x="0" y="1"/>
                  </a:cubicBezTo>
                  <a:cubicBezTo>
                    <a:pt x="0" y="1"/>
                    <a:pt x="1" y="1"/>
                    <a:pt x="1" y="1"/>
                  </a:cubicBezTo>
                  <a:cubicBezTo>
                    <a:pt x="1" y="1"/>
                    <a:pt x="1" y="1"/>
                    <a:pt x="1" y="1"/>
                  </a:cubicBezTo>
                  <a:cubicBezTo>
                    <a:pt x="1" y="0"/>
                    <a:pt x="1" y="0"/>
                    <a:pt x="1" y="0"/>
                  </a:cubicBezTo>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68" name="Freeform 1359"/>
            <p:cNvSpPr>
              <a:spLocks/>
            </p:cNvSpPr>
            <p:nvPr/>
          </p:nvSpPr>
          <p:spPr bwMode="auto">
            <a:xfrm>
              <a:off x="1929722" y="3889488"/>
              <a:ext cx="3175" cy="3175"/>
            </a:xfrm>
            <a:custGeom>
              <a:avLst/>
              <a:gdLst>
                <a:gd name="T0" fmla="*/ 3175 w 2"/>
                <a:gd name="T1" fmla="*/ 0 h 2"/>
                <a:gd name="T2" fmla="*/ 0 w 2"/>
                <a:gd name="T3" fmla="*/ 0 h 2"/>
                <a:gd name="T4" fmla="*/ 0 w 2"/>
                <a:gd name="T5" fmla="*/ 3175 h 2"/>
                <a:gd name="T6" fmla="*/ 3175 w 2"/>
                <a:gd name="T7" fmla="*/ 0 h 2"/>
                <a:gd name="T8" fmla="*/ 3175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0"/>
                  </a:moveTo>
                  <a:lnTo>
                    <a:pt x="0" y="0"/>
                  </a:lnTo>
                  <a:lnTo>
                    <a:pt x="0" y="2"/>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69" name="Freeform 1360"/>
            <p:cNvSpPr>
              <a:spLocks/>
            </p:cNvSpPr>
            <p:nvPr/>
          </p:nvSpPr>
          <p:spPr bwMode="auto">
            <a:xfrm>
              <a:off x="1929722" y="3889488"/>
              <a:ext cx="3175" cy="3175"/>
            </a:xfrm>
            <a:custGeom>
              <a:avLst/>
              <a:gdLst>
                <a:gd name="T0" fmla="*/ 3175 w 2"/>
                <a:gd name="T1" fmla="*/ 0 h 2"/>
                <a:gd name="T2" fmla="*/ 0 w 2"/>
                <a:gd name="T3" fmla="*/ 0 h 2"/>
                <a:gd name="T4" fmla="*/ 0 w 2"/>
                <a:gd name="T5" fmla="*/ 3175 h 2"/>
                <a:gd name="T6" fmla="*/ 3175 w 2"/>
                <a:gd name="T7" fmla="*/ 0 h 2"/>
                <a:gd name="T8" fmla="*/ 3175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0"/>
                  </a:moveTo>
                  <a:lnTo>
                    <a:pt x="0" y="0"/>
                  </a:lnTo>
                  <a:lnTo>
                    <a:pt x="0" y="2"/>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770" name="Freeform 1361"/>
            <p:cNvSpPr>
              <a:spLocks/>
            </p:cNvSpPr>
            <p:nvPr/>
          </p:nvSpPr>
          <p:spPr bwMode="auto">
            <a:xfrm>
              <a:off x="1894797" y="3889488"/>
              <a:ext cx="4763" cy="3175"/>
            </a:xfrm>
            <a:custGeom>
              <a:avLst/>
              <a:gdLst>
                <a:gd name="T0" fmla="*/ 4763 w 3"/>
                <a:gd name="T1" fmla="*/ 0 h 2"/>
                <a:gd name="T2" fmla="*/ 0 w 3"/>
                <a:gd name="T3" fmla="*/ 0 h 2"/>
                <a:gd name="T4" fmla="*/ 4763 w 3"/>
                <a:gd name="T5" fmla="*/ 3175 h 2"/>
                <a:gd name="T6" fmla="*/ 4763 w 3"/>
                <a:gd name="T7" fmla="*/ 0 h 2"/>
                <a:gd name="T8" fmla="*/ 476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3" y="0"/>
                  </a:moveTo>
                  <a:lnTo>
                    <a:pt x="0" y="0"/>
                  </a:lnTo>
                  <a:lnTo>
                    <a:pt x="3" y="2"/>
                  </a:lnTo>
                  <a:lnTo>
                    <a:pt x="3"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71" name="Freeform 1362"/>
            <p:cNvSpPr>
              <a:spLocks/>
            </p:cNvSpPr>
            <p:nvPr/>
          </p:nvSpPr>
          <p:spPr bwMode="auto">
            <a:xfrm>
              <a:off x="1894797" y="3889488"/>
              <a:ext cx="4763" cy="3175"/>
            </a:xfrm>
            <a:custGeom>
              <a:avLst/>
              <a:gdLst>
                <a:gd name="T0" fmla="*/ 4763 w 3"/>
                <a:gd name="T1" fmla="*/ 0 h 2"/>
                <a:gd name="T2" fmla="*/ 0 w 3"/>
                <a:gd name="T3" fmla="*/ 0 h 2"/>
                <a:gd name="T4" fmla="*/ 4763 w 3"/>
                <a:gd name="T5" fmla="*/ 3175 h 2"/>
                <a:gd name="T6" fmla="*/ 4763 w 3"/>
                <a:gd name="T7" fmla="*/ 0 h 2"/>
                <a:gd name="T8" fmla="*/ 476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3" y="0"/>
                  </a:moveTo>
                  <a:lnTo>
                    <a:pt x="0" y="0"/>
                  </a:lnTo>
                  <a:lnTo>
                    <a:pt x="3" y="2"/>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772" name="Freeform 1363"/>
            <p:cNvSpPr>
              <a:spLocks/>
            </p:cNvSpPr>
            <p:nvPr/>
          </p:nvSpPr>
          <p:spPr bwMode="auto">
            <a:xfrm>
              <a:off x="2823484" y="3941876"/>
              <a:ext cx="7938" cy="7938"/>
            </a:xfrm>
            <a:custGeom>
              <a:avLst/>
              <a:gdLst>
                <a:gd name="T0" fmla="*/ 4763 w 5"/>
                <a:gd name="T1" fmla="*/ 0 h 5"/>
                <a:gd name="T2" fmla="*/ 4763 w 5"/>
                <a:gd name="T3" fmla="*/ 0 h 5"/>
                <a:gd name="T4" fmla="*/ 0 w 5"/>
                <a:gd name="T5" fmla="*/ 4763 h 5"/>
                <a:gd name="T6" fmla="*/ 4763 w 5"/>
                <a:gd name="T7" fmla="*/ 7938 h 5"/>
                <a:gd name="T8" fmla="*/ 4763 w 5"/>
                <a:gd name="T9" fmla="*/ 7938 h 5"/>
                <a:gd name="T10" fmla="*/ 7938 w 5"/>
                <a:gd name="T11" fmla="*/ 4763 h 5"/>
                <a:gd name="T12" fmla="*/ 7938 w 5"/>
                <a:gd name="T13" fmla="*/ 4763 h 5"/>
                <a:gd name="T14" fmla="*/ 7938 w 5"/>
                <a:gd name="T15" fmla="*/ 4763 h 5"/>
                <a:gd name="T16" fmla="*/ 4763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3" y="0"/>
                  </a:moveTo>
                  <a:lnTo>
                    <a:pt x="3" y="0"/>
                  </a:lnTo>
                  <a:lnTo>
                    <a:pt x="0" y="3"/>
                  </a:lnTo>
                  <a:lnTo>
                    <a:pt x="3" y="5"/>
                  </a:lnTo>
                  <a:lnTo>
                    <a:pt x="5" y="3"/>
                  </a:lnTo>
                  <a:lnTo>
                    <a:pt x="3"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73" name="Freeform 1364"/>
            <p:cNvSpPr>
              <a:spLocks/>
            </p:cNvSpPr>
            <p:nvPr/>
          </p:nvSpPr>
          <p:spPr bwMode="auto">
            <a:xfrm>
              <a:off x="2823484" y="3941876"/>
              <a:ext cx="7938" cy="7938"/>
            </a:xfrm>
            <a:custGeom>
              <a:avLst/>
              <a:gdLst>
                <a:gd name="T0" fmla="*/ 4763 w 5"/>
                <a:gd name="T1" fmla="*/ 0 h 5"/>
                <a:gd name="T2" fmla="*/ 4763 w 5"/>
                <a:gd name="T3" fmla="*/ 0 h 5"/>
                <a:gd name="T4" fmla="*/ 0 w 5"/>
                <a:gd name="T5" fmla="*/ 4763 h 5"/>
                <a:gd name="T6" fmla="*/ 4763 w 5"/>
                <a:gd name="T7" fmla="*/ 7938 h 5"/>
                <a:gd name="T8" fmla="*/ 4763 w 5"/>
                <a:gd name="T9" fmla="*/ 7938 h 5"/>
                <a:gd name="T10" fmla="*/ 7938 w 5"/>
                <a:gd name="T11" fmla="*/ 4763 h 5"/>
                <a:gd name="T12" fmla="*/ 7938 w 5"/>
                <a:gd name="T13" fmla="*/ 4763 h 5"/>
                <a:gd name="T14" fmla="*/ 7938 w 5"/>
                <a:gd name="T15" fmla="*/ 4763 h 5"/>
                <a:gd name="T16" fmla="*/ 4763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3" y="0"/>
                  </a:moveTo>
                  <a:lnTo>
                    <a:pt x="3" y="0"/>
                  </a:lnTo>
                  <a:lnTo>
                    <a:pt x="0" y="3"/>
                  </a:lnTo>
                  <a:lnTo>
                    <a:pt x="3" y="5"/>
                  </a:lnTo>
                  <a:lnTo>
                    <a:pt x="5" y="3"/>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774" name="Freeform 1365"/>
            <p:cNvSpPr>
              <a:spLocks/>
            </p:cNvSpPr>
            <p:nvPr/>
          </p:nvSpPr>
          <p:spPr bwMode="auto">
            <a:xfrm>
              <a:off x="2823484" y="3938701"/>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0" b="0"/>
              <a:pathLst>
                <a:path>
                  <a:moveTo>
                    <a:pt x="0" y="0"/>
                  </a:move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75" name="Freeform 1366"/>
            <p:cNvSpPr>
              <a:spLocks/>
            </p:cNvSpPr>
            <p:nvPr/>
          </p:nvSpPr>
          <p:spPr bwMode="auto">
            <a:xfrm>
              <a:off x="2823484" y="3938701"/>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0" b="0"/>
              <a:pathLst>
                <a:path>
                  <a:moveTo>
                    <a:pt x="0" y="0"/>
                  </a:move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76" name="Rectangle 1367"/>
            <p:cNvSpPr>
              <a:spLocks noChangeArrowheads="1"/>
            </p:cNvSpPr>
            <p:nvPr/>
          </p:nvSpPr>
          <p:spPr bwMode="auto">
            <a:xfrm>
              <a:off x="2820309" y="3933938"/>
              <a:ext cx="1588" cy="1588"/>
            </a:xfrm>
            <a:prstGeom prst="rect">
              <a:avLst/>
            </a:prstGeom>
            <a:solidFill>
              <a:srgbClr val="DC1803"/>
            </a:solidFill>
            <a:ln w="9525">
              <a:noFill/>
              <a:miter lim="800000"/>
              <a:headEnd/>
              <a:tailEnd/>
            </a:ln>
          </p:spPr>
          <p:txBody>
            <a:bodyPr/>
            <a:lstStyle/>
            <a:p>
              <a:endParaRPr lang="zh-CN" altLang="en-US">
                <a:latin typeface="Calibri" pitchFamily="34" charset="0"/>
              </a:endParaRPr>
            </a:p>
          </p:txBody>
        </p:sp>
        <p:sp>
          <p:nvSpPr>
            <p:cNvPr id="136777" name="Rectangle 1368"/>
            <p:cNvSpPr>
              <a:spLocks noChangeArrowheads="1"/>
            </p:cNvSpPr>
            <p:nvPr/>
          </p:nvSpPr>
          <p:spPr bwMode="auto">
            <a:xfrm>
              <a:off x="2820309" y="3933938"/>
              <a:ext cx="1588" cy="1588"/>
            </a:xfrm>
            <a:prstGeom prst="rect">
              <a:avLst/>
            </a:prstGeom>
            <a:noFill/>
            <a:ln w="9525">
              <a:noFill/>
              <a:miter lim="800000"/>
              <a:headEnd/>
              <a:tailEnd/>
            </a:ln>
          </p:spPr>
          <p:txBody>
            <a:bodyPr/>
            <a:lstStyle/>
            <a:p>
              <a:endParaRPr lang="zh-CN" altLang="en-US">
                <a:latin typeface="Calibri" pitchFamily="34" charset="0"/>
              </a:endParaRPr>
            </a:p>
          </p:txBody>
        </p:sp>
        <p:sp>
          <p:nvSpPr>
            <p:cNvPr id="136778" name="Rectangle 1369"/>
            <p:cNvSpPr>
              <a:spLocks noChangeArrowheads="1"/>
            </p:cNvSpPr>
            <p:nvPr/>
          </p:nvSpPr>
          <p:spPr bwMode="auto">
            <a:xfrm>
              <a:off x="2812372" y="3933938"/>
              <a:ext cx="1588" cy="1588"/>
            </a:xfrm>
            <a:prstGeom prst="rect">
              <a:avLst/>
            </a:prstGeom>
            <a:solidFill>
              <a:srgbClr val="DC1803"/>
            </a:solidFill>
            <a:ln w="9525">
              <a:noFill/>
              <a:miter lim="800000"/>
              <a:headEnd/>
              <a:tailEnd/>
            </a:ln>
          </p:spPr>
          <p:txBody>
            <a:bodyPr/>
            <a:lstStyle/>
            <a:p>
              <a:endParaRPr lang="zh-CN" altLang="en-US">
                <a:latin typeface="Calibri" pitchFamily="34" charset="0"/>
              </a:endParaRPr>
            </a:p>
          </p:txBody>
        </p:sp>
        <p:sp>
          <p:nvSpPr>
            <p:cNvPr id="136779" name="Rectangle 1370"/>
            <p:cNvSpPr>
              <a:spLocks noChangeArrowheads="1"/>
            </p:cNvSpPr>
            <p:nvPr/>
          </p:nvSpPr>
          <p:spPr bwMode="auto">
            <a:xfrm>
              <a:off x="2812372" y="3933938"/>
              <a:ext cx="1588" cy="1588"/>
            </a:xfrm>
            <a:prstGeom prst="rect">
              <a:avLst/>
            </a:prstGeom>
            <a:noFill/>
            <a:ln w="9525">
              <a:noFill/>
              <a:miter lim="800000"/>
              <a:headEnd/>
              <a:tailEnd/>
            </a:ln>
          </p:spPr>
          <p:txBody>
            <a:bodyPr/>
            <a:lstStyle/>
            <a:p>
              <a:endParaRPr lang="zh-CN" altLang="en-US">
                <a:latin typeface="Calibri" pitchFamily="34" charset="0"/>
              </a:endParaRPr>
            </a:p>
          </p:txBody>
        </p:sp>
        <p:sp>
          <p:nvSpPr>
            <p:cNvPr id="136780" name="Freeform 1371"/>
            <p:cNvSpPr>
              <a:spLocks/>
            </p:cNvSpPr>
            <p:nvPr/>
          </p:nvSpPr>
          <p:spPr bwMode="auto">
            <a:xfrm>
              <a:off x="2801259" y="3927588"/>
              <a:ext cx="3175" cy="3175"/>
            </a:xfrm>
            <a:custGeom>
              <a:avLst/>
              <a:gdLst>
                <a:gd name="T0" fmla="*/ 3175 w 2"/>
                <a:gd name="T1" fmla="*/ 0 h 2"/>
                <a:gd name="T2" fmla="*/ 0 w 2"/>
                <a:gd name="T3" fmla="*/ 0 h 2"/>
                <a:gd name="T4" fmla="*/ 0 w 2"/>
                <a:gd name="T5" fmla="*/ 3175 h 2"/>
                <a:gd name="T6" fmla="*/ 3175 w 2"/>
                <a:gd name="T7" fmla="*/ 0 h 2"/>
                <a:gd name="T8" fmla="*/ 3175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0"/>
                  </a:moveTo>
                  <a:lnTo>
                    <a:pt x="0" y="0"/>
                  </a:lnTo>
                  <a:lnTo>
                    <a:pt x="0" y="2"/>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81" name="Freeform 1372"/>
            <p:cNvSpPr>
              <a:spLocks/>
            </p:cNvSpPr>
            <p:nvPr/>
          </p:nvSpPr>
          <p:spPr bwMode="auto">
            <a:xfrm>
              <a:off x="2801259" y="3927588"/>
              <a:ext cx="3175" cy="3175"/>
            </a:xfrm>
            <a:custGeom>
              <a:avLst/>
              <a:gdLst>
                <a:gd name="T0" fmla="*/ 3175 w 2"/>
                <a:gd name="T1" fmla="*/ 0 h 2"/>
                <a:gd name="T2" fmla="*/ 0 w 2"/>
                <a:gd name="T3" fmla="*/ 0 h 2"/>
                <a:gd name="T4" fmla="*/ 0 w 2"/>
                <a:gd name="T5" fmla="*/ 3175 h 2"/>
                <a:gd name="T6" fmla="*/ 3175 w 2"/>
                <a:gd name="T7" fmla="*/ 0 h 2"/>
                <a:gd name="T8" fmla="*/ 3175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0"/>
                  </a:moveTo>
                  <a:lnTo>
                    <a:pt x="0" y="0"/>
                  </a:lnTo>
                  <a:lnTo>
                    <a:pt x="0" y="2"/>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782" name="Freeform 1373"/>
            <p:cNvSpPr>
              <a:spLocks/>
            </p:cNvSpPr>
            <p:nvPr/>
          </p:nvSpPr>
          <p:spPr bwMode="auto">
            <a:xfrm>
              <a:off x="2748872" y="3908538"/>
              <a:ext cx="3175" cy="0"/>
            </a:xfrm>
            <a:custGeom>
              <a:avLst/>
              <a:gdLst>
                <a:gd name="T0" fmla="*/ 3175 w 2"/>
                <a:gd name="T1" fmla="*/ 0 w 2"/>
                <a:gd name="T2" fmla="*/ 3175 w 2"/>
                <a:gd name="T3" fmla="*/ 3175 w 2"/>
                <a:gd name="T4" fmla="*/ 3175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2" y="0"/>
                  </a:moveTo>
                  <a:lnTo>
                    <a:pt x="0" y="0"/>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83" name="Freeform 1374"/>
            <p:cNvSpPr>
              <a:spLocks/>
            </p:cNvSpPr>
            <p:nvPr/>
          </p:nvSpPr>
          <p:spPr bwMode="auto">
            <a:xfrm>
              <a:off x="2748872" y="3908538"/>
              <a:ext cx="3175" cy="0"/>
            </a:xfrm>
            <a:custGeom>
              <a:avLst/>
              <a:gdLst>
                <a:gd name="T0" fmla="*/ 3175 w 2"/>
                <a:gd name="T1" fmla="*/ 0 w 2"/>
                <a:gd name="T2" fmla="*/ 3175 w 2"/>
                <a:gd name="T3" fmla="*/ 3175 w 2"/>
                <a:gd name="T4" fmla="*/ 3175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2" y="0"/>
                  </a:moveTo>
                  <a:lnTo>
                    <a:pt x="0"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784" name="Freeform 1375"/>
            <p:cNvSpPr>
              <a:spLocks/>
            </p:cNvSpPr>
            <p:nvPr/>
          </p:nvSpPr>
          <p:spPr bwMode="auto">
            <a:xfrm>
              <a:off x="2786972" y="3476738"/>
              <a:ext cx="3175" cy="3175"/>
            </a:xfrm>
            <a:custGeom>
              <a:avLst/>
              <a:gdLst>
                <a:gd name="T0" fmla="*/ 0 w 2"/>
                <a:gd name="T1" fmla="*/ 0 h 2"/>
                <a:gd name="T2" fmla="*/ 0 w 2"/>
                <a:gd name="T3" fmla="*/ 0 h 2"/>
                <a:gd name="T4" fmla="*/ 0 w 2"/>
                <a:gd name="T5" fmla="*/ 3175 h 2"/>
                <a:gd name="T6" fmla="*/ 3175 w 2"/>
                <a:gd name="T7" fmla="*/ 0 h 2"/>
                <a:gd name="T8" fmla="*/ 0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0"/>
                  </a:lnTo>
                  <a:lnTo>
                    <a:pt x="0" y="2"/>
                  </a:lnTo>
                  <a:lnTo>
                    <a:pt x="2" y="0"/>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85" name="Freeform 1376"/>
            <p:cNvSpPr>
              <a:spLocks/>
            </p:cNvSpPr>
            <p:nvPr/>
          </p:nvSpPr>
          <p:spPr bwMode="auto">
            <a:xfrm>
              <a:off x="2786972" y="3476738"/>
              <a:ext cx="3175" cy="3175"/>
            </a:xfrm>
            <a:custGeom>
              <a:avLst/>
              <a:gdLst>
                <a:gd name="T0" fmla="*/ 0 w 2"/>
                <a:gd name="T1" fmla="*/ 0 h 2"/>
                <a:gd name="T2" fmla="*/ 0 w 2"/>
                <a:gd name="T3" fmla="*/ 0 h 2"/>
                <a:gd name="T4" fmla="*/ 0 w 2"/>
                <a:gd name="T5" fmla="*/ 3175 h 2"/>
                <a:gd name="T6" fmla="*/ 3175 w 2"/>
                <a:gd name="T7" fmla="*/ 0 h 2"/>
                <a:gd name="T8" fmla="*/ 0 w 2"/>
                <a:gd name="T9" fmla="*/ 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lnTo>
                    <a:pt x="0" y="0"/>
                  </a:lnTo>
                  <a:lnTo>
                    <a:pt x="0" y="2"/>
                  </a:lnTo>
                  <a:lnTo>
                    <a:pt x="2"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786" name="Freeform 1377"/>
            <p:cNvSpPr>
              <a:spLocks/>
            </p:cNvSpPr>
            <p:nvPr/>
          </p:nvSpPr>
          <p:spPr bwMode="auto">
            <a:xfrm>
              <a:off x="2756809" y="3652951"/>
              <a:ext cx="6350" cy="3175"/>
            </a:xfrm>
            <a:custGeom>
              <a:avLst/>
              <a:gdLst>
                <a:gd name="T0" fmla="*/ 3175 w 4"/>
                <a:gd name="T1" fmla="*/ 0 h 2"/>
                <a:gd name="T2" fmla="*/ 0 w 4"/>
                <a:gd name="T3" fmla="*/ 3175 h 2"/>
                <a:gd name="T4" fmla="*/ 0 w 4"/>
                <a:gd name="T5" fmla="*/ 3175 h 2"/>
                <a:gd name="T6" fmla="*/ 3175 w 4"/>
                <a:gd name="T7" fmla="*/ 3175 h 2"/>
                <a:gd name="T8" fmla="*/ 6350 w 4"/>
                <a:gd name="T9" fmla="*/ 0 h 2"/>
                <a:gd name="T10" fmla="*/ 6350 w 4"/>
                <a:gd name="T11" fmla="*/ 0 h 2"/>
                <a:gd name="T12" fmla="*/ 3175 w 4"/>
                <a:gd name="T13" fmla="*/ 0 h 2"/>
                <a:gd name="T14" fmla="*/ 0 60000 65536"/>
                <a:gd name="T15" fmla="*/ 0 60000 65536"/>
                <a:gd name="T16" fmla="*/ 0 60000 65536"/>
                <a:gd name="T17" fmla="*/ 0 60000 65536"/>
                <a:gd name="T18" fmla="*/ 0 60000 65536"/>
                <a:gd name="T19" fmla="*/ 0 60000 65536"/>
                <a:gd name="T20" fmla="*/ 0 60000 65536"/>
                <a:gd name="T21" fmla="*/ 0 w 4"/>
                <a:gd name="T22" fmla="*/ 0 h 2"/>
                <a:gd name="T23" fmla="*/ 4 w 4"/>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2">
                  <a:moveTo>
                    <a:pt x="2" y="0"/>
                  </a:moveTo>
                  <a:lnTo>
                    <a:pt x="0" y="2"/>
                  </a:lnTo>
                  <a:lnTo>
                    <a:pt x="2" y="2"/>
                  </a:lnTo>
                  <a:lnTo>
                    <a:pt x="4" y="0"/>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87" name="Freeform 1378"/>
            <p:cNvSpPr>
              <a:spLocks/>
            </p:cNvSpPr>
            <p:nvPr/>
          </p:nvSpPr>
          <p:spPr bwMode="auto">
            <a:xfrm>
              <a:off x="2756809" y="3652951"/>
              <a:ext cx="6350" cy="3175"/>
            </a:xfrm>
            <a:custGeom>
              <a:avLst/>
              <a:gdLst>
                <a:gd name="T0" fmla="*/ 3175 w 4"/>
                <a:gd name="T1" fmla="*/ 0 h 2"/>
                <a:gd name="T2" fmla="*/ 0 w 4"/>
                <a:gd name="T3" fmla="*/ 3175 h 2"/>
                <a:gd name="T4" fmla="*/ 0 w 4"/>
                <a:gd name="T5" fmla="*/ 3175 h 2"/>
                <a:gd name="T6" fmla="*/ 3175 w 4"/>
                <a:gd name="T7" fmla="*/ 3175 h 2"/>
                <a:gd name="T8" fmla="*/ 6350 w 4"/>
                <a:gd name="T9" fmla="*/ 0 h 2"/>
                <a:gd name="T10" fmla="*/ 6350 w 4"/>
                <a:gd name="T11" fmla="*/ 0 h 2"/>
                <a:gd name="T12" fmla="*/ 3175 w 4"/>
                <a:gd name="T13" fmla="*/ 0 h 2"/>
                <a:gd name="T14" fmla="*/ 0 60000 65536"/>
                <a:gd name="T15" fmla="*/ 0 60000 65536"/>
                <a:gd name="T16" fmla="*/ 0 60000 65536"/>
                <a:gd name="T17" fmla="*/ 0 60000 65536"/>
                <a:gd name="T18" fmla="*/ 0 60000 65536"/>
                <a:gd name="T19" fmla="*/ 0 60000 65536"/>
                <a:gd name="T20" fmla="*/ 0 60000 65536"/>
                <a:gd name="T21" fmla="*/ 0 w 4"/>
                <a:gd name="T22" fmla="*/ 0 h 2"/>
                <a:gd name="T23" fmla="*/ 4 w 4"/>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2">
                  <a:moveTo>
                    <a:pt x="2" y="0"/>
                  </a:moveTo>
                  <a:lnTo>
                    <a:pt x="0" y="2"/>
                  </a:lnTo>
                  <a:lnTo>
                    <a:pt x="2" y="2"/>
                  </a:lnTo>
                  <a:lnTo>
                    <a:pt x="4"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788" name="Freeform 1380"/>
            <p:cNvSpPr>
              <a:spLocks/>
            </p:cNvSpPr>
            <p:nvPr/>
          </p:nvSpPr>
          <p:spPr bwMode="auto">
            <a:xfrm>
              <a:off x="2748872" y="3656125"/>
              <a:ext cx="3175" cy="7938"/>
            </a:xfrm>
            <a:custGeom>
              <a:avLst/>
              <a:gdLst>
                <a:gd name="T0" fmla="*/ 3175 w 2"/>
                <a:gd name="T1" fmla="*/ 0 h 5"/>
                <a:gd name="T2" fmla="*/ 0 w 2"/>
                <a:gd name="T3" fmla="*/ 0 h 5"/>
                <a:gd name="T4" fmla="*/ 0 w 2"/>
                <a:gd name="T5" fmla="*/ 0 h 5"/>
                <a:gd name="T6" fmla="*/ 0 w 2"/>
                <a:gd name="T7" fmla="*/ 4763 h 5"/>
                <a:gd name="T8" fmla="*/ 0 w 2"/>
                <a:gd name="T9" fmla="*/ 7938 h 5"/>
                <a:gd name="T10" fmla="*/ 3175 w 2"/>
                <a:gd name="T11" fmla="*/ 0 h 5"/>
                <a:gd name="T12" fmla="*/ 3175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0" y="0"/>
                  </a:lnTo>
                  <a:lnTo>
                    <a:pt x="0" y="3"/>
                  </a:lnTo>
                  <a:lnTo>
                    <a:pt x="0" y="5"/>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89" name="Freeform 1381"/>
            <p:cNvSpPr>
              <a:spLocks/>
            </p:cNvSpPr>
            <p:nvPr/>
          </p:nvSpPr>
          <p:spPr bwMode="auto">
            <a:xfrm>
              <a:off x="2748872" y="3656125"/>
              <a:ext cx="3175" cy="7938"/>
            </a:xfrm>
            <a:custGeom>
              <a:avLst/>
              <a:gdLst>
                <a:gd name="T0" fmla="*/ 3175 w 2"/>
                <a:gd name="T1" fmla="*/ 0 h 5"/>
                <a:gd name="T2" fmla="*/ 0 w 2"/>
                <a:gd name="T3" fmla="*/ 0 h 5"/>
                <a:gd name="T4" fmla="*/ 0 w 2"/>
                <a:gd name="T5" fmla="*/ 0 h 5"/>
                <a:gd name="T6" fmla="*/ 0 w 2"/>
                <a:gd name="T7" fmla="*/ 4763 h 5"/>
                <a:gd name="T8" fmla="*/ 0 w 2"/>
                <a:gd name="T9" fmla="*/ 7938 h 5"/>
                <a:gd name="T10" fmla="*/ 3175 w 2"/>
                <a:gd name="T11" fmla="*/ 0 h 5"/>
                <a:gd name="T12" fmla="*/ 3175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0" y="0"/>
                  </a:lnTo>
                  <a:lnTo>
                    <a:pt x="0" y="3"/>
                  </a:lnTo>
                  <a:lnTo>
                    <a:pt x="0" y="5"/>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790" name="Freeform 1382"/>
            <p:cNvSpPr>
              <a:spLocks/>
            </p:cNvSpPr>
            <p:nvPr/>
          </p:nvSpPr>
          <p:spPr bwMode="auto">
            <a:xfrm>
              <a:off x="2707597" y="3667238"/>
              <a:ext cx="7938" cy="4763"/>
            </a:xfrm>
            <a:custGeom>
              <a:avLst/>
              <a:gdLst>
                <a:gd name="T0" fmla="*/ 7938 w 5"/>
                <a:gd name="T1" fmla="*/ 0 h 3"/>
                <a:gd name="T2" fmla="*/ 7938 w 5"/>
                <a:gd name="T3" fmla="*/ 0 h 3"/>
                <a:gd name="T4" fmla="*/ 0 w 5"/>
                <a:gd name="T5" fmla="*/ 4763 h 3"/>
                <a:gd name="T6" fmla="*/ 0 w 5"/>
                <a:gd name="T7" fmla="*/ 4763 h 3"/>
                <a:gd name="T8" fmla="*/ 3175 w 5"/>
                <a:gd name="T9" fmla="*/ 4763 h 3"/>
                <a:gd name="T10" fmla="*/ 7938 w 5"/>
                <a:gd name="T11" fmla="*/ 4763 h 3"/>
                <a:gd name="T12" fmla="*/ 7938 w 5"/>
                <a:gd name="T13" fmla="*/ 0 h 3"/>
                <a:gd name="T14" fmla="*/ 7938 w 5"/>
                <a:gd name="T15" fmla="*/ 0 h 3"/>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3"/>
                <a:gd name="T26" fmla="*/ 5 w 5"/>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3">
                  <a:moveTo>
                    <a:pt x="5" y="0"/>
                  </a:moveTo>
                  <a:lnTo>
                    <a:pt x="5" y="0"/>
                  </a:lnTo>
                  <a:lnTo>
                    <a:pt x="0" y="3"/>
                  </a:lnTo>
                  <a:lnTo>
                    <a:pt x="2" y="3"/>
                  </a:lnTo>
                  <a:lnTo>
                    <a:pt x="5" y="3"/>
                  </a:lnTo>
                  <a:lnTo>
                    <a:pt x="5"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91" name="Freeform 1383"/>
            <p:cNvSpPr>
              <a:spLocks/>
            </p:cNvSpPr>
            <p:nvPr/>
          </p:nvSpPr>
          <p:spPr bwMode="auto">
            <a:xfrm>
              <a:off x="2707597" y="3667238"/>
              <a:ext cx="7938" cy="4763"/>
            </a:xfrm>
            <a:custGeom>
              <a:avLst/>
              <a:gdLst>
                <a:gd name="T0" fmla="*/ 7938 w 5"/>
                <a:gd name="T1" fmla="*/ 0 h 3"/>
                <a:gd name="T2" fmla="*/ 7938 w 5"/>
                <a:gd name="T3" fmla="*/ 0 h 3"/>
                <a:gd name="T4" fmla="*/ 0 w 5"/>
                <a:gd name="T5" fmla="*/ 4763 h 3"/>
                <a:gd name="T6" fmla="*/ 0 w 5"/>
                <a:gd name="T7" fmla="*/ 4763 h 3"/>
                <a:gd name="T8" fmla="*/ 3175 w 5"/>
                <a:gd name="T9" fmla="*/ 4763 h 3"/>
                <a:gd name="T10" fmla="*/ 7938 w 5"/>
                <a:gd name="T11" fmla="*/ 4763 h 3"/>
                <a:gd name="T12" fmla="*/ 7938 w 5"/>
                <a:gd name="T13" fmla="*/ 0 h 3"/>
                <a:gd name="T14" fmla="*/ 7938 w 5"/>
                <a:gd name="T15" fmla="*/ 0 h 3"/>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3"/>
                <a:gd name="T26" fmla="*/ 5 w 5"/>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3">
                  <a:moveTo>
                    <a:pt x="5" y="0"/>
                  </a:moveTo>
                  <a:lnTo>
                    <a:pt x="5" y="0"/>
                  </a:lnTo>
                  <a:lnTo>
                    <a:pt x="0" y="3"/>
                  </a:lnTo>
                  <a:lnTo>
                    <a:pt x="2" y="3"/>
                  </a:lnTo>
                  <a:lnTo>
                    <a:pt x="5" y="3"/>
                  </a:lnTo>
                  <a:lnTo>
                    <a:pt x="5" y="0"/>
                  </a:lnTo>
                </a:path>
              </a:pathLst>
            </a:custGeom>
            <a:noFill/>
            <a:ln w="9525">
              <a:noFill/>
              <a:miter lim="800000"/>
              <a:headEnd/>
              <a:tailEnd/>
            </a:ln>
          </p:spPr>
          <p:txBody>
            <a:bodyPr/>
            <a:lstStyle/>
            <a:p>
              <a:endParaRPr lang="zh-CN" altLang="en-US">
                <a:latin typeface="Calibri" pitchFamily="34" charset="0"/>
              </a:endParaRPr>
            </a:p>
          </p:txBody>
        </p:sp>
        <p:sp>
          <p:nvSpPr>
            <p:cNvPr id="136792" name="Rectangle 1384"/>
            <p:cNvSpPr>
              <a:spLocks noChangeArrowheads="1"/>
            </p:cNvSpPr>
            <p:nvPr/>
          </p:nvSpPr>
          <p:spPr bwMode="auto">
            <a:xfrm>
              <a:off x="2715534" y="3672000"/>
              <a:ext cx="3175" cy="1588"/>
            </a:xfrm>
            <a:prstGeom prst="rect">
              <a:avLst/>
            </a:prstGeom>
            <a:solidFill>
              <a:srgbClr val="DC1803"/>
            </a:solidFill>
            <a:ln w="9525">
              <a:noFill/>
              <a:miter lim="800000"/>
              <a:headEnd/>
              <a:tailEnd/>
            </a:ln>
          </p:spPr>
          <p:txBody>
            <a:bodyPr/>
            <a:lstStyle/>
            <a:p>
              <a:endParaRPr lang="zh-CN" altLang="en-US">
                <a:latin typeface="Calibri" pitchFamily="34" charset="0"/>
              </a:endParaRPr>
            </a:p>
          </p:txBody>
        </p:sp>
        <p:sp>
          <p:nvSpPr>
            <p:cNvPr id="136793" name="Rectangle 1385"/>
            <p:cNvSpPr>
              <a:spLocks noChangeArrowheads="1"/>
            </p:cNvSpPr>
            <p:nvPr/>
          </p:nvSpPr>
          <p:spPr bwMode="auto">
            <a:xfrm>
              <a:off x="2715534" y="3672000"/>
              <a:ext cx="3175" cy="1588"/>
            </a:xfrm>
            <a:prstGeom prst="rect">
              <a:avLst/>
            </a:prstGeom>
            <a:noFill/>
            <a:ln w="9525">
              <a:noFill/>
              <a:miter lim="800000"/>
              <a:headEnd/>
              <a:tailEnd/>
            </a:ln>
          </p:spPr>
          <p:txBody>
            <a:bodyPr/>
            <a:lstStyle/>
            <a:p>
              <a:endParaRPr lang="zh-CN" altLang="en-US">
                <a:latin typeface="Calibri" pitchFamily="34" charset="0"/>
              </a:endParaRPr>
            </a:p>
          </p:txBody>
        </p:sp>
        <p:sp>
          <p:nvSpPr>
            <p:cNvPr id="136794" name="Freeform 1386"/>
            <p:cNvSpPr>
              <a:spLocks/>
            </p:cNvSpPr>
            <p:nvPr/>
          </p:nvSpPr>
          <p:spPr bwMode="auto">
            <a:xfrm>
              <a:off x="2696484" y="3672000"/>
              <a:ext cx="3175" cy="7938"/>
            </a:xfrm>
            <a:custGeom>
              <a:avLst/>
              <a:gdLst>
                <a:gd name="T0" fmla="*/ 3175 w 2"/>
                <a:gd name="T1" fmla="*/ 0 h 5"/>
                <a:gd name="T2" fmla="*/ 3175 w 2"/>
                <a:gd name="T3" fmla="*/ 3175 h 5"/>
                <a:gd name="T4" fmla="*/ 0 w 2"/>
                <a:gd name="T5" fmla="*/ 3175 h 5"/>
                <a:gd name="T6" fmla="*/ 3175 w 2"/>
                <a:gd name="T7" fmla="*/ 7938 h 5"/>
                <a:gd name="T8" fmla="*/ 3175 w 2"/>
                <a:gd name="T9" fmla="*/ 3175 h 5"/>
                <a:gd name="T10" fmla="*/ 3175 w 2"/>
                <a:gd name="T11" fmla="*/ 3175 h 5"/>
                <a:gd name="T12" fmla="*/ 3175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2" y="2"/>
                  </a:lnTo>
                  <a:lnTo>
                    <a:pt x="0" y="2"/>
                  </a:lnTo>
                  <a:lnTo>
                    <a:pt x="2" y="5"/>
                  </a:lnTo>
                  <a:lnTo>
                    <a:pt x="2" y="2"/>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95" name="Freeform 1387"/>
            <p:cNvSpPr>
              <a:spLocks/>
            </p:cNvSpPr>
            <p:nvPr/>
          </p:nvSpPr>
          <p:spPr bwMode="auto">
            <a:xfrm>
              <a:off x="2696484" y="3672000"/>
              <a:ext cx="3175" cy="7938"/>
            </a:xfrm>
            <a:custGeom>
              <a:avLst/>
              <a:gdLst>
                <a:gd name="T0" fmla="*/ 3175 w 2"/>
                <a:gd name="T1" fmla="*/ 0 h 5"/>
                <a:gd name="T2" fmla="*/ 3175 w 2"/>
                <a:gd name="T3" fmla="*/ 3175 h 5"/>
                <a:gd name="T4" fmla="*/ 0 w 2"/>
                <a:gd name="T5" fmla="*/ 3175 h 5"/>
                <a:gd name="T6" fmla="*/ 3175 w 2"/>
                <a:gd name="T7" fmla="*/ 7938 h 5"/>
                <a:gd name="T8" fmla="*/ 3175 w 2"/>
                <a:gd name="T9" fmla="*/ 3175 h 5"/>
                <a:gd name="T10" fmla="*/ 3175 w 2"/>
                <a:gd name="T11" fmla="*/ 3175 h 5"/>
                <a:gd name="T12" fmla="*/ 3175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2" y="2"/>
                  </a:lnTo>
                  <a:lnTo>
                    <a:pt x="0" y="2"/>
                  </a:lnTo>
                  <a:lnTo>
                    <a:pt x="2" y="5"/>
                  </a:lnTo>
                  <a:lnTo>
                    <a:pt x="2" y="2"/>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796" name="Freeform 1388"/>
            <p:cNvSpPr>
              <a:spLocks/>
            </p:cNvSpPr>
            <p:nvPr/>
          </p:nvSpPr>
          <p:spPr bwMode="auto">
            <a:xfrm>
              <a:off x="2756809" y="3570400"/>
              <a:ext cx="11113" cy="11113"/>
            </a:xfrm>
            <a:custGeom>
              <a:avLst/>
              <a:gdLst>
                <a:gd name="T0" fmla="*/ 6350 w 7"/>
                <a:gd name="T1" fmla="*/ 0 h 7"/>
                <a:gd name="T2" fmla="*/ 3175 w 7"/>
                <a:gd name="T3" fmla="*/ 3175 h 7"/>
                <a:gd name="T4" fmla="*/ 0 w 7"/>
                <a:gd name="T5" fmla="*/ 3175 h 7"/>
                <a:gd name="T6" fmla="*/ 0 w 7"/>
                <a:gd name="T7" fmla="*/ 3175 h 7"/>
                <a:gd name="T8" fmla="*/ 3175 w 7"/>
                <a:gd name="T9" fmla="*/ 7938 h 7"/>
                <a:gd name="T10" fmla="*/ 3175 w 7"/>
                <a:gd name="T11" fmla="*/ 11113 h 7"/>
                <a:gd name="T12" fmla="*/ 6350 w 7"/>
                <a:gd name="T13" fmla="*/ 7938 h 7"/>
                <a:gd name="T14" fmla="*/ 11113 w 7"/>
                <a:gd name="T15" fmla="*/ 7938 h 7"/>
                <a:gd name="T16" fmla="*/ 11113 w 7"/>
                <a:gd name="T17" fmla="*/ 3175 h 7"/>
                <a:gd name="T18" fmla="*/ 6350 w 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7"/>
                <a:gd name="T32" fmla="*/ 7 w 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7">
                  <a:moveTo>
                    <a:pt x="4" y="0"/>
                  </a:moveTo>
                  <a:lnTo>
                    <a:pt x="2" y="2"/>
                  </a:lnTo>
                  <a:lnTo>
                    <a:pt x="0" y="2"/>
                  </a:lnTo>
                  <a:lnTo>
                    <a:pt x="2" y="5"/>
                  </a:lnTo>
                  <a:lnTo>
                    <a:pt x="2" y="7"/>
                  </a:lnTo>
                  <a:lnTo>
                    <a:pt x="4" y="5"/>
                  </a:lnTo>
                  <a:lnTo>
                    <a:pt x="7" y="5"/>
                  </a:lnTo>
                  <a:lnTo>
                    <a:pt x="7" y="2"/>
                  </a:lnTo>
                  <a:lnTo>
                    <a:pt x="4"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97" name="Freeform 1389"/>
            <p:cNvSpPr>
              <a:spLocks/>
            </p:cNvSpPr>
            <p:nvPr/>
          </p:nvSpPr>
          <p:spPr bwMode="auto">
            <a:xfrm>
              <a:off x="2756809" y="3570400"/>
              <a:ext cx="11113" cy="11113"/>
            </a:xfrm>
            <a:custGeom>
              <a:avLst/>
              <a:gdLst>
                <a:gd name="T0" fmla="*/ 6350 w 7"/>
                <a:gd name="T1" fmla="*/ 0 h 7"/>
                <a:gd name="T2" fmla="*/ 3175 w 7"/>
                <a:gd name="T3" fmla="*/ 3175 h 7"/>
                <a:gd name="T4" fmla="*/ 0 w 7"/>
                <a:gd name="T5" fmla="*/ 3175 h 7"/>
                <a:gd name="T6" fmla="*/ 0 w 7"/>
                <a:gd name="T7" fmla="*/ 3175 h 7"/>
                <a:gd name="T8" fmla="*/ 3175 w 7"/>
                <a:gd name="T9" fmla="*/ 7938 h 7"/>
                <a:gd name="T10" fmla="*/ 3175 w 7"/>
                <a:gd name="T11" fmla="*/ 11113 h 7"/>
                <a:gd name="T12" fmla="*/ 6350 w 7"/>
                <a:gd name="T13" fmla="*/ 7938 h 7"/>
                <a:gd name="T14" fmla="*/ 11113 w 7"/>
                <a:gd name="T15" fmla="*/ 7938 h 7"/>
                <a:gd name="T16" fmla="*/ 11113 w 7"/>
                <a:gd name="T17" fmla="*/ 3175 h 7"/>
                <a:gd name="T18" fmla="*/ 6350 w 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7"/>
                <a:gd name="T32" fmla="*/ 7 w 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7">
                  <a:moveTo>
                    <a:pt x="4" y="0"/>
                  </a:moveTo>
                  <a:lnTo>
                    <a:pt x="2" y="2"/>
                  </a:lnTo>
                  <a:lnTo>
                    <a:pt x="0" y="2"/>
                  </a:lnTo>
                  <a:lnTo>
                    <a:pt x="2" y="5"/>
                  </a:lnTo>
                  <a:lnTo>
                    <a:pt x="2" y="7"/>
                  </a:lnTo>
                  <a:lnTo>
                    <a:pt x="4" y="5"/>
                  </a:lnTo>
                  <a:lnTo>
                    <a:pt x="7" y="5"/>
                  </a:lnTo>
                  <a:lnTo>
                    <a:pt x="7" y="2"/>
                  </a:lnTo>
                  <a:lnTo>
                    <a:pt x="4" y="0"/>
                  </a:lnTo>
                </a:path>
              </a:pathLst>
            </a:custGeom>
            <a:noFill/>
            <a:ln w="9525">
              <a:noFill/>
              <a:miter lim="800000"/>
              <a:headEnd/>
              <a:tailEnd/>
            </a:ln>
          </p:spPr>
          <p:txBody>
            <a:bodyPr/>
            <a:lstStyle/>
            <a:p>
              <a:endParaRPr lang="zh-CN" altLang="en-US">
                <a:latin typeface="Calibri" pitchFamily="34" charset="0"/>
              </a:endParaRPr>
            </a:p>
          </p:txBody>
        </p:sp>
        <p:sp>
          <p:nvSpPr>
            <p:cNvPr id="136798" name="Freeform 1390"/>
            <p:cNvSpPr>
              <a:spLocks/>
            </p:cNvSpPr>
            <p:nvPr/>
          </p:nvSpPr>
          <p:spPr bwMode="auto">
            <a:xfrm>
              <a:off x="2726647" y="3524363"/>
              <a:ext cx="22225" cy="7938"/>
            </a:xfrm>
            <a:custGeom>
              <a:avLst/>
              <a:gdLst>
                <a:gd name="T0" fmla="*/ 0 w 14"/>
                <a:gd name="T1" fmla="*/ 0 h 5"/>
                <a:gd name="T2" fmla="*/ 0 w 14"/>
                <a:gd name="T3" fmla="*/ 4763 h 5"/>
                <a:gd name="T4" fmla="*/ 3175 w 14"/>
                <a:gd name="T5" fmla="*/ 7938 h 5"/>
                <a:gd name="T6" fmla="*/ 6350 w 14"/>
                <a:gd name="T7" fmla="*/ 4763 h 5"/>
                <a:gd name="T8" fmla="*/ 14288 w 14"/>
                <a:gd name="T9" fmla="*/ 7938 h 5"/>
                <a:gd name="T10" fmla="*/ 19050 w 14"/>
                <a:gd name="T11" fmla="*/ 7938 h 5"/>
                <a:gd name="T12" fmla="*/ 22225 w 14"/>
                <a:gd name="T13" fmla="*/ 7938 h 5"/>
                <a:gd name="T14" fmla="*/ 22225 w 14"/>
                <a:gd name="T15" fmla="*/ 4763 h 5"/>
                <a:gd name="T16" fmla="*/ 19050 w 14"/>
                <a:gd name="T17" fmla="*/ 4763 h 5"/>
                <a:gd name="T18" fmla="*/ 11113 w 14"/>
                <a:gd name="T19" fmla="*/ 0 h 5"/>
                <a:gd name="T20" fmla="*/ 6350 w 14"/>
                <a:gd name="T21" fmla="*/ 0 h 5"/>
                <a:gd name="T22" fmla="*/ 0 w 14"/>
                <a:gd name="T23" fmla="*/ 0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
                <a:gd name="T37" fmla="*/ 0 h 5"/>
                <a:gd name="T38" fmla="*/ 14 w 14"/>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 h="5">
                  <a:moveTo>
                    <a:pt x="0" y="0"/>
                  </a:moveTo>
                  <a:lnTo>
                    <a:pt x="0" y="3"/>
                  </a:lnTo>
                  <a:lnTo>
                    <a:pt x="2" y="5"/>
                  </a:lnTo>
                  <a:lnTo>
                    <a:pt x="4" y="3"/>
                  </a:lnTo>
                  <a:lnTo>
                    <a:pt x="9" y="5"/>
                  </a:lnTo>
                  <a:lnTo>
                    <a:pt x="12" y="5"/>
                  </a:lnTo>
                  <a:lnTo>
                    <a:pt x="14" y="5"/>
                  </a:lnTo>
                  <a:lnTo>
                    <a:pt x="14" y="3"/>
                  </a:lnTo>
                  <a:lnTo>
                    <a:pt x="12" y="3"/>
                  </a:lnTo>
                  <a:lnTo>
                    <a:pt x="7" y="0"/>
                  </a:lnTo>
                  <a:lnTo>
                    <a:pt x="4" y="0"/>
                  </a:lnTo>
                  <a:lnTo>
                    <a:pt x="0"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799" name="Freeform 1391"/>
            <p:cNvSpPr>
              <a:spLocks/>
            </p:cNvSpPr>
            <p:nvPr/>
          </p:nvSpPr>
          <p:spPr bwMode="auto">
            <a:xfrm>
              <a:off x="2726647" y="3524363"/>
              <a:ext cx="22225" cy="7938"/>
            </a:xfrm>
            <a:custGeom>
              <a:avLst/>
              <a:gdLst>
                <a:gd name="T0" fmla="*/ 0 w 14"/>
                <a:gd name="T1" fmla="*/ 0 h 5"/>
                <a:gd name="T2" fmla="*/ 0 w 14"/>
                <a:gd name="T3" fmla="*/ 4763 h 5"/>
                <a:gd name="T4" fmla="*/ 3175 w 14"/>
                <a:gd name="T5" fmla="*/ 7938 h 5"/>
                <a:gd name="T6" fmla="*/ 6350 w 14"/>
                <a:gd name="T7" fmla="*/ 4763 h 5"/>
                <a:gd name="T8" fmla="*/ 14288 w 14"/>
                <a:gd name="T9" fmla="*/ 7938 h 5"/>
                <a:gd name="T10" fmla="*/ 19050 w 14"/>
                <a:gd name="T11" fmla="*/ 7938 h 5"/>
                <a:gd name="T12" fmla="*/ 22225 w 14"/>
                <a:gd name="T13" fmla="*/ 7938 h 5"/>
                <a:gd name="T14" fmla="*/ 22225 w 14"/>
                <a:gd name="T15" fmla="*/ 4763 h 5"/>
                <a:gd name="T16" fmla="*/ 19050 w 14"/>
                <a:gd name="T17" fmla="*/ 4763 h 5"/>
                <a:gd name="T18" fmla="*/ 11113 w 14"/>
                <a:gd name="T19" fmla="*/ 0 h 5"/>
                <a:gd name="T20" fmla="*/ 6350 w 14"/>
                <a:gd name="T21" fmla="*/ 0 h 5"/>
                <a:gd name="T22" fmla="*/ 0 w 14"/>
                <a:gd name="T23" fmla="*/ 0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
                <a:gd name="T37" fmla="*/ 0 h 5"/>
                <a:gd name="T38" fmla="*/ 14 w 14"/>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 h="5">
                  <a:moveTo>
                    <a:pt x="0" y="0"/>
                  </a:moveTo>
                  <a:lnTo>
                    <a:pt x="0" y="3"/>
                  </a:lnTo>
                  <a:lnTo>
                    <a:pt x="2" y="5"/>
                  </a:lnTo>
                  <a:lnTo>
                    <a:pt x="4" y="3"/>
                  </a:lnTo>
                  <a:lnTo>
                    <a:pt x="9" y="5"/>
                  </a:lnTo>
                  <a:lnTo>
                    <a:pt x="12" y="5"/>
                  </a:lnTo>
                  <a:lnTo>
                    <a:pt x="14" y="5"/>
                  </a:lnTo>
                  <a:lnTo>
                    <a:pt x="14" y="3"/>
                  </a:lnTo>
                  <a:lnTo>
                    <a:pt x="12" y="3"/>
                  </a:lnTo>
                  <a:lnTo>
                    <a:pt x="7" y="0"/>
                  </a:lnTo>
                  <a:lnTo>
                    <a:pt x="4" y="0"/>
                  </a:ln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800" name="Freeform 1392"/>
            <p:cNvSpPr>
              <a:spLocks/>
            </p:cNvSpPr>
            <p:nvPr/>
          </p:nvSpPr>
          <p:spPr bwMode="auto">
            <a:xfrm>
              <a:off x="2842534" y="3595800"/>
              <a:ext cx="7938" cy="4763"/>
            </a:xfrm>
            <a:custGeom>
              <a:avLst/>
              <a:gdLst>
                <a:gd name="T0" fmla="*/ 3175 w 5"/>
                <a:gd name="T1" fmla="*/ 0 h 3"/>
                <a:gd name="T2" fmla="*/ 0 w 5"/>
                <a:gd name="T3" fmla="*/ 0 h 3"/>
                <a:gd name="T4" fmla="*/ 0 w 5"/>
                <a:gd name="T5" fmla="*/ 0 h 3"/>
                <a:gd name="T6" fmla="*/ 0 w 5"/>
                <a:gd name="T7" fmla="*/ 4763 h 3"/>
                <a:gd name="T8" fmla="*/ 7938 w 5"/>
                <a:gd name="T9" fmla="*/ 4763 h 3"/>
                <a:gd name="T10" fmla="*/ 7938 w 5"/>
                <a:gd name="T11" fmla="*/ 0 h 3"/>
                <a:gd name="T12" fmla="*/ 3175 w 5"/>
                <a:gd name="T13" fmla="*/ 0 h 3"/>
                <a:gd name="T14" fmla="*/ 0 60000 65536"/>
                <a:gd name="T15" fmla="*/ 0 60000 65536"/>
                <a:gd name="T16" fmla="*/ 0 60000 65536"/>
                <a:gd name="T17" fmla="*/ 0 60000 65536"/>
                <a:gd name="T18" fmla="*/ 0 60000 65536"/>
                <a:gd name="T19" fmla="*/ 0 60000 65536"/>
                <a:gd name="T20" fmla="*/ 0 60000 65536"/>
                <a:gd name="T21" fmla="*/ 0 w 5"/>
                <a:gd name="T22" fmla="*/ 0 h 3"/>
                <a:gd name="T23" fmla="*/ 5 w 5"/>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3">
                  <a:moveTo>
                    <a:pt x="2" y="0"/>
                  </a:moveTo>
                  <a:lnTo>
                    <a:pt x="0" y="0"/>
                  </a:lnTo>
                  <a:lnTo>
                    <a:pt x="0" y="3"/>
                  </a:lnTo>
                  <a:lnTo>
                    <a:pt x="5" y="3"/>
                  </a:lnTo>
                  <a:lnTo>
                    <a:pt x="5" y="0"/>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801" name="Freeform 1393"/>
            <p:cNvSpPr>
              <a:spLocks/>
            </p:cNvSpPr>
            <p:nvPr/>
          </p:nvSpPr>
          <p:spPr bwMode="auto">
            <a:xfrm>
              <a:off x="2842534" y="3595800"/>
              <a:ext cx="7938" cy="4763"/>
            </a:xfrm>
            <a:custGeom>
              <a:avLst/>
              <a:gdLst>
                <a:gd name="T0" fmla="*/ 3175 w 5"/>
                <a:gd name="T1" fmla="*/ 0 h 3"/>
                <a:gd name="T2" fmla="*/ 0 w 5"/>
                <a:gd name="T3" fmla="*/ 0 h 3"/>
                <a:gd name="T4" fmla="*/ 0 w 5"/>
                <a:gd name="T5" fmla="*/ 0 h 3"/>
                <a:gd name="T6" fmla="*/ 0 w 5"/>
                <a:gd name="T7" fmla="*/ 4763 h 3"/>
                <a:gd name="T8" fmla="*/ 7938 w 5"/>
                <a:gd name="T9" fmla="*/ 4763 h 3"/>
                <a:gd name="T10" fmla="*/ 7938 w 5"/>
                <a:gd name="T11" fmla="*/ 0 h 3"/>
                <a:gd name="T12" fmla="*/ 3175 w 5"/>
                <a:gd name="T13" fmla="*/ 0 h 3"/>
                <a:gd name="T14" fmla="*/ 0 60000 65536"/>
                <a:gd name="T15" fmla="*/ 0 60000 65536"/>
                <a:gd name="T16" fmla="*/ 0 60000 65536"/>
                <a:gd name="T17" fmla="*/ 0 60000 65536"/>
                <a:gd name="T18" fmla="*/ 0 60000 65536"/>
                <a:gd name="T19" fmla="*/ 0 60000 65536"/>
                <a:gd name="T20" fmla="*/ 0 60000 65536"/>
                <a:gd name="T21" fmla="*/ 0 w 5"/>
                <a:gd name="T22" fmla="*/ 0 h 3"/>
                <a:gd name="T23" fmla="*/ 5 w 5"/>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3">
                  <a:moveTo>
                    <a:pt x="2" y="0"/>
                  </a:moveTo>
                  <a:lnTo>
                    <a:pt x="0" y="0"/>
                  </a:lnTo>
                  <a:lnTo>
                    <a:pt x="0" y="3"/>
                  </a:lnTo>
                  <a:lnTo>
                    <a:pt x="5" y="3"/>
                  </a:lnTo>
                  <a:lnTo>
                    <a:pt x="5"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802" name="Freeform 1394"/>
            <p:cNvSpPr>
              <a:spLocks/>
            </p:cNvSpPr>
            <p:nvPr/>
          </p:nvSpPr>
          <p:spPr bwMode="auto">
            <a:xfrm>
              <a:off x="2831422" y="3603738"/>
              <a:ext cx="19050" cy="11113"/>
            </a:xfrm>
            <a:custGeom>
              <a:avLst/>
              <a:gdLst>
                <a:gd name="T0" fmla="*/ 14288 w 12"/>
                <a:gd name="T1" fmla="*/ 0 h 7"/>
                <a:gd name="T2" fmla="*/ 7938 w 12"/>
                <a:gd name="T3" fmla="*/ 0 h 7"/>
                <a:gd name="T4" fmla="*/ 7938 w 12"/>
                <a:gd name="T5" fmla="*/ 0 h 7"/>
                <a:gd name="T6" fmla="*/ 3175 w 12"/>
                <a:gd name="T7" fmla="*/ 4763 h 7"/>
                <a:gd name="T8" fmla="*/ 0 w 12"/>
                <a:gd name="T9" fmla="*/ 4763 h 7"/>
                <a:gd name="T10" fmla="*/ 0 w 12"/>
                <a:gd name="T11" fmla="*/ 7938 h 7"/>
                <a:gd name="T12" fmla="*/ 3175 w 12"/>
                <a:gd name="T13" fmla="*/ 7938 h 7"/>
                <a:gd name="T14" fmla="*/ 3175 w 12"/>
                <a:gd name="T15" fmla="*/ 7938 h 7"/>
                <a:gd name="T16" fmla="*/ 7938 w 12"/>
                <a:gd name="T17" fmla="*/ 11113 h 7"/>
                <a:gd name="T18" fmla="*/ 7938 w 12"/>
                <a:gd name="T19" fmla="*/ 7938 h 7"/>
                <a:gd name="T20" fmla="*/ 11112 w 12"/>
                <a:gd name="T21" fmla="*/ 7938 h 7"/>
                <a:gd name="T22" fmla="*/ 11112 w 12"/>
                <a:gd name="T23" fmla="*/ 7938 h 7"/>
                <a:gd name="T24" fmla="*/ 14288 w 12"/>
                <a:gd name="T25" fmla="*/ 4763 h 7"/>
                <a:gd name="T26" fmla="*/ 19050 w 12"/>
                <a:gd name="T27" fmla="*/ 0 h 7"/>
                <a:gd name="T28" fmla="*/ 14288 w 12"/>
                <a:gd name="T29" fmla="*/ 0 h 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
                <a:gd name="T46" fmla="*/ 0 h 7"/>
                <a:gd name="T47" fmla="*/ 12 w 12"/>
                <a:gd name="T48" fmla="*/ 7 h 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 h="7">
                  <a:moveTo>
                    <a:pt x="9" y="0"/>
                  </a:moveTo>
                  <a:lnTo>
                    <a:pt x="5" y="0"/>
                  </a:lnTo>
                  <a:lnTo>
                    <a:pt x="2" y="3"/>
                  </a:lnTo>
                  <a:lnTo>
                    <a:pt x="0" y="3"/>
                  </a:lnTo>
                  <a:lnTo>
                    <a:pt x="0" y="5"/>
                  </a:lnTo>
                  <a:lnTo>
                    <a:pt x="2" y="5"/>
                  </a:lnTo>
                  <a:lnTo>
                    <a:pt x="5" y="7"/>
                  </a:lnTo>
                  <a:lnTo>
                    <a:pt x="5" y="5"/>
                  </a:lnTo>
                  <a:lnTo>
                    <a:pt x="7" y="5"/>
                  </a:lnTo>
                  <a:lnTo>
                    <a:pt x="9" y="3"/>
                  </a:lnTo>
                  <a:lnTo>
                    <a:pt x="12" y="0"/>
                  </a:lnTo>
                  <a:lnTo>
                    <a:pt x="9"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803" name="Freeform 1395"/>
            <p:cNvSpPr>
              <a:spLocks/>
            </p:cNvSpPr>
            <p:nvPr/>
          </p:nvSpPr>
          <p:spPr bwMode="auto">
            <a:xfrm>
              <a:off x="2831422" y="3603738"/>
              <a:ext cx="19050" cy="11113"/>
            </a:xfrm>
            <a:custGeom>
              <a:avLst/>
              <a:gdLst>
                <a:gd name="T0" fmla="*/ 14288 w 12"/>
                <a:gd name="T1" fmla="*/ 0 h 7"/>
                <a:gd name="T2" fmla="*/ 7938 w 12"/>
                <a:gd name="T3" fmla="*/ 0 h 7"/>
                <a:gd name="T4" fmla="*/ 7938 w 12"/>
                <a:gd name="T5" fmla="*/ 0 h 7"/>
                <a:gd name="T6" fmla="*/ 3175 w 12"/>
                <a:gd name="T7" fmla="*/ 4763 h 7"/>
                <a:gd name="T8" fmla="*/ 0 w 12"/>
                <a:gd name="T9" fmla="*/ 4763 h 7"/>
                <a:gd name="T10" fmla="*/ 0 w 12"/>
                <a:gd name="T11" fmla="*/ 7938 h 7"/>
                <a:gd name="T12" fmla="*/ 3175 w 12"/>
                <a:gd name="T13" fmla="*/ 7938 h 7"/>
                <a:gd name="T14" fmla="*/ 3175 w 12"/>
                <a:gd name="T15" fmla="*/ 7938 h 7"/>
                <a:gd name="T16" fmla="*/ 7938 w 12"/>
                <a:gd name="T17" fmla="*/ 11113 h 7"/>
                <a:gd name="T18" fmla="*/ 7938 w 12"/>
                <a:gd name="T19" fmla="*/ 7938 h 7"/>
                <a:gd name="T20" fmla="*/ 11112 w 12"/>
                <a:gd name="T21" fmla="*/ 7938 h 7"/>
                <a:gd name="T22" fmla="*/ 11112 w 12"/>
                <a:gd name="T23" fmla="*/ 7938 h 7"/>
                <a:gd name="T24" fmla="*/ 14288 w 12"/>
                <a:gd name="T25" fmla="*/ 4763 h 7"/>
                <a:gd name="T26" fmla="*/ 19050 w 12"/>
                <a:gd name="T27" fmla="*/ 0 h 7"/>
                <a:gd name="T28" fmla="*/ 14288 w 12"/>
                <a:gd name="T29" fmla="*/ 0 h 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
                <a:gd name="T46" fmla="*/ 0 h 7"/>
                <a:gd name="T47" fmla="*/ 12 w 12"/>
                <a:gd name="T48" fmla="*/ 7 h 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 h="7">
                  <a:moveTo>
                    <a:pt x="9" y="0"/>
                  </a:moveTo>
                  <a:lnTo>
                    <a:pt x="5" y="0"/>
                  </a:lnTo>
                  <a:lnTo>
                    <a:pt x="2" y="3"/>
                  </a:lnTo>
                  <a:lnTo>
                    <a:pt x="0" y="3"/>
                  </a:lnTo>
                  <a:lnTo>
                    <a:pt x="0" y="5"/>
                  </a:lnTo>
                  <a:lnTo>
                    <a:pt x="2" y="5"/>
                  </a:lnTo>
                  <a:lnTo>
                    <a:pt x="5" y="7"/>
                  </a:lnTo>
                  <a:lnTo>
                    <a:pt x="5" y="5"/>
                  </a:lnTo>
                  <a:lnTo>
                    <a:pt x="7" y="5"/>
                  </a:lnTo>
                  <a:lnTo>
                    <a:pt x="9" y="3"/>
                  </a:lnTo>
                  <a:lnTo>
                    <a:pt x="12" y="0"/>
                  </a:lnTo>
                  <a:lnTo>
                    <a:pt x="9" y="0"/>
                  </a:lnTo>
                </a:path>
              </a:pathLst>
            </a:custGeom>
            <a:noFill/>
            <a:ln w="9525">
              <a:noFill/>
              <a:miter lim="800000"/>
              <a:headEnd/>
              <a:tailEnd/>
            </a:ln>
          </p:spPr>
          <p:txBody>
            <a:bodyPr/>
            <a:lstStyle/>
            <a:p>
              <a:endParaRPr lang="zh-CN" altLang="en-US">
                <a:latin typeface="Calibri" pitchFamily="34" charset="0"/>
              </a:endParaRPr>
            </a:p>
          </p:txBody>
        </p:sp>
        <p:sp>
          <p:nvSpPr>
            <p:cNvPr id="136804" name="Freeform 1396"/>
            <p:cNvSpPr>
              <a:spLocks/>
            </p:cNvSpPr>
            <p:nvPr/>
          </p:nvSpPr>
          <p:spPr bwMode="auto">
            <a:xfrm>
              <a:off x="2793322" y="3633900"/>
              <a:ext cx="4763" cy="3175"/>
            </a:xfrm>
            <a:custGeom>
              <a:avLst/>
              <a:gdLst>
                <a:gd name="T0" fmla="*/ 4763 w 3"/>
                <a:gd name="T1" fmla="*/ 0 h 2"/>
                <a:gd name="T2" fmla="*/ 0 w 3"/>
                <a:gd name="T3" fmla="*/ 0 h 2"/>
                <a:gd name="T4" fmla="*/ 4763 w 3"/>
                <a:gd name="T5" fmla="*/ 3175 h 2"/>
                <a:gd name="T6" fmla="*/ 4763 w 3"/>
                <a:gd name="T7" fmla="*/ 0 h 2"/>
                <a:gd name="T8" fmla="*/ 476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3" y="0"/>
                  </a:moveTo>
                  <a:lnTo>
                    <a:pt x="0" y="0"/>
                  </a:lnTo>
                  <a:lnTo>
                    <a:pt x="3" y="2"/>
                  </a:lnTo>
                  <a:lnTo>
                    <a:pt x="3"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805" name="Freeform 1397"/>
            <p:cNvSpPr>
              <a:spLocks/>
            </p:cNvSpPr>
            <p:nvPr/>
          </p:nvSpPr>
          <p:spPr bwMode="auto">
            <a:xfrm>
              <a:off x="2793322" y="3633900"/>
              <a:ext cx="4763" cy="3175"/>
            </a:xfrm>
            <a:custGeom>
              <a:avLst/>
              <a:gdLst>
                <a:gd name="T0" fmla="*/ 4763 w 3"/>
                <a:gd name="T1" fmla="*/ 0 h 2"/>
                <a:gd name="T2" fmla="*/ 0 w 3"/>
                <a:gd name="T3" fmla="*/ 0 h 2"/>
                <a:gd name="T4" fmla="*/ 4763 w 3"/>
                <a:gd name="T5" fmla="*/ 3175 h 2"/>
                <a:gd name="T6" fmla="*/ 4763 w 3"/>
                <a:gd name="T7" fmla="*/ 0 h 2"/>
                <a:gd name="T8" fmla="*/ 4763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3" y="0"/>
                  </a:moveTo>
                  <a:lnTo>
                    <a:pt x="0" y="0"/>
                  </a:lnTo>
                  <a:lnTo>
                    <a:pt x="3" y="2"/>
                  </a:lnTo>
                  <a:lnTo>
                    <a:pt x="3" y="0"/>
                  </a:lnTo>
                </a:path>
              </a:pathLst>
            </a:custGeom>
            <a:noFill/>
            <a:ln w="9525">
              <a:noFill/>
              <a:miter lim="800000"/>
              <a:headEnd/>
              <a:tailEnd/>
            </a:ln>
          </p:spPr>
          <p:txBody>
            <a:bodyPr/>
            <a:lstStyle/>
            <a:p>
              <a:endParaRPr lang="zh-CN" altLang="en-US">
                <a:latin typeface="Calibri" pitchFamily="34" charset="0"/>
              </a:endParaRPr>
            </a:p>
          </p:txBody>
        </p:sp>
        <p:sp>
          <p:nvSpPr>
            <p:cNvPr id="136806" name="Freeform 1398"/>
            <p:cNvSpPr>
              <a:spLocks/>
            </p:cNvSpPr>
            <p:nvPr/>
          </p:nvSpPr>
          <p:spPr bwMode="auto">
            <a:xfrm>
              <a:off x="2798084" y="3637075"/>
              <a:ext cx="3175" cy="0"/>
            </a:xfrm>
            <a:custGeom>
              <a:avLst/>
              <a:gdLst>
                <a:gd name="T0" fmla="*/ 3175 w 2"/>
                <a:gd name="T1" fmla="*/ 0 w 2"/>
                <a:gd name="T2" fmla="*/ 3175 w 2"/>
                <a:gd name="T3" fmla="*/ 3175 w 2"/>
                <a:gd name="T4" fmla="*/ 3175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2" y="0"/>
                  </a:moveTo>
                  <a:lnTo>
                    <a:pt x="0" y="0"/>
                  </a:lnTo>
                  <a:lnTo>
                    <a:pt x="2"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807" name="Freeform 1399"/>
            <p:cNvSpPr>
              <a:spLocks/>
            </p:cNvSpPr>
            <p:nvPr/>
          </p:nvSpPr>
          <p:spPr bwMode="auto">
            <a:xfrm>
              <a:off x="2798084" y="3637075"/>
              <a:ext cx="3175" cy="0"/>
            </a:xfrm>
            <a:custGeom>
              <a:avLst/>
              <a:gdLst>
                <a:gd name="T0" fmla="*/ 3175 w 2"/>
                <a:gd name="T1" fmla="*/ 0 w 2"/>
                <a:gd name="T2" fmla="*/ 3175 w 2"/>
                <a:gd name="T3" fmla="*/ 3175 w 2"/>
                <a:gd name="T4" fmla="*/ 3175 w 2"/>
                <a:gd name="T5" fmla="*/ 0 60000 65536"/>
                <a:gd name="T6" fmla="*/ 0 60000 65536"/>
                <a:gd name="T7" fmla="*/ 0 60000 65536"/>
                <a:gd name="T8" fmla="*/ 0 60000 65536"/>
                <a:gd name="T9" fmla="*/ 0 60000 65536"/>
                <a:gd name="T10" fmla="*/ 0 w 2"/>
                <a:gd name="T11" fmla="*/ 2 w 2"/>
              </a:gdLst>
              <a:ahLst/>
              <a:cxnLst>
                <a:cxn ang="T5">
                  <a:pos x="T0" y="0"/>
                </a:cxn>
                <a:cxn ang="T6">
                  <a:pos x="T1" y="0"/>
                </a:cxn>
                <a:cxn ang="T7">
                  <a:pos x="T2" y="0"/>
                </a:cxn>
                <a:cxn ang="T8">
                  <a:pos x="T3" y="0"/>
                </a:cxn>
                <a:cxn ang="T9">
                  <a:pos x="T4" y="0"/>
                </a:cxn>
              </a:cxnLst>
              <a:rect l="T10" t="0" r="T11" b="0"/>
              <a:pathLst>
                <a:path w="2">
                  <a:moveTo>
                    <a:pt x="2" y="0"/>
                  </a:moveTo>
                  <a:lnTo>
                    <a:pt x="0" y="0"/>
                  </a:lnTo>
                  <a:lnTo>
                    <a:pt x="2" y="0"/>
                  </a:lnTo>
                </a:path>
              </a:pathLst>
            </a:custGeom>
            <a:noFill/>
            <a:ln w="9525">
              <a:noFill/>
              <a:miter lim="800000"/>
              <a:headEnd/>
              <a:tailEnd/>
            </a:ln>
          </p:spPr>
          <p:txBody>
            <a:bodyPr/>
            <a:lstStyle/>
            <a:p>
              <a:endParaRPr lang="zh-CN" altLang="en-US">
                <a:latin typeface="Calibri" pitchFamily="34" charset="0"/>
              </a:endParaRPr>
            </a:p>
          </p:txBody>
        </p:sp>
        <p:sp>
          <p:nvSpPr>
            <p:cNvPr id="136808" name="Freeform 1401"/>
            <p:cNvSpPr>
              <a:spLocks/>
            </p:cNvSpPr>
            <p:nvPr/>
          </p:nvSpPr>
          <p:spPr bwMode="auto">
            <a:xfrm>
              <a:off x="2752047" y="3424350"/>
              <a:ext cx="112713" cy="220663"/>
            </a:xfrm>
            <a:custGeom>
              <a:avLst/>
              <a:gdLst>
                <a:gd name="T0" fmla="*/ 57150 w 71"/>
                <a:gd name="T1" fmla="*/ 3175 h 139"/>
                <a:gd name="T2" fmla="*/ 41275 w 71"/>
                <a:gd name="T3" fmla="*/ 11113 h 139"/>
                <a:gd name="T4" fmla="*/ 30163 w 71"/>
                <a:gd name="T5" fmla="*/ 17463 h 139"/>
                <a:gd name="T6" fmla="*/ 11113 w 71"/>
                <a:gd name="T7" fmla="*/ 28575 h 139"/>
                <a:gd name="T8" fmla="*/ 11113 w 71"/>
                <a:gd name="T9" fmla="*/ 33338 h 139"/>
                <a:gd name="T10" fmla="*/ 22225 w 71"/>
                <a:gd name="T11" fmla="*/ 44450 h 139"/>
                <a:gd name="T12" fmla="*/ 30163 w 71"/>
                <a:gd name="T13" fmla="*/ 47625 h 139"/>
                <a:gd name="T14" fmla="*/ 38100 w 71"/>
                <a:gd name="T15" fmla="*/ 47625 h 139"/>
                <a:gd name="T16" fmla="*/ 41275 w 71"/>
                <a:gd name="T17" fmla="*/ 55563 h 139"/>
                <a:gd name="T18" fmla="*/ 49213 w 71"/>
                <a:gd name="T19" fmla="*/ 55563 h 139"/>
                <a:gd name="T20" fmla="*/ 41275 w 71"/>
                <a:gd name="T21" fmla="*/ 58738 h 139"/>
                <a:gd name="T22" fmla="*/ 30163 w 71"/>
                <a:gd name="T23" fmla="*/ 58738 h 139"/>
                <a:gd name="T24" fmla="*/ 22225 w 71"/>
                <a:gd name="T25" fmla="*/ 55563 h 139"/>
                <a:gd name="T26" fmla="*/ 11113 w 71"/>
                <a:gd name="T27" fmla="*/ 58738 h 139"/>
                <a:gd name="T28" fmla="*/ 4763 w 71"/>
                <a:gd name="T29" fmla="*/ 66675 h 139"/>
                <a:gd name="T30" fmla="*/ 7938 w 71"/>
                <a:gd name="T31" fmla="*/ 74613 h 139"/>
                <a:gd name="T32" fmla="*/ 11113 w 71"/>
                <a:gd name="T33" fmla="*/ 77788 h 139"/>
                <a:gd name="T34" fmla="*/ 19050 w 71"/>
                <a:gd name="T35" fmla="*/ 85725 h 139"/>
                <a:gd name="T36" fmla="*/ 30163 w 71"/>
                <a:gd name="T37" fmla="*/ 85725 h 139"/>
                <a:gd name="T38" fmla="*/ 38100 w 71"/>
                <a:gd name="T39" fmla="*/ 82550 h 139"/>
                <a:gd name="T40" fmla="*/ 41275 w 71"/>
                <a:gd name="T41" fmla="*/ 85725 h 139"/>
                <a:gd name="T42" fmla="*/ 46038 w 71"/>
                <a:gd name="T43" fmla="*/ 96838 h 139"/>
                <a:gd name="T44" fmla="*/ 30163 w 71"/>
                <a:gd name="T45" fmla="*/ 104775 h 139"/>
                <a:gd name="T46" fmla="*/ 19050 w 71"/>
                <a:gd name="T47" fmla="*/ 112713 h 139"/>
                <a:gd name="T48" fmla="*/ 11113 w 71"/>
                <a:gd name="T49" fmla="*/ 127000 h 139"/>
                <a:gd name="T50" fmla="*/ 15875 w 71"/>
                <a:gd name="T51" fmla="*/ 138113 h 139"/>
                <a:gd name="T52" fmla="*/ 15875 w 71"/>
                <a:gd name="T53" fmla="*/ 142875 h 139"/>
                <a:gd name="T54" fmla="*/ 26988 w 71"/>
                <a:gd name="T55" fmla="*/ 153988 h 139"/>
                <a:gd name="T56" fmla="*/ 34925 w 71"/>
                <a:gd name="T57" fmla="*/ 149225 h 139"/>
                <a:gd name="T58" fmla="*/ 38100 w 71"/>
                <a:gd name="T59" fmla="*/ 165100 h 139"/>
                <a:gd name="T60" fmla="*/ 46038 w 71"/>
                <a:gd name="T61" fmla="*/ 165100 h 139"/>
                <a:gd name="T62" fmla="*/ 52388 w 71"/>
                <a:gd name="T63" fmla="*/ 171450 h 139"/>
                <a:gd name="T64" fmla="*/ 60325 w 71"/>
                <a:gd name="T65" fmla="*/ 168275 h 139"/>
                <a:gd name="T66" fmla="*/ 68263 w 71"/>
                <a:gd name="T67" fmla="*/ 165100 h 139"/>
                <a:gd name="T68" fmla="*/ 65088 w 71"/>
                <a:gd name="T69" fmla="*/ 184150 h 139"/>
                <a:gd name="T70" fmla="*/ 49213 w 71"/>
                <a:gd name="T71" fmla="*/ 195263 h 139"/>
                <a:gd name="T72" fmla="*/ 46038 w 71"/>
                <a:gd name="T73" fmla="*/ 201613 h 139"/>
                <a:gd name="T74" fmla="*/ 34925 w 71"/>
                <a:gd name="T75" fmla="*/ 206375 h 139"/>
                <a:gd name="T76" fmla="*/ 22225 w 71"/>
                <a:gd name="T77" fmla="*/ 212725 h 139"/>
                <a:gd name="T78" fmla="*/ 19050 w 71"/>
                <a:gd name="T79" fmla="*/ 220663 h 139"/>
                <a:gd name="T80" fmla="*/ 30163 w 71"/>
                <a:gd name="T81" fmla="*/ 212725 h 139"/>
                <a:gd name="T82" fmla="*/ 38100 w 71"/>
                <a:gd name="T83" fmla="*/ 206375 h 139"/>
                <a:gd name="T84" fmla="*/ 46038 w 71"/>
                <a:gd name="T85" fmla="*/ 209550 h 139"/>
                <a:gd name="T86" fmla="*/ 57150 w 71"/>
                <a:gd name="T87" fmla="*/ 201613 h 139"/>
                <a:gd name="T88" fmla="*/ 68263 w 71"/>
                <a:gd name="T89" fmla="*/ 187325 h 139"/>
                <a:gd name="T90" fmla="*/ 79375 w 71"/>
                <a:gd name="T91" fmla="*/ 176213 h 139"/>
                <a:gd name="T92" fmla="*/ 87313 w 71"/>
                <a:gd name="T93" fmla="*/ 168275 h 139"/>
                <a:gd name="T94" fmla="*/ 82550 w 71"/>
                <a:gd name="T95" fmla="*/ 160338 h 139"/>
                <a:gd name="T96" fmla="*/ 93663 w 71"/>
                <a:gd name="T97" fmla="*/ 153988 h 139"/>
                <a:gd name="T98" fmla="*/ 109538 w 71"/>
                <a:gd name="T99" fmla="*/ 130175 h 139"/>
                <a:gd name="T100" fmla="*/ 112713 w 71"/>
                <a:gd name="T101" fmla="*/ 11113 h 139"/>
                <a:gd name="T102" fmla="*/ 98425 w 71"/>
                <a:gd name="T103" fmla="*/ 11113 h 139"/>
                <a:gd name="T104" fmla="*/ 93663 w 71"/>
                <a:gd name="T105" fmla="*/ 6350 h 139"/>
                <a:gd name="T106" fmla="*/ 82550 w 71"/>
                <a:gd name="T107" fmla="*/ 6350 h 139"/>
                <a:gd name="T108" fmla="*/ 76200 w 71"/>
                <a:gd name="T109" fmla="*/ 3175 h 139"/>
                <a:gd name="T110" fmla="*/ 76200 w 71"/>
                <a:gd name="T111" fmla="*/ 0 h 13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1"/>
                <a:gd name="T169" fmla="*/ 0 h 139"/>
                <a:gd name="T170" fmla="*/ 71 w 71"/>
                <a:gd name="T171" fmla="*/ 139 h 13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1" h="139">
                  <a:moveTo>
                    <a:pt x="43" y="0"/>
                  </a:moveTo>
                  <a:lnTo>
                    <a:pt x="38" y="2"/>
                  </a:lnTo>
                  <a:lnTo>
                    <a:pt x="36" y="2"/>
                  </a:lnTo>
                  <a:lnTo>
                    <a:pt x="33" y="2"/>
                  </a:lnTo>
                  <a:lnTo>
                    <a:pt x="31" y="4"/>
                  </a:lnTo>
                  <a:lnTo>
                    <a:pt x="26" y="7"/>
                  </a:lnTo>
                  <a:lnTo>
                    <a:pt x="24" y="7"/>
                  </a:lnTo>
                  <a:lnTo>
                    <a:pt x="22" y="9"/>
                  </a:lnTo>
                  <a:lnTo>
                    <a:pt x="19" y="11"/>
                  </a:lnTo>
                  <a:lnTo>
                    <a:pt x="17" y="16"/>
                  </a:lnTo>
                  <a:lnTo>
                    <a:pt x="14" y="18"/>
                  </a:lnTo>
                  <a:lnTo>
                    <a:pt x="7" y="18"/>
                  </a:lnTo>
                  <a:lnTo>
                    <a:pt x="5" y="21"/>
                  </a:lnTo>
                  <a:lnTo>
                    <a:pt x="7" y="21"/>
                  </a:lnTo>
                  <a:lnTo>
                    <a:pt x="7" y="23"/>
                  </a:lnTo>
                  <a:lnTo>
                    <a:pt x="12" y="23"/>
                  </a:lnTo>
                  <a:lnTo>
                    <a:pt x="14" y="28"/>
                  </a:lnTo>
                  <a:lnTo>
                    <a:pt x="14" y="30"/>
                  </a:lnTo>
                  <a:lnTo>
                    <a:pt x="17" y="30"/>
                  </a:lnTo>
                  <a:lnTo>
                    <a:pt x="19" y="30"/>
                  </a:lnTo>
                  <a:lnTo>
                    <a:pt x="22" y="30"/>
                  </a:lnTo>
                  <a:lnTo>
                    <a:pt x="24" y="30"/>
                  </a:lnTo>
                  <a:lnTo>
                    <a:pt x="24" y="33"/>
                  </a:lnTo>
                  <a:lnTo>
                    <a:pt x="26" y="35"/>
                  </a:lnTo>
                  <a:lnTo>
                    <a:pt x="29" y="33"/>
                  </a:lnTo>
                  <a:lnTo>
                    <a:pt x="31" y="33"/>
                  </a:lnTo>
                  <a:lnTo>
                    <a:pt x="31" y="35"/>
                  </a:lnTo>
                  <a:lnTo>
                    <a:pt x="26" y="35"/>
                  </a:lnTo>
                  <a:lnTo>
                    <a:pt x="26" y="37"/>
                  </a:lnTo>
                  <a:lnTo>
                    <a:pt x="24" y="37"/>
                  </a:lnTo>
                  <a:lnTo>
                    <a:pt x="24" y="40"/>
                  </a:lnTo>
                  <a:lnTo>
                    <a:pt x="19" y="37"/>
                  </a:lnTo>
                  <a:lnTo>
                    <a:pt x="14" y="40"/>
                  </a:lnTo>
                  <a:lnTo>
                    <a:pt x="14" y="37"/>
                  </a:lnTo>
                  <a:lnTo>
                    <a:pt x="14" y="35"/>
                  </a:lnTo>
                  <a:lnTo>
                    <a:pt x="12" y="35"/>
                  </a:lnTo>
                  <a:lnTo>
                    <a:pt x="10" y="37"/>
                  </a:lnTo>
                  <a:lnTo>
                    <a:pt x="7" y="37"/>
                  </a:lnTo>
                  <a:lnTo>
                    <a:pt x="5" y="37"/>
                  </a:lnTo>
                  <a:lnTo>
                    <a:pt x="5" y="42"/>
                  </a:lnTo>
                  <a:lnTo>
                    <a:pt x="3" y="42"/>
                  </a:lnTo>
                  <a:lnTo>
                    <a:pt x="0" y="45"/>
                  </a:lnTo>
                  <a:lnTo>
                    <a:pt x="3" y="47"/>
                  </a:lnTo>
                  <a:lnTo>
                    <a:pt x="5" y="47"/>
                  </a:lnTo>
                  <a:lnTo>
                    <a:pt x="7" y="47"/>
                  </a:lnTo>
                  <a:lnTo>
                    <a:pt x="7" y="49"/>
                  </a:lnTo>
                  <a:lnTo>
                    <a:pt x="5" y="49"/>
                  </a:lnTo>
                  <a:lnTo>
                    <a:pt x="7" y="54"/>
                  </a:lnTo>
                  <a:lnTo>
                    <a:pt x="12" y="54"/>
                  </a:lnTo>
                  <a:lnTo>
                    <a:pt x="14" y="54"/>
                  </a:lnTo>
                  <a:lnTo>
                    <a:pt x="17" y="54"/>
                  </a:lnTo>
                  <a:lnTo>
                    <a:pt x="19" y="54"/>
                  </a:lnTo>
                  <a:lnTo>
                    <a:pt x="22" y="52"/>
                  </a:lnTo>
                  <a:lnTo>
                    <a:pt x="24" y="52"/>
                  </a:lnTo>
                  <a:lnTo>
                    <a:pt x="29" y="52"/>
                  </a:lnTo>
                  <a:lnTo>
                    <a:pt x="29" y="54"/>
                  </a:lnTo>
                  <a:lnTo>
                    <a:pt x="26" y="54"/>
                  </a:lnTo>
                  <a:lnTo>
                    <a:pt x="26" y="56"/>
                  </a:lnTo>
                  <a:lnTo>
                    <a:pt x="29" y="59"/>
                  </a:lnTo>
                  <a:lnTo>
                    <a:pt x="29" y="61"/>
                  </a:lnTo>
                  <a:lnTo>
                    <a:pt x="24" y="66"/>
                  </a:lnTo>
                  <a:lnTo>
                    <a:pt x="22" y="66"/>
                  </a:lnTo>
                  <a:lnTo>
                    <a:pt x="19" y="66"/>
                  </a:lnTo>
                  <a:lnTo>
                    <a:pt x="17" y="68"/>
                  </a:lnTo>
                  <a:lnTo>
                    <a:pt x="14" y="66"/>
                  </a:lnTo>
                  <a:lnTo>
                    <a:pt x="12" y="71"/>
                  </a:lnTo>
                  <a:lnTo>
                    <a:pt x="12" y="73"/>
                  </a:lnTo>
                  <a:lnTo>
                    <a:pt x="10" y="75"/>
                  </a:lnTo>
                  <a:lnTo>
                    <a:pt x="7" y="80"/>
                  </a:lnTo>
                  <a:lnTo>
                    <a:pt x="7" y="82"/>
                  </a:lnTo>
                  <a:lnTo>
                    <a:pt x="10" y="87"/>
                  </a:lnTo>
                  <a:lnTo>
                    <a:pt x="10" y="85"/>
                  </a:lnTo>
                  <a:lnTo>
                    <a:pt x="12" y="87"/>
                  </a:lnTo>
                  <a:lnTo>
                    <a:pt x="10" y="90"/>
                  </a:lnTo>
                  <a:lnTo>
                    <a:pt x="10" y="92"/>
                  </a:lnTo>
                  <a:lnTo>
                    <a:pt x="14" y="97"/>
                  </a:lnTo>
                  <a:lnTo>
                    <a:pt x="17" y="97"/>
                  </a:lnTo>
                  <a:lnTo>
                    <a:pt x="22" y="97"/>
                  </a:lnTo>
                  <a:lnTo>
                    <a:pt x="22" y="94"/>
                  </a:lnTo>
                  <a:lnTo>
                    <a:pt x="22" y="97"/>
                  </a:lnTo>
                  <a:lnTo>
                    <a:pt x="22" y="99"/>
                  </a:lnTo>
                  <a:lnTo>
                    <a:pt x="24" y="104"/>
                  </a:lnTo>
                  <a:lnTo>
                    <a:pt x="22" y="106"/>
                  </a:lnTo>
                  <a:lnTo>
                    <a:pt x="24" y="106"/>
                  </a:lnTo>
                  <a:lnTo>
                    <a:pt x="29" y="104"/>
                  </a:lnTo>
                  <a:lnTo>
                    <a:pt x="31" y="104"/>
                  </a:lnTo>
                  <a:lnTo>
                    <a:pt x="31" y="106"/>
                  </a:lnTo>
                  <a:lnTo>
                    <a:pt x="33" y="108"/>
                  </a:lnTo>
                  <a:lnTo>
                    <a:pt x="36" y="104"/>
                  </a:lnTo>
                  <a:lnTo>
                    <a:pt x="38" y="106"/>
                  </a:lnTo>
                  <a:lnTo>
                    <a:pt x="41" y="106"/>
                  </a:lnTo>
                  <a:lnTo>
                    <a:pt x="43" y="104"/>
                  </a:lnTo>
                  <a:lnTo>
                    <a:pt x="43" y="106"/>
                  </a:lnTo>
                  <a:lnTo>
                    <a:pt x="41" y="111"/>
                  </a:lnTo>
                  <a:lnTo>
                    <a:pt x="41" y="116"/>
                  </a:lnTo>
                  <a:lnTo>
                    <a:pt x="38" y="116"/>
                  </a:lnTo>
                  <a:lnTo>
                    <a:pt x="36" y="120"/>
                  </a:lnTo>
                  <a:lnTo>
                    <a:pt x="31" y="123"/>
                  </a:lnTo>
                  <a:lnTo>
                    <a:pt x="29" y="125"/>
                  </a:lnTo>
                  <a:lnTo>
                    <a:pt x="29" y="127"/>
                  </a:lnTo>
                  <a:lnTo>
                    <a:pt x="26" y="127"/>
                  </a:lnTo>
                  <a:lnTo>
                    <a:pt x="24" y="127"/>
                  </a:lnTo>
                  <a:lnTo>
                    <a:pt x="22" y="130"/>
                  </a:lnTo>
                  <a:lnTo>
                    <a:pt x="19" y="132"/>
                  </a:lnTo>
                  <a:lnTo>
                    <a:pt x="17" y="134"/>
                  </a:lnTo>
                  <a:lnTo>
                    <a:pt x="14" y="134"/>
                  </a:lnTo>
                  <a:lnTo>
                    <a:pt x="12" y="137"/>
                  </a:lnTo>
                  <a:lnTo>
                    <a:pt x="12" y="139"/>
                  </a:lnTo>
                  <a:lnTo>
                    <a:pt x="14" y="139"/>
                  </a:lnTo>
                  <a:lnTo>
                    <a:pt x="17" y="137"/>
                  </a:lnTo>
                  <a:lnTo>
                    <a:pt x="19" y="134"/>
                  </a:lnTo>
                  <a:lnTo>
                    <a:pt x="24" y="132"/>
                  </a:lnTo>
                  <a:lnTo>
                    <a:pt x="24" y="130"/>
                  </a:lnTo>
                  <a:lnTo>
                    <a:pt x="26" y="132"/>
                  </a:lnTo>
                  <a:lnTo>
                    <a:pt x="29" y="132"/>
                  </a:lnTo>
                  <a:lnTo>
                    <a:pt x="31" y="130"/>
                  </a:lnTo>
                  <a:lnTo>
                    <a:pt x="33" y="127"/>
                  </a:lnTo>
                  <a:lnTo>
                    <a:pt x="36" y="127"/>
                  </a:lnTo>
                  <a:lnTo>
                    <a:pt x="36" y="125"/>
                  </a:lnTo>
                  <a:lnTo>
                    <a:pt x="43" y="120"/>
                  </a:lnTo>
                  <a:lnTo>
                    <a:pt x="43" y="118"/>
                  </a:lnTo>
                  <a:lnTo>
                    <a:pt x="43" y="116"/>
                  </a:lnTo>
                  <a:lnTo>
                    <a:pt x="48" y="113"/>
                  </a:lnTo>
                  <a:lnTo>
                    <a:pt x="50" y="111"/>
                  </a:lnTo>
                  <a:lnTo>
                    <a:pt x="52" y="111"/>
                  </a:lnTo>
                  <a:lnTo>
                    <a:pt x="52" y="106"/>
                  </a:lnTo>
                  <a:lnTo>
                    <a:pt x="55" y="106"/>
                  </a:lnTo>
                  <a:lnTo>
                    <a:pt x="55" y="104"/>
                  </a:lnTo>
                  <a:lnTo>
                    <a:pt x="52" y="104"/>
                  </a:lnTo>
                  <a:lnTo>
                    <a:pt x="52" y="101"/>
                  </a:lnTo>
                  <a:lnTo>
                    <a:pt x="55" y="99"/>
                  </a:lnTo>
                  <a:lnTo>
                    <a:pt x="57" y="99"/>
                  </a:lnTo>
                  <a:lnTo>
                    <a:pt x="59" y="97"/>
                  </a:lnTo>
                  <a:lnTo>
                    <a:pt x="59" y="92"/>
                  </a:lnTo>
                  <a:lnTo>
                    <a:pt x="67" y="82"/>
                  </a:lnTo>
                  <a:lnTo>
                    <a:pt x="69" y="82"/>
                  </a:lnTo>
                  <a:lnTo>
                    <a:pt x="71" y="82"/>
                  </a:lnTo>
                  <a:lnTo>
                    <a:pt x="71" y="7"/>
                  </a:lnTo>
                  <a:lnTo>
                    <a:pt x="69" y="4"/>
                  </a:lnTo>
                  <a:lnTo>
                    <a:pt x="64" y="7"/>
                  </a:lnTo>
                  <a:lnTo>
                    <a:pt x="62" y="7"/>
                  </a:lnTo>
                  <a:lnTo>
                    <a:pt x="62" y="4"/>
                  </a:lnTo>
                  <a:lnTo>
                    <a:pt x="59" y="4"/>
                  </a:lnTo>
                  <a:lnTo>
                    <a:pt x="59" y="2"/>
                  </a:lnTo>
                  <a:lnTo>
                    <a:pt x="57" y="2"/>
                  </a:lnTo>
                  <a:lnTo>
                    <a:pt x="52" y="4"/>
                  </a:lnTo>
                  <a:lnTo>
                    <a:pt x="50" y="2"/>
                  </a:lnTo>
                  <a:lnTo>
                    <a:pt x="48" y="2"/>
                  </a:lnTo>
                  <a:lnTo>
                    <a:pt x="45" y="2"/>
                  </a:lnTo>
                  <a:lnTo>
                    <a:pt x="48" y="0"/>
                  </a:lnTo>
                  <a:lnTo>
                    <a:pt x="45" y="0"/>
                  </a:lnTo>
                  <a:lnTo>
                    <a:pt x="43" y="0"/>
                  </a:lnTo>
                </a:path>
              </a:pathLst>
            </a:custGeom>
            <a:noFill/>
            <a:ln w="9525">
              <a:noFill/>
              <a:miter lim="800000"/>
              <a:headEnd/>
              <a:tailEnd/>
            </a:ln>
          </p:spPr>
          <p:txBody>
            <a:bodyPr/>
            <a:lstStyle/>
            <a:p>
              <a:endParaRPr lang="zh-CN" altLang="en-US">
                <a:latin typeface="Calibri" pitchFamily="34" charset="0"/>
              </a:endParaRPr>
            </a:p>
          </p:txBody>
        </p:sp>
        <p:sp>
          <p:nvSpPr>
            <p:cNvPr id="136809" name="Rectangle 1402"/>
            <p:cNvSpPr>
              <a:spLocks noChangeArrowheads="1"/>
            </p:cNvSpPr>
            <p:nvPr/>
          </p:nvSpPr>
          <p:spPr bwMode="auto">
            <a:xfrm>
              <a:off x="2864759" y="3554525"/>
              <a:ext cx="1588" cy="1588"/>
            </a:xfrm>
            <a:prstGeom prst="rect">
              <a:avLst/>
            </a:prstGeom>
            <a:solidFill>
              <a:srgbClr val="DC1803"/>
            </a:solidFill>
            <a:ln w="9525">
              <a:noFill/>
              <a:miter lim="800000"/>
              <a:headEnd/>
              <a:tailEnd/>
            </a:ln>
          </p:spPr>
          <p:txBody>
            <a:bodyPr/>
            <a:lstStyle/>
            <a:p>
              <a:endParaRPr lang="zh-CN" altLang="en-US">
                <a:latin typeface="Calibri" pitchFamily="34" charset="0"/>
              </a:endParaRPr>
            </a:p>
          </p:txBody>
        </p:sp>
        <p:sp>
          <p:nvSpPr>
            <p:cNvPr id="136810" name="Freeform 1403"/>
            <p:cNvSpPr>
              <a:spLocks/>
            </p:cNvSpPr>
            <p:nvPr/>
          </p:nvSpPr>
          <p:spPr bwMode="auto">
            <a:xfrm>
              <a:off x="2864759" y="3554525"/>
              <a:ext cx="0" cy="0"/>
            </a:xfrm>
            <a:custGeom>
              <a:avLst/>
              <a:gdLst>
                <a:gd name="T0" fmla="*/ 0 60000 65536"/>
                <a:gd name="T1" fmla="*/ 0 60000 65536"/>
                <a:gd name="T2" fmla="*/ 0 60000 65536"/>
                <a:gd name="T3" fmla="*/ 0 60000 65536"/>
              </a:gdLst>
              <a:ahLst/>
              <a:cxnLst>
                <a:cxn ang="T0">
                  <a:pos x="0" y="0"/>
                </a:cxn>
                <a:cxn ang="T1">
                  <a:pos x="0" y="0"/>
                </a:cxn>
                <a:cxn ang="T2">
                  <a:pos x="0" y="0"/>
                </a:cxn>
                <a:cxn ang="T3">
                  <a:pos x="0" y="0"/>
                </a:cxn>
              </a:cxnLst>
              <a:rect l="0" t="0" r="0" b="0"/>
              <a:pathLst>
                <a:path>
                  <a:moveTo>
                    <a:pt x="0" y="0"/>
                  </a:moveTo>
                  <a:lnTo>
                    <a:pt x="0" y="0"/>
                  </a:lnTo>
                </a:path>
              </a:pathLst>
            </a:custGeom>
            <a:noFill/>
            <a:ln w="9525">
              <a:noFill/>
              <a:miter lim="800000"/>
              <a:headEnd/>
              <a:tailEnd/>
            </a:ln>
          </p:spPr>
          <p:txBody>
            <a:bodyPr/>
            <a:lstStyle/>
            <a:p>
              <a:endParaRPr lang="zh-CN" altLang="en-US">
                <a:latin typeface="Calibri" pitchFamily="34" charset="0"/>
              </a:endParaRPr>
            </a:p>
          </p:txBody>
        </p:sp>
        <p:sp>
          <p:nvSpPr>
            <p:cNvPr id="136811" name="Freeform 1404"/>
            <p:cNvSpPr>
              <a:spLocks/>
            </p:cNvSpPr>
            <p:nvPr/>
          </p:nvSpPr>
          <p:spPr bwMode="auto">
            <a:xfrm>
              <a:off x="2850472" y="3554525"/>
              <a:ext cx="14288" cy="30163"/>
            </a:xfrm>
            <a:custGeom>
              <a:avLst/>
              <a:gdLst>
                <a:gd name="T0" fmla="*/ 14288 w 9"/>
                <a:gd name="T1" fmla="*/ 0 h 19"/>
                <a:gd name="T2" fmla="*/ 14288 w 9"/>
                <a:gd name="T3" fmla="*/ 4763 h 19"/>
                <a:gd name="T4" fmla="*/ 11113 w 9"/>
                <a:gd name="T5" fmla="*/ 4763 h 19"/>
                <a:gd name="T6" fmla="*/ 3175 w 9"/>
                <a:gd name="T7" fmla="*/ 12700 h 19"/>
                <a:gd name="T8" fmla="*/ 3175 w 9"/>
                <a:gd name="T9" fmla="*/ 12700 h 19"/>
                <a:gd name="T10" fmla="*/ 0 w 9"/>
                <a:gd name="T11" fmla="*/ 23813 h 19"/>
                <a:gd name="T12" fmla="*/ 0 w 9"/>
                <a:gd name="T13" fmla="*/ 23813 h 19"/>
                <a:gd name="T14" fmla="*/ 3175 w 9"/>
                <a:gd name="T15" fmla="*/ 23813 h 19"/>
                <a:gd name="T16" fmla="*/ 3175 w 9"/>
                <a:gd name="T17" fmla="*/ 26988 h 19"/>
                <a:gd name="T18" fmla="*/ 3175 w 9"/>
                <a:gd name="T19" fmla="*/ 26988 h 19"/>
                <a:gd name="T20" fmla="*/ 0 w 9"/>
                <a:gd name="T21" fmla="*/ 26988 h 19"/>
                <a:gd name="T22" fmla="*/ 0 w 9"/>
                <a:gd name="T23" fmla="*/ 30163 h 19"/>
                <a:gd name="T24" fmla="*/ 3175 w 9"/>
                <a:gd name="T25" fmla="*/ 30163 h 19"/>
                <a:gd name="T26" fmla="*/ 11113 w 9"/>
                <a:gd name="T27" fmla="*/ 26988 h 19"/>
                <a:gd name="T28" fmla="*/ 14288 w 9"/>
                <a:gd name="T29" fmla="*/ 19050 h 19"/>
                <a:gd name="T30" fmla="*/ 14288 w 9"/>
                <a:gd name="T31" fmla="*/ 0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
                <a:gd name="T49" fmla="*/ 0 h 19"/>
                <a:gd name="T50" fmla="*/ 9 w 9"/>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 h="19">
                  <a:moveTo>
                    <a:pt x="9" y="0"/>
                  </a:moveTo>
                  <a:lnTo>
                    <a:pt x="9" y="3"/>
                  </a:lnTo>
                  <a:lnTo>
                    <a:pt x="7" y="3"/>
                  </a:lnTo>
                  <a:lnTo>
                    <a:pt x="2" y="8"/>
                  </a:lnTo>
                  <a:lnTo>
                    <a:pt x="0" y="15"/>
                  </a:lnTo>
                  <a:lnTo>
                    <a:pt x="2" y="15"/>
                  </a:lnTo>
                  <a:lnTo>
                    <a:pt x="2" y="17"/>
                  </a:lnTo>
                  <a:lnTo>
                    <a:pt x="0" y="17"/>
                  </a:lnTo>
                  <a:lnTo>
                    <a:pt x="0" y="19"/>
                  </a:lnTo>
                  <a:lnTo>
                    <a:pt x="2" y="19"/>
                  </a:lnTo>
                  <a:lnTo>
                    <a:pt x="7" y="17"/>
                  </a:lnTo>
                  <a:lnTo>
                    <a:pt x="9" y="12"/>
                  </a:lnTo>
                  <a:lnTo>
                    <a:pt x="9" y="0"/>
                  </a:lnTo>
                  <a:close/>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36812" name="Freeform 1405"/>
            <p:cNvSpPr>
              <a:spLocks/>
            </p:cNvSpPr>
            <p:nvPr/>
          </p:nvSpPr>
          <p:spPr bwMode="auto">
            <a:xfrm>
              <a:off x="2850472" y="3554525"/>
              <a:ext cx="14288" cy="30163"/>
            </a:xfrm>
            <a:custGeom>
              <a:avLst/>
              <a:gdLst>
                <a:gd name="T0" fmla="*/ 14288 w 9"/>
                <a:gd name="T1" fmla="*/ 0 h 19"/>
                <a:gd name="T2" fmla="*/ 14288 w 9"/>
                <a:gd name="T3" fmla="*/ 4763 h 19"/>
                <a:gd name="T4" fmla="*/ 11113 w 9"/>
                <a:gd name="T5" fmla="*/ 4763 h 19"/>
                <a:gd name="T6" fmla="*/ 3175 w 9"/>
                <a:gd name="T7" fmla="*/ 12700 h 19"/>
                <a:gd name="T8" fmla="*/ 3175 w 9"/>
                <a:gd name="T9" fmla="*/ 12700 h 19"/>
                <a:gd name="T10" fmla="*/ 0 w 9"/>
                <a:gd name="T11" fmla="*/ 23813 h 19"/>
                <a:gd name="T12" fmla="*/ 0 w 9"/>
                <a:gd name="T13" fmla="*/ 23813 h 19"/>
                <a:gd name="T14" fmla="*/ 3175 w 9"/>
                <a:gd name="T15" fmla="*/ 23813 h 19"/>
                <a:gd name="T16" fmla="*/ 3175 w 9"/>
                <a:gd name="T17" fmla="*/ 26988 h 19"/>
                <a:gd name="T18" fmla="*/ 3175 w 9"/>
                <a:gd name="T19" fmla="*/ 26988 h 19"/>
                <a:gd name="T20" fmla="*/ 0 w 9"/>
                <a:gd name="T21" fmla="*/ 26988 h 19"/>
                <a:gd name="T22" fmla="*/ 0 w 9"/>
                <a:gd name="T23" fmla="*/ 30163 h 19"/>
                <a:gd name="T24" fmla="*/ 3175 w 9"/>
                <a:gd name="T25" fmla="*/ 30163 h 19"/>
                <a:gd name="T26" fmla="*/ 11113 w 9"/>
                <a:gd name="T27" fmla="*/ 26988 h 19"/>
                <a:gd name="T28" fmla="*/ 14288 w 9"/>
                <a:gd name="T29" fmla="*/ 19050 h 19"/>
                <a:gd name="T30" fmla="*/ 14288 w 9"/>
                <a:gd name="T31" fmla="*/ 0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
                <a:gd name="T49" fmla="*/ 0 h 19"/>
                <a:gd name="T50" fmla="*/ 9 w 9"/>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 h="19">
                  <a:moveTo>
                    <a:pt x="9" y="0"/>
                  </a:moveTo>
                  <a:lnTo>
                    <a:pt x="9" y="3"/>
                  </a:lnTo>
                  <a:lnTo>
                    <a:pt x="7" y="3"/>
                  </a:lnTo>
                  <a:lnTo>
                    <a:pt x="2" y="8"/>
                  </a:lnTo>
                  <a:lnTo>
                    <a:pt x="0" y="15"/>
                  </a:lnTo>
                  <a:lnTo>
                    <a:pt x="2" y="15"/>
                  </a:lnTo>
                  <a:lnTo>
                    <a:pt x="2" y="17"/>
                  </a:lnTo>
                  <a:lnTo>
                    <a:pt x="0" y="17"/>
                  </a:lnTo>
                  <a:lnTo>
                    <a:pt x="0" y="19"/>
                  </a:lnTo>
                  <a:lnTo>
                    <a:pt x="2" y="19"/>
                  </a:lnTo>
                  <a:lnTo>
                    <a:pt x="7" y="17"/>
                  </a:lnTo>
                  <a:lnTo>
                    <a:pt x="9" y="12"/>
                  </a:lnTo>
                  <a:lnTo>
                    <a:pt x="9" y="0"/>
                  </a:lnTo>
                </a:path>
              </a:pathLst>
            </a:custGeom>
            <a:noFill/>
            <a:ln w="9525">
              <a:noFill/>
              <a:miter lim="800000"/>
              <a:headEnd/>
              <a:tailEnd/>
            </a:ln>
          </p:spPr>
          <p:txBody>
            <a:bodyPr/>
            <a:lstStyle/>
            <a:p>
              <a:endParaRPr lang="zh-CN" altLang="en-US">
                <a:latin typeface="Calibri" pitchFamily="34" charset="0"/>
              </a:endParaRPr>
            </a:p>
          </p:txBody>
        </p:sp>
        <p:sp>
          <p:nvSpPr>
            <p:cNvPr id="136813" name="Freeform 1407"/>
            <p:cNvSpPr>
              <a:spLocks noEditPoints="1"/>
            </p:cNvSpPr>
            <p:nvPr/>
          </p:nvSpPr>
          <p:spPr bwMode="auto">
            <a:xfrm>
              <a:off x="1369334" y="3224325"/>
              <a:ext cx="150813" cy="225425"/>
            </a:xfrm>
            <a:custGeom>
              <a:avLst/>
              <a:gdLst>
                <a:gd name="T0" fmla="*/ 60325 w 40"/>
                <a:gd name="T1" fmla="*/ 210397 h 60"/>
                <a:gd name="T2" fmla="*/ 71636 w 40"/>
                <a:gd name="T3" fmla="*/ 221668 h 60"/>
                <a:gd name="T4" fmla="*/ 90488 w 40"/>
                <a:gd name="T5" fmla="*/ 210397 h 60"/>
                <a:gd name="T6" fmla="*/ 71636 w 40"/>
                <a:gd name="T7" fmla="*/ 210397 h 60"/>
                <a:gd name="T8" fmla="*/ 56555 w 40"/>
                <a:gd name="T9" fmla="*/ 206640 h 60"/>
                <a:gd name="T10" fmla="*/ 11311 w 40"/>
                <a:gd name="T11" fmla="*/ 0 h 60"/>
                <a:gd name="T12" fmla="*/ 0 w 40"/>
                <a:gd name="T13" fmla="*/ 0 h 60"/>
                <a:gd name="T14" fmla="*/ 60325 w 40"/>
                <a:gd name="T15" fmla="*/ 195368 h 60"/>
                <a:gd name="T16" fmla="*/ 56555 w 40"/>
                <a:gd name="T17" fmla="*/ 187854 h 60"/>
                <a:gd name="T18" fmla="*/ 79177 w 40"/>
                <a:gd name="T19" fmla="*/ 206640 h 60"/>
                <a:gd name="T20" fmla="*/ 94258 w 40"/>
                <a:gd name="T21" fmla="*/ 206640 h 60"/>
                <a:gd name="T22" fmla="*/ 86717 w 40"/>
                <a:gd name="T23" fmla="*/ 187854 h 60"/>
                <a:gd name="T24" fmla="*/ 75407 w 40"/>
                <a:gd name="T25" fmla="*/ 180340 h 60"/>
                <a:gd name="T26" fmla="*/ 71636 w 40"/>
                <a:gd name="T27" fmla="*/ 172826 h 60"/>
                <a:gd name="T28" fmla="*/ 56555 w 40"/>
                <a:gd name="T29" fmla="*/ 172826 h 60"/>
                <a:gd name="T30" fmla="*/ 71636 w 40"/>
                <a:gd name="T31" fmla="*/ 169069 h 60"/>
                <a:gd name="T32" fmla="*/ 79177 w 40"/>
                <a:gd name="T33" fmla="*/ 161555 h 60"/>
                <a:gd name="T34" fmla="*/ 94258 w 40"/>
                <a:gd name="T35" fmla="*/ 169069 h 60"/>
                <a:gd name="T36" fmla="*/ 94258 w 40"/>
                <a:gd name="T37" fmla="*/ 165312 h 60"/>
                <a:gd name="T38" fmla="*/ 98028 w 40"/>
                <a:gd name="T39" fmla="*/ 154040 h 60"/>
                <a:gd name="T40" fmla="*/ 105569 w 40"/>
                <a:gd name="T41" fmla="*/ 150283 h 60"/>
                <a:gd name="T42" fmla="*/ 90488 w 40"/>
                <a:gd name="T43" fmla="*/ 146526 h 60"/>
                <a:gd name="T44" fmla="*/ 90488 w 40"/>
                <a:gd name="T45" fmla="*/ 139012 h 60"/>
                <a:gd name="T46" fmla="*/ 109339 w 40"/>
                <a:gd name="T47" fmla="*/ 139012 h 60"/>
                <a:gd name="T48" fmla="*/ 98028 w 40"/>
                <a:gd name="T49" fmla="*/ 131498 h 60"/>
                <a:gd name="T50" fmla="*/ 94258 w 40"/>
                <a:gd name="T51" fmla="*/ 127741 h 60"/>
                <a:gd name="T52" fmla="*/ 98028 w 40"/>
                <a:gd name="T53" fmla="*/ 120227 h 60"/>
                <a:gd name="T54" fmla="*/ 113110 w 40"/>
                <a:gd name="T55" fmla="*/ 116470 h 60"/>
                <a:gd name="T56" fmla="*/ 98028 w 40"/>
                <a:gd name="T57" fmla="*/ 112713 h 60"/>
                <a:gd name="T58" fmla="*/ 98028 w 40"/>
                <a:gd name="T59" fmla="*/ 105198 h 60"/>
                <a:gd name="T60" fmla="*/ 98028 w 40"/>
                <a:gd name="T61" fmla="*/ 97684 h 60"/>
                <a:gd name="T62" fmla="*/ 109339 w 40"/>
                <a:gd name="T63" fmla="*/ 86413 h 60"/>
                <a:gd name="T64" fmla="*/ 116880 w 40"/>
                <a:gd name="T65" fmla="*/ 71385 h 60"/>
                <a:gd name="T66" fmla="*/ 105569 w 40"/>
                <a:gd name="T67" fmla="*/ 75142 h 60"/>
                <a:gd name="T68" fmla="*/ 105569 w 40"/>
                <a:gd name="T69" fmla="*/ 71385 h 60"/>
                <a:gd name="T70" fmla="*/ 120650 w 40"/>
                <a:gd name="T71" fmla="*/ 63870 h 60"/>
                <a:gd name="T72" fmla="*/ 101799 w 40"/>
                <a:gd name="T73" fmla="*/ 67628 h 60"/>
                <a:gd name="T74" fmla="*/ 109339 w 40"/>
                <a:gd name="T75" fmla="*/ 63870 h 60"/>
                <a:gd name="T76" fmla="*/ 128191 w 40"/>
                <a:gd name="T77" fmla="*/ 63870 h 60"/>
                <a:gd name="T78" fmla="*/ 135732 w 40"/>
                <a:gd name="T79" fmla="*/ 56356 h 60"/>
                <a:gd name="T80" fmla="*/ 124421 w 40"/>
                <a:gd name="T81" fmla="*/ 37571 h 60"/>
                <a:gd name="T82" fmla="*/ 113110 w 40"/>
                <a:gd name="T83" fmla="*/ 45085 h 60"/>
                <a:gd name="T84" fmla="*/ 101799 w 40"/>
                <a:gd name="T85" fmla="*/ 45085 h 60"/>
                <a:gd name="T86" fmla="*/ 82947 w 40"/>
                <a:gd name="T87" fmla="*/ 60113 h 60"/>
                <a:gd name="T88" fmla="*/ 79177 w 40"/>
                <a:gd name="T89" fmla="*/ 60113 h 60"/>
                <a:gd name="T90" fmla="*/ 90488 w 40"/>
                <a:gd name="T91" fmla="*/ 48842 h 60"/>
                <a:gd name="T92" fmla="*/ 75407 w 40"/>
                <a:gd name="T93" fmla="*/ 45085 h 60"/>
                <a:gd name="T94" fmla="*/ 52785 w 40"/>
                <a:gd name="T95" fmla="*/ 48842 h 60"/>
                <a:gd name="T96" fmla="*/ 67866 w 40"/>
                <a:gd name="T97" fmla="*/ 37571 h 60"/>
                <a:gd name="T98" fmla="*/ 22622 w 40"/>
                <a:gd name="T99" fmla="*/ 45085 h 60"/>
                <a:gd name="T100" fmla="*/ 33933 w 40"/>
                <a:gd name="T101" fmla="*/ 37571 h 60"/>
                <a:gd name="T102" fmla="*/ 52785 w 40"/>
                <a:gd name="T103" fmla="*/ 33814 h 60"/>
                <a:gd name="T104" fmla="*/ 90488 w 40"/>
                <a:gd name="T105" fmla="*/ 30057 h 60"/>
                <a:gd name="T106" fmla="*/ 82947 w 40"/>
                <a:gd name="T107" fmla="*/ 18785 h 60"/>
                <a:gd name="T108" fmla="*/ 67866 w 40"/>
                <a:gd name="T109" fmla="*/ 18785 h 60"/>
                <a:gd name="T110" fmla="*/ 60325 w 40"/>
                <a:gd name="T111" fmla="*/ 15028 h 60"/>
                <a:gd name="T112" fmla="*/ 26392 w 40"/>
                <a:gd name="T113" fmla="*/ 18785 h 60"/>
                <a:gd name="T114" fmla="*/ 7541 w 40"/>
                <a:gd name="T115" fmla="*/ 18785 h 60"/>
                <a:gd name="T116" fmla="*/ 11311 w 40"/>
                <a:gd name="T117" fmla="*/ 15028 h 60"/>
                <a:gd name="T118" fmla="*/ 30163 w 40"/>
                <a:gd name="T119" fmla="*/ 11271 h 60"/>
                <a:gd name="T120" fmla="*/ 64096 w 40"/>
                <a:gd name="T121" fmla="*/ 7514 h 60"/>
                <a:gd name="T122" fmla="*/ 45244 w 40"/>
                <a:gd name="T123" fmla="*/ 3757 h 60"/>
                <a:gd name="T124" fmla="*/ 30163 w 40"/>
                <a:gd name="T125" fmla="*/ 0 h 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0"/>
                <a:gd name="T190" fmla="*/ 0 h 60"/>
                <a:gd name="T191" fmla="*/ 40 w 40"/>
                <a:gd name="T192" fmla="*/ 60 h 6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0" h="60">
                  <a:moveTo>
                    <a:pt x="19" y="55"/>
                  </a:moveTo>
                  <a:cubicBezTo>
                    <a:pt x="18" y="55"/>
                    <a:pt x="18" y="55"/>
                    <a:pt x="18" y="55"/>
                  </a:cubicBezTo>
                  <a:cubicBezTo>
                    <a:pt x="18" y="56"/>
                    <a:pt x="18" y="56"/>
                    <a:pt x="18" y="56"/>
                  </a:cubicBezTo>
                  <a:cubicBezTo>
                    <a:pt x="17" y="56"/>
                    <a:pt x="17" y="56"/>
                    <a:pt x="17" y="56"/>
                  </a:cubicBezTo>
                  <a:cubicBezTo>
                    <a:pt x="16" y="56"/>
                    <a:pt x="16" y="56"/>
                    <a:pt x="16" y="56"/>
                  </a:cubicBezTo>
                  <a:cubicBezTo>
                    <a:pt x="15" y="56"/>
                    <a:pt x="15" y="56"/>
                    <a:pt x="15" y="56"/>
                  </a:cubicBezTo>
                  <a:cubicBezTo>
                    <a:pt x="16" y="58"/>
                    <a:pt x="17" y="59"/>
                    <a:pt x="17" y="60"/>
                  </a:cubicBezTo>
                  <a:cubicBezTo>
                    <a:pt x="18" y="60"/>
                    <a:pt x="18" y="60"/>
                    <a:pt x="18" y="60"/>
                  </a:cubicBezTo>
                  <a:cubicBezTo>
                    <a:pt x="18" y="59"/>
                    <a:pt x="18" y="59"/>
                    <a:pt x="18" y="59"/>
                  </a:cubicBezTo>
                  <a:cubicBezTo>
                    <a:pt x="19" y="59"/>
                    <a:pt x="19" y="59"/>
                    <a:pt x="19" y="59"/>
                  </a:cubicBezTo>
                  <a:cubicBezTo>
                    <a:pt x="20" y="59"/>
                    <a:pt x="20" y="59"/>
                    <a:pt x="20" y="59"/>
                  </a:cubicBezTo>
                  <a:cubicBezTo>
                    <a:pt x="20" y="59"/>
                    <a:pt x="20" y="59"/>
                    <a:pt x="20" y="59"/>
                  </a:cubicBezTo>
                  <a:cubicBezTo>
                    <a:pt x="21" y="58"/>
                    <a:pt x="21" y="58"/>
                    <a:pt x="21" y="58"/>
                  </a:cubicBezTo>
                  <a:cubicBezTo>
                    <a:pt x="21" y="58"/>
                    <a:pt x="21" y="58"/>
                    <a:pt x="21" y="58"/>
                  </a:cubicBezTo>
                  <a:cubicBezTo>
                    <a:pt x="24" y="56"/>
                    <a:pt x="24" y="56"/>
                    <a:pt x="24" y="56"/>
                  </a:cubicBezTo>
                  <a:cubicBezTo>
                    <a:pt x="24" y="56"/>
                    <a:pt x="24" y="56"/>
                    <a:pt x="24" y="56"/>
                  </a:cubicBezTo>
                  <a:cubicBezTo>
                    <a:pt x="23" y="56"/>
                    <a:pt x="23" y="56"/>
                    <a:pt x="23" y="56"/>
                  </a:cubicBezTo>
                  <a:cubicBezTo>
                    <a:pt x="23" y="56"/>
                    <a:pt x="23" y="56"/>
                    <a:pt x="23" y="56"/>
                  </a:cubicBezTo>
                  <a:cubicBezTo>
                    <a:pt x="22" y="56"/>
                    <a:pt x="22" y="56"/>
                    <a:pt x="22" y="56"/>
                  </a:cubicBezTo>
                  <a:cubicBezTo>
                    <a:pt x="19" y="56"/>
                    <a:pt x="19" y="56"/>
                    <a:pt x="19" y="56"/>
                  </a:cubicBezTo>
                  <a:cubicBezTo>
                    <a:pt x="19" y="55"/>
                    <a:pt x="19" y="55"/>
                    <a:pt x="19" y="55"/>
                  </a:cubicBezTo>
                  <a:moveTo>
                    <a:pt x="17" y="55"/>
                  </a:moveTo>
                  <a:cubicBezTo>
                    <a:pt x="16" y="55"/>
                    <a:pt x="16" y="55"/>
                    <a:pt x="16" y="55"/>
                  </a:cubicBezTo>
                  <a:cubicBezTo>
                    <a:pt x="15" y="55"/>
                    <a:pt x="15" y="55"/>
                    <a:pt x="15" y="55"/>
                  </a:cubicBezTo>
                  <a:cubicBezTo>
                    <a:pt x="15" y="55"/>
                    <a:pt x="15" y="55"/>
                    <a:pt x="15" y="55"/>
                  </a:cubicBezTo>
                  <a:cubicBezTo>
                    <a:pt x="15" y="55"/>
                    <a:pt x="15" y="56"/>
                    <a:pt x="15" y="56"/>
                  </a:cubicBezTo>
                  <a:cubicBezTo>
                    <a:pt x="17" y="56"/>
                    <a:pt x="17" y="56"/>
                    <a:pt x="17" y="56"/>
                  </a:cubicBezTo>
                  <a:cubicBezTo>
                    <a:pt x="17" y="55"/>
                    <a:pt x="17" y="55"/>
                    <a:pt x="17" y="55"/>
                  </a:cubicBezTo>
                  <a:moveTo>
                    <a:pt x="5" y="0"/>
                  </a:moveTo>
                  <a:cubicBezTo>
                    <a:pt x="3" y="0"/>
                    <a:pt x="3" y="0"/>
                    <a:pt x="3" y="0"/>
                  </a:cubicBezTo>
                  <a:cubicBezTo>
                    <a:pt x="3" y="0"/>
                    <a:pt x="3" y="0"/>
                    <a:pt x="3" y="0"/>
                  </a:cubicBezTo>
                  <a:cubicBezTo>
                    <a:pt x="2" y="0"/>
                    <a:pt x="2" y="0"/>
                    <a:pt x="2" y="0"/>
                  </a:cubicBezTo>
                  <a:cubicBezTo>
                    <a:pt x="1" y="0"/>
                    <a:pt x="1" y="0"/>
                    <a:pt x="1" y="0"/>
                  </a:cubicBezTo>
                  <a:cubicBezTo>
                    <a:pt x="1" y="0"/>
                    <a:pt x="1" y="0"/>
                    <a:pt x="1" y="0"/>
                  </a:cubicBezTo>
                  <a:cubicBezTo>
                    <a:pt x="0" y="0"/>
                    <a:pt x="0" y="0"/>
                    <a:pt x="0" y="0"/>
                  </a:cubicBezTo>
                  <a:cubicBezTo>
                    <a:pt x="1" y="19"/>
                    <a:pt x="6" y="37"/>
                    <a:pt x="14" y="53"/>
                  </a:cubicBezTo>
                  <a:cubicBezTo>
                    <a:pt x="16" y="53"/>
                    <a:pt x="16" y="53"/>
                    <a:pt x="16" y="53"/>
                  </a:cubicBezTo>
                  <a:cubicBezTo>
                    <a:pt x="18" y="53"/>
                    <a:pt x="18" y="53"/>
                    <a:pt x="18" y="53"/>
                  </a:cubicBezTo>
                  <a:cubicBezTo>
                    <a:pt x="18" y="52"/>
                    <a:pt x="18" y="52"/>
                    <a:pt x="18" y="52"/>
                  </a:cubicBezTo>
                  <a:cubicBezTo>
                    <a:pt x="16" y="52"/>
                    <a:pt x="16" y="52"/>
                    <a:pt x="16" y="52"/>
                  </a:cubicBezTo>
                  <a:cubicBezTo>
                    <a:pt x="14" y="51"/>
                    <a:pt x="14" y="51"/>
                    <a:pt x="14" y="51"/>
                  </a:cubicBezTo>
                  <a:cubicBezTo>
                    <a:pt x="14" y="50"/>
                    <a:pt x="14" y="50"/>
                    <a:pt x="14" y="50"/>
                  </a:cubicBezTo>
                  <a:cubicBezTo>
                    <a:pt x="13" y="50"/>
                    <a:pt x="13" y="50"/>
                    <a:pt x="13" y="50"/>
                  </a:cubicBezTo>
                  <a:cubicBezTo>
                    <a:pt x="14" y="49"/>
                    <a:pt x="14" y="49"/>
                    <a:pt x="14" y="49"/>
                  </a:cubicBezTo>
                  <a:cubicBezTo>
                    <a:pt x="15" y="50"/>
                    <a:pt x="15" y="50"/>
                    <a:pt x="15" y="50"/>
                  </a:cubicBezTo>
                  <a:cubicBezTo>
                    <a:pt x="16" y="51"/>
                    <a:pt x="16" y="51"/>
                    <a:pt x="16" y="51"/>
                  </a:cubicBezTo>
                  <a:cubicBezTo>
                    <a:pt x="18" y="51"/>
                    <a:pt x="18" y="51"/>
                    <a:pt x="18" y="51"/>
                  </a:cubicBezTo>
                  <a:cubicBezTo>
                    <a:pt x="20" y="52"/>
                    <a:pt x="20" y="52"/>
                    <a:pt x="20" y="52"/>
                  </a:cubicBezTo>
                  <a:cubicBezTo>
                    <a:pt x="20" y="53"/>
                    <a:pt x="20" y="53"/>
                    <a:pt x="20" y="53"/>
                  </a:cubicBezTo>
                  <a:cubicBezTo>
                    <a:pt x="21" y="55"/>
                    <a:pt x="21" y="55"/>
                    <a:pt x="21" y="55"/>
                  </a:cubicBezTo>
                  <a:cubicBezTo>
                    <a:pt x="23" y="55"/>
                    <a:pt x="23" y="55"/>
                    <a:pt x="23" y="55"/>
                  </a:cubicBezTo>
                  <a:cubicBezTo>
                    <a:pt x="23" y="54"/>
                    <a:pt x="23" y="54"/>
                    <a:pt x="23" y="54"/>
                  </a:cubicBezTo>
                  <a:cubicBezTo>
                    <a:pt x="24" y="54"/>
                    <a:pt x="24" y="54"/>
                    <a:pt x="24" y="54"/>
                  </a:cubicBezTo>
                  <a:cubicBezTo>
                    <a:pt x="25" y="55"/>
                    <a:pt x="25" y="55"/>
                    <a:pt x="25" y="55"/>
                  </a:cubicBezTo>
                  <a:cubicBezTo>
                    <a:pt x="25" y="55"/>
                    <a:pt x="25" y="55"/>
                    <a:pt x="25" y="55"/>
                  </a:cubicBezTo>
                  <a:cubicBezTo>
                    <a:pt x="25" y="52"/>
                    <a:pt x="25" y="52"/>
                    <a:pt x="25" y="52"/>
                  </a:cubicBezTo>
                  <a:cubicBezTo>
                    <a:pt x="25" y="52"/>
                    <a:pt x="25" y="52"/>
                    <a:pt x="25" y="52"/>
                  </a:cubicBezTo>
                  <a:cubicBezTo>
                    <a:pt x="24" y="52"/>
                    <a:pt x="24" y="52"/>
                    <a:pt x="24" y="52"/>
                  </a:cubicBezTo>
                  <a:cubicBezTo>
                    <a:pt x="24" y="51"/>
                    <a:pt x="24" y="51"/>
                    <a:pt x="24" y="51"/>
                  </a:cubicBezTo>
                  <a:cubicBezTo>
                    <a:pt x="23" y="50"/>
                    <a:pt x="23" y="50"/>
                    <a:pt x="23" y="50"/>
                  </a:cubicBezTo>
                  <a:cubicBezTo>
                    <a:pt x="22" y="50"/>
                    <a:pt x="22" y="50"/>
                    <a:pt x="22" y="50"/>
                  </a:cubicBezTo>
                  <a:cubicBezTo>
                    <a:pt x="20" y="49"/>
                    <a:pt x="20" y="49"/>
                    <a:pt x="20" y="49"/>
                  </a:cubicBezTo>
                  <a:cubicBezTo>
                    <a:pt x="19" y="49"/>
                    <a:pt x="19" y="49"/>
                    <a:pt x="19" y="49"/>
                  </a:cubicBezTo>
                  <a:cubicBezTo>
                    <a:pt x="18" y="48"/>
                    <a:pt x="18" y="48"/>
                    <a:pt x="18" y="48"/>
                  </a:cubicBezTo>
                  <a:cubicBezTo>
                    <a:pt x="20" y="48"/>
                    <a:pt x="20" y="48"/>
                    <a:pt x="20" y="48"/>
                  </a:cubicBezTo>
                  <a:cubicBezTo>
                    <a:pt x="19" y="47"/>
                    <a:pt x="19" y="47"/>
                    <a:pt x="19" y="47"/>
                  </a:cubicBezTo>
                  <a:cubicBezTo>
                    <a:pt x="17" y="48"/>
                    <a:pt x="17" y="48"/>
                    <a:pt x="17" y="48"/>
                  </a:cubicBezTo>
                  <a:cubicBezTo>
                    <a:pt x="17" y="47"/>
                    <a:pt x="17" y="47"/>
                    <a:pt x="17" y="47"/>
                  </a:cubicBezTo>
                  <a:cubicBezTo>
                    <a:pt x="19" y="47"/>
                    <a:pt x="19" y="47"/>
                    <a:pt x="19" y="47"/>
                  </a:cubicBezTo>
                  <a:cubicBezTo>
                    <a:pt x="19" y="46"/>
                    <a:pt x="19" y="46"/>
                    <a:pt x="19" y="46"/>
                  </a:cubicBezTo>
                  <a:cubicBezTo>
                    <a:pt x="18" y="46"/>
                    <a:pt x="18" y="46"/>
                    <a:pt x="18" y="46"/>
                  </a:cubicBezTo>
                  <a:cubicBezTo>
                    <a:pt x="17" y="46"/>
                    <a:pt x="17" y="46"/>
                    <a:pt x="17" y="46"/>
                  </a:cubicBezTo>
                  <a:cubicBezTo>
                    <a:pt x="17" y="46"/>
                    <a:pt x="17" y="46"/>
                    <a:pt x="17" y="46"/>
                  </a:cubicBezTo>
                  <a:cubicBezTo>
                    <a:pt x="16" y="47"/>
                    <a:pt x="16" y="47"/>
                    <a:pt x="16" y="47"/>
                  </a:cubicBezTo>
                  <a:cubicBezTo>
                    <a:pt x="15" y="46"/>
                    <a:pt x="15" y="46"/>
                    <a:pt x="15" y="46"/>
                  </a:cubicBezTo>
                  <a:cubicBezTo>
                    <a:pt x="17" y="46"/>
                    <a:pt x="17" y="46"/>
                    <a:pt x="17" y="46"/>
                  </a:cubicBezTo>
                  <a:cubicBezTo>
                    <a:pt x="16" y="45"/>
                    <a:pt x="16" y="45"/>
                    <a:pt x="16" y="45"/>
                  </a:cubicBezTo>
                  <a:cubicBezTo>
                    <a:pt x="16" y="45"/>
                    <a:pt x="16" y="45"/>
                    <a:pt x="16" y="45"/>
                  </a:cubicBezTo>
                  <a:cubicBezTo>
                    <a:pt x="18" y="45"/>
                    <a:pt x="18" y="45"/>
                    <a:pt x="18" y="45"/>
                  </a:cubicBezTo>
                  <a:cubicBezTo>
                    <a:pt x="19" y="45"/>
                    <a:pt x="19" y="45"/>
                    <a:pt x="19" y="45"/>
                  </a:cubicBezTo>
                  <a:cubicBezTo>
                    <a:pt x="20" y="44"/>
                    <a:pt x="20" y="44"/>
                    <a:pt x="20" y="44"/>
                  </a:cubicBezTo>
                  <a:cubicBezTo>
                    <a:pt x="18" y="43"/>
                    <a:pt x="18" y="43"/>
                    <a:pt x="18" y="43"/>
                  </a:cubicBezTo>
                  <a:cubicBezTo>
                    <a:pt x="19" y="43"/>
                    <a:pt x="19" y="43"/>
                    <a:pt x="19" y="43"/>
                  </a:cubicBezTo>
                  <a:cubicBezTo>
                    <a:pt x="20" y="44"/>
                    <a:pt x="20" y="44"/>
                    <a:pt x="20" y="44"/>
                  </a:cubicBezTo>
                  <a:cubicBezTo>
                    <a:pt x="21" y="43"/>
                    <a:pt x="21" y="43"/>
                    <a:pt x="21" y="43"/>
                  </a:cubicBezTo>
                  <a:cubicBezTo>
                    <a:pt x="23" y="44"/>
                    <a:pt x="23" y="44"/>
                    <a:pt x="23" y="44"/>
                  </a:cubicBezTo>
                  <a:cubicBezTo>
                    <a:pt x="21" y="44"/>
                    <a:pt x="21" y="44"/>
                    <a:pt x="21" y="44"/>
                  </a:cubicBezTo>
                  <a:cubicBezTo>
                    <a:pt x="22" y="44"/>
                    <a:pt x="22" y="44"/>
                    <a:pt x="22" y="44"/>
                  </a:cubicBezTo>
                  <a:cubicBezTo>
                    <a:pt x="23" y="45"/>
                    <a:pt x="23" y="45"/>
                    <a:pt x="23" y="45"/>
                  </a:cubicBezTo>
                  <a:cubicBezTo>
                    <a:pt x="25" y="45"/>
                    <a:pt x="25" y="45"/>
                    <a:pt x="25" y="45"/>
                  </a:cubicBezTo>
                  <a:cubicBezTo>
                    <a:pt x="27" y="44"/>
                    <a:pt x="27" y="44"/>
                    <a:pt x="27" y="44"/>
                  </a:cubicBezTo>
                  <a:cubicBezTo>
                    <a:pt x="27" y="43"/>
                    <a:pt x="27" y="43"/>
                    <a:pt x="27" y="43"/>
                  </a:cubicBezTo>
                  <a:cubicBezTo>
                    <a:pt x="25" y="43"/>
                    <a:pt x="25" y="43"/>
                    <a:pt x="25" y="43"/>
                  </a:cubicBezTo>
                  <a:cubicBezTo>
                    <a:pt x="25" y="44"/>
                    <a:pt x="25" y="44"/>
                    <a:pt x="25" y="44"/>
                  </a:cubicBezTo>
                  <a:cubicBezTo>
                    <a:pt x="25" y="44"/>
                    <a:pt x="25" y="44"/>
                    <a:pt x="25" y="44"/>
                  </a:cubicBezTo>
                  <a:cubicBezTo>
                    <a:pt x="24" y="42"/>
                    <a:pt x="24" y="42"/>
                    <a:pt x="24" y="42"/>
                  </a:cubicBezTo>
                  <a:cubicBezTo>
                    <a:pt x="24" y="41"/>
                    <a:pt x="24" y="41"/>
                    <a:pt x="24" y="41"/>
                  </a:cubicBezTo>
                  <a:cubicBezTo>
                    <a:pt x="24" y="41"/>
                    <a:pt x="24" y="41"/>
                    <a:pt x="24" y="41"/>
                  </a:cubicBezTo>
                  <a:cubicBezTo>
                    <a:pt x="25" y="40"/>
                    <a:pt x="25" y="40"/>
                    <a:pt x="25" y="40"/>
                  </a:cubicBezTo>
                  <a:cubicBezTo>
                    <a:pt x="26" y="41"/>
                    <a:pt x="26" y="41"/>
                    <a:pt x="26" y="41"/>
                  </a:cubicBezTo>
                  <a:cubicBezTo>
                    <a:pt x="27" y="42"/>
                    <a:pt x="27" y="42"/>
                    <a:pt x="27" y="42"/>
                  </a:cubicBezTo>
                  <a:cubicBezTo>
                    <a:pt x="28" y="42"/>
                    <a:pt x="28" y="42"/>
                    <a:pt x="28" y="42"/>
                  </a:cubicBezTo>
                  <a:cubicBezTo>
                    <a:pt x="29" y="41"/>
                    <a:pt x="29" y="41"/>
                    <a:pt x="29" y="41"/>
                  </a:cubicBezTo>
                  <a:cubicBezTo>
                    <a:pt x="28" y="40"/>
                    <a:pt x="28" y="40"/>
                    <a:pt x="28" y="40"/>
                  </a:cubicBezTo>
                  <a:cubicBezTo>
                    <a:pt x="28" y="40"/>
                    <a:pt x="28" y="40"/>
                    <a:pt x="28" y="40"/>
                  </a:cubicBezTo>
                  <a:cubicBezTo>
                    <a:pt x="26" y="40"/>
                    <a:pt x="26" y="40"/>
                    <a:pt x="26" y="40"/>
                  </a:cubicBezTo>
                  <a:cubicBezTo>
                    <a:pt x="26" y="40"/>
                    <a:pt x="26" y="40"/>
                    <a:pt x="26" y="40"/>
                  </a:cubicBezTo>
                  <a:cubicBezTo>
                    <a:pt x="26" y="39"/>
                    <a:pt x="26" y="39"/>
                    <a:pt x="26" y="39"/>
                  </a:cubicBezTo>
                  <a:cubicBezTo>
                    <a:pt x="26" y="39"/>
                    <a:pt x="26" y="39"/>
                    <a:pt x="26" y="39"/>
                  </a:cubicBezTo>
                  <a:cubicBezTo>
                    <a:pt x="24" y="39"/>
                    <a:pt x="24" y="39"/>
                    <a:pt x="24" y="39"/>
                  </a:cubicBezTo>
                  <a:cubicBezTo>
                    <a:pt x="24" y="38"/>
                    <a:pt x="24" y="38"/>
                    <a:pt x="24" y="38"/>
                  </a:cubicBezTo>
                  <a:cubicBezTo>
                    <a:pt x="25" y="38"/>
                    <a:pt x="25" y="38"/>
                    <a:pt x="25" y="38"/>
                  </a:cubicBezTo>
                  <a:cubicBezTo>
                    <a:pt x="26" y="38"/>
                    <a:pt x="26" y="38"/>
                    <a:pt x="26" y="38"/>
                  </a:cubicBezTo>
                  <a:cubicBezTo>
                    <a:pt x="26" y="38"/>
                    <a:pt x="26" y="38"/>
                    <a:pt x="26" y="38"/>
                  </a:cubicBezTo>
                  <a:cubicBezTo>
                    <a:pt x="24" y="37"/>
                    <a:pt x="24" y="37"/>
                    <a:pt x="24" y="37"/>
                  </a:cubicBezTo>
                  <a:cubicBezTo>
                    <a:pt x="25" y="37"/>
                    <a:pt x="25" y="37"/>
                    <a:pt x="25" y="37"/>
                  </a:cubicBezTo>
                  <a:cubicBezTo>
                    <a:pt x="26" y="37"/>
                    <a:pt x="26" y="37"/>
                    <a:pt x="26" y="37"/>
                  </a:cubicBezTo>
                  <a:cubicBezTo>
                    <a:pt x="27" y="37"/>
                    <a:pt x="27" y="37"/>
                    <a:pt x="27" y="37"/>
                  </a:cubicBezTo>
                  <a:cubicBezTo>
                    <a:pt x="28" y="38"/>
                    <a:pt x="28" y="38"/>
                    <a:pt x="28" y="38"/>
                  </a:cubicBezTo>
                  <a:cubicBezTo>
                    <a:pt x="29" y="37"/>
                    <a:pt x="29" y="37"/>
                    <a:pt x="29" y="37"/>
                  </a:cubicBezTo>
                  <a:cubicBezTo>
                    <a:pt x="29" y="36"/>
                    <a:pt x="29" y="36"/>
                    <a:pt x="29" y="36"/>
                  </a:cubicBezTo>
                  <a:cubicBezTo>
                    <a:pt x="27" y="36"/>
                    <a:pt x="27" y="36"/>
                    <a:pt x="27" y="36"/>
                  </a:cubicBezTo>
                  <a:cubicBezTo>
                    <a:pt x="25" y="35"/>
                    <a:pt x="25" y="35"/>
                    <a:pt x="25" y="35"/>
                  </a:cubicBezTo>
                  <a:cubicBezTo>
                    <a:pt x="24" y="35"/>
                    <a:pt x="24" y="35"/>
                    <a:pt x="24" y="35"/>
                  </a:cubicBezTo>
                  <a:cubicBezTo>
                    <a:pt x="26" y="35"/>
                    <a:pt x="26" y="35"/>
                    <a:pt x="26" y="35"/>
                  </a:cubicBezTo>
                  <a:cubicBezTo>
                    <a:pt x="28" y="35"/>
                    <a:pt x="28" y="35"/>
                    <a:pt x="28" y="35"/>
                  </a:cubicBezTo>
                  <a:cubicBezTo>
                    <a:pt x="28" y="34"/>
                    <a:pt x="28" y="34"/>
                    <a:pt x="28" y="34"/>
                  </a:cubicBezTo>
                  <a:cubicBezTo>
                    <a:pt x="26" y="34"/>
                    <a:pt x="26" y="34"/>
                    <a:pt x="26" y="34"/>
                  </a:cubicBezTo>
                  <a:cubicBezTo>
                    <a:pt x="25" y="34"/>
                    <a:pt x="25" y="34"/>
                    <a:pt x="25" y="34"/>
                  </a:cubicBezTo>
                  <a:cubicBezTo>
                    <a:pt x="25" y="34"/>
                    <a:pt x="25" y="34"/>
                    <a:pt x="25" y="34"/>
                  </a:cubicBezTo>
                  <a:cubicBezTo>
                    <a:pt x="24" y="34"/>
                    <a:pt x="24" y="34"/>
                    <a:pt x="24" y="34"/>
                  </a:cubicBezTo>
                  <a:cubicBezTo>
                    <a:pt x="24" y="33"/>
                    <a:pt x="24" y="33"/>
                    <a:pt x="24" y="33"/>
                  </a:cubicBezTo>
                  <a:cubicBezTo>
                    <a:pt x="24" y="33"/>
                    <a:pt x="24" y="33"/>
                    <a:pt x="24" y="33"/>
                  </a:cubicBezTo>
                  <a:cubicBezTo>
                    <a:pt x="25" y="33"/>
                    <a:pt x="25" y="33"/>
                    <a:pt x="25" y="33"/>
                  </a:cubicBezTo>
                  <a:cubicBezTo>
                    <a:pt x="26" y="32"/>
                    <a:pt x="26" y="32"/>
                    <a:pt x="26" y="32"/>
                  </a:cubicBezTo>
                  <a:cubicBezTo>
                    <a:pt x="25" y="32"/>
                    <a:pt x="25" y="32"/>
                    <a:pt x="25" y="32"/>
                  </a:cubicBezTo>
                  <a:cubicBezTo>
                    <a:pt x="26" y="32"/>
                    <a:pt x="26" y="32"/>
                    <a:pt x="26" y="32"/>
                  </a:cubicBezTo>
                  <a:cubicBezTo>
                    <a:pt x="29" y="32"/>
                    <a:pt x="29" y="32"/>
                    <a:pt x="29" y="32"/>
                  </a:cubicBezTo>
                  <a:cubicBezTo>
                    <a:pt x="30" y="32"/>
                    <a:pt x="30" y="32"/>
                    <a:pt x="30" y="32"/>
                  </a:cubicBezTo>
                  <a:cubicBezTo>
                    <a:pt x="30" y="31"/>
                    <a:pt x="30" y="31"/>
                    <a:pt x="30" y="31"/>
                  </a:cubicBezTo>
                  <a:cubicBezTo>
                    <a:pt x="30" y="31"/>
                    <a:pt x="30" y="31"/>
                    <a:pt x="30" y="31"/>
                  </a:cubicBezTo>
                  <a:cubicBezTo>
                    <a:pt x="29" y="31"/>
                    <a:pt x="29" y="31"/>
                    <a:pt x="29" y="31"/>
                  </a:cubicBezTo>
                  <a:cubicBezTo>
                    <a:pt x="29" y="31"/>
                    <a:pt x="29" y="31"/>
                    <a:pt x="29" y="31"/>
                  </a:cubicBezTo>
                  <a:cubicBezTo>
                    <a:pt x="27" y="30"/>
                    <a:pt x="27" y="30"/>
                    <a:pt x="27" y="30"/>
                  </a:cubicBezTo>
                  <a:cubicBezTo>
                    <a:pt x="26" y="30"/>
                    <a:pt x="26" y="30"/>
                    <a:pt x="26" y="30"/>
                  </a:cubicBezTo>
                  <a:cubicBezTo>
                    <a:pt x="27" y="29"/>
                    <a:pt x="27" y="29"/>
                    <a:pt x="27" y="29"/>
                  </a:cubicBezTo>
                  <a:cubicBezTo>
                    <a:pt x="27" y="30"/>
                    <a:pt x="27" y="30"/>
                    <a:pt x="27" y="30"/>
                  </a:cubicBezTo>
                  <a:cubicBezTo>
                    <a:pt x="29" y="30"/>
                    <a:pt x="29" y="30"/>
                    <a:pt x="29" y="30"/>
                  </a:cubicBezTo>
                  <a:cubicBezTo>
                    <a:pt x="29" y="29"/>
                    <a:pt x="29" y="29"/>
                    <a:pt x="29" y="29"/>
                  </a:cubicBezTo>
                  <a:cubicBezTo>
                    <a:pt x="26" y="28"/>
                    <a:pt x="26" y="28"/>
                    <a:pt x="26" y="28"/>
                  </a:cubicBezTo>
                  <a:cubicBezTo>
                    <a:pt x="26" y="29"/>
                    <a:pt x="26" y="29"/>
                    <a:pt x="26" y="29"/>
                  </a:cubicBezTo>
                  <a:cubicBezTo>
                    <a:pt x="25" y="29"/>
                    <a:pt x="25" y="29"/>
                    <a:pt x="25" y="29"/>
                  </a:cubicBezTo>
                  <a:cubicBezTo>
                    <a:pt x="24" y="29"/>
                    <a:pt x="24" y="29"/>
                    <a:pt x="24" y="29"/>
                  </a:cubicBezTo>
                  <a:cubicBezTo>
                    <a:pt x="24" y="29"/>
                    <a:pt x="24" y="29"/>
                    <a:pt x="24" y="29"/>
                  </a:cubicBezTo>
                  <a:cubicBezTo>
                    <a:pt x="26" y="26"/>
                    <a:pt x="26" y="26"/>
                    <a:pt x="26" y="26"/>
                  </a:cubicBezTo>
                  <a:cubicBezTo>
                    <a:pt x="25" y="26"/>
                    <a:pt x="25" y="26"/>
                    <a:pt x="25" y="26"/>
                  </a:cubicBezTo>
                  <a:cubicBezTo>
                    <a:pt x="26" y="25"/>
                    <a:pt x="26" y="25"/>
                    <a:pt x="26" y="25"/>
                  </a:cubicBezTo>
                  <a:cubicBezTo>
                    <a:pt x="27" y="25"/>
                    <a:pt x="27" y="25"/>
                    <a:pt x="27" y="25"/>
                  </a:cubicBezTo>
                  <a:cubicBezTo>
                    <a:pt x="28" y="24"/>
                    <a:pt x="28" y="24"/>
                    <a:pt x="28" y="24"/>
                  </a:cubicBezTo>
                  <a:cubicBezTo>
                    <a:pt x="29" y="23"/>
                    <a:pt x="29" y="23"/>
                    <a:pt x="29" y="23"/>
                  </a:cubicBezTo>
                  <a:cubicBezTo>
                    <a:pt x="27" y="23"/>
                    <a:pt x="27" y="23"/>
                    <a:pt x="27" y="23"/>
                  </a:cubicBezTo>
                  <a:cubicBezTo>
                    <a:pt x="28" y="21"/>
                    <a:pt x="28" y="21"/>
                    <a:pt x="28" y="21"/>
                  </a:cubicBezTo>
                  <a:cubicBezTo>
                    <a:pt x="30" y="21"/>
                    <a:pt x="30" y="21"/>
                    <a:pt x="30" y="21"/>
                  </a:cubicBezTo>
                  <a:cubicBezTo>
                    <a:pt x="31" y="20"/>
                    <a:pt x="31" y="20"/>
                    <a:pt x="31" y="20"/>
                  </a:cubicBezTo>
                  <a:cubicBezTo>
                    <a:pt x="31" y="19"/>
                    <a:pt x="31" y="19"/>
                    <a:pt x="31" y="19"/>
                  </a:cubicBezTo>
                  <a:cubicBezTo>
                    <a:pt x="30" y="20"/>
                    <a:pt x="30" y="20"/>
                    <a:pt x="30" y="20"/>
                  </a:cubicBezTo>
                  <a:cubicBezTo>
                    <a:pt x="29" y="19"/>
                    <a:pt x="29" y="19"/>
                    <a:pt x="29" y="19"/>
                  </a:cubicBezTo>
                  <a:cubicBezTo>
                    <a:pt x="28" y="19"/>
                    <a:pt x="28" y="19"/>
                    <a:pt x="28" y="19"/>
                  </a:cubicBezTo>
                  <a:cubicBezTo>
                    <a:pt x="28" y="20"/>
                    <a:pt x="28" y="20"/>
                    <a:pt x="28" y="20"/>
                  </a:cubicBezTo>
                  <a:cubicBezTo>
                    <a:pt x="28" y="20"/>
                    <a:pt x="28" y="20"/>
                    <a:pt x="28" y="20"/>
                  </a:cubicBezTo>
                  <a:cubicBezTo>
                    <a:pt x="28" y="20"/>
                    <a:pt x="28" y="20"/>
                    <a:pt x="28" y="20"/>
                  </a:cubicBezTo>
                  <a:cubicBezTo>
                    <a:pt x="28" y="21"/>
                    <a:pt x="28" y="21"/>
                    <a:pt x="28" y="21"/>
                  </a:cubicBezTo>
                  <a:cubicBezTo>
                    <a:pt x="27" y="21"/>
                    <a:pt x="27" y="21"/>
                    <a:pt x="27" y="21"/>
                  </a:cubicBezTo>
                  <a:cubicBezTo>
                    <a:pt x="27" y="20"/>
                    <a:pt x="27" y="20"/>
                    <a:pt x="27" y="20"/>
                  </a:cubicBezTo>
                  <a:cubicBezTo>
                    <a:pt x="28" y="19"/>
                    <a:pt x="28" y="19"/>
                    <a:pt x="28" y="19"/>
                  </a:cubicBezTo>
                  <a:cubicBezTo>
                    <a:pt x="30" y="19"/>
                    <a:pt x="30" y="19"/>
                    <a:pt x="30" y="19"/>
                  </a:cubicBezTo>
                  <a:cubicBezTo>
                    <a:pt x="31" y="19"/>
                    <a:pt x="31" y="19"/>
                    <a:pt x="31" y="19"/>
                  </a:cubicBezTo>
                  <a:cubicBezTo>
                    <a:pt x="32" y="19"/>
                    <a:pt x="32" y="19"/>
                    <a:pt x="32" y="19"/>
                  </a:cubicBezTo>
                  <a:cubicBezTo>
                    <a:pt x="34" y="18"/>
                    <a:pt x="34" y="18"/>
                    <a:pt x="34" y="18"/>
                  </a:cubicBezTo>
                  <a:cubicBezTo>
                    <a:pt x="32" y="17"/>
                    <a:pt x="32" y="17"/>
                    <a:pt x="32" y="17"/>
                  </a:cubicBezTo>
                  <a:cubicBezTo>
                    <a:pt x="31" y="18"/>
                    <a:pt x="31" y="18"/>
                    <a:pt x="31" y="18"/>
                  </a:cubicBezTo>
                  <a:cubicBezTo>
                    <a:pt x="30" y="18"/>
                    <a:pt x="30" y="18"/>
                    <a:pt x="30" y="18"/>
                  </a:cubicBezTo>
                  <a:cubicBezTo>
                    <a:pt x="28" y="17"/>
                    <a:pt x="28" y="17"/>
                    <a:pt x="28" y="17"/>
                  </a:cubicBezTo>
                  <a:cubicBezTo>
                    <a:pt x="27" y="17"/>
                    <a:pt x="27" y="17"/>
                    <a:pt x="27" y="17"/>
                  </a:cubicBezTo>
                  <a:cubicBezTo>
                    <a:pt x="27" y="18"/>
                    <a:pt x="27" y="18"/>
                    <a:pt x="27" y="18"/>
                  </a:cubicBezTo>
                  <a:cubicBezTo>
                    <a:pt x="26" y="18"/>
                    <a:pt x="26" y="18"/>
                    <a:pt x="26" y="18"/>
                  </a:cubicBezTo>
                  <a:cubicBezTo>
                    <a:pt x="26" y="17"/>
                    <a:pt x="26" y="17"/>
                    <a:pt x="26" y="17"/>
                  </a:cubicBezTo>
                  <a:cubicBezTo>
                    <a:pt x="26" y="17"/>
                    <a:pt x="26" y="17"/>
                    <a:pt x="26" y="17"/>
                  </a:cubicBezTo>
                  <a:cubicBezTo>
                    <a:pt x="27" y="17"/>
                    <a:pt x="27" y="17"/>
                    <a:pt x="27" y="17"/>
                  </a:cubicBezTo>
                  <a:cubicBezTo>
                    <a:pt x="29" y="17"/>
                    <a:pt x="29" y="17"/>
                    <a:pt x="29" y="17"/>
                  </a:cubicBezTo>
                  <a:cubicBezTo>
                    <a:pt x="30" y="17"/>
                    <a:pt x="30" y="17"/>
                    <a:pt x="30" y="17"/>
                  </a:cubicBezTo>
                  <a:cubicBezTo>
                    <a:pt x="30" y="16"/>
                    <a:pt x="30" y="16"/>
                    <a:pt x="30" y="16"/>
                  </a:cubicBezTo>
                  <a:cubicBezTo>
                    <a:pt x="32" y="17"/>
                    <a:pt x="32" y="17"/>
                    <a:pt x="32" y="17"/>
                  </a:cubicBezTo>
                  <a:cubicBezTo>
                    <a:pt x="33" y="17"/>
                    <a:pt x="33" y="17"/>
                    <a:pt x="33" y="17"/>
                  </a:cubicBezTo>
                  <a:cubicBezTo>
                    <a:pt x="34" y="17"/>
                    <a:pt x="34" y="17"/>
                    <a:pt x="34" y="17"/>
                  </a:cubicBezTo>
                  <a:cubicBezTo>
                    <a:pt x="34" y="16"/>
                    <a:pt x="34" y="16"/>
                    <a:pt x="34" y="16"/>
                  </a:cubicBezTo>
                  <a:cubicBezTo>
                    <a:pt x="36" y="16"/>
                    <a:pt x="36" y="16"/>
                    <a:pt x="36" y="16"/>
                  </a:cubicBezTo>
                  <a:cubicBezTo>
                    <a:pt x="36" y="16"/>
                    <a:pt x="36" y="16"/>
                    <a:pt x="36" y="16"/>
                  </a:cubicBezTo>
                  <a:cubicBezTo>
                    <a:pt x="35" y="15"/>
                    <a:pt x="35" y="15"/>
                    <a:pt x="35" y="15"/>
                  </a:cubicBezTo>
                  <a:cubicBezTo>
                    <a:pt x="36" y="15"/>
                    <a:pt x="36" y="15"/>
                    <a:pt x="36" y="15"/>
                  </a:cubicBezTo>
                  <a:cubicBezTo>
                    <a:pt x="37" y="15"/>
                    <a:pt x="37" y="15"/>
                    <a:pt x="37" y="15"/>
                  </a:cubicBezTo>
                  <a:cubicBezTo>
                    <a:pt x="40" y="13"/>
                    <a:pt x="40" y="13"/>
                    <a:pt x="40" y="13"/>
                  </a:cubicBezTo>
                  <a:cubicBezTo>
                    <a:pt x="40" y="12"/>
                    <a:pt x="40" y="12"/>
                    <a:pt x="40" y="12"/>
                  </a:cubicBezTo>
                  <a:cubicBezTo>
                    <a:pt x="37" y="11"/>
                    <a:pt x="37" y="11"/>
                    <a:pt x="37" y="11"/>
                  </a:cubicBezTo>
                  <a:cubicBezTo>
                    <a:pt x="33" y="10"/>
                    <a:pt x="33" y="10"/>
                    <a:pt x="33" y="10"/>
                  </a:cubicBezTo>
                  <a:cubicBezTo>
                    <a:pt x="32" y="11"/>
                    <a:pt x="32" y="11"/>
                    <a:pt x="32" y="11"/>
                  </a:cubicBezTo>
                  <a:cubicBezTo>
                    <a:pt x="32" y="11"/>
                    <a:pt x="32" y="11"/>
                    <a:pt x="32" y="11"/>
                  </a:cubicBezTo>
                  <a:cubicBezTo>
                    <a:pt x="31" y="11"/>
                    <a:pt x="31" y="11"/>
                    <a:pt x="31" y="11"/>
                  </a:cubicBezTo>
                  <a:cubicBezTo>
                    <a:pt x="31" y="12"/>
                    <a:pt x="31" y="12"/>
                    <a:pt x="31" y="12"/>
                  </a:cubicBezTo>
                  <a:cubicBezTo>
                    <a:pt x="30" y="12"/>
                    <a:pt x="30" y="12"/>
                    <a:pt x="30" y="12"/>
                  </a:cubicBezTo>
                  <a:cubicBezTo>
                    <a:pt x="30" y="13"/>
                    <a:pt x="30" y="13"/>
                    <a:pt x="30" y="13"/>
                  </a:cubicBezTo>
                  <a:cubicBezTo>
                    <a:pt x="29" y="13"/>
                    <a:pt x="29" y="13"/>
                    <a:pt x="29" y="13"/>
                  </a:cubicBezTo>
                  <a:cubicBezTo>
                    <a:pt x="28" y="13"/>
                    <a:pt x="28" y="13"/>
                    <a:pt x="28" y="13"/>
                  </a:cubicBezTo>
                  <a:cubicBezTo>
                    <a:pt x="27" y="13"/>
                    <a:pt x="27" y="13"/>
                    <a:pt x="27" y="13"/>
                  </a:cubicBezTo>
                  <a:cubicBezTo>
                    <a:pt x="27" y="12"/>
                    <a:pt x="27" y="12"/>
                    <a:pt x="27" y="12"/>
                  </a:cubicBezTo>
                  <a:cubicBezTo>
                    <a:pt x="26" y="12"/>
                    <a:pt x="26" y="12"/>
                    <a:pt x="26" y="12"/>
                  </a:cubicBezTo>
                  <a:cubicBezTo>
                    <a:pt x="26" y="13"/>
                    <a:pt x="26" y="13"/>
                    <a:pt x="26" y="13"/>
                  </a:cubicBezTo>
                  <a:cubicBezTo>
                    <a:pt x="24" y="14"/>
                    <a:pt x="24" y="14"/>
                    <a:pt x="24" y="14"/>
                  </a:cubicBezTo>
                  <a:cubicBezTo>
                    <a:pt x="23" y="15"/>
                    <a:pt x="23" y="15"/>
                    <a:pt x="23" y="15"/>
                  </a:cubicBezTo>
                  <a:cubicBezTo>
                    <a:pt x="22" y="16"/>
                    <a:pt x="22" y="16"/>
                    <a:pt x="22" y="16"/>
                  </a:cubicBezTo>
                  <a:cubicBezTo>
                    <a:pt x="22" y="17"/>
                    <a:pt x="22" y="17"/>
                    <a:pt x="22" y="17"/>
                  </a:cubicBezTo>
                  <a:cubicBezTo>
                    <a:pt x="21" y="18"/>
                    <a:pt x="21" y="18"/>
                    <a:pt x="21" y="18"/>
                  </a:cubicBezTo>
                  <a:cubicBezTo>
                    <a:pt x="20" y="17"/>
                    <a:pt x="20" y="17"/>
                    <a:pt x="20" y="17"/>
                  </a:cubicBezTo>
                  <a:cubicBezTo>
                    <a:pt x="20" y="17"/>
                    <a:pt x="20" y="17"/>
                    <a:pt x="20" y="17"/>
                  </a:cubicBezTo>
                  <a:cubicBezTo>
                    <a:pt x="21" y="16"/>
                    <a:pt x="21" y="16"/>
                    <a:pt x="21" y="16"/>
                  </a:cubicBezTo>
                  <a:cubicBezTo>
                    <a:pt x="21" y="16"/>
                    <a:pt x="21" y="16"/>
                    <a:pt x="21" y="16"/>
                  </a:cubicBezTo>
                  <a:cubicBezTo>
                    <a:pt x="22" y="15"/>
                    <a:pt x="22" y="15"/>
                    <a:pt x="22" y="15"/>
                  </a:cubicBezTo>
                  <a:cubicBezTo>
                    <a:pt x="22" y="14"/>
                    <a:pt x="22" y="14"/>
                    <a:pt x="22" y="14"/>
                  </a:cubicBezTo>
                  <a:cubicBezTo>
                    <a:pt x="22" y="14"/>
                    <a:pt x="22" y="14"/>
                    <a:pt x="22" y="14"/>
                  </a:cubicBezTo>
                  <a:cubicBezTo>
                    <a:pt x="24" y="13"/>
                    <a:pt x="24" y="13"/>
                    <a:pt x="24" y="13"/>
                  </a:cubicBezTo>
                  <a:cubicBezTo>
                    <a:pt x="23" y="10"/>
                    <a:pt x="23" y="10"/>
                    <a:pt x="23" y="10"/>
                  </a:cubicBezTo>
                  <a:cubicBezTo>
                    <a:pt x="23" y="10"/>
                    <a:pt x="23" y="10"/>
                    <a:pt x="23" y="10"/>
                  </a:cubicBezTo>
                  <a:cubicBezTo>
                    <a:pt x="20" y="10"/>
                    <a:pt x="20" y="10"/>
                    <a:pt x="20" y="10"/>
                  </a:cubicBezTo>
                  <a:cubicBezTo>
                    <a:pt x="20" y="10"/>
                    <a:pt x="20" y="10"/>
                    <a:pt x="20" y="10"/>
                  </a:cubicBezTo>
                  <a:cubicBezTo>
                    <a:pt x="20" y="12"/>
                    <a:pt x="20" y="12"/>
                    <a:pt x="20" y="12"/>
                  </a:cubicBezTo>
                  <a:cubicBezTo>
                    <a:pt x="17" y="13"/>
                    <a:pt x="17" y="13"/>
                    <a:pt x="17" y="13"/>
                  </a:cubicBezTo>
                  <a:cubicBezTo>
                    <a:pt x="16" y="13"/>
                    <a:pt x="16" y="13"/>
                    <a:pt x="16" y="13"/>
                  </a:cubicBezTo>
                  <a:cubicBezTo>
                    <a:pt x="15" y="13"/>
                    <a:pt x="15" y="13"/>
                    <a:pt x="15" y="13"/>
                  </a:cubicBezTo>
                  <a:cubicBezTo>
                    <a:pt x="15" y="13"/>
                    <a:pt x="15" y="13"/>
                    <a:pt x="15" y="13"/>
                  </a:cubicBezTo>
                  <a:cubicBezTo>
                    <a:pt x="14" y="13"/>
                    <a:pt x="14" y="13"/>
                    <a:pt x="14" y="13"/>
                  </a:cubicBezTo>
                  <a:cubicBezTo>
                    <a:pt x="16" y="12"/>
                    <a:pt x="16" y="12"/>
                    <a:pt x="16" y="12"/>
                  </a:cubicBezTo>
                  <a:cubicBezTo>
                    <a:pt x="16" y="12"/>
                    <a:pt x="16" y="12"/>
                    <a:pt x="16" y="12"/>
                  </a:cubicBezTo>
                  <a:cubicBezTo>
                    <a:pt x="18" y="11"/>
                    <a:pt x="18" y="11"/>
                    <a:pt x="18" y="11"/>
                  </a:cubicBezTo>
                  <a:cubicBezTo>
                    <a:pt x="18" y="10"/>
                    <a:pt x="18" y="10"/>
                    <a:pt x="18" y="10"/>
                  </a:cubicBezTo>
                  <a:cubicBezTo>
                    <a:pt x="18" y="10"/>
                    <a:pt x="18" y="10"/>
                    <a:pt x="18" y="10"/>
                  </a:cubicBezTo>
                  <a:cubicBezTo>
                    <a:pt x="14" y="10"/>
                    <a:pt x="14" y="10"/>
                    <a:pt x="14" y="10"/>
                  </a:cubicBezTo>
                  <a:cubicBezTo>
                    <a:pt x="13" y="10"/>
                    <a:pt x="13" y="10"/>
                    <a:pt x="13" y="10"/>
                  </a:cubicBezTo>
                  <a:cubicBezTo>
                    <a:pt x="10" y="11"/>
                    <a:pt x="10" y="11"/>
                    <a:pt x="10" y="11"/>
                  </a:cubicBezTo>
                  <a:cubicBezTo>
                    <a:pt x="10" y="11"/>
                    <a:pt x="10" y="11"/>
                    <a:pt x="10" y="11"/>
                  </a:cubicBezTo>
                  <a:cubicBezTo>
                    <a:pt x="6" y="12"/>
                    <a:pt x="6" y="12"/>
                    <a:pt x="6" y="12"/>
                  </a:cubicBezTo>
                  <a:cubicBezTo>
                    <a:pt x="6" y="12"/>
                    <a:pt x="6" y="12"/>
                    <a:pt x="6" y="12"/>
                  </a:cubicBezTo>
                  <a:cubicBezTo>
                    <a:pt x="5" y="12"/>
                    <a:pt x="5" y="12"/>
                    <a:pt x="5" y="12"/>
                  </a:cubicBezTo>
                  <a:cubicBezTo>
                    <a:pt x="5" y="11"/>
                    <a:pt x="5" y="11"/>
                    <a:pt x="5" y="11"/>
                  </a:cubicBezTo>
                  <a:cubicBezTo>
                    <a:pt x="6" y="11"/>
                    <a:pt x="6" y="11"/>
                    <a:pt x="6" y="11"/>
                  </a:cubicBezTo>
                  <a:cubicBezTo>
                    <a:pt x="9" y="10"/>
                    <a:pt x="9" y="10"/>
                    <a:pt x="9" y="10"/>
                  </a:cubicBezTo>
                  <a:cubicBezTo>
                    <a:pt x="9" y="10"/>
                    <a:pt x="9" y="10"/>
                    <a:pt x="9" y="10"/>
                  </a:cubicBezTo>
                  <a:cubicBezTo>
                    <a:pt x="8" y="9"/>
                    <a:pt x="8" y="9"/>
                    <a:pt x="8" y="9"/>
                  </a:cubicBezTo>
                  <a:cubicBezTo>
                    <a:pt x="9" y="9"/>
                    <a:pt x="9" y="9"/>
                    <a:pt x="9" y="9"/>
                  </a:cubicBezTo>
                  <a:cubicBezTo>
                    <a:pt x="10" y="9"/>
                    <a:pt x="10" y="9"/>
                    <a:pt x="10" y="9"/>
                  </a:cubicBezTo>
                  <a:cubicBezTo>
                    <a:pt x="14" y="9"/>
                    <a:pt x="14" y="9"/>
                    <a:pt x="14" y="9"/>
                  </a:cubicBezTo>
                  <a:cubicBezTo>
                    <a:pt x="15" y="9"/>
                    <a:pt x="15" y="9"/>
                    <a:pt x="15" y="9"/>
                  </a:cubicBezTo>
                  <a:cubicBezTo>
                    <a:pt x="19" y="9"/>
                    <a:pt x="19" y="9"/>
                    <a:pt x="19" y="9"/>
                  </a:cubicBezTo>
                  <a:cubicBezTo>
                    <a:pt x="21" y="8"/>
                    <a:pt x="21" y="8"/>
                    <a:pt x="21" y="8"/>
                  </a:cubicBezTo>
                  <a:cubicBezTo>
                    <a:pt x="22" y="9"/>
                    <a:pt x="22" y="9"/>
                    <a:pt x="22" y="9"/>
                  </a:cubicBezTo>
                  <a:cubicBezTo>
                    <a:pt x="24" y="8"/>
                    <a:pt x="24" y="8"/>
                    <a:pt x="24" y="8"/>
                  </a:cubicBezTo>
                  <a:cubicBezTo>
                    <a:pt x="24" y="7"/>
                    <a:pt x="24" y="7"/>
                    <a:pt x="24" y="7"/>
                  </a:cubicBezTo>
                  <a:cubicBezTo>
                    <a:pt x="25" y="7"/>
                    <a:pt x="25" y="7"/>
                    <a:pt x="25" y="7"/>
                  </a:cubicBezTo>
                  <a:cubicBezTo>
                    <a:pt x="25" y="7"/>
                    <a:pt x="25" y="7"/>
                    <a:pt x="25" y="7"/>
                  </a:cubicBezTo>
                  <a:cubicBezTo>
                    <a:pt x="24" y="6"/>
                    <a:pt x="24" y="6"/>
                    <a:pt x="24" y="6"/>
                  </a:cubicBezTo>
                  <a:cubicBezTo>
                    <a:pt x="22" y="5"/>
                    <a:pt x="22" y="5"/>
                    <a:pt x="22" y="5"/>
                  </a:cubicBezTo>
                  <a:cubicBezTo>
                    <a:pt x="20" y="5"/>
                    <a:pt x="20" y="5"/>
                    <a:pt x="20" y="5"/>
                  </a:cubicBezTo>
                  <a:cubicBezTo>
                    <a:pt x="21" y="5"/>
                    <a:pt x="21" y="5"/>
                    <a:pt x="21" y="5"/>
                  </a:cubicBezTo>
                  <a:cubicBezTo>
                    <a:pt x="20" y="5"/>
                    <a:pt x="20" y="5"/>
                    <a:pt x="20" y="5"/>
                  </a:cubicBezTo>
                  <a:cubicBezTo>
                    <a:pt x="18" y="6"/>
                    <a:pt x="18" y="6"/>
                    <a:pt x="18" y="6"/>
                  </a:cubicBezTo>
                  <a:cubicBezTo>
                    <a:pt x="18" y="5"/>
                    <a:pt x="18" y="5"/>
                    <a:pt x="18" y="5"/>
                  </a:cubicBezTo>
                  <a:cubicBezTo>
                    <a:pt x="19" y="5"/>
                    <a:pt x="19" y="5"/>
                    <a:pt x="19" y="5"/>
                  </a:cubicBezTo>
                  <a:cubicBezTo>
                    <a:pt x="19" y="4"/>
                    <a:pt x="19" y="4"/>
                    <a:pt x="19" y="4"/>
                  </a:cubicBezTo>
                  <a:cubicBezTo>
                    <a:pt x="18" y="3"/>
                    <a:pt x="18" y="3"/>
                    <a:pt x="18" y="3"/>
                  </a:cubicBezTo>
                  <a:cubicBezTo>
                    <a:pt x="16" y="3"/>
                    <a:pt x="16" y="3"/>
                    <a:pt x="16" y="3"/>
                  </a:cubicBezTo>
                  <a:cubicBezTo>
                    <a:pt x="16" y="4"/>
                    <a:pt x="16" y="4"/>
                    <a:pt x="16" y="4"/>
                  </a:cubicBezTo>
                  <a:cubicBezTo>
                    <a:pt x="12" y="4"/>
                    <a:pt x="12" y="4"/>
                    <a:pt x="12" y="4"/>
                  </a:cubicBezTo>
                  <a:cubicBezTo>
                    <a:pt x="11" y="3"/>
                    <a:pt x="11" y="3"/>
                    <a:pt x="11" y="3"/>
                  </a:cubicBezTo>
                  <a:cubicBezTo>
                    <a:pt x="9" y="3"/>
                    <a:pt x="9" y="3"/>
                    <a:pt x="9" y="3"/>
                  </a:cubicBezTo>
                  <a:cubicBezTo>
                    <a:pt x="7" y="4"/>
                    <a:pt x="7" y="4"/>
                    <a:pt x="7" y="4"/>
                  </a:cubicBezTo>
                  <a:cubicBezTo>
                    <a:pt x="7" y="5"/>
                    <a:pt x="7" y="5"/>
                    <a:pt x="7" y="5"/>
                  </a:cubicBezTo>
                  <a:cubicBezTo>
                    <a:pt x="4" y="5"/>
                    <a:pt x="4" y="5"/>
                    <a:pt x="4" y="5"/>
                  </a:cubicBezTo>
                  <a:cubicBezTo>
                    <a:pt x="4" y="5"/>
                    <a:pt x="4" y="5"/>
                    <a:pt x="4" y="5"/>
                  </a:cubicBezTo>
                  <a:cubicBezTo>
                    <a:pt x="3" y="6"/>
                    <a:pt x="3" y="6"/>
                    <a:pt x="3" y="6"/>
                  </a:cubicBezTo>
                  <a:cubicBezTo>
                    <a:pt x="3" y="5"/>
                    <a:pt x="3" y="5"/>
                    <a:pt x="3" y="5"/>
                  </a:cubicBezTo>
                  <a:cubicBezTo>
                    <a:pt x="2" y="5"/>
                    <a:pt x="2" y="5"/>
                    <a:pt x="2" y="5"/>
                  </a:cubicBezTo>
                  <a:cubicBezTo>
                    <a:pt x="1" y="6"/>
                    <a:pt x="1" y="6"/>
                    <a:pt x="1" y="6"/>
                  </a:cubicBezTo>
                  <a:cubicBezTo>
                    <a:pt x="1" y="6"/>
                    <a:pt x="1" y="6"/>
                    <a:pt x="1" y="6"/>
                  </a:cubicBezTo>
                  <a:cubicBezTo>
                    <a:pt x="1" y="5"/>
                    <a:pt x="1" y="5"/>
                    <a:pt x="1" y="5"/>
                  </a:cubicBezTo>
                  <a:cubicBezTo>
                    <a:pt x="1" y="5"/>
                    <a:pt x="1" y="5"/>
                    <a:pt x="1" y="5"/>
                  </a:cubicBezTo>
                  <a:cubicBezTo>
                    <a:pt x="3" y="4"/>
                    <a:pt x="3" y="4"/>
                    <a:pt x="3" y="4"/>
                  </a:cubicBezTo>
                  <a:cubicBezTo>
                    <a:pt x="5" y="4"/>
                    <a:pt x="5" y="4"/>
                    <a:pt x="5" y="4"/>
                  </a:cubicBezTo>
                  <a:cubicBezTo>
                    <a:pt x="4" y="4"/>
                    <a:pt x="4" y="4"/>
                    <a:pt x="4" y="4"/>
                  </a:cubicBezTo>
                  <a:cubicBezTo>
                    <a:pt x="5" y="4"/>
                    <a:pt x="5" y="4"/>
                    <a:pt x="5" y="4"/>
                  </a:cubicBezTo>
                  <a:cubicBezTo>
                    <a:pt x="6" y="4"/>
                    <a:pt x="6" y="4"/>
                    <a:pt x="6" y="4"/>
                  </a:cubicBezTo>
                  <a:cubicBezTo>
                    <a:pt x="8" y="3"/>
                    <a:pt x="8" y="3"/>
                    <a:pt x="8" y="3"/>
                  </a:cubicBezTo>
                  <a:cubicBezTo>
                    <a:pt x="10" y="3"/>
                    <a:pt x="10" y="3"/>
                    <a:pt x="10" y="3"/>
                  </a:cubicBezTo>
                  <a:cubicBezTo>
                    <a:pt x="13" y="3"/>
                    <a:pt x="13" y="3"/>
                    <a:pt x="13" y="3"/>
                  </a:cubicBezTo>
                  <a:cubicBezTo>
                    <a:pt x="16" y="3"/>
                    <a:pt x="16" y="3"/>
                    <a:pt x="16" y="3"/>
                  </a:cubicBezTo>
                  <a:cubicBezTo>
                    <a:pt x="18" y="2"/>
                    <a:pt x="18" y="2"/>
                    <a:pt x="18" y="2"/>
                  </a:cubicBezTo>
                  <a:cubicBezTo>
                    <a:pt x="17" y="2"/>
                    <a:pt x="17" y="2"/>
                    <a:pt x="17" y="2"/>
                  </a:cubicBezTo>
                  <a:cubicBezTo>
                    <a:pt x="13" y="1"/>
                    <a:pt x="13" y="1"/>
                    <a:pt x="13" y="1"/>
                  </a:cubicBezTo>
                  <a:cubicBezTo>
                    <a:pt x="13" y="1"/>
                    <a:pt x="13" y="1"/>
                    <a:pt x="13" y="1"/>
                  </a:cubicBezTo>
                  <a:cubicBezTo>
                    <a:pt x="12" y="1"/>
                    <a:pt x="12" y="1"/>
                    <a:pt x="12" y="1"/>
                  </a:cubicBezTo>
                  <a:cubicBezTo>
                    <a:pt x="11" y="1"/>
                    <a:pt x="11" y="1"/>
                    <a:pt x="11" y="1"/>
                  </a:cubicBezTo>
                  <a:cubicBezTo>
                    <a:pt x="12" y="1"/>
                    <a:pt x="12" y="1"/>
                    <a:pt x="12" y="1"/>
                  </a:cubicBezTo>
                  <a:cubicBezTo>
                    <a:pt x="12" y="0"/>
                    <a:pt x="12" y="0"/>
                    <a:pt x="12" y="0"/>
                  </a:cubicBezTo>
                  <a:cubicBezTo>
                    <a:pt x="11" y="0"/>
                    <a:pt x="11" y="0"/>
                    <a:pt x="11" y="0"/>
                  </a:cubicBezTo>
                  <a:cubicBezTo>
                    <a:pt x="10" y="0"/>
                    <a:pt x="10" y="0"/>
                    <a:pt x="10" y="0"/>
                  </a:cubicBezTo>
                  <a:cubicBezTo>
                    <a:pt x="9" y="0"/>
                    <a:pt x="9" y="0"/>
                    <a:pt x="9" y="0"/>
                  </a:cubicBezTo>
                  <a:cubicBezTo>
                    <a:pt x="8" y="0"/>
                    <a:pt x="8" y="0"/>
                    <a:pt x="8" y="0"/>
                  </a:cubicBezTo>
                  <a:cubicBezTo>
                    <a:pt x="6" y="0"/>
                    <a:pt x="6" y="0"/>
                    <a:pt x="6" y="0"/>
                  </a:cubicBezTo>
                  <a:cubicBezTo>
                    <a:pt x="6" y="0"/>
                    <a:pt x="6" y="0"/>
                    <a:pt x="6" y="0"/>
                  </a:cubicBezTo>
                  <a:cubicBezTo>
                    <a:pt x="5" y="0"/>
                    <a:pt x="5" y="0"/>
                    <a:pt x="5" y="0"/>
                  </a:cubicBezTo>
                </a:path>
              </a:pathLst>
            </a:custGeom>
            <a:solidFill>
              <a:srgbClr val="DC1803"/>
            </a:solidFill>
            <a:ln w="9525">
              <a:noFill/>
              <a:miter lim="800000"/>
              <a:headEnd/>
              <a:tailEnd/>
            </a:ln>
          </p:spPr>
          <p:txBody>
            <a:bodyPr/>
            <a:lstStyle/>
            <a:p>
              <a:endParaRPr lang="zh-CN" altLang="en-US">
                <a:latin typeface="Calibri" pitchFamily="34" charset="0"/>
              </a:endParaRPr>
            </a:p>
          </p:txBody>
        </p:sp>
        <p:sp>
          <p:nvSpPr>
            <p:cNvPr id="1256" name="Rectangle 792"/>
            <p:cNvSpPr>
              <a:spLocks noChangeArrowheads="1"/>
            </p:cNvSpPr>
            <p:nvPr/>
          </p:nvSpPr>
          <p:spPr bwMode="auto">
            <a:xfrm>
              <a:off x="407651" y="3115290"/>
              <a:ext cx="2608322" cy="1560310"/>
            </a:xfrm>
            <a:prstGeom prst="rect">
              <a:avLst/>
            </a:prstGeom>
            <a:solidFill>
              <a:schemeClr val="tx2">
                <a:lumMod val="75000"/>
              </a:schemeClr>
            </a:solidFill>
            <a:ln>
              <a:noFill/>
            </a:ln>
            <a:extLst/>
          </p:spPr>
          <p:txBody>
            <a:bodyPr/>
            <a:lstStyle/>
            <a:p>
              <a:pPr fontAlgn="auto">
                <a:spcBef>
                  <a:spcPts val="0"/>
                </a:spcBef>
                <a:spcAft>
                  <a:spcPts val="0"/>
                </a:spcAft>
                <a:defRPr/>
              </a:pPr>
              <a:endParaRPr lang="zh-CN" altLang="en-US">
                <a:latin typeface="+mn-lt"/>
                <a:ea typeface="+mn-ea"/>
              </a:endParaRPr>
            </a:p>
          </p:txBody>
        </p:sp>
      </p:grpSp>
      <p:sp>
        <p:nvSpPr>
          <p:cNvPr id="645" name="矩形 644"/>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646" name="矩形 645"/>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647" name="文本框 646"/>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652" name="文本框 651"/>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34349346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57"/>
                                        </p:tgtEl>
                                        <p:attrNameLst>
                                          <p:attrName>style.visibility</p:attrName>
                                        </p:attrNameLst>
                                      </p:cBhvr>
                                      <p:to>
                                        <p:strVal val="visible"/>
                                      </p:to>
                                    </p:set>
                                    <p:animEffect transition="in" filter="wipe(up)">
                                      <p:cBhvr>
                                        <p:cTn id="7" dur="500"/>
                                        <p:tgtEl>
                                          <p:spTgt spid="125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58"/>
                                        </p:tgtEl>
                                        <p:attrNameLst>
                                          <p:attrName>style.visibility</p:attrName>
                                        </p:attrNameLst>
                                      </p:cBhvr>
                                      <p:to>
                                        <p:strVal val="visible"/>
                                      </p:to>
                                    </p:set>
                                    <p:animEffect transition="in" filter="wipe(up)">
                                      <p:cBhvr>
                                        <p:cTn id="11" dur="500"/>
                                        <p:tgtEl>
                                          <p:spTgt spid="125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18"/>
                                        </p:tgtEl>
                                        <p:attrNameLst>
                                          <p:attrName>style.visibility</p:attrName>
                                        </p:attrNameLst>
                                      </p:cBhvr>
                                      <p:to>
                                        <p:strVal val="visible"/>
                                      </p:to>
                                    </p:set>
                                    <p:animEffect transition="in" filter="wipe(left)">
                                      <p:cBhvr>
                                        <p:cTn id="15" dur="500"/>
                                        <p:tgtEl>
                                          <p:spTgt spid="61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19"/>
                                        </p:tgtEl>
                                        <p:attrNameLst>
                                          <p:attrName>style.visibility</p:attrName>
                                        </p:attrNameLst>
                                      </p:cBhvr>
                                      <p:to>
                                        <p:strVal val="visible"/>
                                      </p:to>
                                    </p:set>
                                    <p:animEffect transition="in" filter="wipe(left)">
                                      <p:cBhvr>
                                        <p:cTn id="19" dur="500"/>
                                        <p:tgtEl>
                                          <p:spTgt spid="61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 grpId="0"/>
      <p:bldP spid="619" grpId="0"/>
      <p:bldP spid="1257" grpId="0"/>
      <p:bldP spid="1258"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1563"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t="-7745" b="-1081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4120381"/>
            <a:ext cx="12858750" cy="2612974"/>
          </a:xfrm>
          <a:prstGeom prst="rect">
            <a:avLst/>
          </a:prstGeom>
          <a:solidFill>
            <a:schemeClr val="accent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2290478" y="4390752"/>
            <a:ext cx="8280920"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600" kern="500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感谢</a:t>
            </a:r>
            <a:r>
              <a:rPr lang="zh-CN" altLang="en-US" sz="6600" kern="500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聆听，批评</a:t>
            </a:r>
            <a:r>
              <a:rPr lang="zh-CN" altLang="en-US" sz="6600" kern="500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指导</a:t>
            </a:r>
            <a:endParaRPr lang="zh-CN" altLang="en-US" sz="6600" kern="5000"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7" name="矩形 259"/>
          <p:cNvSpPr>
            <a:spLocks noChangeArrowheads="1"/>
          </p:cNvSpPr>
          <p:nvPr/>
        </p:nvSpPr>
        <p:spPr bwMode="auto">
          <a:xfrm>
            <a:off x="2290478" y="5306704"/>
            <a:ext cx="7731868" cy="369332"/>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400" b="1" smtClean="0">
                <a:solidFill>
                  <a:schemeClr val="bg1"/>
                </a:solidFill>
                <a:cs typeface="Arial" panose="020B0604020202020204" pitchFamily="34" charset="0"/>
              </a:rPr>
              <a:t>PUBLIC EDUCATION MUSIC EDUCATION PPT</a:t>
            </a:r>
            <a:endParaRPr lang="zh-CN" altLang="en-US" sz="2400" b="1" dirty="0">
              <a:solidFill>
                <a:schemeClr val="bg1"/>
              </a:solidFill>
              <a:cs typeface="Arial" panose="020B0604020202020204" pitchFamily="34" charset="0"/>
            </a:endParaRPr>
          </a:p>
        </p:txBody>
      </p:sp>
      <p:sp>
        <p:nvSpPr>
          <p:cNvPr id="6" name="矩形 259"/>
          <p:cNvSpPr>
            <a:spLocks noChangeArrowheads="1"/>
          </p:cNvSpPr>
          <p:nvPr/>
        </p:nvSpPr>
        <p:spPr bwMode="auto">
          <a:xfrm>
            <a:off x="2290478" y="6074240"/>
            <a:ext cx="7992888" cy="369332"/>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 b="1" smtClean="0">
                <a:solidFill>
                  <a:schemeClr val="bg1"/>
                </a:solidFill>
                <a:cs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800" b="1" dirty="0">
              <a:solidFill>
                <a:schemeClr val="bg1"/>
              </a:solidFill>
              <a:cs typeface="Arial" panose="020B0604020202020204" pitchFamily="34" charset="0"/>
            </a:endParaRPr>
          </a:p>
        </p:txBody>
      </p:sp>
    </p:spTree>
    <p:extLst>
      <p:ext uri="{BB962C8B-B14F-4D97-AF65-F5344CB8AC3E}">
        <p14:creationId xmlns:p14="http://schemas.microsoft.com/office/powerpoint/2010/main" val="137473289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childTnLst>
                          </p:cTn>
                        </p:par>
                        <p:par>
                          <p:cTn id="21" fill="hold">
                            <p:stCondLst>
                              <p:cond delay="140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8"/>
                                        </p:tgtEl>
                                      </p:cBhvr>
                                    </p:animEffect>
                                    <p:animScale>
                                      <p:cBhvr>
                                        <p:cTn id="24" dur="250" autoRev="1" fill="hold"/>
                                        <p:tgtEl>
                                          <p:spTgt spid="8"/>
                                        </p:tgtEl>
                                      </p:cBhvr>
                                      <p:by x="105000" y="105000"/>
                                    </p:animScale>
                                  </p:childTnLst>
                                </p:cTn>
                              </p:par>
                            </p:childTnLst>
                          </p:cTn>
                        </p:par>
                        <p:par>
                          <p:cTn id="25" fill="hold">
                            <p:stCondLst>
                              <p:cond delay="19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anim calcmode="lin" valueType="num">
                                      <p:cBhvr>
                                        <p:cTn id="3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7"/>
                                        </p:tgtEl>
                                      </p:cBhvr>
                                    </p:animEffect>
                                  </p:childTnLst>
                                </p:cTn>
                              </p:par>
                            </p:childTnLst>
                          </p:cTn>
                        </p:par>
                        <p:par>
                          <p:cTn id="33" fill="hold">
                            <p:stCondLst>
                              <p:cond delay="395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7"/>
                                        </p:tgtEl>
                                      </p:cBhvr>
                                    </p:animEffect>
                                    <p:animScale>
                                      <p:cBhvr>
                                        <p:cTn id="36" dur="250" autoRev="1" fill="hold"/>
                                        <p:tgtEl>
                                          <p:spTgt spid="7"/>
                                        </p:tgtEl>
                                      </p:cBhvr>
                                      <p:by x="105000" y="105000"/>
                                    </p:animScale>
                                  </p:childTnLst>
                                </p:cTn>
                              </p:par>
                            </p:childTnLst>
                          </p:cTn>
                        </p:par>
                        <p:par>
                          <p:cTn id="37" fill="hold">
                            <p:stCondLst>
                              <p:cond delay="44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6"/>
                                        </p:tgtEl>
                                        <p:attrNameLst>
                                          <p:attrName>ppt_y</p:attrName>
                                        </p:attrNameLst>
                                      </p:cBhvr>
                                      <p:tavLst>
                                        <p:tav tm="0">
                                          <p:val>
                                            <p:strVal val="#ppt_y"/>
                                          </p:val>
                                        </p:tav>
                                        <p:tav tm="100000">
                                          <p:val>
                                            <p:strVal val="#ppt_y"/>
                                          </p:val>
                                        </p:tav>
                                      </p:tavLst>
                                    </p:anim>
                                    <p:anim calcmode="lin" valueType="num">
                                      <p:cBhvr>
                                        <p:cTn id="4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6"/>
                                        </p:tgtEl>
                                      </p:cBhvr>
                                    </p:animEffect>
                                  </p:childTnLst>
                                </p:cTn>
                              </p:par>
                            </p:childTnLst>
                          </p:cTn>
                        </p:par>
                        <p:par>
                          <p:cTn id="45" fill="hold">
                            <p:stCondLst>
                              <p:cond delay="19900"/>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6"/>
                                        </p:tgtEl>
                                      </p:cBhvr>
                                    </p:animEffect>
                                    <p:animScale>
                                      <p:cBhvr>
                                        <p:cTn id="48"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p:bldP spid="8" grpId="1"/>
      <p:bldP spid="7" grpId="0"/>
      <p:bldP spid="7" grpId="1"/>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392"/>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自定义设计方案">
  <a:themeElements>
    <a:clrScheme name="自定义 106">
      <a:dk1>
        <a:sysClr val="windowText" lastClr="000000"/>
      </a:dk1>
      <a:lt1>
        <a:sysClr val="window" lastClr="FFFFFF"/>
      </a:lt1>
      <a:dk2>
        <a:srgbClr val="3F3F3F"/>
      </a:dk2>
      <a:lt2>
        <a:srgbClr val="E7E6E6"/>
      </a:lt2>
      <a:accent1>
        <a:srgbClr val="C00000"/>
      </a:accent1>
      <a:accent2>
        <a:srgbClr val="3F3F3F"/>
      </a:accent2>
      <a:accent3>
        <a:srgbClr val="C00000"/>
      </a:accent3>
      <a:accent4>
        <a:srgbClr val="3F3F3F"/>
      </a:accent4>
      <a:accent5>
        <a:srgbClr val="C00000"/>
      </a:accent5>
      <a:accent6>
        <a:srgbClr val="3F3F3F"/>
      </a:accent6>
      <a:hlink>
        <a:srgbClr val="C00000"/>
      </a:hlink>
      <a:folHlink>
        <a:srgbClr val="3F3F3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2243</Words>
  <Application>Microsoft Office PowerPoint</Application>
  <PresentationFormat>自定义</PresentationFormat>
  <Paragraphs>328</Paragraphs>
  <Slides>27</Slides>
  <Notes>24</Notes>
  <HiddenSlides>0</HiddenSlides>
  <MMClips>1</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bt1392</dc:title>
  <dc:creator/>
  <cp:lastModifiedBy/>
  <cp:revision>1</cp:revision>
  <dcterms:created xsi:type="dcterms:W3CDTF">2017-05-11T14:13:40Z</dcterms:created>
  <dcterms:modified xsi:type="dcterms:W3CDTF">2018-01-25T06:56:04Z</dcterms:modified>
</cp:coreProperties>
</file>