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6"/>
  </p:notesMasterIdLst>
  <p:handoutMasterIdLst>
    <p:handoutMasterId r:id="rId25"/>
  </p:handoutMasterIdLst>
  <p:sldIdLst>
    <p:sldId id="409" r:id="rId4"/>
    <p:sldId id="412" r:id="rId5"/>
    <p:sldId id="434" r:id="rId7"/>
    <p:sldId id="414" r:id="rId8"/>
    <p:sldId id="415" r:id="rId9"/>
    <p:sldId id="416" r:id="rId10"/>
    <p:sldId id="456" r:id="rId11"/>
    <p:sldId id="417" r:id="rId12"/>
    <p:sldId id="418" r:id="rId13"/>
    <p:sldId id="457" r:id="rId14"/>
    <p:sldId id="458" r:id="rId15"/>
    <p:sldId id="435" r:id="rId16"/>
    <p:sldId id="420" r:id="rId17"/>
    <p:sldId id="428" r:id="rId18"/>
    <p:sldId id="460" r:id="rId19"/>
    <p:sldId id="459" r:id="rId20"/>
    <p:sldId id="421" r:id="rId21"/>
    <p:sldId id="422" r:id="rId22"/>
    <p:sldId id="461" r:id="rId23"/>
    <p:sldId id="438"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CCECF9"/>
    <a:srgbClr val="FF1313"/>
    <a:srgbClr val="FFB637"/>
    <a:srgbClr val="8DD2F1"/>
    <a:srgbClr val="3340A9"/>
    <a:srgbClr val="2D3A97"/>
    <a:srgbClr val="DCDCDC"/>
    <a:srgbClr val="F0F0F0"/>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15"/>
        <p:guide pos="3814"/>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handoutMaster" Target="handoutMasters/handoutMaster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dirty="0">
              <a:latin typeface="字魂175号-创中圆" panose="00000500000000000000" charset="-122"/>
              <a:ea typeface="字魂175号-创中圆" panose="00000500000000000000" charset="-122"/>
              <a:cs typeface="字魂175号-创中圆" panose="00000500000000000000"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字魂175号-创中圆" panose="00000500000000000000" charset="-122"/>
                <a:ea typeface="字魂175号-创中圆" panose="00000500000000000000" charset="-122"/>
              </a:rPr>
            </a:fld>
            <a:endParaRPr lang="zh-CN" altLang="en-US">
              <a:latin typeface="字魂175号-创中圆" panose="00000500000000000000" charset="-122"/>
              <a:ea typeface="字魂175号-创中圆" panose="00000500000000000000"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字魂175号-创中圆" panose="00000500000000000000" charset="-122"/>
              <a:ea typeface="字魂175号-创中圆" panose="00000500000000000000" charset="-122"/>
              <a:cs typeface="字魂175号-创中圆" panose="00000500000000000000"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字魂175号-创中圆" panose="00000500000000000000" charset="-122"/>
                <a:ea typeface="字魂175号-创中圆" panose="00000500000000000000" charset="-122"/>
              </a:rPr>
            </a:fld>
            <a:endParaRPr lang="zh-CN" altLang="en-US">
              <a:latin typeface="字魂175号-创中圆" panose="00000500000000000000" charset="-122"/>
              <a:ea typeface="字魂175号-创中圆" panose="00000500000000000000"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字魂175号-创中圆" panose="00000500000000000000" charset="-122"/>
                <a:ea typeface="字魂175号-创中圆" panose="00000500000000000000" charset="-122"/>
                <a:cs typeface="字魂175号-创中圆" panose="00000500000000000000"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字魂175号-创中圆" panose="00000500000000000000" charset="-122"/>
                <a:ea typeface="字魂175号-创中圆" panose="00000500000000000000" charset="-122"/>
                <a:cs typeface="字魂175号-创中圆" panose="00000500000000000000" charset="-122"/>
              </a:defRPr>
            </a:lvl1pPr>
          </a:lstStyle>
          <a:p>
            <a:fld id="{1AC49D05-6128-4D0D-A32A-06A5E73B386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字魂175号-创中圆" panose="00000500000000000000" charset="-122"/>
                <a:ea typeface="字魂175号-创中圆" panose="00000500000000000000" charset="-122"/>
                <a:cs typeface="字魂175号-创中圆" panose="00000500000000000000"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字魂175号-创中圆" panose="00000500000000000000" charset="-122"/>
                <a:ea typeface="字魂175号-创中圆" panose="00000500000000000000" charset="-122"/>
                <a:cs typeface="字魂175号-创中圆" panose="00000500000000000000" charset="-122"/>
              </a:defRPr>
            </a:lvl1pPr>
          </a:lstStyle>
          <a:p>
            <a:fld id="{5849F42C-2DAE-424C-A4B8-3140182C3E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字魂175号-创中圆" panose="00000500000000000000" charset="-122"/>
        <a:ea typeface="字魂175号-创中圆" panose="00000500000000000000" charset="-122"/>
        <a:cs typeface="字魂175号-创中圆" panose="00000500000000000000" charset="-122"/>
      </a:defRPr>
    </a:lvl1pPr>
    <a:lvl2pPr marL="457200" algn="l" defTabSz="914400" rtl="0" eaLnBrk="1" latinLnBrk="0" hangingPunct="1">
      <a:defRPr sz="1200" kern="1200">
        <a:solidFill>
          <a:schemeClr val="tx1"/>
        </a:solidFill>
        <a:latin typeface="字魂175号-创中圆" panose="00000500000000000000" charset="-122"/>
        <a:ea typeface="字魂175号-创中圆" panose="00000500000000000000" charset="-122"/>
        <a:cs typeface="字魂175号-创中圆" panose="00000500000000000000" charset="-122"/>
      </a:defRPr>
    </a:lvl2pPr>
    <a:lvl3pPr marL="914400" algn="l" defTabSz="914400" rtl="0" eaLnBrk="1" latinLnBrk="0" hangingPunct="1">
      <a:defRPr sz="1200" kern="1200">
        <a:solidFill>
          <a:schemeClr val="tx1"/>
        </a:solidFill>
        <a:latin typeface="字魂175号-创中圆" panose="00000500000000000000" charset="-122"/>
        <a:ea typeface="字魂175号-创中圆" panose="00000500000000000000" charset="-122"/>
        <a:cs typeface="字魂175号-创中圆" panose="00000500000000000000" charset="-122"/>
      </a:defRPr>
    </a:lvl3pPr>
    <a:lvl4pPr marL="1371600" algn="l" defTabSz="914400" rtl="0" eaLnBrk="1" latinLnBrk="0" hangingPunct="1">
      <a:defRPr sz="1200" kern="1200">
        <a:solidFill>
          <a:schemeClr val="tx1"/>
        </a:solidFill>
        <a:latin typeface="字魂175号-创中圆" panose="00000500000000000000" charset="-122"/>
        <a:ea typeface="字魂175号-创中圆" panose="00000500000000000000" charset="-122"/>
        <a:cs typeface="字魂175号-创中圆" panose="00000500000000000000" charset="-122"/>
      </a:defRPr>
    </a:lvl4pPr>
    <a:lvl5pPr marL="1828800" algn="l" defTabSz="914400" rtl="0" eaLnBrk="1" latinLnBrk="0" hangingPunct="1">
      <a:defRPr sz="1200" kern="1200">
        <a:solidFill>
          <a:schemeClr val="tx1"/>
        </a:solidFill>
        <a:latin typeface="字魂175号-创中圆" panose="00000500000000000000" charset="-122"/>
        <a:ea typeface="字魂175号-创中圆" panose="00000500000000000000" charset="-122"/>
        <a:cs typeface="字魂175号-创中圆" panose="00000500000000000000"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DCA6F0-3477-4318-A885-D9933DC1249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4D96F10-DAB2-41BE-95D6-3F7AC12C183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3043BF-D1A4-4C91-8FCE-AE11E63873D9}"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7" Type="http://schemas.openxmlformats.org/officeDocument/2006/relationships/tags" Target="../tags/tag82.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90.xml"/><Relationship Id="rId8" Type="http://schemas.openxmlformats.org/officeDocument/2006/relationships/tags" Target="../tags/tag89.xml"/><Relationship Id="rId7" Type="http://schemas.openxmlformats.org/officeDocument/2006/relationships/tags" Target="../tags/tag88.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5" Type="http://schemas.openxmlformats.org/officeDocument/2006/relationships/tags" Target="../tags/tag94.xml"/><Relationship Id="rId4" Type="http://schemas.openxmlformats.org/officeDocument/2006/relationships/tags" Target="../tags/tag93.xml"/><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4" Type="http://schemas.openxmlformats.org/officeDocument/2006/relationships/tags" Target="../tags/tag97.xml"/><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7" Type="http://schemas.openxmlformats.org/officeDocument/2006/relationships/tags" Target="../tags/tag103.xml"/><Relationship Id="rId6" Type="http://schemas.openxmlformats.org/officeDocument/2006/relationships/tags" Target="../tags/tag102.xml"/><Relationship Id="rId5" Type="http://schemas.openxmlformats.org/officeDocument/2006/relationships/tags" Target="../tags/tag101.xml"/><Relationship Id="rId4" Type="http://schemas.openxmlformats.org/officeDocument/2006/relationships/tags" Target="../tags/tag100.xml"/><Relationship Id="rId3" Type="http://schemas.openxmlformats.org/officeDocument/2006/relationships/tags" Target="../tags/tag99.xml"/><Relationship Id="rId2" Type="http://schemas.openxmlformats.org/officeDocument/2006/relationships/tags" Target="../tags/tag98.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6" Type="http://schemas.openxmlformats.org/officeDocument/2006/relationships/tags" Target="../tags/tag108.xml"/><Relationship Id="rId5" Type="http://schemas.openxmlformats.org/officeDocument/2006/relationships/tags" Target="../tags/tag107.xml"/><Relationship Id="rId4" Type="http://schemas.openxmlformats.org/officeDocument/2006/relationships/tags" Target="../tags/tag106.xml"/><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5" Type="http://schemas.openxmlformats.org/officeDocument/2006/relationships/tags" Target="../tags/tag112.xml"/><Relationship Id="rId4" Type="http://schemas.openxmlformats.org/officeDocument/2006/relationships/tags" Target="../tags/tag111.xml"/><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6" Type="http://schemas.openxmlformats.org/officeDocument/2006/relationships/tags" Target="../tags/tag117.xml"/><Relationship Id="rId5" Type="http://schemas.openxmlformats.org/officeDocument/2006/relationships/tags" Target="../tags/tag116.xml"/><Relationship Id="rId4" Type="http://schemas.openxmlformats.org/officeDocument/2006/relationships/tags" Target="../tags/tag115.xml"/><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vl2pPr marL="4572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914400" marR="0" lvl="2"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371600" marR="0" lvl="3"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828800" marR="0" lvl="4"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vl2pPr marL="685800" marR="0" lvl="1" indent="-22860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2pPr>
            <a:lvl3pPr marL="1143000" marR="0" lvl="2"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3pPr>
            <a:lvl4pPr marL="1600200" marR="0" lvl="3"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a:lnSpc>
                <a:spcPct val="130000"/>
              </a:lnSpc>
              <a:buFont typeface="Wingdings" panose="05000000000000000000" pitchFamily="2" charset="2"/>
              <a:buChar char="l"/>
              <a:defRPr sz="1600" spc="150" baseline="0">
                <a:solidFill>
                  <a:schemeClr val="tx1">
                    <a:lumMod val="65000"/>
                    <a:lumOff val="35000"/>
                  </a:schemeClr>
                </a:solidFill>
                <a:latin typeface="字魂175号-创中圆" panose="00000500000000000000" charset="-122"/>
                <a:ea typeface="字魂175号-创中圆" panose="00000500000000000000" charset="-122"/>
              </a:defRPr>
            </a:lvl1pPr>
            <a:lvl2pPr marL="685800" indent="-228600">
              <a:lnSpc>
                <a:spcPct val="130000"/>
              </a:lnSpc>
              <a:buFont typeface="Wingdings" panose="05000000000000000000" pitchFamily="2" charset="2"/>
              <a:buChar char="l"/>
              <a:defRPr sz="1600" spc="150" baseline="0">
                <a:solidFill>
                  <a:schemeClr val="tx1">
                    <a:lumMod val="65000"/>
                    <a:lumOff val="35000"/>
                  </a:schemeClr>
                </a:solidFill>
                <a:latin typeface="字魂175号-创中圆" panose="00000500000000000000" charset="-122"/>
                <a:ea typeface="字魂175号-创中圆" panose="00000500000000000000" charset="-122"/>
              </a:defRPr>
            </a:lvl2pPr>
            <a:lvl3pPr marL="1143000" indent="-228600">
              <a:lnSpc>
                <a:spcPct val="130000"/>
              </a:lnSpc>
              <a:buFont typeface="Wingdings" panose="05000000000000000000" pitchFamily="2" charset="2"/>
              <a:buChar char="l"/>
              <a:defRPr sz="1600" spc="150" baseline="0">
                <a:solidFill>
                  <a:schemeClr val="tx1">
                    <a:lumMod val="65000"/>
                    <a:lumOff val="35000"/>
                  </a:schemeClr>
                </a:solidFill>
                <a:latin typeface="字魂175号-创中圆" panose="00000500000000000000" charset="-122"/>
                <a:ea typeface="字魂175号-创中圆" panose="00000500000000000000" charset="-122"/>
              </a:defRPr>
            </a:lvl3pPr>
            <a:lvl4pPr marL="1600200" indent="-228600">
              <a:lnSpc>
                <a:spcPct val="130000"/>
              </a:lnSpc>
              <a:buFont typeface="Wingdings" panose="05000000000000000000" pitchFamily="2" charset="2"/>
              <a:buChar char="l"/>
              <a:defRPr sz="1600" spc="150" baseline="0">
                <a:solidFill>
                  <a:schemeClr val="tx1">
                    <a:lumMod val="65000"/>
                    <a:lumOff val="35000"/>
                  </a:schemeClr>
                </a:solidFill>
                <a:latin typeface="字魂175号-创中圆" panose="00000500000000000000" charset="-122"/>
                <a:ea typeface="字魂175号-创中圆" panose="00000500000000000000" charset="-122"/>
              </a:defRPr>
            </a:lvl4pPr>
            <a:lvl5pPr>
              <a:lnSpc>
                <a:spcPct val="130000"/>
              </a:lnSpc>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p:txBody>
      </p:sp>
      <p:sp>
        <p:nvSpPr>
          <p:cNvPr id="5" name="日期占位符 4"/>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字魂175号-创中圆" panose="00000500000000000000" charset="-122"/>
                <a:ea typeface="字魂175号-创中圆" panose="00000500000000000000"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vl2pPr marL="685800" marR="0" lvl="1" indent="-22860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2pPr>
            <a:lvl3pPr marL="1143000" marR="0" lvl="2"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3pPr>
            <a:lvl4pPr marL="1600200" marR="0" lvl="3"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4pPr>
            <a:lvl5pPr marL="2057400" marR="0" lvl="4"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vl2pPr marL="685800" marR="0" lvl="1" indent="-22860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2pPr>
            <a:lvl3pPr marL="1143000" marR="0" lvl="2"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3pPr>
            <a:lvl4pPr marL="1600200" marR="0" lvl="3"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4pPr>
            <a:lvl5pPr marL="2057400" marR="0" lvl="4"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p:txBody>
      </p:sp>
      <p:sp>
        <p:nvSpPr>
          <p:cNvPr id="7" name="日期占位符 6"/>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1264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hasCustomPrompt="1"/>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4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75000"/>
                    <a:lumOff val="2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stStyle>
          <a:p>
            <a:pPr lvl="0"/>
            <a:r>
              <a:rPr dirty="0">
                <a:sym typeface="+mn-ea"/>
              </a:rPr>
              <a:t>单击此处编辑文本</a:t>
            </a:r>
            <a:endParaRPr dirty="0">
              <a:sym typeface="+mn-ea"/>
            </a:endParaRPr>
          </a:p>
        </p:txBody>
      </p:sp>
      <p:sp>
        <p:nvSpPr>
          <p:cNvPr id="5" name="日期占位符 4"/>
          <p:cNvSpPr>
            <a:spLocks noGrp="1"/>
          </p:cNvSpPr>
          <p:nvPr>
            <p:ph type="dt" sz="half" idx="10"/>
            <p:custDataLst>
              <p:tags r:id="rId4"/>
            </p:custDataLst>
          </p:nvPr>
        </p:nvSpPr>
        <p:spPr>
          <a:xfrm>
            <a:off x="612000" y="6314400"/>
            <a:ext cx="2700000" cy="316800"/>
          </a:xfr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hasCustomPrompt="1"/>
            <p:custDataLst>
              <p:tags r:id="rId3"/>
            </p:custDataLst>
          </p:nvPr>
        </p:nvSpPr>
        <p:spPr>
          <a:xfrm>
            <a:off x="914400" y="914400"/>
            <a:ext cx="9169200" cy="5029200"/>
          </a:xfrm>
        </p:spPr>
        <p:txBody>
          <a:bodyPr vert="eaVert" lIns="46800" tIns="46800" rIns="46800" bIns="46800"/>
          <a:lstStyle>
            <a:lvl1pPr indent="0" eaLnBrk="1" fontAlgn="auto" latinLnBrk="0" hangingPunct="1">
              <a:lnSpc>
                <a:spcPct val="160000"/>
              </a:lnSpc>
              <a:spcAft>
                <a:spcPts val="1600"/>
              </a:spcAft>
              <a:buNone/>
              <a:defRPr spc="300" baseline="0">
                <a:solidFill>
                  <a:schemeClr val="tx1">
                    <a:lumMod val="65000"/>
                    <a:lumOff val="35000"/>
                  </a:schemeClr>
                </a:solidFill>
              </a:defRPr>
            </a:lvl1pPr>
            <a:lvl2pPr indent="0" eaLnBrk="1" fontAlgn="auto" latinLnBrk="0" hangingPunct="1">
              <a:lnSpc>
                <a:spcPct val="160000"/>
              </a:lnSpc>
              <a:spcAft>
                <a:spcPts val="1600"/>
              </a:spcAft>
              <a:buNone/>
              <a:defRPr spc="300" baseline="0">
                <a:solidFill>
                  <a:schemeClr val="tx1">
                    <a:lumMod val="65000"/>
                    <a:lumOff val="35000"/>
                  </a:schemeClr>
                </a:solidFill>
              </a:defRPr>
            </a:lvl2pPr>
            <a:lvl3pPr indent="0" eaLnBrk="1" fontAlgn="auto" latinLnBrk="0" hangingPunct="1">
              <a:lnSpc>
                <a:spcPct val="160000"/>
              </a:lnSpc>
              <a:spcAft>
                <a:spcPts val="1600"/>
              </a:spcAft>
              <a:buNone/>
              <a:defRPr spc="300" baseline="0">
                <a:solidFill>
                  <a:schemeClr val="tx1">
                    <a:lumMod val="65000"/>
                    <a:lumOff val="35000"/>
                  </a:schemeClr>
                </a:solidFill>
              </a:defRPr>
            </a:lvl3pPr>
            <a:lvl4pPr indent="0" eaLnBrk="1" fontAlgn="auto" latinLnBrk="0" hangingPunct="1">
              <a:lnSpc>
                <a:spcPct val="160000"/>
              </a:lnSpc>
              <a:spcAft>
                <a:spcPts val="1600"/>
              </a:spcAft>
              <a:buNone/>
              <a:defRPr spc="300" baseline="0">
                <a:solidFill>
                  <a:schemeClr val="tx1">
                    <a:lumMod val="65000"/>
                    <a:lumOff val="35000"/>
                  </a:schemeClr>
                </a:solidFill>
              </a:defRPr>
            </a:lvl4pPr>
            <a:lvl5pPr indent="0" eaLnBrk="1" fontAlgn="auto" latinLnBrk="0" hangingPunct="1">
              <a:lnSpc>
                <a:spcPct val="160000"/>
              </a:lnSpc>
              <a:spcAft>
                <a:spcPts val="1600"/>
              </a:spcAft>
              <a:buNone/>
              <a:defRPr spc="300" baseline="0">
                <a:solidFill>
                  <a:schemeClr val="tx1">
                    <a:lumMod val="65000"/>
                    <a:lumOff val="35000"/>
                  </a:schemeClr>
                </a:solidFill>
              </a:defRPr>
            </a:lvl5pPr>
          </a:lstStyle>
          <a:p>
            <a:pPr lvl="0"/>
            <a:r>
              <a:rPr lang="zh-CN" altLang="en-US" dirty="0"/>
              <a:t>单击此处编辑文本</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a:lnSpc>
                <a:spcPct val="130000"/>
              </a:lnSpc>
              <a:buFont typeface="Wingdings" panose="05000000000000000000" pitchFamily="2" charset="2"/>
              <a:buChar char="l"/>
              <a:defRPr spc="150" baseline="0">
                <a:solidFill>
                  <a:schemeClr val="tx1">
                    <a:lumMod val="65000"/>
                    <a:lumOff val="35000"/>
                  </a:schemeClr>
                </a:solidFill>
              </a:defRPr>
            </a:lvl1pPr>
            <a:lvl2pPr marL="685800" indent="-228600">
              <a:lnSpc>
                <a:spcPct val="130000"/>
              </a:lnSpc>
              <a:buFont typeface="Wingdings" panose="05000000000000000000" pitchFamily="2" charset="2"/>
              <a:buChar char="l"/>
              <a:defRPr spc="150" baseline="0">
                <a:solidFill>
                  <a:schemeClr val="tx1">
                    <a:lumMod val="65000"/>
                    <a:lumOff val="35000"/>
                  </a:schemeClr>
                </a:solidFill>
              </a:defRPr>
            </a:lvl2pPr>
            <a:lvl3pPr marL="1143000" indent="-228600">
              <a:lnSpc>
                <a:spcPct val="130000"/>
              </a:lnSpc>
              <a:buFont typeface="Wingdings" panose="05000000000000000000" pitchFamily="2" charset="2"/>
              <a:buChar char="l"/>
              <a:defRPr spc="150" baseline="0">
                <a:solidFill>
                  <a:schemeClr val="tx1">
                    <a:lumMod val="65000"/>
                    <a:lumOff val="35000"/>
                  </a:schemeClr>
                </a:solidFill>
              </a:defRPr>
            </a:lvl3pPr>
            <a:lvl4pPr marL="1600200" indent="-228600">
              <a:lnSpc>
                <a:spcPct val="130000"/>
              </a:lnSpc>
              <a:buFont typeface="Wingdings" panose="05000000000000000000" pitchFamily="2" charset="2"/>
              <a:buChar char="l"/>
              <a:defRPr spc="150" baseline="0">
                <a:solidFill>
                  <a:schemeClr val="tx1">
                    <a:lumMod val="65000"/>
                    <a:lumOff val="35000"/>
                  </a:schemeClr>
                </a:solidFill>
              </a:defRPr>
            </a:lvl4pPr>
            <a:lvl5pPr marL="2057400" indent="-228600">
              <a:lnSpc>
                <a:spcPct val="130000"/>
              </a:lnSpc>
              <a:buFont typeface="Wingdings" panose="05000000000000000000" pitchFamily="2" charset="2"/>
              <a:buChar char="l"/>
              <a:defRPr spc="150" baseline="0">
                <a:solidFill>
                  <a:schemeClr val="tx1">
                    <a:lumMod val="65000"/>
                    <a:lumOff val="3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字魂175号-创中圆" panose="00000500000000000000" charset="-122"/>
                <a:ea typeface="字魂175号-创中圆" panose="00000500000000000000" charset="-122"/>
                <a:cs typeface="字魂175号-创中圆" panose="00000500000000000000" charset="-122"/>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vl2pPr marL="4572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914400" marR="0" lvl="2"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371600" marR="0" lvl="3"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828800" marR="0" lvl="4"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vl2pPr marL="685800" marR="0" lvl="1" indent="-22860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2pPr>
            <a:lvl3pPr marL="1143000" marR="0" lvl="2"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3pPr>
            <a:lvl4pPr marL="1600200" marR="0" lvl="3"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a:lnSpc>
                <a:spcPct val="130000"/>
              </a:lnSpc>
              <a:buFont typeface="Wingdings" panose="05000000000000000000" pitchFamily="2" charset="2"/>
              <a:buChar char="l"/>
              <a:defRPr sz="1600" spc="150" baseline="0">
                <a:solidFill>
                  <a:schemeClr val="tx1">
                    <a:lumMod val="65000"/>
                    <a:lumOff val="35000"/>
                  </a:schemeClr>
                </a:solidFill>
                <a:latin typeface="字魂175号-创中圆" panose="00000500000000000000" charset="-122"/>
                <a:ea typeface="字魂175号-创中圆" panose="00000500000000000000" charset="-122"/>
              </a:defRPr>
            </a:lvl1pPr>
            <a:lvl2pPr marL="685800" indent="-228600">
              <a:lnSpc>
                <a:spcPct val="130000"/>
              </a:lnSpc>
              <a:buFont typeface="Wingdings" panose="05000000000000000000" pitchFamily="2" charset="2"/>
              <a:buChar char="l"/>
              <a:defRPr sz="1600" spc="150" baseline="0">
                <a:solidFill>
                  <a:schemeClr val="tx1">
                    <a:lumMod val="65000"/>
                    <a:lumOff val="35000"/>
                  </a:schemeClr>
                </a:solidFill>
                <a:latin typeface="字魂175号-创中圆" panose="00000500000000000000" charset="-122"/>
                <a:ea typeface="字魂175号-创中圆" panose="00000500000000000000" charset="-122"/>
              </a:defRPr>
            </a:lvl2pPr>
            <a:lvl3pPr marL="1143000" indent="-228600">
              <a:lnSpc>
                <a:spcPct val="130000"/>
              </a:lnSpc>
              <a:buFont typeface="Wingdings" panose="05000000000000000000" pitchFamily="2" charset="2"/>
              <a:buChar char="l"/>
              <a:defRPr sz="1600" spc="150" baseline="0">
                <a:solidFill>
                  <a:schemeClr val="tx1">
                    <a:lumMod val="65000"/>
                    <a:lumOff val="35000"/>
                  </a:schemeClr>
                </a:solidFill>
                <a:latin typeface="字魂175号-创中圆" panose="00000500000000000000" charset="-122"/>
                <a:ea typeface="字魂175号-创中圆" panose="00000500000000000000" charset="-122"/>
              </a:defRPr>
            </a:lvl3pPr>
            <a:lvl4pPr marL="1600200" indent="-228600">
              <a:lnSpc>
                <a:spcPct val="130000"/>
              </a:lnSpc>
              <a:buFont typeface="Wingdings" panose="05000000000000000000" pitchFamily="2" charset="2"/>
              <a:buChar char="l"/>
              <a:defRPr sz="1600" spc="150" baseline="0">
                <a:solidFill>
                  <a:schemeClr val="tx1">
                    <a:lumMod val="65000"/>
                    <a:lumOff val="35000"/>
                  </a:schemeClr>
                </a:solidFill>
                <a:latin typeface="字魂175号-创中圆" panose="00000500000000000000" charset="-122"/>
                <a:ea typeface="字魂175号-创中圆" panose="00000500000000000000" charset="-122"/>
              </a:defRPr>
            </a:lvl4pPr>
            <a:lvl5pPr>
              <a:lnSpc>
                <a:spcPct val="130000"/>
              </a:lnSpc>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p:txBody>
      </p:sp>
      <p:sp>
        <p:nvSpPr>
          <p:cNvPr id="5" name="日期占位符 4"/>
          <p:cNvSpPr>
            <a:spLocks noGrp="1"/>
          </p:cNvSpPr>
          <p:nvPr>
            <p:ph type="dt" sz="half" idx="10"/>
            <p:custDataLst>
              <p:tags r:id="rId5"/>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字魂175号-创中圆" panose="00000500000000000000" charset="-122"/>
                <a:ea typeface="字魂175号-创中圆" panose="00000500000000000000"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vl2pPr marL="685800" marR="0" lvl="1" indent="-22860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2pPr>
            <a:lvl3pPr marL="1143000" marR="0" lvl="2"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3pPr>
            <a:lvl4pPr marL="1600200" marR="0" lvl="3"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4pPr>
            <a:lvl5pPr marL="2057400" marR="0" lvl="4"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vl2pPr marL="685800" marR="0" lvl="1" indent="-22860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2pPr>
            <a:lvl3pPr marL="1143000" marR="0" lvl="2"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3pPr>
            <a:lvl4pPr marL="1600200" marR="0" lvl="3"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4pPr>
            <a:lvl5pPr marL="2057400" marR="0" lvl="4"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p:txBody>
      </p:sp>
      <p:sp>
        <p:nvSpPr>
          <p:cNvPr id="7" name="日期占位符 6"/>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1264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hasCustomPrompt="1"/>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4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75000"/>
                    <a:lumOff val="2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stStyle>
          <a:p>
            <a:pPr lvl="0"/>
            <a:r>
              <a:rPr dirty="0">
                <a:sym typeface="+mn-ea"/>
              </a:rPr>
              <a:t>单击此处编辑文本</a:t>
            </a:r>
            <a:endParaRPr dirty="0">
              <a:sym typeface="+mn-ea"/>
            </a:endParaRPr>
          </a:p>
        </p:txBody>
      </p:sp>
      <p:sp>
        <p:nvSpPr>
          <p:cNvPr id="5" name="日期占位符 4"/>
          <p:cNvSpPr>
            <a:spLocks noGrp="1"/>
          </p:cNvSpPr>
          <p:nvPr>
            <p:ph type="dt" sz="half" idx="10"/>
            <p:custDataLst>
              <p:tags r:id="rId4"/>
            </p:custDataLst>
          </p:nvPr>
        </p:nvSpPr>
        <p:spPr>
          <a:xfrm>
            <a:off x="612000" y="6314400"/>
            <a:ext cx="2700000" cy="316800"/>
          </a:xfr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字魂175号-创中圆" panose="00000500000000000000" charset="-122"/>
                <a:ea typeface="字魂175号-创中圆" panose="00000500000000000000" charset="-122"/>
                <a:cs typeface="字魂175号-创中圆" panose="00000500000000000000" charset="-122"/>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hasCustomPrompt="1"/>
            <p:custDataLst>
              <p:tags r:id="rId3"/>
            </p:custDataLst>
          </p:nvPr>
        </p:nvSpPr>
        <p:spPr>
          <a:xfrm>
            <a:off x="914400" y="914400"/>
            <a:ext cx="9169200" cy="5029200"/>
          </a:xfrm>
        </p:spPr>
        <p:txBody>
          <a:bodyPr vert="eaVert" lIns="46800" tIns="46800" rIns="46800" bIns="46800"/>
          <a:lstStyle>
            <a:lvl1pPr indent="0" eaLnBrk="1" fontAlgn="auto" latinLnBrk="0" hangingPunct="1">
              <a:lnSpc>
                <a:spcPct val="160000"/>
              </a:lnSpc>
              <a:spcAft>
                <a:spcPts val="1600"/>
              </a:spcAft>
              <a:buNone/>
              <a:defRPr spc="300" baseline="0">
                <a:solidFill>
                  <a:schemeClr val="tx1">
                    <a:lumMod val="65000"/>
                    <a:lumOff val="35000"/>
                  </a:schemeClr>
                </a:solidFill>
              </a:defRPr>
            </a:lvl1pPr>
            <a:lvl2pPr indent="0" eaLnBrk="1" fontAlgn="auto" latinLnBrk="0" hangingPunct="1">
              <a:lnSpc>
                <a:spcPct val="160000"/>
              </a:lnSpc>
              <a:spcAft>
                <a:spcPts val="1600"/>
              </a:spcAft>
              <a:buNone/>
              <a:defRPr spc="300" baseline="0">
                <a:solidFill>
                  <a:schemeClr val="tx1">
                    <a:lumMod val="65000"/>
                    <a:lumOff val="35000"/>
                  </a:schemeClr>
                </a:solidFill>
              </a:defRPr>
            </a:lvl2pPr>
            <a:lvl3pPr indent="0" eaLnBrk="1" fontAlgn="auto" latinLnBrk="0" hangingPunct="1">
              <a:lnSpc>
                <a:spcPct val="160000"/>
              </a:lnSpc>
              <a:spcAft>
                <a:spcPts val="1600"/>
              </a:spcAft>
              <a:buNone/>
              <a:defRPr spc="300" baseline="0">
                <a:solidFill>
                  <a:schemeClr val="tx1">
                    <a:lumMod val="65000"/>
                    <a:lumOff val="35000"/>
                  </a:schemeClr>
                </a:solidFill>
              </a:defRPr>
            </a:lvl3pPr>
            <a:lvl4pPr indent="0" eaLnBrk="1" fontAlgn="auto" latinLnBrk="0" hangingPunct="1">
              <a:lnSpc>
                <a:spcPct val="160000"/>
              </a:lnSpc>
              <a:spcAft>
                <a:spcPts val="1600"/>
              </a:spcAft>
              <a:buNone/>
              <a:defRPr spc="300" baseline="0">
                <a:solidFill>
                  <a:schemeClr val="tx1">
                    <a:lumMod val="65000"/>
                    <a:lumOff val="35000"/>
                  </a:schemeClr>
                </a:solidFill>
              </a:defRPr>
            </a:lvl4pPr>
            <a:lvl5pPr indent="0" eaLnBrk="1" fontAlgn="auto" latinLnBrk="0" hangingPunct="1">
              <a:lnSpc>
                <a:spcPct val="160000"/>
              </a:lnSpc>
              <a:spcAft>
                <a:spcPts val="1600"/>
              </a:spcAft>
              <a:buNone/>
              <a:defRPr spc="300" baseline="0">
                <a:solidFill>
                  <a:schemeClr val="tx1">
                    <a:lumMod val="65000"/>
                    <a:lumOff val="35000"/>
                  </a:schemeClr>
                </a:solidFill>
              </a:defRPr>
            </a:lvl5pPr>
          </a:lstStyle>
          <a:p>
            <a:pPr lvl="0"/>
            <a:r>
              <a:rPr lang="zh-CN" altLang="en-US" dirty="0"/>
              <a:t>单击此处编辑文本</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a:lnSpc>
                <a:spcPct val="130000"/>
              </a:lnSpc>
              <a:buFont typeface="Wingdings" panose="05000000000000000000" pitchFamily="2" charset="2"/>
              <a:buChar char="l"/>
              <a:defRPr spc="150" baseline="0">
                <a:solidFill>
                  <a:schemeClr val="tx1">
                    <a:lumMod val="65000"/>
                    <a:lumOff val="35000"/>
                  </a:schemeClr>
                </a:solidFill>
              </a:defRPr>
            </a:lvl1pPr>
            <a:lvl2pPr marL="685800" indent="-228600">
              <a:lnSpc>
                <a:spcPct val="130000"/>
              </a:lnSpc>
              <a:buFont typeface="Wingdings" panose="05000000000000000000" pitchFamily="2" charset="2"/>
              <a:buChar char="l"/>
              <a:defRPr spc="150" baseline="0">
                <a:solidFill>
                  <a:schemeClr val="tx1">
                    <a:lumMod val="65000"/>
                    <a:lumOff val="35000"/>
                  </a:schemeClr>
                </a:solidFill>
              </a:defRPr>
            </a:lvl2pPr>
            <a:lvl3pPr marL="1143000" indent="-228600">
              <a:lnSpc>
                <a:spcPct val="130000"/>
              </a:lnSpc>
              <a:buFont typeface="Wingdings" panose="05000000000000000000" pitchFamily="2" charset="2"/>
              <a:buChar char="l"/>
              <a:defRPr spc="150" baseline="0">
                <a:solidFill>
                  <a:schemeClr val="tx1">
                    <a:lumMod val="65000"/>
                    <a:lumOff val="35000"/>
                  </a:schemeClr>
                </a:solidFill>
              </a:defRPr>
            </a:lvl3pPr>
            <a:lvl4pPr marL="1600200" indent="-228600">
              <a:lnSpc>
                <a:spcPct val="130000"/>
              </a:lnSpc>
              <a:buFont typeface="Wingdings" panose="05000000000000000000" pitchFamily="2" charset="2"/>
              <a:buChar char="l"/>
              <a:defRPr spc="150" baseline="0">
                <a:solidFill>
                  <a:schemeClr val="tx1">
                    <a:lumMod val="65000"/>
                    <a:lumOff val="35000"/>
                  </a:schemeClr>
                </a:solidFill>
              </a:defRPr>
            </a:lvl4pPr>
            <a:lvl5pPr marL="2057400" indent="-228600">
              <a:lnSpc>
                <a:spcPct val="130000"/>
              </a:lnSpc>
              <a:buFont typeface="Wingdings" panose="05000000000000000000" pitchFamily="2" charset="2"/>
              <a:buChar char="l"/>
              <a:defRPr spc="150" baseline="0">
                <a:solidFill>
                  <a:schemeClr val="tx1">
                    <a:lumMod val="65000"/>
                    <a:lumOff val="3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字魂175号-创中圆" panose="00000500000000000000" charset="-122"/>
                <a:ea typeface="字魂175号-创中圆" panose="00000500000000000000" charset="-122"/>
                <a:cs typeface="字魂175号-创中圆" panose="00000500000000000000" charset="-122"/>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1.xml"/><Relationship Id="rId16" Type="http://schemas.openxmlformats.org/officeDocument/2006/relationships/tags" Target="../tags/tag60.xml"/><Relationship Id="rId15" Type="http://schemas.openxmlformats.org/officeDocument/2006/relationships/tags" Target="../tags/tag59.xml"/><Relationship Id="rId14" Type="http://schemas.openxmlformats.org/officeDocument/2006/relationships/tags" Target="../tags/tag58.xml"/><Relationship Id="rId13" Type="http://schemas.openxmlformats.org/officeDocument/2006/relationships/tags" Target="../tags/tag57.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8" Type="http://schemas.openxmlformats.org/officeDocument/2006/relationships/theme" Target="../theme/theme2.xml"/><Relationship Id="rId17" Type="http://schemas.openxmlformats.org/officeDocument/2006/relationships/tags" Target="../tags/tag122.xml"/><Relationship Id="rId16" Type="http://schemas.openxmlformats.org/officeDocument/2006/relationships/tags" Target="../tags/tag121.xml"/><Relationship Id="rId15" Type="http://schemas.openxmlformats.org/officeDocument/2006/relationships/tags" Target="../tags/tag120.xml"/><Relationship Id="rId14" Type="http://schemas.openxmlformats.org/officeDocument/2006/relationships/tags" Target="../tags/tag119.xml"/><Relationship Id="rId13" Type="http://schemas.openxmlformats.org/officeDocument/2006/relationships/tags" Target="../tags/tag118.xml"/><Relationship Id="rId12" Type="http://schemas.openxmlformats.org/officeDocument/2006/relationships/image" Target="../media/image1.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3" name="图片 12" descr="未标题-1-恢复的"/>
          <p:cNvPicPr>
            <a:picLocks noChangeAspect="1"/>
          </p:cNvPicPr>
          <p:nvPr userDrawn="1"/>
        </p:nvPicPr>
        <p:blipFill>
          <a:blip r:embed="rId12"/>
          <a:srcRect b="15460"/>
          <a:stretch>
            <a:fillRect/>
          </a:stretch>
        </p:blipFill>
        <p:spPr>
          <a:xfrm>
            <a:off x="0" y="-6985"/>
            <a:ext cx="12179935" cy="6864985"/>
          </a:xfrm>
          <a:prstGeom prst="rect">
            <a:avLst/>
          </a:prstGeom>
        </p:spPr>
      </p:pic>
      <p:sp>
        <p:nvSpPr>
          <p:cNvPr id="2" name="标题占位符 1"/>
          <p:cNvSpPr>
            <a:spLocks noGrp="1"/>
          </p:cNvSpPr>
          <p:nvPr>
            <p:ph type="title"/>
            <p:custDataLst>
              <p:tags r:id="rId13"/>
            </p:custDataLst>
          </p:nvPr>
        </p:nvSpPr>
        <p:spPr>
          <a:xfrm>
            <a:off x="608400" y="608400"/>
            <a:ext cx="10969200" cy="648000"/>
          </a:xfrm>
          <a:prstGeom prst="rect">
            <a:avLst/>
          </a:prstGeom>
        </p:spPr>
        <p:txBody>
          <a:bodyPr vert="horz" lIns="101600" tIns="38100" rIns="76200" bIns="3810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08400" y="1515600"/>
            <a:ext cx="10969200" cy="473688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字魂175号-创中圆" panose="00000500000000000000" charset="-122"/>
                <a:ea typeface="字魂175号-创中圆" panose="00000500000000000000" charset="-122"/>
                <a:cs typeface="字魂175号-创中圆" panose="00000500000000000000"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字魂175号-创中圆" panose="00000500000000000000" charset="-122"/>
                <a:ea typeface="字魂175号-创中圆" panose="00000500000000000000" charset="-122"/>
                <a:cs typeface="字魂175号-创中圆" panose="00000500000000000000"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75号-创中圆" panose="00000500000000000000" charset="-122"/>
              <a:ea typeface="字魂175号-创中圆" panose="00000500000000000000" charset="-122"/>
              <a:cs typeface="字魂175号-创中圆" panose="00000500000000000000" charset="-122"/>
            </a:endParaRPr>
          </a:p>
        </p:txBody>
      </p:sp>
      <p:sp>
        <p:nvSpPr>
          <p:cNvPr id="9" name="矩形 8"/>
          <p:cNvSpPr/>
          <p:nvPr userDrawn="1"/>
        </p:nvSpPr>
        <p:spPr>
          <a:xfrm>
            <a:off x="356870" y="255905"/>
            <a:ext cx="11543030" cy="6344285"/>
          </a:xfrm>
          <a:prstGeom prst="rect">
            <a:avLst/>
          </a:prstGeom>
          <a:solidFill>
            <a:schemeClr val="bg1"/>
          </a:solidFill>
          <a:ln w="19050">
            <a:solidFill>
              <a:srgbClr val="2D3A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字魂175号-创中圆" panose="00000500000000000000" charset="-122"/>
              <a:ea typeface="字魂175号-创中圆" panose="00000500000000000000" charset="-122"/>
              <a:cs typeface="字魂175号-创中圆" panose="00000500000000000000"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字魂175号-创中圆" panose="00000500000000000000" charset="-122"/>
          <a:ea typeface="字魂175号-创中圆" panose="00000500000000000000" charset="-122"/>
          <a:cs typeface="字魂175号-创中圆" panose="00000500000000000000" charset="-122"/>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0" normalizeH="0" baseline="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3" name="图片 12" descr="未标题-1-恢复的"/>
          <p:cNvPicPr>
            <a:picLocks noChangeAspect="1"/>
          </p:cNvPicPr>
          <p:nvPr userDrawn="1"/>
        </p:nvPicPr>
        <p:blipFill>
          <a:blip r:embed="rId12"/>
          <a:srcRect b="15460"/>
          <a:stretch>
            <a:fillRect/>
          </a:stretch>
        </p:blipFill>
        <p:spPr>
          <a:xfrm>
            <a:off x="0" y="-6985"/>
            <a:ext cx="12179935" cy="6864985"/>
          </a:xfrm>
          <a:prstGeom prst="rect">
            <a:avLst/>
          </a:prstGeom>
        </p:spPr>
      </p:pic>
      <p:sp>
        <p:nvSpPr>
          <p:cNvPr id="2" name="标题占位符 1"/>
          <p:cNvSpPr>
            <a:spLocks noGrp="1"/>
          </p:cNvSpPr>
          <p:nvPr>
            <p:ph type="title"/>
            <p:custDataLst>
              <p:tags r:id="rId13"/>
            </p:custDataLst>
          </p:nvPr>
        </p:nvSpPr>
        <p:spPr>
          <a:xfrm>
            <a:off x="608400" y="608400"/>
            <a:ext cx="10969200" cy="648000"/>
          </a:xfrm>
          <a:prstGeom prst="rect">
            <a:avLst/>
          </a:prstGeom>
        </p:spPr>
        <p:txBody>
          <a:bodyPr vert="horz" lIns="101600" tIns="38100" rIns="76200" bIns="3810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08400" y="1515600"/>
            <a:ext cx="10969200" cy="473688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字魂175号-创中圆" panose="00000500000000000000" charset="-122"/>
                <a:ea typeface="字魂175号-创中圆" panose="00000500000000000000" charset="-122"/>
                <a:cs typeface="字魂175号-创中圆" panose="00000500000000000000"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字魂175号-创中圆" panose="00000500000000000000" charset="-122"/>
                <a:ea typeface="字魂175号-创中圆" panose="00000500000000000000" charset="-122"/>
                <a:cs typeface="字魂175号-创中圆" panose="00000500000000000000"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75号-创中圆" panose="00000500000000000000" charset="-122"/>
              <a:ea typeface="字魂175号-创中圆" panose="00000500000000000000" charset="-122"/>
              <a:cs typeface="字魂175号-创中圆" panose="00000500000000000000" charset="-122"/>
            </a:endParaRPr>
          </a:p>
        </p:txBody>
      </p:sp>
      <p:sp>
        <p:nvSpPr>
          <p:cNvPr id="9" name="矩形 8"/>
          <p:cNvSpPr/>
          <p:nvPr userDrawn="1"/>
        </p:nvSpPr>
        <p:spPr>
          <a:xfrm>
            <a:off x="356870" y="255905"/>
            <a:ext cx="11543030" cy="6344285"/>
          </a:xfrm>
          <a:prstGeom prst="rect">
            <a:avLst/>
          </a:prstGeom>
          <a:solidFill>
            <a:schemeClr val="bg1"/>
          </a:solidFill>
          <a:ln w="19050">
            <a:solidFill>
              <a:srgbClr val="2D3A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字魂175号-创中圆" panose="00000500000000000000" charset="-122"/>
              <a:ea typeface="字魂175号-创中圆" panose="00000500000000000000" charset="-122"/>
              <a:cs typeface="字魂175号-创中圆" panose="00000500000000000000" charset="-12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字魂175号-创中圆" panose="00000500000000000000" charset="-122"/>
          <a:ea typeface="字魂175号-创中圆" panose="00000500000000000000" charset="-122"/>
          <a:cs typeface="字魂175号-创中圆" panose="00000500000000000000" charset="-122"/>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0" normalizeH="0" baseline="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字魂175号-创中圆" panose="00000500000000000000" charset="-122"/>
          <a:ea typeface="字魂175号-创中圆" panose="00000500000000000000" charset="-122"/>
          <a:cs typeface="字魂175号-创中圆" panose="00000500000000000000"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129.xml"/><Relationship Id="rId8" Type="http://schemas.openxmlformats.org/officeDocument/2006/relationships/tags" Target="../tags/tag128.xml"/><Relationship Id="rId7" Type="http://schemas.openxmlformats.org/officeDocument/2006/relationships/tags" Target="../tags/tag127.xml"/><Relationship Id="rId6" Type="http://schemas.openxmlformats.org/officeDocument/2006/relationships/tags" Target="../tags/tag126.xml"/><Relationship Id="rId5" Type="http://schemas.openxmlformats.org/officeDocument/2006/relationships/tags" Target="../tags/tag125.xml"/><Relationship Id="rId4" Type="http://schemas.openxmlformats.org/officeDocument/2006/relationships/tags" Target="../tags/tag124.xml"/><Relationship Id="rId3" Type="http://schemas.openxmlformats.org/officeDocument/2006/relationships/image" Target="../media/image3.png"/><Relationship Id="rId2" Type="http://schemas.openxmlformats.org/officeDocument/2006/relationships/tags" Target="../tags/tag123.xml"/><Relationship Id="rId18" Type="http://schemas.openxmlformats.org/officeDocument/2006/relationships/slideLayout" Target="../slideLayouts/slideLayout1.xml"/><Relationship Id="rId17" Type="http://schemas.openxmlformats.org/officeDocument/2006/relationships/tags" Target="../tags/tag137.xml"/><Relationship Id="rId16" Type="http://schemas.openxmlformats.org/officeDocument/2006/relationships/tags" Target="../tags/tag136.xml"/><Relationship Id="rId15" Type="http://schemas.openxmlformats.org/officeDocument/2006/relationships/tags" Target="../tags/tag135.xml"/><Relationship Id="rId14" Type="http://schemas.openxmlformats.org/officeDocument/2006/relationships/tags" Target="../tags/tag134.xml"/><Relationship Id="rId13" Type="http://schemas.openxmlformats.org/officeDocument/2006/relationships/tags" Target="../tags/tag133.xml"/><Relationship Id="rId12" Type="http://schemas.openxmlformats.org/officeDocument/2006/relationships/tags" Target="../tags/tag132.xml"/><Relationship Id="rId11" Type="http://schemas.openxmlformats.org/officeDocument/2006/relationships/tags" Target="../tags/tag131.xml"/><Relationship Id="rId10" Type="http://schemas.openxmlformats.org/officeDocument/2006/relationships/tags" Target="../tags/tag130.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tags" Target="../tags/tag140.xml"/><Relationship Id="rId3" Type="http://schemas.openxmlformats.org/officeDocument/2006/relationships/image" Target="../media/image4.png"/><Relationship Id="rId2" Type="http://schemas.openxmlformats.org/officeDocument/2006/relationships/tags" Target="../tags/tag139.xml"/><Relationship Id="rId1" Type="http://schemas.openxmlformats.org/officeDocument/2006/relationships/tags" Target="../tags/tag138.xml"/></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46.xml"/><Relationship Id="rId7" Type="http://schemas.openxmlformats.org/officeDocument/2006/relationships/image" Target="../media/image4.png"/><Relationship Id="rId6" Type="http://schemas.openxmlformats.org/officeDocument/2006/relationships/image" Target="../media/image5.png"/><Relationship Id="rId5" Type="http://schemas.openxmlformats.org/officeDocument/2006/relationships/tags" Target="../tags/tag145.xml"/><Relationship Id="rId4" Type="http://schemas.openxmlformats.org/officeDocument/2006/relationships/tags" Target="../tags/tag144.xml"/><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tags" Target="../tags/tag141.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tags" Target="../tags/tag152.xml"/><Relationship Id="rId7" Type="http://schemas.openxmlformats.org/officeDocument/2006/relationships/image" Target="../media/image4.png"/><Relationship Id="rId6" Type="http://schemas.openxmlformats.org/officeDocument/2006/relationships/image" Target="../media/image5.png"/><Relationship Id="rId5" Type="http://schemas.openxmlformats.org/officeDocument/2006/relationships/tags" Target="../tags/tag151.xml"/><Relationship Id="rId4" Type="http://schemas.openxmlformats.org/officeDocument/2006/relationships/tags" Target="../tags/tag150.xml"/><Relationship Id="rId3" Type="http://schemas.openxmlformats.org/officeDocument/2006/relationships/tags" Target="../tags/tag149.xml"/><Relationship Id="rId2" Type="http://schemas.openxmlformats.org/officeDocument/2006/relationships/tags" Target="../tags/tag148.xml"/><Relationship Id="rId1" Type="http://schemas.openxmlformats.org/officeDocument/2006/relationships/tags" Target="../tags/tag147.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7.jpeg"/><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image" Target="../media/image8.png"/><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9" Type="http://schemas.openxmlformats.org/officeDocument/2006/relationships/tags" Target="../tags/tag161.xml"/><Relationship Id="rId8" Type="http://schemas.openxmlformats.org/officeDocument/2006/relationships/tags" Target="../tags/tag160.xml"/><Relationship Id="rId7" Type="http://schemas.openxmlformats.org/officeDocument/2006/relationships/tags" Target="../tags/tag159.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tags" Target="../tags/tag156.xml"/><Relationship Id="rId39" Type="http://schemas.openxmlformats.org/officeDocument/2006/relationships/notesSlide" Target="../notesSlides/notesSlide7.xml"/><Relationship Id="rId38" Type="http://schemas.openxmlformats.org/officeDocument/2006/relationships/slideLayout" Target="../slideLayouts/slideLayout18.xml"/><Relationship Id="rId37" Type="http://schemas.openxmlformats.org/officeDocument/2006/relationships/image" Target="../media/image5.png"/><Relationship Id="rId36" Type="http://schemas.openxmlformats.org/officeDocument/2006/relationships/tags" Target="../tags/tag188.xml"/><Relationship Id="rId35" Type="http://schemas.openxmlformats.org/officeDocument/2006/relationships/tags" Target="../tags/tag187.xml"/><Relationship Id="rId34" Type="http://schemas.openxmlformats.org/officeDocument/2006/relationships/tags" Target="../tags/tag186.xml"/><Relationship Id="rId33" Type="http://schemas.openxmlformats.org/officeDocument/2006/relationships/tags" Target="../tags/tag185.xml"/><Relationship Id="rId32" Type="http://schemas.openxmlformats.org/officeDocument/2006/relationships/tags" Target="../tags/tag184.xml"/><Relationship Id="rId31" Type="http://schemas.openxmlformats.org/officeDocument/2006/relationships/tags" Target="../tags/tag183.xml"/><Relationship Id="rId30" Type="http://schemas.openxmlformats.org/officeDocument/2006/relationships/tags" Target="../tags/tag182.xml"/><Relationship Id="rId3" Type="http://schemas.openxmlformats.org/officeDocument/2006/relationships/tags" Target="../tags/tag155.xml"/><Relationship Id="rId29" Type="http://schemas.openxmlformats.org/officeDocument/2006/relationships/tags" Target="../tags/tag181.xml"/><Relationship Id="rId28" Type="http://schemas.openxmlformats.org/officeDocument/2006/relationships/tags" Target="../tags/tag180.xml"/><Relationship Id="rId27" Type="http://schemas.openxmlformats.org/officeDocument/2006/relationships/tags" Target="../tags/tag179.xml"/><Relationship Id="rId26" Type="http://schemas.openxmlformats.org/officeDocument/2006/relationships/tags" Target="../tags/tag178.xml"/><Relationship Id="rId25" Type="http://schemas.openxmlformats.org/officeDocument/2006/relationships/tags" Target="../tags/tag177.xml"/><Relationship Id="rId24" Type="http://schemas.openxmlformats.org/officeDocument/2006/relationships/tags" Target="../tags/tag176.xml"/><Relationship Id="rId23" Type="http://schemas.openxmlformats.org/officeDocument/2006/relationships/tags" Target="../tags/tag175.xml"/><Relationship Id="rId22" Type="http://schemas.openxmlformats.org/officeDocument/2006/relationships/tags" Target="../tags/tag174.xml"/><Relationship Id="rId21" Type="http://schemas.openxmlformats.org/officeDocument/2006/relationships/tags" Target="../tags/tag173.xml"/><Relationship Id="rId20" Type="http://schemas.openxmlformats.org/officeDocument/2006/relationships/tags" Target="../tags/tag172.xml"/><Relationship Id="rId2" Type="http://schemas.openxmlformats.org/officeDocument/2006/relationships/tags" Target="../tags/tag154.xml"/><Relationship Id="rId19" Type="http://schemas.openxmlformats.org/officeDocument/2006/relationships/tags" Target="../tags/tag171.xml"/><Relationship Id="rId18" Type="http://schemas.openxmlformats.org/officeDocument/2006/relationships/tags" Target="../tags/tag170.xml"/><Relationship Id="rId17" Type="http://schemas.openxmlformats.org/officeDocument/2006/relationships/tags" Target="../tags/tag169.xml"/><Relationship Id="rId16" Type="http://schemas.openxmlformats.org/officeDocument/2006/relationships/tags" Target="../tags/tag168.xml"/><Relationship Id="rId15" Type="http://schemas.openxmlformats.org/officeDocument/2006/relationships/tags" Target="../tags/tag167.xml"/><Relationship Id="rId14" Type="http://schemas.openxmlformats.org/officeDocument/2006/relationships/tags" Target="../tags/tag166.xml"/><Relationship Id="rId13" Type="http://schemas.openxmlformats.org/officeDocument/2006/relationships/tags" Target="../tags/tag165.xml"/><Relationship Id="rId12" Type="http://schemas.openxmlformats.org/officeDocument/2006/relationships/tags" Target="../tags/tag164.xml"/><Relationship Id="rId11" Type="http://schemas.openxmlformats.org/officeDocument/2006/relationships/tags" Target="../tags/tag163.xml"/><Relationship Id="rId10" Type="http://schemas.openxmlformats.org/officeDocument/2006/relationships/tags" Target="../tags/tag162.xml"/><Relationship Id="rId1" Type="http://schemas.openxmlformats.org/officeDocument/2006/relationships/tags" Target="../tags/tag153.xml"/></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tags" Target="../tags/tag194.xml"/><Relationship Id="rId7" Type="http://schemas.openxmlformats.org/officeDocument/2006/relationships/image" Target="../media/image4.png"/><Relationship Id="rId6" Type="http://schemas.openxmlformats.org/officeDocument/2006/relationships/image" Target="../media/image5.png"/><Relationship Id="rId5" Type="http://schemas.openxmlformats.org/officeDocument/2006/relationships/tags" Target="../tags/tag193.xml"/><Relationship Id="rId4" Type="http://schemas.openxmlformats.org/officeDocument/2006/relationships/tags" Target="../tags/tag192.xml"/><Relationship Id="rId3" Type="http://schemas.openxmlformats.org/officeDocument/2006/relationships/tags" Target="../tags/tag191.xml"/><Relationship Id="rId2" Type="http://schemas.openxmlformats.org/officeDocument/2006/relationships/tags" Target="../tags/tag190.xml"/><Relationship Id="rId1" Type="http://schemas.openxmlformats.org/officeDocument/2006/relationships/tags" Target="../tags/tag18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95.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9" Type="http://schemas.openxmlformats.org/officeDocument/2006/relationships/tags" Target="../tags/tag204.xml"/><Relationship Id="rId8" Type="http://schemas.openxmlformats.org/officeDocument/2006/relationships/tags" Target="../tags/tag203.xml"/><Relationship Id="rId7" Type="http://schemas.openxmlformats.org/officeDocument/2006/relationships/tags" Target="../tags/tag202.xml"/><Relationship Id="rId6" Type="http://schemas.openxmlformats.org/officeDocument/2006/relationships/tags" Target="../tags/tag201.xml"/><Relationship Id="rId5" Type="http://schemas.openxmlformats.org/officeDocument/2006/relationships/tags" Target="../tags/tag200.xml"/><Relationship Id="rId4" Type="http://schemas.openxmlformats.org/officeDocument/2006/relationships/tags" Target="../tags/tag199.xml"/><Relationship Id="rId39" Type="http://schemas.openxmlformats.org/officeDocument/2006/relationships/notesSlide" Target="../notesSlides/notesSlide8.xml"/><Relationship Id="rId38" Type="http://schemas.openxmlformats.org/officeDocument/2006/relationships/slideLayout" Target="../slideLayouts/slideLayout7.xml"/><Relationship Id="rId37" Type="http://schemas.openxmlformats.org/officeDocument/2006/relationships/image" Target="../media/image5.png"/><Relationship Id="rId36" Type="http://schemas.openxmlformats.org/officeDocument/2006/relationships/tags" Target="../tags/tag231.xml"/><Relationship Id="rId35" Type="http://schemas.openxmlformats.org/officeDocument/2006/relationships/tags" Target="../tags/tag230.xml"/><Relationship Id="rId34" Type="http://schemas.openxmlformats.org/officeDocument/2006/relationships/tags" Target="../tags/tag229.xml"/><Relationship Id="rId33" Type="http://schemas.openxmlformats.org/officeDocument/2006/relationships/tags" Target="../tags/tag228.xml"/><Relationship Id="rId32" Type="http://schemas.openxmlformats.org/officeDocument/2006/relationships/tags" Target="../tags/tag227.xml"/><Relationship Id="rId31" Type="http://schemas.openxmlformats.org/officeDocument/2006/relationships/tags" Target="../tags/tag226.xml"/><Relationship Id="rId30" Type="http://schemas.openxmlformats.org/officeDocument/2006/relationships/tags" Target="../tags/tag225.xml"/><Relationship Id="rId3" Type="http://schemas.openxmlformats.org/officeDocument/2006/relationships/tags" Target="../tags/tag198.xml"/><Relationship Id="rId29" Type="http://schemas.openxmlformats.org/officeDocument/2006/relationships/tags" Target="../tags/tag224.xml"/><Relationship Id="rId28" Type="http://schemas.openxmlformats.org/officeDocument/2006/relationships/tags" Target="../tags/tag223.xml"/><Relationship Id="rId27" Type="http://schemas.openxmlformats.org/officeDocument/2006/relationships/tags" Target="../tags/tag222.xml"/><Relationship Id="rId26" Type="http://schemas.openxmlformats.org/officeDocument/2006/relationships/tags" Target="../tags/tag221.xml"/><Relationship Id="rId25" Type="http://schemas.openxmlformats.org/officeDocument/2006/relationships/tags" Target="../tags/tag220.xml"/><Relationship Id="rId24" Type="http://schemas.openxmlformats.org/officeDocument/2006/relationships/tags" Target="../tags/tag219.xml"/><Relationship Id="rId23" Type="http://schemas.openxmlformats.org/officeDocument/2006/relationships/tags" Target="../tags/tag218.xml"/><Relationship Id="rId22" Type="http://schemas.openxmlformats.org/officeDocument/2006/relationships/tags" Target="../tags/tag217.xml"/><Relationship Id="rId21" Type="http://schemas.openxmlformats.org/officeDocument/2006/relationships/tags" Target="../tags/tag216.xml"/><Relationship Id="rId20" Type="http://schemas.openxmlformats.org/officeDocument/2006/relationships/tags" Target="../tags/tag215.xml"/><Relationship Id="rId2" Type="http://schemas.openxmlformats.org/officeDocument/2006/relationships/tags" Target="../tags/tag197.xml"/><Relationship Id="rId19" Type="http://schemas.openxmlformats.org/officeDocument/2006/relationships/tags" Target="../tags/tag214.xml"/><Relationship Id="rId18" Type="http://schemas.openxmlformats.org/officeDocument/2006/relationships/tags" Target="../tags/tag213.xml"/><Relationship Id="rId17" Type="http://schemas.openxmlformats.org/officeDocument/2006/relationships/tags" Target="../tags/tag212.xml"/><Relationship Id="rId16" Type="http://schemas.openxmlformats.org/officeDocument/2006/relationships/tags" Target="../tags/tag211.xml"/><Relationship Id="rId15" Type="http://schemas.openxmlformats.org/officeDocument/2006/relationships/tags" Target="../tags/tag210.xml"/><Relationship Id="rId14" Type="http://schemas.openxmlformats.org/officeDocument/2006/relationships/tags" Target="../tags/tag209.xml"/><Relationship Id="rId13" Type="http://schemas.openxmlformats.org/officeDocument/2006/relationships/tags" Target="../tags/tag208.xml"/><Relationship Id="rId12" Type="http://schemas.openxmlformats.org/officeDocument/2006/relationships/tags" Target="../tags/tag207.xml"/><Relationship Id="rId11" Type="http://schemas.openxmlformats.org/officeDocument/2006/relationships/tags" Target="../tags/tag206.xml"/><Relationship Id="rId10" Type="http://schemas.openxmlformats.org/officeDocument/2006/relationships/tags" Target="../tags/tag205.xml"/><Relationship Id="rId1" Type="http://schemas.openxmlformats.org/officeDocument/2006/relationships/tags" Target="../tags/tag196.xml"/></Relationships>
</file>

<file path=ppt/slides/_rels/slide14.xml.rels><?xml version="1.0" encoding="UTF-8" standalone="yes"?>
<Relationships xmlns="http://schemas.openxmlformats.org/package/2006/relationships"><Relationship Id="rId9" Type="http://schemas.openxmlformats.org/officeDocument/2006/relationships/tags" Target="../tags/tag240.xml"/><Relationship Id="rId8" Type="http://schemas.openxmlformats.org/officeDocument/2006/relationships/tags" Target="../tags/tag239.xml"/><Relationship Id="rId7" Type="http://schemas.openxmlformats.org/officeDocument/2006/relationships/tags" Target="../tags/tag238.xml"/><Relationship Id="rId6" Type="http://schemas.openxmlformats.org/officeDocument/2006/relationships/tags" Target="../tags/tag237.xml"/><Relationship Id="rId5" Type="http://schemas.openxmlformats.org/officeDocument/2006/relationships/tags" Target="../tags/tag236.xml"/><Relationship Id="rId4" Type="http://schemas.openxmlformats.org/officeDocument/2006/relationships/tags" Target="../tags/tag235.xml"/><Relationship Id="rId3" Type="http://schemas.openxmlformats.org/officeDocument/2006/relationships/tags" Target="../tags/tag234.xml"/><Relationship Id="rId24" Type="http://schemas.openxmlformats.org/officeDocument/2006/relationships/notesSlide" Target="../notesSlides/notesSlide9.xml"/><Relationship Id="rId23" Type="http://schemas.openxmlformats.org/officeDocument/2006/relationships/slideLayout" Target="../slideLayouts/slideLayout7.xml"/><Relationship Id="rId22" Type="http://schemas.openxmlformats.org/officeDocument/2006/relationships/image" Target="../media/image5.png"/><Relationship Id="rId21" Type="http://schemas.openxmlformats.org/officeDocument/2006/relationships/tags" Target="../tags/tag252.xml"/><Relationship Id="rId20" Type="http://schemas.openxmlformats.org/officeDocument/2006/relationships/tags" Target="../tags/tag251.xml"/><Relationship Id="rId2" Type="http://schemas.openxmlformats.org/officeDocument/2006/relationships/tags" Target="../tags/tag233.xml"/><Relationship Id="rId19" Type="http://schemas.openxmlformats.org/officeDocument/2006/relationships/tags" Target="../tags/tag250.xml"/><Relationship Id="rId18" Type="http://schemas.openxmlformats.org/officeDocument/2006/relationships/tags" Target="../tags/tag249.xml"/><Relationship Id="rId17" Type="http://schemas.openxmlformats.org/officeDocument/2006/relationships/tags" Target="../tags/tag248.xml"/><Relationship Id="rId16" Type="http://schemas.openxmlformats.org/officeDocument/2006/relationships/tags" Target="../tags/tag247.xml"/><Relationship Id="rId15" Type="http://schemas.openxmlformats.org/officeDocument/2006/relationships/tags" Target="../tags/tag246.xml"/><Relationship Id="rId14" Type="http://schemas.openxmlformats.org/officeDocument/2006/relationships/tags" Target="../tags/tag245.xml"/><Relationship Id="rId13" Type="http://schemas.openxmlformats.org/officeDocument/2006/relationships/tags" Target="../tags/tag244.xml"/><Relationship Id="rId12" Type="http://schemas.openxmlformats.org/officeDocument/2006/relationships/tags" Target="../tags/tag243.xml"/><Relationship Id="rId11" Type="http://schemas.openxmlformats.org/officeDocument/2006/relationships/tags" Target="../tags/tag242.xml"/><Relationship Id="rId10" Type="http://schemas.openxmlformats.org/officeDocument/2006/relationships/tags" Target="../tags/tag241.xml"/><Relationship Id="rId1" Type="http://schemas.openxmlformats.org/officeDocument/2006/relationships/tags" Target="../tags/tag232.xml"/></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tags" Target="../tags/tag258.xml"/><Relationship Id="rId7" Type="http://schemas.openxmlformats.org/officeDocument/2006/relationships/image" Target="../media/image4.png"/><Relationship Id="rId6" Type="http://schemas.openxmlformats.org/officeDocument/2006/relationships/image" Target="../media/image5.png"/><Relationship Id="rId5" Type="http://schemas.openxmlformats.org/officeDocument/2006/relationships/tags" Target="../tags/tag257.xml"/><Relationship Id="rId4" Type="http://schemas.openxmlformats.org/officeDocument/2006/relationships/tags" Target="../tags/tag256.xml"/><Relationship Id="rId3" Type="http://schemas.openxmlformats.org/officeDocument/2006/relationships/tags" Target="../tags/tag255.xml"/><Relationship Id="rId2" Type="http://schemas.openxmlformats.org/officeDocument/2006/relationships/tags" Target="../tags/tag254.xml"/><Relationship Id="rId1" Type="http://schemas.openxmlformats.org/officeDocument/2006/relationships/tags" Target="../tags/tag25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59.xml"/><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8.xml.rels><?xml version="1.0" encoding="UTF-8" standalone="yes"?>
<Relationships xmlns="http://schemas.openxmlformats.org/package/2006/relationships"><Relationship Id="rId9" Type="http://schemas.openxmlformats.org/officeDocument/2006/relationships/tags" Target="../tags/tag268.xml"/><Relationship Id="rId8" Type="http://schemas.openxmlformats.org/officeDocument/2006/relationships/tags" Target="../tags/tag267.xml"/><Relationship Id="rId7" Type="http://schemas.openxmlformats.org/officeDocument/2006/relationships/tags" Target="../tags/tag266.xml"/><Relationship Id="rId6" Type="http://schemas.openxmlformats.org/officeDocument/2006/relationships/tags" Target="../tags/tag265.xml"/><Relationship Id="rId5" Type="http://schemas.openxmlformats.org/officeDocument/2006/relationships/tags" Target="../tags/tag264.xml"/><Relationship Id="rId4" Type="http://schemas.openxmlformats.org/officeDocument/2006/relationships/tags" Target="../tags/tag263.xml"/><Relationship Id="rId3" Type="http://schemas.openxmlformats.org/officeDocument/2006/relationships/tags" Target="../tags/tag262.xml"/><Relationship Id="rId2" Type="http://schemas.openxmlformats.org/officeDocument/2006/relationships/tags" Target="../tags/tag261.xml"/><Relationship Id="rId16" Type="http://schemas.openxmlformats.org/officeDocument/2006/relationships/notesSlide" Target="../notesSlides/notesSlide11.xml"/><Relationship Id="rId15" Type="http://schemas.openxmlformats.org/officeDocument/2006/relationships/slideLayout" Target="../slideLayouts/slideLayout1.xml"/><Relationship Id="rId14" Type="http://schemas.openxmlformats.org/officeDocument/2006/relationships/image" Target="../media/image5.png"/><Relationship Id="rId13" Type="http://schemas.openxmlformats.org/officeDocument/2006/relationships/image" Target="../media/image9.jpeg"/><Relationship Id="rId12" Type="http://schemas.openxmlformats.org/officeDocument/2006/relationships/tags" Target="../tags/tag271.xml"/><Relationship Id="rId11" Type="http://schemas.openxmlformats.org/officeDocument/2006/relationships/tags" Target="../tags/tag270.xml"/><Relationship Id="rId10" Type="http://schemas.openxmlformats.org/officeDocument/2006/relationships/tags" Target="../tags/tag269.xml"/><Relationship Id="rId1" Type="http://schemas.openxmlformats.org/officeDocument/2006/relationships/tags" Target="../tags/tag260.xml"/></Relationships>
</file>

<file path=ppt/slides/_rels/slide19.xml.rels><?xml version="1.0" encoding="UTF-8" standalone="yes"?>
<Relationships xmlns="http://schemas.openxmlformats.org/package/2006/relationships"><Relationship Id="rId9" Type="http://schemas.openxmlformats.org/officeDocument/2006/relationships/tags" Target="../tags/tag278.xml"/><Relationship Id="rId8" Type="http://schemas.openxmlformats.org/officeDocument/2006/relationships/tags" Target="../tags/tag277.xml"/><Relationship Id="rId7" Type="http://schemas.openxmlformats.org/officeDocument/2006/relationships/tags" Target="../tags/tag276.xml"/><Relationship Id="rId6" Type="http://schemas.openxmlformats.org/officeDocument/2006/relationships/tags" Target="../tags/tag275.xml"/><Relationship Id="rId5" Type="http://schemas.openxmlformats.org/officeDocument/2006/relationships/tags" Target="../tags/tag274.xml"/><Relationship Id="rId4" Type="http://schemas.openxmlformats.org/officeDocument/2006/relationships/tags" Target="../tags/tag273.xml"/><Relationship Id="rId3" Type="http://schemas.openxmlformats.org/officeDocument/2006/relationships/image" Target="../media/image3.png"/><Relationship Id="rId2" Type="http://schemas.openxmlformats.org/officeDocument/2006/relationships/tags" Target="../tags/tag272.xml"/><Relationship Id="rId18" Type="http://schemas.openxmlformats.org/officeDocument/2006/relationships/slideLayout" Target="../slideLayouts/slideLayout12.xml"/><Relationship Id="rId17" Type="http://schemas.openxmlformats.org/officeDocument/2006/relationships/tags" Target="../tags/tag286.xml"/><Relationship Id="rId16" Type="http://schemas.openxmlformats.org/officeDocument/2006/relationships/tags" Target="../tags/tag285.xml"/><Relationship Id="rId15" Type="http://schemas.openxmlformats.org/officeDocument/2006/relationships/tags" Target="../tags/tag284.xml"/><Relationship Id="rId14" Type="http://schemas.openxmlformats.org/officeDocument/2006/relationships/tags" Target="../tags/tag283.xml"/><Relationship Id="rId13" Type="http://schemas.openxmlformats.org/officeDocument/2006/relationships/tags" Target="../tags/tag282.xml"/><Relationship Id="rId12" Type="http://schemas.openxmlformats.org/officeDocument/2006/relationships/tags" Target="../tags/tag281.xml"/><Relationship Id="rId11" Type="http://schemas.openxmlformats.org/officeDocument/2006/relationships/tags" Target="../tags/tag280.xml"/><Relationship Id="rId10" Type="http://schemas.openxmlformats.org/officeDocument/2006/relationships/tags" Target="../tags/tag279.xml"/><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87.xml"/><Relationship Id="rId1"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夏季清仓"/>
          <p:cNvPicPr>
            <a:picLocks noChangeAspect="1"/>
          </p:cNvPicPr>
          <p:nvPr/>
        </p:nvPicPr>
        <p:blipFill>
          <a:blip r:embed="rId1"/>
          <a:srcRect l="60034"/>
          <a:stretch>
            <a:fillRect/>
          </a:stretch>
        </p:blipFill>
        <p:spPr>
          <a:xfrm>
            <a:off x="374650" y="314960"/>
            <a:ext cx="5578475" cy="6543040"/>
          </a:xfrm>
          <a:prstGeom prst="rect">
            <a:avLst/>
          </a:prstGeom>
        </p:spPr>
      </p:pic>
      <p:pic>
        <p:nvPicPr>
          <p:cNvPr id="7" name="PA-图片 6" descr="矢量2智能对象"/>
          <p:cNvPicPr>
            <a:picLocks noChangeAspect="1"/>
          </p:cNvPicPr>
          <p:nvPr>
            <p:custDataLst>
              <p:tags r:id="rId2"/>
            </p:custDataLst>
          </p:nvPr>
        </p:nvPicPr>
        <p:blipFill>
          <a:blip r:embed="rId3"/>
          <a:srcRect l="32818" r="12183" b="52468"/>
          <a:stretch>
            <a:fillRect/>
          </a:stretch>
        </p:blipFill>
        <p:spPr>
          <a:xfrm flipH="1">
            <a:off x="374650" y="486410"/>
            <a:ext cx="1310005" cy="1394460"/>
          </a:xfrm>
          <a:prstGeom prst="rect">
            <a:avLst/>
          </a:prstGeom>
        </p:spPr>
      </p:pic>
      <p:sp>
        <p:nvSpPr>
          <p:cNvPr id="18" name="PA-椭圆 17"/>
          <p:cNvSpPr/>
          <p:nvPr>
            <p:custDataLst>
              <p:tags r:id="rId4"/>
            </p:custDataLst>
          </p:nvPr>
        </p:nvSpPr>
        <p:spPr>
          <a:xfrm>
            <a:off x="7903845" y="1784350"/>
            <a:ext cx="894715" cy="951230"/>
          </a:xfrm>
          <a:prstGeom prst="ellipse">
            <a:avLst/>
          </a:prstGeom>
          <a:solidFill>
            <a:srgbClr val="FFB637"/>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字魂175号-创中圆" panose="00000500000000000000" charset="-122"/>
              <a:ea typeface="字魂175号-创中圆" panose="00000500000000000000" charset="-122"/>
              <a:cs typeface="字魂175号-创中圆" panose="00000500000000000000" charset="-122"/>
            </a:endParaRPr>
          </a:p>
        </p:txBody>
      </p:sp>
      <p:sp>
        <p:nvSpPr>
          <p:cNvPr id="19" name="PA-文本框 18"/>
          <p:cNvSpPr txBox="1"/>
          <p:nvPr>
            <p:custDataLst>
              <p:tags r:id="rId5"/>
            </p:custDataLst>
          </p:nvPr>
        </p:nvSpPr>
        <p:spPr>
          <a:xfrm>
            <a:off x="8136890" y="1883410"/>
            <a:ext cx="443230" cy="912495"/>
          </a:xfrm>
          <a:prstGeom prst="rect">
            <a:avLst/>
          </a:prstGeom>
          <a:noFill/>
        </p:spPr>
        <p:txBody>
          <a:bodyPr wrap="square" rtlCol="0">
            <a:spAutoFit/>
          </a:bodyPr>
          <a:lstStyle>
            <a:defPPr>
              <a:defRPr lang="zh-CN"/>
            </a:defPPr>
            <a:lvl1pPr algn="ctr">
              <a:defRPr sz="4000">
                <a:solidFill>
                  <a:schemeClr val="bg1"/>
                </a:solidFill>
                <a:latin typeface="Impact" panose="020B0806030902050204" pitchFamily="34" charset="0"/>
              </a:defRPr>
            </a:lvl1pPr>
          </a:lstStyle>
          <a:p>
            <a:r>
              <a:rPr lang="en-US" altLang="zh-CN" sz="5335" dirty="0">
                <a:latin typeface="字魂175号-创中圆" panose="00000500000000000000" charset="-122"/>
                <a:ea typeface="字魂175号-创中圆" panose="00000500000000000000" charset="-122"/>
                <a:cs typeface="字魂175号-创中圆" panose="00000500000000000000" charset="-122"/>
              </a:rPr>
              <a:t>0</a:t>
            </a:r>
            <a:endParaRPr lang="en-US" altLang="zh-CN" sz="5335" dirty="0">
              <a:latin typeface="字魂175号-创中圆" panose="00000500000000000000" charset="-122"/>
              <a:ea typeface="字魂175号-创中圆" panose="00000500000000000000" charset="-122"/>
              <a:cs typeface="字魂175号-创中圆" panose="00000500000000000000" charset="-122"/>
            </a:endParaRPr>
          </a:p>
        </p:txBody>
      </p:sp>
      <p:sp>
        <p:nvSpPr>
          <p:cNvPr id="21" name="PA-椭圆 20"/>
          <p:cNvSpPr/>
          <p:nvPr>
            <p:custDataLst>
              <p:tags r:id="rId6"/>
            </p:custDataLst>
          </p:nvPr>
        </p:nvSpPr>
        <p:spPr>
          <a:xfrm>
            <a:off x="8957945" y="1784350"/>
            <a:ext cx="894715" cy="951230"/>
          </a:xfrm>
          <a:prstGeom prst="ellipse">
            <a:avLst/>
          </a:prstGeom>
          <a:solidFill>
            <a:srgbClr val="8DD2F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字魂175号-创中圆" panose="00000500000000000000" charset="-122"/>
              <a:ea typeface="字魂175号-创中圆" panose="00000500000000000000" charset="-122"/>
              <a:cs typeface="字魂175号-创中圆" panose="00000500000000000000" charset="-122"/>
            </a:endParaRPr>
          </a:p>
        </p:txBody>
      </p:sp>
      <p:sp>
        <p:nvSpPr>
          <p:cNvPr id="22" name="PA-文本框 21"/>
          <p:cNvSpPr txBox="1"/>
          <p:nvPr>
            <p:custDataLst>
              <p:tags r:id="rId7"/>
            </p:custDataLst>
          </p:nvPr>
        </p:nvSpPr>
        <p:spPr>
          <a:xfrm>
            <a:off x="9174480" y="1883410"/>
            <a:ext cx="445135" cy="912495"/>
          </a:xfrm>
          <a:prstGeom prst="rect">
            <a:avLst/>
          </a:prstGeom>
          <a:noFill/>
        </p:spPr>
        <p:txBody>
          <a:bodyPr wrap="square" rtlCol="0">
            <a:spAutoFit/>
          </a:bodyPr>
          <a:lstStyle>
            <a:defPPr>
              <a:defRPr lang="zh-CN"/>
            </a:defPPr>
            <a:lvl1pPr algn="ctr">
              <a:defRPr sz="4000">
                <a:solidFill>
                  <a:schemeClr val="bg1"/>
                </a:solidFill>
                <a:latin typeface="Impact" panose="020B0806030902050204" pitchFamily="34" charset="0"/>
              </a:defRPr>
            </a:lvl1pPr>
          </a:lstStyle>
          <a:p>
            <a:r>
              <a:rPr lang="en-US" altLang="zh-CN" sz="5335" dirty="0">
                <a:latin typeface="字魂175号-创中圆" panose="00000500000000000000" charset="-122"/>
                <a:ea typeface="字魂175号-创中圆" panose="00000500000000000000" charset="-122"/>
                <a:cs typeface="字魂175号-创中圆" panose="00000500000000000000" charset="-122"/>
              </a:rPr>
              <a:t>X</a:t>
            </a:r>
            <a:endParaRPr lang="en-US" altLang="zh-CN" sz="5335" dirty="0">
              <a:latin typeface="字魂175号-创中圆" panose="00000500000000000000" charset="-122"/>
              <a:ea typeface="字魂175号-创中圆" panose="00000500000000000000" charset="-122"/>
              <a:cs typeface="字魂175号-创中圆" panose="00000500000000000000" charset="-122"/>
            </a:endParaRPr>
          </a:p>
        </p:txBody>
      </p:sp>
      <p:sp>
        <p:nvSpPr>
          <p:cNvPr id="24" name="PA-椭圆 23"/>
          <p:cNvSpPr/>
          <p:nvPr>
            <p:custDataLst>
              <p:tags r:id="rId8"/>
            </p:custDataLst>
          </p:nvPr>
        </p:nvSpPr>
        <p:spPr>
          <a:xfrm>
            <a:off x="10005695" y="1784350"/>
            <a:ext cx="894715" cy="951230"/>
          </a:xfrm>
          <a:prstGeom prst="ellipse">
            <a:avLst/>
          </a:prstGeom>
          <a:solidFill>
            <a:srgbClr val="FF1313"/>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字魂175号-创中圆" panose="00000500000000000000" charset="-122"/>
              <a:ea typeface="字魂175号-创中圆" panose="00000500000000000000" charset="-122"/>
              <a:cs typeface="字魂175号-创中圆" panose="00000500000000000000" charset="-122"/>
            </a:endParaRPr>
          </a:p>
        </p:txBody>
      </p:sp>
      <p:sp>
        <p:nvSpPr>
          <p:cNvPr id="25" name="PA-文本框 24"/>
          <p:cNvSpPr txBox="1"/>
          <p:nvPr>
            <p:custDataLst>
              <p:tags r:id="rId9"/>
            </p:custDataLst>
          </p:nvPr>
        </p:nvSpPr>
        <p:spPr>
          <a:xfrm>
            <a:off x="10230485" y="1883410"/>
            <a:ext cx="445135" cy="912495"/>
          </a:xfrm>
          <a:prstGeom prst="rect">
            <a:avLst/>
          </a:prstGeom>
          <a:noFill/>
        </p:spPr>
        <p:txBody>
          <a:bodyPr wrap="square" rtlCol="0">
            <a:spAutoFit/>
          </a:bodyPr>
          <a:lstStyle>
            <a:defPPr>
              <a:defRPr lang="zh-CN"/>
            </a:defPPr>
            <a:lvl1pPr algn="ctr">
              <a:defRPr sz="4000">
                <a:solidFill>
                  <a:schemeClr val="bg1"/>
                </a:solidFill>
                <a:latin typeface="Impact" panose="020B0806030902050204" pitchFamily="34" charset="0"/>
              </a:defRPr>
            </a:lvl1pPr>
          </a:lstStyle>
          <a:p>
            <a:r>
              <a:rPr lang="en-US" altLang="zh-CN" sz="5335" dirty="0">
                <a:latin typeface="字魂175号-创中圆" panose="00000500000000000000" charset="-122"/>
                <a:ea typeface="字魂175号-创中圆" panose="00000500000000000000" charset="-122"/>
                <a:cs typeface="字魂175号-创中圆" panose="00000500000000000000" charset="-122"/>
              </a:rPr>
              <a:t>X</a:t>
            </a:r>
            <a:endParaRPr lang="en-US" altLang="zh-CN" sz="5335" dirty="0">
              <a:latin typeface="字魂175号-创中圆" panose="00000500000000000000" charset="-122"/>
              <a:ea typeface="字魂175号-创中圆" panose="00000500000000000000" charset="-122"/>
              <a:cs typeface="字魂175号-创中圆" panose="00000500000000000000" charset="-122"/>
            </a:endParaRPr>
          </a:p>
        </p:txBody>
      </p:sp>
      <p:sp>
        <p:nvSpPr>
          <p:cNvPr id="16" name="PA-椭圆 15"/>
          <p:cNvSpPr/>
          <p:nvPr>
            <p:custDataLst>
              <p:tags r:id="rId10"/>
            </p:custDataLst>
          </p:nvPr>
        </p:nvSpPr>
        <p:spPr>
          <a:xfrm>
            <a:off x="6849745" y="1784350"/>
            <a:ext cx="894715" cy="951230"/>
          </a:xfrm>
          <a:prstGeom prst="ellipse">
            <a:avLst/>
          </a:prstGeom>
          <a:solidFill>
            <a:srgbClr val="8DD2F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字魂175号-创中圆" panose="00000500000000000000" charset="-122"/>
              <a:ea typeface="字魂175号-创中圆" panose="00000500000000000000" charset="-122"/>
              <a:cs typeface="字魂175号-创中圆" panose="00000500000000000000" charset="-122"/>
            </a:endParaRPr>
          </a:p>
        </p:txBody>
      </p:sp>
      <p:sp>
        <p:nvSpPr>
          <p:cNvPr id="17" name="PA-文本框 4"/>
          <p:cNvSpPr txBox="1"/>
          <p:nvPr>
            <p:custDataLst>
              <p:tags r:id="rId11"/>
            </p:custDataLst>
          </p:nvPr>
        </p:nvSpPr>
        <p:spPr>
          <a:xfrm>
            <a:off x="7082790" y="1883410"/>
            <a:ext cx="424180" cy="912495"/>
          </a:xfrm>
          <a:prstGeom prst="rect">
            <a:avLst/>
          </a:prstGeom>
          <a:noFill/>
        </p:spPr>
        <p:txBody>
          <a:bodyPr wrap="square" rtlCol="0">
            <a:spAutoFit/>
          </a:bodyPr>
          <a:lstStyle/>
          <a:p>
            <a:pPr algn="ctr"/>
            <a:r>
              <a:rPr lang="en-US" altLang="zh-CN" sz="5335" dirty="0" smtClean="0">
                <a:solidFill>
                  <a:schemeClr val="bg1"/>
                </a:solidFill>
                <a:latin typeface="字魂175号-创中圆" panose="00000500000000000000" charset="-122"/>
                <a:ea typeface="字魂175号-创中圆" panose="00000500000000000000" charset="-122"/>
                <a:cs typeface="字魂175号-创中圆" panose="00000500000000000000" charset="-122"/>
              </a:rPr>
              <a:t>2</a:t>
            </a:r>
            <a:endParaRPr lang="en-US" altLang="zh-CN" sz="5335" dirty="0" smtClean="0">
              <a:solidFill>
                <a:schemeClr val="bg1"/>
              </a:solidFill>
              <a:latin typeface="字魂175号-创中圆" panose="00000500000000000000" charset="-122"/>
              <a:ea typeface="字魂175号-创中圆" panose="00000500000000000000" charset="-122"/>
              <a:cs typeface="字魂175号-创中圆" panose="00000500000000000000" charset="-122"/>
            </a:endParaRPr>
          </a:p>
        </p:txBody>
      </p:sp>
      <p:sp>
        <p:nvSpPr>
          <p:cNvPr id="20" name="PA-文本框 19"/>
          <p:cNvSpPr txBox="1"/>
          <p:nvPr>
            <p:custDataLst>
              <p:tags r:id="rId12"/>
            </p:custDataLst>
          </p:nvPr>
        </p:nvSpPr>
        <p:spPr>
          <a:xfrm>
            <a:off x="5252720" y="3079115"/>
            <a:ext cx="6939280" cy="1014730"/>
          </a:xfrm>
          <a:prstGeom prst="rect">
            <a:avLst/>
          </a:prstGeom>
          <a:noFill/>
        </p:spPr>
        <p:txBody>
          <a:bodyPr wrap="square" rtlCol="0">
            <a:spAutoFit/>
          </a:bodyPr>
          <a:p>
            <a:pPr algn="ctr"/>
            <a:r>
              <a:rPr lang="zh-CN" altLang="en-US" sz="6000">
                <a:latin typeface="微软雅黑" panose="020B0503020204020204" pitchFamily="34" charset="-122"/>
                <a:ea typeface="微软雅黑" panose="020B0503020204020204" pitchFamily="34" charset="-122"/>
                <a:cs typeface="字魂175号-创中圆" panose="00000500000000000000" charset="-122"/>
              </a:rPr>
              <a:t>校园安全教育活动</a:t>
            </a:r>
            <a:endParaRPr lang="zh-CN" altLang="en-US" sz="6000">
              <a:latin typeface="微软雅黑" panose="020B0503020204020204" pitchFamily="34" charset="-122"/>
              <a:ea typeface="微软雅黑" panose="020B0503020204020204" pitchFamily="34" charset="-122"/>
              <a:cs typeface="字魂175号-创中圆" panose="00000500000000000000" charset="-122"/>
            </a:endParaRPr>
          </a:p>
        </p:txBody>
      </p:sp>
      <p:sp>
        <p:nvSpPr>
          <p:cNvPr id="23" name="PA-文本框 22"/>
          <p:cNvSpPr txBox="1"/>
          <p:nvPr>
            <p:custDataLst>
              <p:tags r:id="rId13"/>
            </p:custDataLst>
          </p:nvPr>
        </p:nvSpPr>
        <p:spPr>
          <a:xfrm>
            <a:off x="6085205" y="4208780"/>
            <a:ext cx="5600065" cy="337185"/>
          </a:xfrm>
          <a:prstGeom prst="rect">
            <a:avLst/>
          </a:prstGeom>
          <a:noFill/>
        </p:spPr>
        <p:txBody>
          <a:bodyPr wrap="square" rtlCol="0">
            <a:spAutoFit/>
          </a:bodyPr>
          <a:p>
            <a:pPr algn="dist"/>
            <a:r>
              <a:rPr lang="en-US" altLang="zh-CN" sz="1600">
                <a:latin typeface="字魂175号-创中圆" panose="00000500000000000000" charset="-122"/>
                <a:ea typeface="字魂175号-创中圆" panose="00000500000000000000" charset="-122"/>
                <a:cs typeface="字魂175号-创中圆" panose="00000500000000000000" charset="-122"/>
              </a:rPr>
              <a:t>CLICK ADD TITLE </a:t>
            </a:r>
            <a:r>
              <a:rPr lang="en-US" altLang="zh-CN" sz="1600">
                <a:latin typeface="字魂175号-创中圆" panose="00000500000000000000" charset="-122"/>
                <a:ea typeface="字魂175号-创中圆" panose="00000500000000000000" charset="-122"/>
                <a:cs typeface="字魂175号-创中圆" panose="00000500000000000000" charset="-122"/>
                <a:sym typeface="+mn-ea"/>
              </a:rPr>
              <a:t>CLICK ADD TITLE CLICK ADD TITLE </a:t>
            </a:r>
            <a:endParaRPr lang="en-US" altLang="zh-CN" sz="1600">
              <a:latin typeface="字魂175号-创中圆" panose="00000500000000000000" charset="-122"/>
              <a:ea typeface="字魂175号-创中圆" panose="00000500000000000000" charset="-122"/>
              <a:cs typeface="字魂175号-创中圆" panose="00000500000000000000" charset="-122"/>
              <a:sym typeface="+mn-ea"/>
            </a:endParaRPr>
          </a:p>
        </p:txBody>
      </p:sp>
      <p:sp>
        <p:nvSpPr>
          <p:cNvPr id="26" name="PA-文本框 25"/>
          <p:cNvSpPr txBox="1"/>
          <p:nvPr>
            <p:custDataLst>
              <p:tags r:id="rId14"/>
            </p:custDataLst>
          </p:nvPr>
        </p:nvSpPr>
        <p:spPr>
          <a:xfrm>
            <a:off x="6557645" y="4836795"/>
            <a:ext cx="4809490" cy="337185"/>
          </a:xfrm>
          <a:prstGeom prst="rect">
            <a:avLst/>
          </a:prstGeom>
          <a:noFill/>
        </p:spPr>
        <p:txBody>
          <a:bodyPr wrap="square" rtlCol="0">
            <a:spAutoFit/>
          </a:bodyPr>
          <a:p>
            <a:pPr algn="dist"/>
            <a:r>
              <a:rPr lang="zh-CN" altLang="en-US" sz="1600">
                <a:latin typeface="字魂175号-创中圆" panose="00000500000000000000" charset="-122"/>
                <a:ea typeface="字魂175号-创中圆" panose="00000500000000000000" charset="-122"/>
                <a:cs typeface="字魂175号-创中圆" panose="00000500000000000000" charset="-122"/>
              </a:rPr>
              <a:t>汇报人：</a:t>
            </a:r>
            <a:r>
              <a:rPr lang="en-US" altLang="zh-CN" sz="1600">
                <a:latin typeface="字魂175号-创中圆" panose="00000500000000000000" charset="-122"/>
                <a:ea typeface="字魂175号-创中圆" panose="00000500000000000000" charset="-122"/>
                <a:cs typeface="字魂175号-创中圆" panose="00000500000000000000" charset="-122"/>
              </a:rPr>
              <a:t>PPTCN</a:t>
            </a:r>
            <a:r>
              <a:rPr lang="en-US" altLang="zh-CN" sz="1600">
                <a:latin typeface="字魂175号-创中圆" panose="00000500000000000000" charset="-122"/>
                <a:ea typeface="字魂175号-创中圆" panose="00000500000000000000" charset="-122"/>
                <a:cs typeface="字魂175号-创中圆" panose="00000500000000000000" charset="-122"/>
              </a:rPr>
              <a:t>     </a:t>
            </a:r>
            <a:r>
              <a:rPr lang="zh-CN" altLang="en-US" sz="1600">
                <a:latin typeface="字魂175号-创中圆" panose="00000500000000000000" charset="-122"/>
                <a:ea typeface="字魂175号-创中圆" panose="00000500000000000000" charset="-122"/>
                <a:cs typeface="字魂175号-创中圆" panose="00000500000000000000" charset="-122"/>
              </a:rPr>
              <a:t>汇报时间：</a:t>
            </a:r>
            <a:r>
              <a:rPr lang="en-US" altLang="zh-CN" sz="1600">
                <a:latin typeface="字魂175号-创中圆" panose="00000500000000000000" charset="-122"/>
                <a:ea typeface="字魂175号-创中圆" panose="00000500000000000000" charset="-122"/>
                <a:cs typeface="字魂175号-创中圆" panose="00000500000000000000" charset="-122"/>
              </a:rPr>
              <a:t>X</a:t>
            </a:r>
            <a:r>
              <a:rPr lang="zh-CN" altLang="en-US" sz="1600">
                <a:latin typeface="字魂175号-创中圆" panose="00000500000000000000" charset="-122"/>
                <a:ea typeface="字魂175号-创中圆" panose="00000500000000000000" charset="-122"/>
                <a:cs typeface="字魂175号-创中圆" panose="00000500000000000000" charset="-122"/>
              </a:rPr>
              <a:t>年</a:t>
            </a:r>
            <a:r>
              <a:rPr lang="en-US" altLang="zh-CN" sz="1600">
                <a:latin typeface="字魂175号-创中圆" panose="00000500000000000000" charset="-122"/>
                <a:ea typeface="字魂175号-创中圆" panose="00000500000000000000" charset="-122"/>
                <a:cs typeface="字魂175号-创中圆" panose="00000500000000000000" charset="-122"/>
              </a:rPr>
              <a:t>X</a:t>
            </a:r>
            <a:r>
              <a:rPr lang="zh-CN" altLang="en-US" sz="1600">
                <a:latin typeface="字魂175号-创中圆" panose="00000500000000000000" charset="-122"/>
                <a:ea typeface="字魂175号-创中圆" panose="00000500000000000000" charset="-122"/>
                <a:cs typeface="字魂175号-创中圆" panose="00000500000000000000" charset="-122"/>
              </a:rPr>
              <a:t>月</a:t>
            </a:r>
            <a:endParaRPr lang="zh-CN" altLang="en-US" sz="1600">
              <a:latin typeface="字魂175号-创中圆" panose="00000500000000000000" charset="-122"/>
              <a:ea typeface="字魂175号-创中圆" panose="00000500000000000000" charset="-122"/>
              <a:cs typeface="字魂175号-创中圆" panose="00000500000000000000" charset="-122"/>
            </a:endParaRPr>
          </a:p>
        </p:txBody>
      </p:sp>
      <p:sp>
        <p:nvSpPr>
          <p:cNvPr id="28" name="PA-矩形 27"/>
          <p:cNvSpPr/>
          <p:nvPr>
            <p:custDataLst>
              <p:tags r:id="rId15"/>
            </p:custDataLst>
          </p:nvPr>
        </p:nvSpPr>
        <p:spPr>
          <a:xfrm>
            <a:off x="6426835" y="4805045"/>
            <a:ext cx="2292350" cy="410210"/>
          </a:xfrm>
          <a:prstGeom prst="rect">
            <a:avLst/>
          </a:prstGeom>
          <a:noFill/>
          <a:ln w="19050">
            <a:solidFill>
              <a:srgbClr val="2D3A97"/>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字魂175号-创中圆" panose="00000500000000000000" charset="-122"/>
            </a:endParaRPr>
          </a:p>
        </p:txBody>
      </p:sp>
      <p:sp>
        <p:nvSpPr>
          <p:cNvPr id="29" name="PA-矩形 28"/>
          <p:cNvSpPr/>
          <p:nvPr>
            <p:custDataLst>
              <p:tags r:id="rId16"/>
            </p:custDataLst>
          </p:nvPr>
        </p:nvSpPr>
        <p:spPr>
          <a:xfrm>
            <a:off x="9074785" y="4805045"/>
            <a:ext cx="2292350" cy="410210"/>
          </a:xfrm>
          <a:prstGeom prst="rect">
            <a:avLst/>
          </a:prstGeom>
          <a:noFill/>
          <a:ln w="19050">
            <a:solidFill>
              <a:srgbClr val="2D3A97"/>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字魂175号-创中圆" panose="00000500000000000000" charset="-122"/>
            </a:endParaRPr>
          </a:p>
        </p:txBody>
      </p:sp>
    </p:spTree>
    <p:custDataLst>
      <p:tags r:id="rId17"/>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PA-文本框 30"/>
          <p:cNvSpPr txBox="1"/>
          <p:nvPr>
            <p:custDataLst>
              <p:tags r:id="rId1"/>
            </p:custDataLst>
          </p:nvPr>
        </p:nvSpPr>
        <p:spPr>
          <a:xfrm>
            <a:off x="5214615" y="961353"/>
            <a:ext cx="1554480" cy="922020"/>
          </a:xfrm>
          <a:prstGeom prst="rect">
            <a:avLst/>
          </a:prstGeom>
          <a:noFill/>
        </p:spPr>
        <p:txBody>
          <a:bodyPr wrap="none" rtlCol="0">
            <a:spAutoFit/>
          </a:bodyPr>
          <a:lstStyle/>
          <a:p>
            <a:r>
              <a:rPr lang="zh-CN" altLang="en-US" sz="5400" b="1" dirty="0">
                <a:solidFill>
                  <a:schemeClr val="tx1">
                    <a:lumMod val="50000"/>
                  </a:schemeClr>
                </a:solidFill>
                <a:latin typeface="微软雅黑" panose="020B0503020204020204" pitchFamily="34" charset="-122"/>
                <a:ea typeface="微软雅黑" panose="020B0503020204020204" pitchFamily="34" charset="-122"/>
                <a:cs typeface="字魂175号-创中圆" panose="00000500000000000000" charset="-122"/>
                <a:sym typeface="+mn-lt"/>
              </a:rPr>
              <a:t>目录</a:t>
            </a:r>
            <a:endParaRPr lang="zh-CN" altLang="en-US" sz="5400" b="1" dirty="0">
              <a:solidFill>
                <a:schemeClr val="tx1">
                  <a:lumMod val="50000"/>
                </a:schemeClr>
              </a:solidFill>
              <a:latin typeface="微软雅黑" panose="020B0503020204020204" pitchFamily="34" charset="-122"/>
              <a:ea typeface="微软雅黑" panose="020B0503020204020204" pitchFamily="34" charset="-122"/>
              <a:cs typeface="字魂175号-创中圆" panose="00000500000000000000" charset="-122"/>
              <a:sym typeface="+mn-lt"/>
            </a:endParaRPr>
          </a:p>
        </p:txBody>
      </p:sp>
      <p:sp>
        <p:nvSpPr>
          <p:cNvPr id="32" name="PA-矩形 3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custDataLst>
              <p:tags r:id="rId2"/>
            </p:custDataLst>
          </p:nvPr>
        </p:nvSpPr>
        <p:spPr>
          <a:xfrm>
            <a:off x="3832023" y="1990861"/>
            <a:ext cx="5469067" cy="303530"/>
          </a:xfrm>
          <a:prstGeom prst="rect">
            <a:avLst/>
          </a:prstGeom>
        </p:spPr>
        <p:txBody>
          <a:bodyPr wrap="square">
            <a:spAutoFit/>
          </a:bodyPr>
          <a:lstStyle/>
          <a:p>
            <a:r>
              <a:rPr lang="en-US" altLang="zh-CN" sz="1380" b="1" dirty="0">
                <a:solidFill>
                  <a:schemeClr val="tx1">
                    <a:lumMod val="50000"/>
                  </a:schemeClr>
                </a:solidFill>
                <a:latin typeface="微软雅黑" panose="020B0503020204020204" pitchFamily="34" charset="-122"/>
                <a:ea typeface="微软雅黑" panose="020B0503020204020204" pitchFamily="34" charset="-122"/>
                <a:cs typeface="字魂175号-创中圆" panose="00000500000000000000" charset="-122"/>
                <a:sym typeface="+mn-lt"/>
              </a:rPr>
              <a:t>Lorem ipsum dolor sit </a:t>
            </a:r>
            <a:r>
              <a:rPr lang="en-US" altLang="zh-CN" sz="1380" b="1" dirty="0" err="1">
                <a:solidFill>
                  <a:schemeClr val="tx1">
                    <a:lumMod val="50000"/>
                  </a:schemeClr>
                </a:solidFill>
                <a:latin typeface="微软雅黑" panose="020B0503020204020204" pitchFamily="34" charset="-122"/>
                <a:ea typeface="微软雅黑" panose="020B0503020204020204" pitchFamily="34" charset="-122"/>
                <a:cs typeface="字魂175号-创中圆" panose="00000500000000000000" charset="-122"/>
                <a:sym typeface="+mn-lt"/>
              </a:rPr>
              <a:t>amet</a:t>
            </a:r>
            <a:r>
              <a:rPr lang="en-US" altLang="zh-CN" sz="1380" b="1" dirty="0">
                <a:solidFill>
                  <a:schemeClr val="tx1">
                    <a:lumMod val="50000"/>
                  </a:schemeClr>
                </a:solidFill>
                <a:latin typeface="微软雅黑" panose="020B0503020204020204" pitchFamily="34" charset="-122"/>
                <a:ea typeface="微软雅黑" panose="020B0503020204020204" pitchFamily="34" charset="-122"/>
                <a:cs typeface="字魂175号-创中圆" panose="00000500000000000000" charset="-122"/>
                <a:sym typeface="+mn-lt"/>
              </a:rPr>
              <a:t>, </a:t>
            </a:r>
            <a:r>
              <a:rPr lang="en-US" altLang="zh-CN" sz="1380" b="1" dirty="0" err="1">
                <a:solidFill>
                  <a:schemeClr val="tx1">
                    <a:lumMod val="50000"/>
                  </a:schemeClr>
                </a:solidFill>
                <a:latin typeface="微软雅黑" panose="020B0503020204020204" pitchFamily="34" charset="-122"/>
                <a:ea typeface="微软雅黑" panose="020B0503020204020204" pitchFamily="34" charset="-122"/>
                <a:cs typeface="字魂175号-创中圆" panose="00000500000000000000" charset="-122"/>
                <a:sym typeface="+mn-lt"/>
              </a:rPr>
              <a:t>consectetur</a:t>
            </a:r>
            <a:r>
              <a:rPr lang="en-US" altLang="zh-CN" sz="1380" b="1" dirty="0">
                <a:solidFill>
                  <a:schemeClr val="tx1">
                    <a:lumMod val="50000"/>
                  </a:schemeClr>
                </a:solidFill>
                <a:latin typeface="微软雅黑" panose="020B0503020204020204" pitchFamily="34" charset="-122"/>
                <a:ea typeface="微软雅黑" panose="020B0503020204020204" pitchFamily="34" charset="-122"/>
                <a:cs typeface="字魂175号-创中圆" panose="00000500000000000000" charset="-122"/>
                <a:sym typeface="+mn-lt"/>
              </a:rPr>
              <a:t> </a:t>
            </a:r>
            <a:r>
              <a:rPr lang="en-US" altLang="zh-CN" sz="1380" b="1" dirty="0" err="1">
                <a:solidFill>
                  <a:schemeClr val="tx1">
                    <a:lumMod val="50000"/>
                  </a:schemeClr>
                </a:solidFill>
                <a:latin typeface="微软雅黑" panose="020B0503020204020204" pitchFamily="34" charset="-122"/>
                <a:ea typeface="微软雅黑" panose="020B0503020204020204" pitchFamily="34" charset="-122"/>
                <a:cs typeface="字魂175号-创中圆" panose="00000500000000000000" charset="-122"/>
                <a:sym typeface="+mn-lt"/>
              </a:rPr>
              <a:t>adipiscing</a:t>
            </a:r>
            <a:r>
              <a:rPr lang="en-US" altLang="zh-CN" sz="1380" b="1" dirty="0">
                <a:solidFill>
                  <a:schemeClr val="tx1">
                    <a:lumMod val="50000"/>
                  </a:schemeClr>
                </a:solidFill>
                <a:latin typeface="微软雅黑" panose="020B0503020204020204" pitchFamily="34" charset="-122"/>
                <a:ea typeface="微软雅黑" panose="020B0503020204020204" pitchFamily="34" charset="-122"/>
                <a:cs typeface="字魂175号-创中圆" panose="00000500000000000000" charset="-122"/>
                <a:sym typeface="+mn-lt"/>
              </a:rPr>
              <a:t> </a:t>
            </a:r>
            <a:r>
              <a:rPr lang="en-US" altLang="zh-CN" sz="1380" b="1" dirty="0" err="1">
                <a:solidFill>
                  <a:schemeClr val="tx1">
                    <a:lumMod val="50000"/>
                  </a:schemeClr>
                </a:solidFill>
                <a:latin typeface="微软雅黑" panose="020B0503020204020204" pitchFamily="34" charset="-122"/>
                <a:ea typeface="微软雅黑" panose="020B0503020204020204" pitchFamily="34" charset="-122"/>
                <a:cs typeface="字魂175号-创中圆" panose="00000500000000000000" charset="-122"/>
                <a:sym typeface="+mn-lt"/>
              </a:rPr>
              <a:t>elit</a:t>
            </a:r>
            <a:r>
              <a:rPr lang="en-US" altLang="zh-CN" sz="1380" b="1" dirty="0">
                <a:solidFill>
                  <a:schemeClr val="tx1">
                    <a:lumMod val="50000"/>
                  </a:schemeClr>
                </a:solidFill>
                <a:latin typeface="微软雅黑" panose="020B0503020204020204" pitchFamily="34" charset="-122"/>
                <a:ea typeface="微软雅黑" panose="020B0503020204020204" pitchFamily="34" charset="-122"/>
                <a:cs typeface="字魂175号-创中圆" panose="00000500000000000000" charset="-122"/>
                <a:sym typeface="+mn-lt"/>
              </a:rPr>
              <a:t>. </a:t>
            </a:r>
            <a:endParaRPr lang="zh-CN" altLang="en-US" sz="1380" b="1" dirty="0">
              <a:solidFill>
                <a:schemeClr val="tx1">
                  <a:lumMod val="50000"/>
                </a:schemeClr>
              </a:solidFill>
              <a:latin typeface="微软雅黑" panose="020B0503020204020204" pitchFamily="34" charset="-122"/>
              <a:ea typeface="微软雅黑" panose="020B0503020204020204" pitchFamily="34" charset="-122"/>
              <a:cs typeface="字魂175号-创中圆" panose="00000500000000000000" charset="-122"/>
              <a:sym typeface="+mn-lt"/>
            </a:endParaRPr>
          </a:p>
        </p:txBody>
      </p:sp>
      <p:sp>
        <p:nvSpPr>
          <p:cNvPr id="5" name="矩形 4"/>
          <p:cNvSpPr/>
          <p:nvPr/>
        </p:nvSpPr>
        <p:spPr>
          <a:xfrm>
            <a:off x="1912620" y="3544570"/>
            <a:ext cx="4515485" cy="521970"/>
          </a:xfrm>
          <a:prstGeom prst="rect">
            <a:avLst/>
          </a:prstGeom>
        </p:spPr>
        <p:txBody>
          <a:bodyPr wrap="square">
            <a:spAutoFit/>
          </a:bodyPr>
          <a:p>
            <a:r>
              <a:rPr lang="en-US" altLang="zh-CN" sz="2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PART1 </a:t>
            </a:r>
            <a:r>
              <a:rPr lang="zh-CN" altLang="en-US" sz="2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输入标题内容</a:t>
            </a:r>
            <a:endParaRPr lang="zh-CN" altLang="en-US" sz="2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矩形 6"/>
          <p:cNvSpPr/>
          <p:nvPr/>
        </p:nvSpPr>
        <p:spPr>
          <a:xfrm>
            <a:off x="1831975" y="4573905"/>
            <a:ext cx="4515485" cy="521970"/>
          </a:xfrm>
          <a:prstGeom prst="rect">
            <a:avLst/>
          </a:prstGeom>
        </p:spPr>
        <p:txBody>
          <a:bodyPr wrap="square">
            <a:spAutoFit/>
          </a:bodyPr>
          <a:p>
            <a:r>
              <a:rPr lang="en-US" altLang="zh-CN" sz="2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PART2 </a:t>
            </a:r>
            <a:r>
              <a:rPr lang="zh-CN" altLang="en-US" sz="2800" dirty="0">
                <a:latin typeface="微软雅黑" panose="020B0503020204020204" pitchFamily="34" charset="-122"/>
                <a:ea typeface="微软雅黑" panose="020B0503020204020204" pitchFamily="34" charset="-122"/>
                <a:cs typeface="微软雅黑" panose="020B0503020204020204" pitchFamily="34" charset="-122"/>
                <a:sym typeface="+mn-ea"/>
              </a:rPr>
              <a:t>输入标题内容</a:t>
            </a:r>
            <a:endParaRPr lang="zh-CN" altLang="en-US" sz="2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 name="矩形 16"/>
          <p:cNvSpPr/>
          <p:nvPr/>
        </p:nvSpPr>
        <p:spPr>
          <a:xfrm>
            <a:off x="6965315" y="3560445"/>
            <a:ext cx="4515485" cy="521970"/>
          </a:xfrm>
          <a:prstGeom prst="rect">
            <a:avLst/>
          </a:prstGeom>
        </p:spPr>
        <p:txBody>
          <a:bodyPr wrap="square">
            <a:spAutoFit/>
          </a:bodyPr>
          <a:p>
            <a:r>
              <a:rPr lang="en-US" altLang="zh-CN" sz="2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PART3 </a:t>
            </a:r>
            <a:r>
              <a:rPr lang="zh-CN" altLang="en-US" sz="2800" dirty="0">
                <a:latin typeface="微软雅黑" panose="020B0503020204020204" pitchFamily="34" charset="-122"/>
                <a:ea typeface="微软雅黑" panose="020B0503020204020204" pitchFamily="34" charset="-122"/>
                <a:cs typeface="微软雅黑" panose="020B0503020204020204" pitchFamily="34" charset="-122"/>
                <a:sym typeface="+mn-ea"/>
              </a:rPr>
              <a:t>输入标题内容</a:t>
            </a:r>
            <a:endParaRPr lang="zh-CN" altLang="en-US" sz="2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0" name="矩形 19"/>
          <p:cNvSpPr/>
          <p:nvPr/>
        </p:nvSpPr>
        <p:spPr>
          <a:xfrm>
            <a:off x="6868795" y="4589780"/>
            <a:ext cx="4515485" cy="521970"/>
          </a:xfrm>
          <a:prstGeom prst="rect">
            <a:avLst/>
          </a:prstGeom>
        </p:spPr>
        <p:txBody>
          <a:bodyPr wrap="square">
            <a:spAutoFit/>
          </a:bodyPr>
          <a:p>
            <a:r>
              <a:rPr lang="en-US" altLang="zh-CN" sz="2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PART4 </a:t>
            </a:r>
            <a:r>
              <a:rPr lang="zh-CN" altLang="en-US" sz="2800" dirty="0">
                <a:latin typeface="微软雅黑" panose="020B0503020204020204" pitchFamily="34" charset="-122"/>
                <a:ea typeface="微软雅黑" panose="020B0503020204020204" pitchFamily="34" charset="-122"/>
                <a:cs typeface="微软雅黑" panose="020B0503020204020204" pitchFamily="34" charset="-122"/>
                <a:sym typeface="+mn-ea"/>
              </a:rPr>
              <a:t>输输入标题内容</a:t>
            </a:r>
            <a:endParaRPr lang="zh-CN" altLang="en-US" sz="2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descr="1"/>
          <p:cNvPicPr>
            <a:picLocks noChangeAspect="1"/>
          </p:cNvPicPr>
          <p:nvPr/>
        </p:nvPicPr>
        <p:blipFill>
          <a:blip r:embed="rId3"/>
          <a:stretch>
            <a:fillRect/>
          </a:stretch>
        </p:blipFill>
        <p:spPr>
          <a:xfrm>
            <a:off x="-668655" y="4718050"/>
            <a:ext cx="4398645" cy="2932430"/>
          </a:xfrm>
          <a:prstGeom prst="rect">
            <a:avLst/>
          </a:prstGeom>
        </p:spPr>
      </p:pic>
      <p:pic>
        <p:nvPicPr>
          <p:cNvPr id="3" name="PA-图片 6" descr="矢量2智能对象"/>
          <p:cNvPicPr>
            <a:picLocks noChangeAspect="1"/>
          </p:cNvPicPr>
          <p:nvPr>
            <p:custDataLst>
              <p:tags r:id="rId4"/>
            </p:custDataLst>
          </p:nvPr>
        </p:nvPicPr>
        <p:blipFill>
          <a:blip r:embed="rId5"/>
          <a:srcRect l="37220" r="12183" b="54081"/>
          <a:stretch>
            <a:fillRect/>
          </a:stretch>
        </p:blipFill>
        <p:spPr>
          <a:xfrm>
            <a:off x="10402570" y="408305"/>
            <a:ext cx="1503680" cy="1680845"/>
          </a:xfrm>
          <a:prstGeom prst="round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圆角矩形 3"/>
          <p:cNvSpPr/>
          <p:nvPr>
            <p:custDataLst>
              <p:tags r:id="rId1"/>
            </p:custDataLst>
          </p:nvPr>
        </p:nvSpPr>
        <p:spPr>
          <a:xfrm>
            <a:off x="2787650" y="2414270"/>
            <a:ext cx="1710055" cy="1042670"/>
          </a:xfrm>
          <a:prstGeom prst="roundRect">
            <a:avLst>
              <a:gd name="adj" fmla="val 50000"/>
            </a:avLst>
          </a:prstGeom>
          <a:solidFill>
            <a:srgbClr val="8DD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5" name="PA-组合 4"/>
          <p:cNvGrpSpPr/>
          <p:nvPr>
            <p:custDataLst>
              <p:tags r:id="rId2"/>
            </p:custDataLst>
          </p:nvPr>
        </p:nvGrpSpPr>
        <p:grpSpPr>
          <a:xfrm>
            <a:off x="962660" y="3769995"/>
            <a:ext cx="5360670" cy="1358900"/>
            <a:chOff x="7242" y="4796"/>
            <a:chExt cx="8442" cy="2140"/>
          </a:xfrm>
        </p:grpSpPr>
        <p:sp>
          <p:nvSpPr>
            <p:cNvPr id="3" name="PA-文本框 66"/>
            <p:cNvSpPr txBox="1">
              <a:spLocks noChangeArrowheads="1"/>
            </p:cNvSpPr>
            <p:nvPr>
              <p:custDataLst>
                <p:tags r:id="rId3"/>
              </p:custDataLst>
            </p:nvPr>
          </p:nvSpPr>
          <p:spPr bwMode="auto">
            <a:xfrm>
              <a:off x="8742" y="4796"/>
              <a:ext cx="5938" cy="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l" defTabSz="914400">
                <a:defRPr/>
              </a:pPr>
              <a:r>
                <a:rPr lang="zh-CN" altLang="en-US" sz="4000" kern="0" spc="600" dirty="0">
                  <a:solidFill>
                    <a:schemeClr val="tx1">
                      <a:lumMod val="95000"/>
                      <a:lumOff val="5000"/>
                    </a:schemeClr>
                  </a:solidFill>
                  <a:latin typeface="微软雅黑" panose="020B0503020204020204" pitchFamily="34" charset="-122"/>
                  <a:ea typeface="微软雅黑" panose="020B0503020204020204" pitchFamily="34" charset="-122"/>
                  <a:cs typeface="字魂175号-创中圆" panose="00000500000000000000" charset="-122"/>
                </a:rPr>
                <a:t>输入标题内容</a:t>
              </a:r>
              <a:endParaRPr lang="zh-CN" altLang="en-US" sz="4000" kern="0" spc="600" dirty="0">
                <a:solidFill>
                  <a:schemeClr val="tx1">
                    <a:lumMod val="95000"/>
                    <a:lumOff val="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4" name="PA-文本框 2"/>
            <p:cNvSpPr txBox="1"/>
            <p:nvPr>
              <p:custDataLst>
                <p:tags r:id="rId4"/>
              </p:custDataLst>
            </p:nvPr>
          </p:nvSpPr>
          <p:spPr>
            <a:xfrm>
              <a:off x="7242" y="6114"/>
              <a:ext cx="8442" cy="822"/>
            </a:xfrm>
            <a:prstGeom prst="rect">
              <a:avLst/>
            </a:prstGeom>
            <a:noFill/>
          </p:spPr>
          <p:txBody>
            <a:bodyPr wrap="square" rtlCol="0" anchor="t">
              <a:spAutoFit/>
            </a:bodyPr>
            <a:lstStyle/>
            <a:p>
              <a:pPr algn="ct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字魂175号-创中圆" panose="00000500000000000000" charset="-122"/>
                  <a:sym typeface="+mn-ea"/>
                </a:rPr>
                <a:t>Please add a clear business templatefor the titlecontent you want to add  Please add aclebusiness </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字魂175号-创中圆" panose="00000500000000000000" charset="-122"/>
                <a:sym typeface="+mn-ea"/>
              </a:endParaRPr>
            </a:p>
          </p:txBody>
        </p:sp>
      </p:grpSp>
      <p:sp>
        <p:nvSpPr>
          <p:cNvPr id="6" name="PA-文本框 5"/>
          <p:cNvSpPr txBox="1"/>
          <p:nvPr>
            <p:custDataLst>
              <p:tags r:id="rId5"/>
            </p:custDataLst>
          </p:nvPr>
        </p:nvSpPr>
        <p:spPr>
          <a:xfrm>
            <a:off x="3278360" y="2350234"/>
            <a:ext cx="496570" cy="1106805"/>
          </a:xfrm>
          <a:prstGeom prst="rect">
            <a:avLst/>
          </a:prstGeom>
          <a:noFill/>
        </p:spPr>
        <p:txBody>
          <a:bodyPr wrap="none" rtlCol="0">
            <a:spAutoFit/>
          </a:bodyPr>
          <a:p>
            <a:pPr algn="l"/>
            <a:r>
              <a:rPr lang="en-US" altLang="zh-CN" sz="6600" dirty="0">
                <a:solidFill>
                  <a:schemeClr val="bg1"/>
                </a:solidFill>
                <a:latin typeface="微软雅黑" panose="020B0503020204020204" pitchFamily="34" charset="-122"/>
                <a:ea typeface="微软雅黑" panose="020B0503020204020204" pitchFamily="34" charset="-122"/>
                <a:cs typeface="字魂175号-创中圆" panose="00000500000000000000" charset="-122"/>
              </a:rPr>
              <a:t>1</a:t>
            </a:r>
            <a:endParaRPr lang="en-US" altLang="zh-CN" sz="6600" dirty="0">
              <a:solidFill>
                <a:schemeClr val="bg1"/>
              </a:solidFill>
              <a:latin typeface="微软雅黑" panose="020B0503020204020204" pitchFamily="34" charset="-122"/>
              <a:ea typeface="微软雅黑" panose="020B0503020204020204" pitchFamily="34" charset="-122"/>
              <a:cs typeface="字魂175号-创中圆" panose="00000500000000000000" charset="-122"/>
            </a:endParaRPr>
          </a:p>
        </p:txBody>
      </p:sp>
      <p:pic>
        <p:nvPicPr>
          <p:cNvPr id="12" name="图片 11" descr="15"/>
          <p:cNvPicPr>
            <a:picLocks noChangeAspect="1"/>
          </p:cNvPicPr>
          <p:nvPr/>
        </p:nvPicPr>
        <p:blipFill>
          <a:blip r:embed="rId6"/>
          <a:srcRect l="34156" r="36693"/>
          <a:stretch>
            <a:fillRect/>
          </a:stretch>
        </p:blipFill>
        <p:spPr>
          <a:xfrm>
            <a:off x="7135495" y="412115"/>
            <a:ext cx="2957195" cy="6763385"/>
          </a:xfrm>
          <a:prstGeom prst="rect">
            <a:avLst/>
          </a:prstGeom>
        </p:spPr>
      </p:pic>
      <p:pic>
        <p:nvPicPr>
          <p:cNvPr id="13" name="图片 12" descr="1"/>
          <p:cNvPicPr>
            <a:picLocks noChangeAspect="1"/>
          </p:cNvPicPr>
          <p:nvPr/>
        </p:nvPicPr>
        <p:blipFill>
          <a:blip r:embed="rId7"/>
          <a:stretch>
            <a:fillRect/>
          </a:stretch>
        </p:blipFill>
        <p:spPr>
          <a:xfrm flipH="1">
            <a:off x="7640955" y="4295775"/>
            <a:ext cx="5443220" cy="3629025"/>
          </a:xfrm>
          <a:prstGeom prst="rect">
            <a:avLst/>
          </a:prstGeom>
        </p:spPr>
      </p:pic>
    </p:spTree>
    <p:custDataLst>
      <p:tags r:id="rId8"/>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任意多边形 19"/>
          <p:cNvSpPr/>
          <p:nvPr/>
        </p:nvSpPr>
        <p:spPr>
          <a:xfrm>
            <a:off x="452120" y="1898650"/>
            <a:ext cx="11189335" cy="2817495"/>
          </a:xfrm>
          <a:custGeom>
            <a:avLst/>
            <a:gdLst>
              <a:gd name="connisteX0" fmla="*/ 0 w 11189335"/>
              <a:gd name="connsiteY0" fmla="*/ 1194914 h 2817720"/>
              <a:gd name="connisteX1" fmla="*/ 1455420 w 11189335"/>
              <a:gd name="connsiteY1" fmla="*/ 63344 h 2817720"/>
              <a:gd name="connisteX2" fmla="*/ 3007360 w 11189335"/>
              <a:gd name="connsiteY2" fmla="*/ 418944 h 2817720"/>
              <a:gd name="connisteX3" fmla="*/ 4365625 w 11189335"/>
              <a:gd name="connsiteY3" fmla="*/ 1949929 h 2817720"/>
              <a:gd name="connisteX4" fmla="*/ 6607810 w 11189335"/>
              <a:gd name="connsiteY4" fmla="*/ 2769079 h 2817720"/>
              <a:gd name="connisteX5" fmla="*/ 8041640 w 11189335"/>
              <a:gd name="connsiteY5" fmla="*/ 850109 h 2817720"/>
              <a:gd name="connisteX6" fmla="*/ 9885045 w 11189335"/>
              <a:gd name="connsiteY6" fmla="*/ 2197579 h 2817720"/>
              <a:gd name="connisteX7" fmla="*/ 11189335 w 11189335"/>
              <a:gd name="connsiteY7" fmla="*/ 979649 h 281772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Lst>
            <a:rect l="l" t="t" r="r" b="b"/>
            <a:pathLst>
              <a:path w="11189335" h="2817721">
                <a:moveTo>
                  <a:pt x="0" y="1194914"/>
                </a:moveTo>
                <a:cubicBezTo>
                  <a:pt x="260350" y="961234"/>
                  <a:pt x="854075" y="218284"/>
                  <a:pt x="1455420" y="63344"/>
                </a:cubicBezTo>
                <a:cubicBezTo>
                  <a:pt x="2056765" y="-91596"/>
                  <a:pt x="2425065" y="41754"/>
                  <a:pt x="3007360" y="418944"/>
                </a:cubicBezTo>
                <a:cubicBezTo>
                  <a:pt x="3589655" y="796134"/>
                  <a:pt x="3645535" y="1480029"/>
                  <a:pt x="4365625" y="1949929"/>
                </a:cubicBezTo>
                <a:cubicBezTo>
                  <a:pt x="5085715" y="2419829"/>
                  <a:pt x="5872480" y="2988789"/>
                  <a:pt x="6607810" y="2769079"/>
                </a:cubicBezTo>
                <a:cubicBezTo>
                  <a:pt x="7343140" y="2549369"/>
                  <a:pt x="7386320" y="964409"/>
                  <a:pt x="8041640" y="850109"/>
                </a:cubicBezTo>
                <a:cubicBezTo>
                  <a:pt x="8696960" y="735809"/>
                  <a:pt x="9255760" y="2171544"/>
                  <a:pt x="9885045" y="2197579"/>
                </a:cubicBezTo>
                <a:cubicBezTo>
                  <a:pt x="10514330" y="2223614"/>
                  <a:pt x="10965180" y="1250159"/>
                  <a:pt x="11189335" y="979649"/>
                </a:cubicBezTo>
              </a:path>
            </a:pathLst>
          </a:custGeom>
          <a:noFill/>
          <a:ln>
            <a:solidFill>
              <a:srgbClr val="284D5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pitchFamily="34" charset="-122"/>
              <a:ea typeface="微软雅黑" panose="020B0503020204020204" pitchFamily="34" charset="-122"/>
            </a:endParaRPr>
          </a:p>
        </p:txBody>
      </p:sp>
      <p:pic>
        <p:nvPicPr>
          <p:cNvPr id="3" name="图片 2" descr="D:\图图图\商务类图\2.png2"/>
          <p:cNvPicPr>
            <a:picLocks noChangeAspect="1"/>
          </p:cNvPicPr>
          <p:nvPr/>
        </p:nvPicPr>
        <p:blipFill>
          <a:blip r:embed="rId1"/>
          <a:srcRect l="41612" r="2144"/>
          <a:stretch>
            <a:fillRect/>
          </a:stretch>
        </p:blipFill>
        <p:spPr>
          <a:xfrm>
            <a:off x="596265" y="2586990"/>
            <a:ext cx="2162810" cy="2162810"/>
          </a:xfrm>
          <a:prstGeom prst="ellipse">
            <a:avLst/>
          </a:prstGeom>
        </p:spPr>
      </p:pic>
      <p:grpSp>
        <p:nvGrpSpPr>
          <p:cNvPr id="14" name="组合 13"/>
          <p:cNvGrpSpPr/>
          <p:nvPr/>
        </p:nvGrpSpPr>
        <p:grpSpPr>
          <a:xfrm>
            <a:off x="2919730" y="1805305"/>
            <a:ext cx="999490" cy="1000125"/>
            <a:chOff x="2764" y="5151"/>
            <a:chExt cx="1574" cy="1575"/>
          </a:xfrm>
        </p:grpSpPr>
        <p:grpSp>
          <p:nvGrpSpPr>
            <p:cNvPr id="79" name="Group 78"/>
            <p:cNvGrpSpPr/>
            <p:nvPr/>
          </p:nvGrpSpPr>
          <p:grpSpPr>
            <a:xfrm rot="21316916">
              <a:off x="2764" y="5151"/>
              <a:ext cx="1574" cy="1575"/>
              <a:chOff x="5013110" y="5059616"/>
              <a:chExt cx="3378533" cy="3379413"/>
            </a:xfrm>
            <a:solidFill>
              <a:srgbClr val="F8E180"/>
            </a:solidFill>
          </p:grpSpPr>
          <p:sp>
            <p:nvSpPr>
              <p:cNvPr id="82" name="Oval 81"/>
              <p:cNvSpPr/>
              <p:nvPr/>
            </p:nvSpPr>
            <p:spPr>
              <a:xfrm>
                <a:off x="5013110" y="5059616"/>
                <a:ext cx="3378533" cy="3379413"/>
              </a:xfrm>
              <a:prstGeom prst="ellipse">
                <a:avLst/>
              </a:prstGeom>
              <a:solidFill>
                <a:srgbClr val="CCECF9"/>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3" name="Oval 82"/>
              <p:cNvSpPr/>
              <p:nvPr/>
            </p:nvSpPr>
            <p:spPr>
              <a:xfrm>
                <a:off x="5286107" y="5332685"/>
                <a:ext cx="2832537" cy="2833275"/>
              </a:xfrm>
              <a:prstGeom prst="ellipse">
                <a:avLst/>
              </a:prstGeom>
              <a:solidFill>
                <a:srgbClr val="8DD2F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7" name="文本框 6"/>
            <p:cNvSpPr txBox="1"/>
            <p:nvPr/>
          </p:nvSpPr>
          <p:spPr>
            <a:xfrm>
              <a:off x="2982" y="5479"/>
              <a:ext cx="1137" cy="822"/>
            </a:xfrm>
            <a:prstGeom prst="rect">
              <a:avLst/>
            </a:prstGeom>
            <a:noFill/>
          </p:spPr>
          <p:txBody>
            <a:bodyPr wrap="square" rtlCol="0">
              <a:spAutoFit/>
            </a:bodyPr>
            <a:p>
              <a:pPr algn="ctr"/>
              <a:r>
                <a:rPr lang="en-US" sz="2800">
                  <a:solidFill>
                    <a:schemeClr val="bg1"/>
                  </a:solidFill>
                  <a:latin typeface="微软雅黑" panose="020B0503020204020204" pitchFamily="34" charset="-122"/>
                  <a:ea typeface="微软雅黑" panose="020B0503020204020204" pitchFamily="34" charset="-122"/>
                  <a:cs typeface="汉仪中简黑简" panose="00020600040101010101" charset="-122"/>
                </a:rPr>
                <a:t>01</a:t>
              </a:r>
              <a:endParaRPr lang="en-US" sz="2800" kern="0" noProof="0">
                <a:ln>
                  <a:noFill/>
                </a:ln>
                <a:solidFill>
                  <a:schemeClr val="bg1"/>
                </a:solidFill>
                <a:effectLst/>
                <a:uLnTx/>
                <a:uFillTx/>
                <a:latin typeface="微软雅黑" panose="020B0503020204020204" pitchFamily="34" charset="-122"/>
                <a:ea typeface="微软雅黑" panose="020B0503020204020204" pitchFamily="34" charset="-122"/>
                <a:cs typeface="汉仪中简黑简" panose="00020600040101010101" charset="-122"/>
                <a:sym typeface="+mn-ea"/>
              </a:endParaRPr>
            </a:p>
          </p:txBody>
        </p:sp>
      </p:grpSp>
      <p:grpSp>
        <p:nvGrpSpPr>
          <p:cNvPr id="15" name="组合 14"/>
          <p:cNvGrpSpPr/>
          <p:nvPr/>
        </p:nvGrpSpPr>
        <p:grpSpPr>
          <a:xfrm>
            <a:off x="4304030" y="3311525"/>
            <a:ext cx="999490" cy="1000125"/>
            <a:chOff x="5759" y="5175"/>
            <a:chExt cx="1574" cy="1575"/>
          </a:xfrm>
        </p:grpSpPr>
        <p:grpSp>
          <p:nvGrpSpPr>
            <p:cNvPr id="58" name="Group 57"/>
            <p:cNvGrpSpPr/>
            <p:nvPr/>
          </p:nvGrpSpPr>
          <p:grpSpPr>
            <a:xfrm rot="21316916">
              <a:off x="5759" y="5175"/>
              <a:ext cx="1574" cy="1575"/>
              <a:chOff x="5013110" y="5059616"/>
              <a:chExt cx="3378533" cy="3379413"/>
            </a:xfrm>
            <a:solidFill>
              <a:srgbClr val="FBAB6B">
                <a:alpha val="30000"/>
              </a:srgbClr>
            </a:solidFill>
          </p:grpSpPr>
          <p:sp>
            <p:nvSpPr>
              <p:cNvPr id="60" name="Oval 59"/>
              <p:cNvSpPr/>
              <p:nvPr/>
            </p:nvSpPr>
            <p:spPr>
              <a:xfrm>
                <a:off x="5013110" y="5059616"/>
                <a:ext cx="3378533" cy="33794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1" name="Oval 60"/>
              <p:cNvSpPr/>
              <p:nvPr/>
            </p:nvSpPr>
            <p:spPr>
              <a:xfrm>
                <a:off x="5286108" y="5332684"/>
                <a:ext cx="2832536" cy="2833274"/>
              </a:xfrm>
              <a:prstGeom prst="ellipse">
                <a:avLst/>
              </a:prstGeom>
              <a:solidFill>
                <a:srgbClr val="FBAB6B"/>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8" name="文本框 7"/>
            <p:cNvSpPr txBox="1"/>
            <p:nvPr/>
          </p:nvSpPr>
          <p:spPr>
            <a:xfrm>
              <a:off x="5977" y="5503"/>
              <a:ext cx="1137" cy="822"/>
            </a:xfrm>
            <a:prstGeom prst="rect">
              <a:avLst/>
            </a:prstGeom>
            <a:noFill/>
          </p:spPr>
          <p:txBody>
            <a:bodyPr wrap="square" rtlCol="0">
              <a:spAutoFit/>
            </a:bodyPr>
            <a:p>
              <a:pPr algn="ctr"/>
              <a:r>
                <a:rPr lang="en-US" sz="2800">
                  <a:solidFill>
                    <a:schemeClr val="bg1"/>
                  </a:solidFill>
                  <a:latin typeface="微软雅黑" panose="020B0503020204020204" pitchFamily="34" charset="-122"/>
                  <a:ea typeface="微软雅黑" panose="020B0503020204020204" pitchFamily="34" charset="-122"/>
                  <a:cs typeface="汉仪中简黑简" panose="00020600040101010101" charset="-122"/>
                </a:rPr>
                <a:t>02</a:t>
              </a:r>
              <a:endParaRPr lang="en-US" sz="2800" kern="0" noProof="0">
                <a:ln>
                  <a:noFill/>
                </a:ln>
                <a:solidFill>
                  <a:schemeClr val="bg1"/>
                </a:solidFill>
                <a:effectLst/>
                <a:uLnTx/>
                <a:uFillTx/>
                <a:latin typeface="微软雅黑" panose="020B0503020204020204" pitchFamily="34" charset="-122"/>
                <a:ea typeface="微软雅黑" panose="020B0503020204020204" pitchFamily="34" charset="-122"/>
                <a:cs typeface="汉仪中简黑简" panose="00020600040101010101" charset="-122"/>
                <a:sym typeface="+mn-ea"/>
              </a:endParaRPr>
            </a:p>
          </p:txBody>
        </p:sp>
      </p:grpSp>
      <p:grpSp>
        <p:nvGrpSpPr>
          <p:cNvPr id="16" name="组合 15"/>
          <p:cNvGrpSpPr/>
          <p:nvPr/>
        </p:nvGrpSpPr>
        <p:grpSpPr>
          <a:xfrm>
            <a:off x="6534785" y="4103370"/>
            <a:ext cx="999490" cy="1000125"/>
            <a:chOff x="8847" y="5175"/>
            <a:chExt cx="1574" cy="1575"/>
          </a:xfrm>
        </p:grpSpPr>
        <p:grpSp>
          <p:nvGrpSpPr>
            <p:cNvPr id="62" name="Group 61"/>
            <p:cNvGrpSpPr/>
            <p:nvPr/>
          </p:nvGrpSpPr>
          <p:grpSpPr>
            <a:xfrm rot="21316916">
              <a:off x="8847" y="5175"/>
              <a:ext cx="1574" cy="1575"/>
              <a:chOff x="5013110" y="5059616"/>
              <a:chExt cx="3378533" cy="3379413"/>
            </a:xfrm>
            <a:solidFill>
              <a:srgbClr val="449790"/>
            </a:solidFill>
          </p:grpSpPr>
          <p:sp>
            <p:nvSpPr>
              <p:cNvPr id="64" name="Oval 63"/>
              <p:cNvSpPr/>
              <p:nvPr/>
            </p:nvSpPr>
            <p:spPr>
              <a:xfrm>
                <a:off x="5013110" y="5059616"/>
                <a:ext cx="3378533" cy="3379413"/>
              </a:xfrm>
              <a:prstGeom prst="ellipse">
                <a:avLst/>
              </a:prstGeom>
              <a:solidFill>
                <a:srgbClr val="CCECF9"/>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4" name="Oval 73"/>
              <p:cNvSpPr/>
              <p:nvPr/>
            </p:nvSpPr>
            <p:spPr>
              <a:xfrm>
                <a:off x="5286107" y="5332685"/>
                <a:ext cx="2832537" cy="2833275"/>
              </a:xfrm>
              <a:prstGeom prst="ellipse">
                <a:avLst/>
              </a:prstGeom>
              <a:solidFill>
                <a:srgbClr val="8DD2F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9" name="文本框 8"/>
            <p:cNvSpPr txBox="1"/>
            <p:nvPr/>
          </p:nvSpPr>
          <p:spPr>
            <a:xfrm>
              <a:off x="9065" y="5503"/>
              <a:ext cx="1137" cy="822"/>
            </a:xfrm>
            <a:prstGeom prst="rect">
              <a:avLst/>
            </a:prstGeom>
            <a:noFill/>
          </p:spPr>
          <p:txBody>
            <a:bodyPr wrap="square" rtlCol="0">
              <a:spAutoFit/>
            </a:bodyPr>
            <a:p>
              <a:pPr algn="ctr"/>
              <a:r>
                <a:rPr lang="en-US" sz="2800">
                  <a:solidFill>
                    <a:schemeClr val="bg1"/>
                  </a:solidFill>
                  <a:latin typeface="微软雅黑" panose="020B0503020204020204" pitchFamily="34" charset="-122"/>
                  <a:ea typeface="微软雅黑" panose="020B0503020204020204" pitchFamily="34" charset="-122"/>
                  <a:cs typeface="汉仪中简黑简" panose="00020600040101010101" charset="-122"/>
                </a:rPr>
                <a:t>03</a:t>
              </a:r>
              <a:endParaRPr lang="en-US" sz="2800" kern="0" noProof="0">
                <a:ln>
                  <a:noFill/>
                </a:ln>
                <a:solidFill>
                  <a:schemeClr val="bg1"/>
                </a:solidFill>
                <a:effectLst/>
                <a:uLnTx/>
                <a:uFillTx/>
                <a:latin typeface="微软雅黑" panose="020B0503020204020204" pitchFamily="34" charset="-122"/>
                <a:ea typeface="微软雅黑" panose="020B0503020204020204" pitchFamily="34" charset="-122"/>
                <a:cs typeface="汉仪中简黑简" panose="00020600040101010101" charset="-122"/>
                <a:sym typeface="+mn-ea"/>
              </a:endParaRPr>
            </a:p>
          </p:txBody>
        </p:sp>
      </p:grpSp>
      <p:grpSp>
        <p:nvGrpSpPr>
          <p:cNvPr id="17" name="组合 16"/>
          <p:cNvGrpSpPr/>
          <p:nvPr/>
        </p:nvGrpSpPr>
        <p:grpSpPr>
          <a:xfrm>
            <a:off x="7962265" y="2272665"/>
            <a:ext cx="999490" cy="1000125"/>
            <a:chOff x="11928" y="5151"/>
            <a:chExt cx="1574" cy="1575"/>
          </a:xfrm>
        </p:grpSpPr>
        <p:grpSp>
          <p:nvGrpSpPr>
            <p:cNvPr id="75" name="Group 74"/>
            <p:cNvGrpSpPr/>
            <p:nvPr/>
          </p:nvGrpSpPr>
          <p:grpSpPr>
            <a:xfrm rot="21316916">
              <a:off x="11928" y="5151"/>
              <a:ext cx="1574" cy="1575"/>
              <a:chOff x="5013110" y="5059616"/>
              <a:chExt cx="3378533" cy="3379413"/>
            </a:xfrm>
            <a:solidFill>
              <a:srgbClr val="284D5C">
                <a:alpha val="30000"/>
              </a:srgbClr>
            </a:solidFill>
          </p:grpSpPr>
          <p:sp>
            <p:nvSpPr>
              <p:cNvPr id="77" name="Oval 76"/>
              <p:cNvSpPr/>
              <p:nvPr/>
            </p:nvSpPr>
            <p:spPr>
              <a:xfrm>
                <a:off x="5013110" y="5059616"/>
                <a:ext cx="3378533" cy="3379413"/>
              </a:xfrm>
              <a:prstGeom prst="ellipse">
                <a:avLst/>
              </a:prstGeom>
              <a:solidFill>
                <a:srgbClr val="CCECF9"/>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8" name="Oval 77"/>
              <p:cNvSpPr/>
              <p:nvPr/>
            </p:nvSpPr>
            <p:spPr>
              <a:xfrm>
                <a:off x="5286107" y="5332685"/>
                <a:ext cx="2832537" cy="2833275"/>
              </a:xfrm>
              <a:prstGeom prst="ellipse">
                <a:avLst/>
              </a:prstGeom>
              <a:solidFill>
                <a:srgbClr val="8DD2F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11" name="文本框 10"/>
            <p:cNvSpPr txBox="1"/>
            <p:nvPr/>
          </p:nvSpPr>
          <p:spPr>
            <a:xfrm>
              <a:off x="12146" y="5479"/>
              <a:ext cx="1137" cy="822"/>
            </a:xfrm>
            <a:prstGeom prst="rect">
              <a:avLst/>
            </a:prstGeom>
            <a:noFill/>
          </p:spPr>
          <p:txBody>
            <a:bodyPr wrap="square" rtlCol="0">
              <a:spAutoFit/>
            </a:bodyPr>
            <a:p>
              <a:pPr algn="ctr"/>
              <a:r>
                <a:rPr lang="en-US" sz="2800">
                  <a:solidFill>
                    <a:schemeClr val="bg1"/>
                  </a:solidFill>
                  <a:latin typeface="微软雅黑" panose="020B0503020204020204" pitchFamily="34" charset="-122"/>
                  <a:ea typeface="微软雅黑" panose="020B0503020204020204" pitchFamily="34" charset="-122"/>
                  <a:cs typeface="汉仪中简黑简" panose="00020600040101010101" charset="-122"/>
                </a:rPr>
                <a:t>04</a:t>
              </a:r>
              <a:endParaRPr lang="en-US" sz="2800" kern="0" noProof="0">
                <a:ln>
                  <a:noFill/>
                </a:ln>
                <a:solidFill>
                  <a:schemeClr val="bg1"/>
                </a:solidFill>
                <a:effectLst/>
                <a:uLnTx/>
                <a:uFillTx/>
                <a:latin typeface="微软雅黑" panose="020B0503020204020204" pitchFamily="34" charset="-122"/>
                <a:ea typeface="微软雅黑" panose="020B0503020204020204" pitchFamily="34" charset="-122"/>
                <a:cs typeface="汉仪中简黑简" panose="00020600040101010101" charset="-122"/>
                <a:sym typeface="+mn-ea"/>
              </a:endParaRPr>
            </a:p>
          </p:txBody>
        </p:sp>
      </p:grpSp>
      <p:grpSp>
        <p:nvGrpSpPr>
          <p:cNvPr id="18" name="组合 17"/>
          <p:cNvGrpSpPr/>
          <p:nvPr/>
        </p:nvGrpSpPr>
        <p:grpSpPr>
          <a:xfrm>
            <a:off x="9808845" y="3519805"/>
            <a:ext cx="999490" cy="1000125"/>
            <a:chOff x="14938" y="5175"/>
            <a:chExt cx="1574" cy="1575"/>
          </a:xfrm>
        </p:grpSpPr>
        <p:grpSp>
          <p:nvGrpSpPr>
            <p:cNvPr id="109" name="Group 108"/>
            <p:cNvGrpSpPr/>
            <p:nvPr/>
          </p:nvGrpSpPr>
          <p:grpSpPr>
            <a:xfrm rot="21316916">
              <a:off x="14938" y="5175"/>
              <a:ext cx="1574" cy="1575"/>
              <a:chOff x="5013110" y="5059616"/>
              <a:chExt cx="3378533" cy="3379413"/>
            </a:xfrm>
            <a:solidFill>
              <a:srgbClr val="D36D52"/>
            </a:solidFill>
          </p:grpSpPr>
          <p:sp>
            <p:nvSpPr>
              <p:cNvPr id="111" name="Oval 110"/>
              <p:cNvSpPr/>
              <p:nvPr/>
            </p:nvSpPr>
            <p:spPr>
              <a:xfrm>
                <a:off x="5013110" y="5059616"/>
                <a:ext cx="3378533" cy="3379413"/>
              </a:xfrm>
              <a:prstGeom prst="ellipse">
                <a:avLst/>
              </a:prstGeom>
              <a:solidFill>
                <a:srgbClr val="D36D52">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2" name="Oval 111"/>
              <p:cNvSpPr/>
              <p:nvPr/>
            </p:nvSpPr>
            <p:spPr>
              <a:xfrm>
                <a:off x="5286108" y="5332684"/>
                <a:ext cx="2832536" cy="28332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4" name="文本框 3"/>
            <p:cNvSpPr txBox="1"/>
            <p:nvPr/>
          </p:nvSpPr>
          <p:spPr>
            <a:xfrm>
              <a:off x="15156" y="5503"/>
              <a:ext cx="1137" cy="822"/>
            </a:xfrm>
            <a:prstGeom prst="rect">
              <a:avLst/>
            </a:prstGeom>
            <a:noFill/>
          </p:spPr>
          <p:txBody>
            <a:bodyPr wrap="square" rtlCol="0">
              <a:spAutoFit/>
            </a:bodyPr>
            <a:p>
              <a:pPr algn="ctr"/>
              <a:r>
                <a:rPr lang="en-US" sz="2800">
                  <a:solidFill>
                    <a:schemeClr val="bg1"/>
                  </a:solidFill>
                  <a:latin typeface="微软雅黑" panose="020B0503020204020204" pitchFamily="34" charset="-122"/>
                  <a:ea typeface="微软雅黑" panose="020B0503020204020204" pitchFamily="34" charset="-122"/>
                  <a:cs typeface="汉仪中简黑简" panose="00020600040101010101" charset="-122"/>
                </a:rPr>
                <a:t>05</a:t>
              </a:r>
              <a:endParaRPr lang="en-US" sz="2800" kern="0" noProof="0">
                <a:ln>
                  <a:noFill/>
                </a:ln>
                <a:solidFill>
                  <a:schemeClr val="bg1"/>
                </a:solidFill>
                <a:effectLst/>
                <a:uLnTx/>
                <a:uFillTx/>
                <a:latin typeface="微软雅黑" panose="020B0503020204020204" pitchFamily="34" charset="-122"/>
                <a:ea typeface="微软雅黑" panose="020B0503020204020204" pitchFamily="34" charset="-122"/>
                <a:cs typeface="汉仪中简黑简" panose="00020600040101010101" charset="-122"/>
                <a:sym typeface="+mn-ea"/>
              </a:endParaRPr>
            </a:p>
          </p:txBody>
        </p:sp>
      </p:grpSp>
      <p:grpSp>
        <p:nvGrpSpPr>
          <p:cNvPr id="21" name="组合 20"/>
          <p:cNvGrpSpPr/>
          <p:nvPr/>
        </p:nvGrpSpPr>
        <p:grpSpPr>
          <a:xfrm>
            <a:off x="3871595" y="1398905"/>
            <a:ext cx="2997835" cy="1239520"/>
            <a:chOff x="1906" y="7268"/>
            <a:chExt cx="4721" cy="1952"/>
          </a:xfrm>
        </p:grpSpPr>
        <p:sp>
          <p:nvSpPr>
            <p:cNvPr id="22" name="文本框 21"/>
            <p:cNvSpPr txBox="1"/>
            <p:nvPr/>
          </p:nvSpPr>
          <p:spPr>
            <a:xfrm>
              <a:off x="1906" y="7268"/>
              <a:ext cx="4721" cy="822"/>
            </a:xfrm>
            <a:prstGeom prst="rect">
              <a:avLst/>
            </a:prstGeom>
            <a:noFill/>
          </p:spPr>
          <p:txBody>
            <a:bodyPr wrap="square" rtlCol="0">
              <a:spAutoFit/>
            </a:bodyPr>
            <a:p>
              <a:pPr algn="l"/>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点击此处添加章节的描述内容，言简意赅，字数不超过</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50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字，</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20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号字。</a:t>
              </a: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3" name="文本框 22"/>
            <p:cNvSpPr txBox="1"/>
            <p:nvPr/>
          </p:nvSpPr>
          <p:spPr>
            <a:xfrm>
              <a:off x="1906" y="8640"/>
              <a:ext cx="2956" cy="580"/>
            </a:xfrm>
            <a:prstGeom prst="rect">
              <a:avLst/>
            </a:prstGeom>
            <a:noFill/>
          </p:spPr>
          <p:txBody>
            <a:bodyPr wrap="square" rtlCol="0">
              <a:spAutoFit/>
            </a:bodyPr>
            <a:p>
              <a:pPr algn="l"/>
              <a:r>
                <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汉仪中简黑简" panose="00020600040101010101" charset="-122"/>
                </a:rPr>
                <a:t>点击</a:t>
              </a:r>
              <a:r>
                <a:rPr lang="zh-CN">
                  <a:solidFill>
                    <a:schemeClr val="tx1">
                      <a:lumMod val="75000"/>
                      <a:lumOff val="25000"/>
                    </a:schemeClr>
                  </a:solidFill>
                  <a:latin typeface="微软雅黑" panose="020B0503020204020204" pitchFamily="34" charset="-122"/>
                  <a:ea typeface="微软雅黑" panose="020B0503020204020204" pitchFamily="34" charset="-122"/>
                  <a:cs typeface="汉仪中简黑简" panose="00020600040101010101" charset="-122"/>
                </a:rPr>
                <a:t>添加标题</a:t>
              </a:r>
              <a:endParaRPr lang="zh-CN">
                <a:solidFill>
                  <a:schemeClr val="tx1">
                    <a:lumMod val="75000"/>
                    <a:lumOff val="25000"/>
                  </a:schemeClr>
                </a:solidFill>
                <a:latin typeface="微软雅黑" panose="020B0503020204020204" pitchFamily="34" charset="-122"/>
                <a:ea typeface="微软雅黑" panose="020B0503020204020204" pitchFamily="34" charset="-122"/>
                <a:cs typeface="汉仪中简黑简" panose="00020600040101010101" charset="-122"/>
              </a:endParaRPr>
            </a:p>
          </p:txBody>
        </p:sp>
      </p:grpSp>
      <p:grpSp>
        <p:nvGrpSpPr>
          <p:cNvPr id="24" name="组合 23"/>
          <p:cNvGrpSpPr/>
          <p:nvPr/>
        </p:nvGrpSpPr>
        <p:grpSpPr>
          <a:xfrm>
            <a:off x="8009890" y="1039495"/>
            <a:ext cx="2997835" cy="1163320"/>
            <a:chOff x="1906" y="7268"/>
            <a:chExt cx="4721" cy="1832"/>
          </a:xfrm>
        </p:grpSpPr>
        <p:sp>
          <p:nvSpPr>
            <p:cNvPr id="25" name="文本框 24"/>
            <p:cNvSpPr txBox="1"/>
            <p:nvPr/>
          </p:nvSpPr>
          <p:spPr>
            <a:xfrm>
              <a:off x="1906" y="7268"/>
              <a:ext cx="4721" cy="822"/>
            </a:xfrm>
            <a:prstGeom prst="rect">
              <a:avLst/>
            </a:prstGeom>
            <a:noFill/>
          </p:spPr>
          <p:txBody>
            <a:bodyPr wrap="square" rtlCol="0">
              <a:spAutoFit/>
            </a:bodyPr>
            <a:p>
              <a:pPr algn="l"/>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点击此处添加章节的描述内容，言简意赅，字数不超过</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50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字，</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20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号字。</a:t>
              </a: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6" name="文本框 25"/>
            <p:cNvSpPr txBox="1"/>
            <p:nvPr/>
          </p:nvSpPr>
          <p:spPr>
            <a:xfrm>
              <a:off x="1906" y="8520"/>
              <a:ext cx="2956" cy="580"/>
            </a:xfrm>
            <a:prstGeom prst="rect">
              <a:avLst/>
            </a:prstGeom>
            <a:noFill/>
          </p:spPr>
          <p:txBody>
            <a:bodyPr wrap="square" rtlCol="0">
              <a:spAutoFit/>
            </a:bodyPr>
            <a:p>
              <a:pPr algn="l"/>
              <a:r>
                <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汉仪中简黑简" panose="00020600040101010101" charset="-122"/>
                </a:rPr>
                <a:t>点击</a:t>
              </a:r>
              <a:r>
                <a:rPr lang="zh-CN">
                  <a:solidFill>
                    <a:schemeClr val="tx1">
                      <a:lumMod val="75000"/>
                      <a:lumOff val="25000"/>
                    </a:schemeClr>
                  </a:solidFill>
                  <a:latin typeface="微软雅黑" panose="020B0503020204020204" pitchFamily="34" charset="-122"/>
                  <a:ea typeface="微软雅黑" panose="020B0503020204020204" pitchFamily="34" charset="-122"/>
                  <a:cs typeface="汉仪中简黑简" panose="00020600040101010101" charset="-122"/>
                </a:rPr>
                <a:t>添加标题</a:t>
              </a:r>
              <a:endParaRPr lang="zh-CN">
                <a:solidFill>
                  <a:schemeClr val="tx1">
                    <a:lumMod val="75000"/>
                    <a:lumOff val="25000"/>
                  </a:schemeClr>
                </a:solidFill>
                <a:latin typeface="微软雅黑" panose="020B0503020204020204" pitchFamily="34" charset="-122"/>
                <a:ea typeface="微软雅黑" panose="020B0503020204020204" pitchFamily="34" charset="-122"/>
                <a:cs typeface="汉仪中简黑简" panose="00020600040101010101" charset="-122"/>
              </a:endParaRPr>
            </a:p>
          </p:txBody>
        </p:sp>
      </p:grpSp>
      <p:grpSp>
        <p:nvGrpSpPr>
          <p:cNvPr id="5" name="组合 4"/>
          <p:cNvGrpSpPr/>
          <p:nvPr/>
        </p:nvGrpSpPr>
        <p:grpSpPr>
          <a:xfrm>
            <a:off x="3077845" y="4351020"/>
            <a:ext cx="2178050" cy="1136015"/>
            <a:chOff x="4729" y="6852"/>
            <a:chExt cx="3430" cy="1789"/>
          </a:xfrm>
        </p:grpSpPr>
        <p:sp>
          <p:nvSpPr>
            <p:cNvPr id="28" name="文本框 27"/>
            <p:cNvSpPr txBox="1"/>
            <p:nvPr/>
          </p:nvSpPr>
          <p:spPr>
            <a:xfrm>
              <a:off x="4729" y="7480"/>
              <a:ext cx="3430" cy="1161"/>
            </a:xfrm>
            <a:prstGeom prst="rect">
              <a:avLst/>
            </a:prstGeom>
            <a:noFill/>
          </p:spPr>
          <p:txBody>
            <a:bodyPr wrap="square" rtlCol="0">
              <a:spAutoFit/>
            </a:bodyPr>
            <a:p>
              <a:pPr algn="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点击此处添加章节的描述内容，言简意赅，字数不超过</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50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字，</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20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号字。</a:t>
              </a: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9" name="文本框 28"/>
            <p:cNvSpPr txBox="1"/>
            <p:nvPr/>
          </p:nvSpPr>
          <p:spPr>
            <a:xfrm>
              <a:off x="5203" y="6852"/>
              <a:ext cx="2956" cy="580"/>
            </a:xfrm>
            <a:prstGeom prst="rect">
              <a:avLst/>
            </a:prstGeom>
            <a:noFill/>
          </p:spPr>
          <p:txBody>
            <a:bodyPr wrap="square" rtlCol="0">
              <a:spAutoFit/>
            </a:bodyPr>
            <a:p>
              <a:pPr algn="r"/>
              <a:r>
                <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汉仪中简黑简" panose="00020600040101010101" charset="-122"/>
                </a:rPr>
                <a:t>点击</a:t>
              </a:r>
              <a:r>
                <a:rPr lang="zh-CN">
                  <a:solidFill>
                    <a:schemeClr val="tx1">
                      <a:lumMod val="75000"/>
                      <a:lumOff val="25000"/>
                    </a:schemeClr>
                  </a:solidFill>
                  <a:latin typeface="微软雅黑" panose="020B0503020204020204" pitchFamily="34" charset="-122"/>
                  <a:ea typeface="微软雅黑" panose="020B0503020204020204" pitchFamily="34" charset="-122"/>
                  <a:cs typeface="汉仪中简黑简" panose="00020600040101010101" charset="-122"/>
                </a:rPr>
                <a:t>添加标题</a:t>
              </a:r>
              <a:endParaRPr lang="zh-CN">
                <a:solidFill>
                  <a:schemeClr val="tx1">
                    <a:lumMod val="75000"/>
                    <a:lumOff val="25000"/>
                  </a:schemeClr>
                </a:solidFill>
                <a:latin typeface="微软雅黑" panose="020B0503020204020204" pitchFamily="34" charset="-122"/>
                <a:ea typeface="微软雅黑" panose="020B0503020204020204" pitchFamily="34" charset="-122"/>
                <a:cs typeface="汉仪中简黑简" panose="00020600040101010101" charset="-122"/>
              </a:endParaRPr>
            </a:p>
          </p:txBody>
        </p:sp>
      </p:grpSp>
      <p:grpSp>
        <p:nvGrpSpPr>
          <p:cNvPr id="6" name="组合 5"/>
          <p:cNvGrpSpPr/>
          <p:nvPr/>
        </p:nvGrpSpPr>
        <p:grpSpPr>
          <a:xfrm>
            <a:off x="6582410" y="5142865"/>
            <a:ext cx="2997835" cy="920750"/>
            <a:chOff x="1906" y="6640"/>
            <a:chExt cx="4721" cy="1450"/>
          </a:xfrm>
        </p:grpSpPr>
        <p:sp>
          <p:nvSpPr>
            <p:cNvPr id="10" name="文本框 9"/>
            <p:cNvSpPr txBox="1"/>
            <p:nvPr/>
          </p:nvSpPr>
          <p:spPr>
            <a:xfrm>
              <a:off x="1906" y="7268"/>
              <a:ext cx="4721" cy="822"/>
            </a:xfrm>
            <a:prstGeom prst="rect">
              <a:avLst/>
            </a:prstGeom>
            <a:noFill/>
          </p:spPr>
          <p:txBody>
            <a:bodyPr wrap="square" rtlCol="0">
              <a:spAutoFit/>
            </a:bodyPr>
            <a:p>
              <a:pPr algn="l"/>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点击此处添加章节的描述内容，言简意赅，字数不超过</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50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字，</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20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号字。</a:t>
              </a: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文本框 12"/>
            <p:cNvSpPr txBox="1"/>
            <p:nvPr/>
          </p:nvSpPr>
          <p:spPr>
            <a:xfrm>
              <a:off x="1906" y="6640"/>
              <a:ext cx="2956" cy="580"/>
            </a:xfrm>
            <a:prstGeom prst="rect">
              <a:avLst/>
            </a:prstGeom>
            <a:noFill/>
          </p:spPr>
          <p:txBody>
            <a:bodyPr wrap="square" rtlCol="0">
              <a:spAutoFit/>
            </a:bodyPr>
            <a:p>
              <a:pPr algn="l"/>
              <a:r>
                <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汉仪中简黑简" panose="00020600040101010101" charset="-122"/>
                </a:rPr>
                <a:t>点击</a:t>
              </a:r>
              <a:r>
                <a:rPr lang="zh-CN">
                  <a:solidFill>
                    <a:schemeClr val="tx1">
                      <a:lumMod val="75000"/>
                      <a:lumOff val="25000"/>
                    </a:schemeClr>
                  </a:solidFill>
                  <a:latin typeface="微软雅黑" panose="020B0503020204020204" pitchFamily="34" charset="-122"/>
                  <a:ea typeface="微软雅黑" panose="020B0503020204020204" pitchFamily="34" charset="-122"/>
                  <a:cs typeface="汉仪中简黑简" panose="00020600040101010101" charset="-122"/>
                </a:rPr>
                <a:t>添加标题</a:t>
              </a:r>
              <a:endParaRPr lang="zh-CN">
                <a:solidFill>
                  <a:schemeClr val="tx1">
                    <a:lumMod val="75000"/>
                    <a:lumOff val="25000"/>
                  </a:schemeClr>
                </a:solidFill>
                <a:latin typeface="微软雅黑" panose="020B0503020204020204" pitchFamily="34" charset="-122"/>
                <a:ea typeface="微软雅黑" panose="020B0503020204020204" pitchFamily="34" charset="-122"/>
                <a:cs typeface="汉仪中简黑简" panose="00020600040101010101" charset="-122"/>
              </a:endParaRPr>
            </a:p>
          </p:txBody>
        </p:sp>
      </p:grpSp>
      <p:grpSp>
        <p:nvGrpSpPr>
          <p:cNvPr id="19" name="组合 18"/>
          <p:cNvGrpSpPr/>
          <p:nvPr/>
        </p:nvGrpSpPr>
        <p:grpSpPr>
          <a:xfrm>
            <a:off x="9856470" y="4559300"/>
            <a:ext cx="1877060" cy="1351915"/>
            <a:chOff x="1906" y="6640"/>
            <a:chExt cx="2956" cy="2129"/>
          </a:xfrm>
        </p:grpSpPr>
        <p:sp>
          <p:nvSpPr>
            <p:cNvPr id="27" name="文本框 26"/>
            <p:cNvSpPr txBox="1"/>
            <p:nvPr/>
          </p:nvSpPr>
          <p:spPr>
            <a:xfrm>
              <a:off x="1906" y="7268"/>
              <a:ext cx="2955" cy="1501"/>
            </a:xfrm>
            <a:prstGeom prst="rect">
              <a:avLst/>
            </a:prstGeom>
            <a:noFill/>
          </p:spPr>
          <p:txBody>
            <a:bodyPr wrap="square" rtlCol="0">
              <a:spAutoFit/>
            </a:bodyPr>
            <a:p>
              <a:pPr algn="l"/>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点击此处添加章节的描述内容，言简意赅，字数不超过</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50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字，</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20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号字。</a:t>
              </a: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8" name="文本框 37"/>
            <p:cNvSpPr txBox="1"/>
            <p:nvPr/>
          </p:nvSpPr>
          <p:spPr>
            <a:xfrm>
              <a:off x="1906" y="6640"/>
              <a:ext cx="2956" cy="580"/>
            </a:xfrm>
            <a:prstGeom prst="rect">
              <a:avLst/>
            </a:prstGeom>
            <a:noFill/>
          </p:spPr>
          <p:txBody>
            <a:bodyPr wrap="square" rtlCol="0">
              <a:spAutoFit/>
            </a:bodyPr>
            <a:p>
              <a:pPr algn="l"/>
              <a:r>
                <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汉仪中简黑简" panose="00020600040101010101" charset="-122"/>
                </a:rPr>
                <a:t>点击</a:t>
              </a:r>
              <a:r>
                <a:rPr lang="zh-CN">
                  <a:solidFill>
                    <a:schemeClr val="tx1">
                      <a:lumMod val="75000"/>
                      <a:lumOff val="25000"/>
                    </a:schemeClr>
                  </a:solidFill>
                  <a:latin typeface="微软雅黑" panose="020B0503020204020204" pitchFamily="34" charset="-122"/>
                  <a:ea typeface="微软雅黑" panose="020B0503020204020204" pitchFamily="34" charset="-122"/>
                  <a:cs typeface="汉仪中简黑简" panose="00020600040101010101" charset="-122"/>
                </a:rPr>
                <a:t>添加标题</a:t>
              </a:r>
              <a:endParaRPr lang="zh-CN">
                <a:solidFill>
                  <a:schemeClr val="tx1">
                    <a:lumMod val="75000"/>
                    <a:lumOff val="25000"/>
                  </a:schemeClr>
                </a:solidFill>
                <a:latin typeface="微软雅黑" panose="020B0503020204020204" pitchFamily="34" charset="-122"/>
                <a:ea typeface="微软雅黑" panose="020B0503020204020204" pitchFamily="34" charset="-122"/>
                <a:cs typeface="汉仪中简黑简" panose="00020600040101010101" charset="-122"/>
              </a:endParaRPr>
            </a:p>
          </p:txBody>
        </p:sp>
      </p:grpSp>
      <p:grpSp>
        <p:nvGrpSpPr>
          <p:cNvPr id="40" name="组合 39"/>
          <p:cNvGrpSpPr/>
          <p:nvPr/>
        </p:nvGrpSpPr>
        <p:grpSpPr>
          <a:xfrm>
            <a:off x="274955" y="165735"/>
            <a:ext cx="3217545" cy="886460"/>
            <a:chOff x="433" y="261"/>
            <a:chExt cx="5067" cy="1396"/>
          </a:xfrm>
        </p:grpSpPr>
        <p:pic>
          <p:nvPicPr>
            <p:cNvPr id="12" name="图片 11" descr="15"/>
            <p:cNvPicPr>
              <a:picLocks noChangeAspect="1"/>
            </p:cNvPicPr>
            <p:nvPr/>
          </p:nvPicPr>
          <p:blipFill>
            <a:blip r:embed="rId2"/>
            <a:srcRect l="28331" t="1069" r="32441" b="56851"/>
            <a:stretch>
              <a:fillRect/>
            </a:stretch>
          </p:blipFill>
          <p:spPr>
            <a:xfrm>
              <a:off x="433" y="261"/>
              <a:ext cx="1951" cy="1396"/>
            </a:xfrm>
            <a:prstGeom prst="ellipse">
              <a:avLst/>
            </a:prstGeom>
          </p:spPr>
        </p:pic>
        <p:sp>
          <p:nvSpPr>
            <p:cNvPr id="39" name="矩形 3"/>
            <p:cNvSpPr>
              <a:spLocks noChangeArrowheads="1"/>
            </p:cNvSpPr>
            <p:nvPr/>
          </p:nvSpPr>
          <p:spPr bwMode="auto">
            <a:xfrm>
              <a:off x="2084" y="885"/>
              <a:ext cx="3416"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p>
              <a:pPr algn="l"/>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单击输入文本标题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274955" y="165735"/>
            <a:ext cx="3217545" cy="886460"/>
            <a:chOff x="433" y="261"/>
            <a:chExt cx="5067" cy="1396"/>
          </a:xfrm>
        </p:grpSpPr>
        <p:pic>
          <p:nvPicPr>
            <p:cNvPr id="12" name="图片 11" descr="15"/>
            <p:cNvPicPr>
              <a:picLocks noChangeAspect="1"/>
            </p:cNvPicPr>
            <p:nvPr/>
          </p:nvPicPr>
          <p:blipFill>
            <a:blip r:embed="rId1"/>
            <a:srcRect l="28331" t="1069" r="32441" b="56851"/>
            <a:stretch>
              <a:fillRect/>
            </a:stretch>
          </p:blipFill>
          <p:spPr>
            <a:xfrm>
              <a:off x="433" y="261"/>
              <a:ext cx="1951" cy="1396"/>
            </a:xfrm>
            <a:prstGeom prst="ellipse">
              <a:avLst/>
            </a:prstGeom>
          </p:spPr>
        </p:pic>
        <p:sp>
          <p:nvSpPr>
            <p:cNvPr id="39" name="矩形 3"/>
            <p:cNvSpPr>
              <a:spLocks noChangeArrowheads="1"/>
            </p:cNvSpPr>
            <p:nvPr/>
          </p:nvSpPr>
          <p:spPr bwMode="auto">
            <a:xfrm>
              <a:off x="2084" y="885"/>
              <a:ext cx="3416"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p>
              <a:pPr algn="l"/>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单击输入文本标题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8" name="TextBox 79"/>
          <p:cNvSpPr txBox="1"/>
          <p:nvPr/>
        </p:nvSpPr>
        <p:spPr>
          <a:xfrm>
            <a:off x="840889" y="1874491"/>
            <a:ext cx="6071971" cy="39878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cs typeface="+mn-ea"/>
                <a:sym typeface="+mn-lt"/>
              </a:rPr>
              <a:t>添加您的标题</a:t>
            </a:r>
            <a:endParaRPr lang="zh-CN" altLang="en-US" sz="2000" b="1" dirty="0">
              <a:latin typeface="微软雅黑" panose="020B0503020204020204" pitchFamily="34" charset="-122"/>
              <a:ea typeface="微软雅黑" panose="020B0503020204020204" pitchFamily="34" charset="-122"/>
              <a:cs typeface="+mn-ea"/>
              <a:sym typeface="+mn-lt"/>
            </a:endParaRPr>
          </a:p>
        </p:txBody>
      </p:sp>
      <p:sp>
        <p:nvSpPr>
          <p:cNvPr id="9" name="矩形 8"/>
          <p:cNvSpPr/>
          <p:nvPr/>
        </p:nvSpPr>
        <p:spPr>
          <a:xfrm>
            <a:off x="840889" y="2242625"/>
            <a:ext cx="7063180" cy="73723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点击此处添加章节的描述内容，言简意赅，字数不超过</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号字。点击此处添加章节的描述内容，言简意赅，字数不超过</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a:t>
            </a: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l"/>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10" name="TextBox 79"/>
          <p:cNvSpPr txBox="1"/>
          <p:nvPr/>
        </p:nvSpPr>
        <p:spPr>
          <a:xfrm>
            <a:off x="840889" y="4727302"/>
            <a:ext cx="6071971"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cs typeface="+mn-ea"/>
                <a:sym typeface="+mn-lt"/>
              </a:rPr>
              <a:t>添加您的标题</a:t>
            </a:r>
            <a:endParaRPr lang="zh-CN" altLang="en-US" sz="2000" b="1" dirty="0">
              <a:latin typeface="微软雅黑" panose="020B0503020204020204" pitchFamily="34" charset="-122"/>
              <a:ea typeface="微软雅黑" panose="020B0503020204020204" pitchFamily="34" charset="-122"/>
              <a:cs typeface="+mn-ea"/>
              <a:sym typeface="+mn-lt"/>
            </a:endParaRPr>
          </a:p>
        </p:txBody>
      </p:sp>
      <p:sp>
        <p:nvSpPr>
          <p:cNvPr id="11" name="矩形 10"/>
          <p:cNvSpPr/>
          <p:nvPr/>
        </p:nvSpPr>
        <p:spPr>
          <a:xfrm>
            <a:off x="840889" y="5095436"/>
            <a:ext cx="7063180" cy="52197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点击此处添加章节的描述内容，言简意赅，字数不超过</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号字。点击此处添加章节的描述内容，言简意赅，字数不超过</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13" name="组合 12"/>
          <p:cNvGrpSpPr/>
          <p:nvPr/>
        </p:nvGrpSpPr>
        <p:grpSpPr>
          <a:xfrm>
            <a:off x="840889" y="3222702"/>
            <a:ext cx="9282461" cy="1142706"/>
            <a:chOff x="2504589" y="3520338"/>
            <a:chExt cx="9282461" cy="1142706"/>
          </a:xfrm>
        </p:grpSpPr>
        <p:grpSp>
          <p:nvGrpSpPr>
            <p:cNvPr id="14" name="Group 5"/>
            <p:cNvGrpSpPr/>
            <p:nvPr/>
          </p:nvGrpSpPr>
          <p:grpSpPr>
            <a:xfrm>
              <a:off x="2504589" y="3520338"/>
              <a:ext cx="9282461" cy="1142706"/>
              <a:chOff x="1019174" y="2457450"/>
              <a:chExt cx="9268792" cy="1145889"/>
            </a:xfrm>
          </p:grpSpPr>
          <p:sp>
            <p:nvSpPr>
              <p:cNvPr id="15" name="Rectangle 6"/>
              <p:cNvSpPr/>
              <p:nvPr/>
            </p:nvSpPr>
            <p:spPr>
              <a:xfrm>
                <a:off x="1019174" y="2457450"/>
                <a:ext cx="9268792" cy="114588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44000" tIns="0" rtlCol="0" anchor="ctr"/>
              <a:lstStyle/>
              <a:p>
                <a:pPr>
                  <a:lnSpc>
                    <a:spcPct val="130000"/>
                  </a:lnSpc>
                </a:pP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6" name="Rectangle 7"/>
              <p:cNvSpPr/>
              <p:nvPr/>
            </p:nvSpPr>
            <p:spPr>
              <a:xfrm>
                <a:off x="1019176" y="2457450"/>
                <a:ext cx="68299" cy="1144379"/>
              </a:xfrm>
              <a:prstGeom prst="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cs typeface="+mn-ea"/>
                  <a:sym typeface="+mn-lt"/>
                </a:endParaRPr>
              </a:p>
            </p:txBody>
          </p:sp>
        </p:grpSp>
        <p:sp>
          <p:nvSpPr>
            <p:cNvPr id="17" name="矩形 16"/>
            <p:cNvSpPr/>
            <p:nvPr/>
          </p:nvSpPr>
          <p:spPr>
            <a:xfrm>
              <a:off x="2989027" y="3781846"/>
              <a:ext cx="8739050" cy="583565"/>
            </a:xfrm>
            <a:prstGeom prst="rect">
              <a:avLst/>
            </a:prstGeom>
          </p:spPr>
          <p:txBody>
            <a:bodyPr wrap="square">
              <a:spAutoFit/>
            </a:bodyPr>
            <a:lstStyle/>
            <a:p>
              <a:pPr algn="l"/>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点击此处添加章节的描述内容，言简意赅，字数不超过</a:t>
              </a:r>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号字。点击此处添加章节的描述内容，言简意赅，字数不超过</a:t>
              </a:r>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6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pic>
        <p:nvPicPr>
          <p:cNvPr id="20" name="图片 19" descr="夏季清仓"/>
          <p:cNvPicPr>
            <a:picLocks noChangeAspect="1"/>
          </p:cNvPicPr>
          <p:nvPr/>
        </p:nvPicPr>
        <p:blipFill>
          <a:blip r:embed="rId2"/>
          <a:srcRect l="82371" b="42372"/>
          <a:stretch>
            <a:fillRect/>
          </a:stretch>
        </p:blipFill>
        <p:spPr>
          <a:xfrm flipH="1">
            <a:off x="8797925" y="1874520"/>
            <a:ext cx="3075940" cy="47136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274955" y="165735"/>
            <a:ext cx="3217545" cy="886460"/>
            <a:chOff x="433" y="261"/>
            <a:chExt cx="5067" cy="1396"/>
          </a:xfrm>
        </p:grpSpPr>
        <p:pic>
          <p:nvPicPr>
            <p:cNvPr id="12" name="图片 11" descr="15"/>
            <p:cNvPicPr>
              <a:picLocks noChangeAspect="1"/>
            </p:cNvPicPr>
            <p:nvPr/>
          </p:nvPicPr>
          <p:blipFill>
            <a:blip r:embed="rId1"/>
            <a:srcRect l="28331" t="1069" r="32441" b="56851"/>
            <a:stretch>
              <a:fillRect/>
            </a:stretch>
          </p:blipFill>
          <p:spPr>
            <a:xfrm>
              <a:off x="433" y="261"/>
              <a:ext cx="1951" cy="1396"/>
            </a:xfrm>
            <a:prstGeom prst="ellipse">
              <a:avLst/>
            </a:prstGeom>
          </p:spPr>
        </p:pic>
        <p:sp>
          <p:nvSpPr>
            <p:cNvPr id="39" name="矩形 3"/>
            <p:cNvSpPr>
              <a:spLocks noChangeArrowheads="1"/>
            </p:cNvSpPr>
            <p:nvPr/>
          </p:nvSpPr>
          <p:spPr bwMode="auto">
            <a:xfrm>
              <a:off x="2084" y="885"/>
              <a:ext cx="3416"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p>
              <a:pPr algn="l"/>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单击输入文本标题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2" name="íṡlídê"/>
          <p:cNvSpPr/>
          <p:nvPr/>
        </p:nvSpPr>
        <p:spPr>
          <a:xfrm>
            <a:off x="1934163" y="2905623"/>
            <a:ext cx="1373537" cy="1373537"/>
          </a:xfrm>
          <a:prstGeom prst="donut">
            <a:avLst>
              <a:gd name="adj" fmla="val 10146"/>
            </a:avLst>
          </a:prstGeom>
          <a:solidFill>
            <a:srgbClr val="FF1313"/>
          </a:solidFill>
          <a:effectLst/>
        </p:spPr>
        <p:style>
          <a:lnRef idx="0">
            <a:schemeClr val="accent2"/>
          </a:lnRef>
          <a:fillRef idx="3">
            <a:schemeClr val="accent2"/>
          </a:fillRef>
          <a:effectRef idx="3">
            <a:schemeClr val="accent2"/>
          </a:effectRef>
          <a:fontRef idx="minor">
            <a:schemeClr val="lt1"/>
          </a:fontRef>
        </p:style>
        <p:txBody>
          <a:bodyPr wrap="square" lIns="91440" tIns="45720" rIns="91440" bIns="45720" anchor="ctr">
            <a:normAutofit/>
            <a:scene3d>
              <a:camera prst="orthographicFront"/>
              <a:lightRig rig="threePt" dir="t"/>
            </a:scene3d>
            <a:sp3d contourW="12700"/>
          </a:bodyPr>
          <a:lstStyle/>
          <a:p>
            <a:pPr algn="ctr"/>
            <a:endParaRPr sz="120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3" name="îṣḷïde"/>
          <p:cNvSpPr/>
          <p:nvPr/>
        </p:nvSpPr>
        <p:spPr>
          <a:xfrm>
            <a:off x="1752603" y="2724063"/>
            <a:ext cx="1736656" cy="1736656"/>
          </a:xfrm>
          <a:prstGeom prst="ellipse">
            <a:avLst/>
          </a:prstGeom>
          <a:noFill/>
          <a:ln w="76200">
            <a:solidFill>
              <a:srgbClr val="DAE2E2"/>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scene3d>
              <a:camera prst="orthographicFront"/>
              <a:lightRig rig="threePt" dir="t"/>
            </a:scene3d>
            <a:sp3d contourW="12700"/>
          </a:bodyPr>
          <a:lstStyle/>
          <a:p>
            <a:pPr algn="ctr"/>
            <a:endParaRPr sz="120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4" name="îṥļiḑe"/>
          <p:cNvSpPr/>
          <p:nvPr/>
        </p:nvSpPr>
        <p:spPr>
          <a:xfrm>
            <a:off x="4250877" y="2905623"/>
            <a:ext cx="1373537" cy="1373537"/>
          </a:xfrm>
          <a:prstGeom prst="donut">
            <a:avLst>
              <a:gd name="adj" fmla="val 10146"/>
            </a:avLst>
          </a:prstGeom>
          <a:solidFill>
            <a:srgbClr val="8DD2F1"/>
          </a:solidFill>
          <a:effectLst/>
        </p:spPr>
        <p:style>
          <a:lnRef idx="0">
            <a:schemeClr val="accent2"/>
          </a:lnRef>
          <a:fillRef idx="3">
            <a:schemeClr val="accent2"/>
          </a:fillRef>
          <a:effectRef idx="3">
            <a:schemeClr val="accent2"/>
          </a:effectRef>
          <a:fontRef idx="minor">
            <a:schemeClr val="lt1"/>
          </a:fontRef>
        </p:style>
        <p:txBody>
          <a:bodyPr wrap="square" lIns="91440" tIns="45720" rIns="91440" bIns="45720" anchor="ctr">
            <a:normAutofit/>
            <a:scene3d>
              <a:camera prst="orthographicFront"/>
              <a:lightRig rig="threePt" dir="t"/>
            </a:scene3d>
            <a:sp3d contourW="12700"/>
          </a:bodyPr>
          <a:lstStyle/>
          <a:p>
            <a:pPr algn="ctr"/>
            <a:endParaRPr sz="120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5" name="iṥḻíďè"/>
          <p:cNvSpPr/>
          <p:nvPr/>
        </p:nvSpPr>
        <p:spPr>
          <a:xfrm>
            <a:off x="4069317" y="2724063"/>
            <a:ext cx="1736656" cy="1736656"/>
          </a:xfrm>
          <a:prstGeom prst="ellipse">
            <a:avLst/>
          </a:prstGeom>
          <a:noFill/>
          <a:ln w="76200">
            <a:solidFill>
              <a:srgbClr val="DAE2E2"/>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scene3d>
              <a:camera prst="orthographicFront"/>
              <a:lightRig rig="threePt" dir="t"/>
            </a:scene3d>
            <a:sp3d contourW="12700"/>
          </a:bodyPr>
          <a:lstStyle/>
          <a:p>
            <a:pPr algn="ctr"/>
            <a:endParaRPr sz="120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8" name="íślïďè"/>
          <p:cNvSpPr/>
          <p:nvPr/>
        </p:nvSpPr>
        <p:spPr>
          <a:xfrm>
            <a:off x="6567591" y="2905623"/>
            <a:ext cx="1373537" cy="1373537"/>
          </a:xfrm>
          <a:prstGeom prst="donut">
            <a:avLst>
              <a:gd name="adj" fmla="val 10146"/>
            </a:avLst>
          </a:prstGeom>
          <a:solidFill>
            <a:srgbClr val="CCECF9"/>
          </a:solidFill>
          <a:effectLst/>
        </p:spPr>
        <p:style>
          <a:lnRef idx="0">
            <a:schemeClr val="accent3"/>
          </a:lnRef>
          <a:fillRef idx="3">
            <a:schemeClr val="accent3"/>
          </a:fillRef>
          <a:effectRef idx="3">
            <a:schemeClr val="accent3"/>
          </a:effectRef>
          <a:fontRef idx="minor">
            <a:schemeClr val="lt1"/>
          </a:fontRef>
        </p:style>
        <p:txBody>
          <a:bodyPr wrap="square" lIns="91440" tIns="45720" rIns="91440" bIns="45720" anchor="ctr">
            <a:normAutofit/>
            <a:scene3d>
              <a:camera prst="orthographicFront"/>
              <a:lightRig rig="threePt" dir="t"/>
            </a:scene3d>
            <a:sp3d contourW="12700"/>
          </a:bodyPr>
          <a:lstStyle/>
          <a:p>
            <a:pPr algn="ctr"/>
            <a:endParaRPr sz="120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2" name="íṧľíḍè"/>
          <p:cNvSpPr/>
          <p:nvPr/>
        </p:nvSpPr>
        <p:spPr>
          <a:xfrm>
            <a:off x="6386031" y="2724063"/>
            <a:ext cx="1736656" cy="1736656"/>
          </a:xfrm>
          <a:prstGeom prst="ellipse">
            <a:avLst/>
          </a:prstGeom>
          <a:noFill/>
          <a:ln w="76200">
            <a:solidFill>
              <a:srgbClr val="DAE2E2"/>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scene3d>
              <a:camera prst="orthographicFront"/>
              <a:lightRig rig="threePt" dir="t"/>
            </a:scene3d>
            <a:sp3d contourW="12700"/>
          </a:bodyPr>
          <a:lstStyle/>
          <a:p>
            <a:pPr algn="ctr"/>
            <a:endParaRPr sz="120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3" name="í$1îḑê"/>
          <p:cNvSpPr/>
          <p:nvPr/>
        </p:nvSpPr>
        <p:spPr>
          <a:xfrm>
            <a:off x="8884305" y="2905623"/>
            <a:ext cx="1373537" cy="1373537"/>
          </a:xfrm>
          <a:prstGeom prst="donut">
            <a:avLst>
              <a:gd name="adj" fmla="val 10146"/>
            </a:avLst>
          </a:prstGeom>
          <a:solidFill>
            <a:srgbClr val="FFB637"/>
          </a:solidFill>
          <a:effectLst/>
        </p:spPr>
        <p:style>
          <a:lnRef idx="0">
            <a:schemeClr val="accent4"/>
          </a:lnRef>
          <a:fillRef idx="3">
            <a:schemeClr val="accent4"/>
          </a:fillRef>
          <a:effectRef idx="3">
            <a:schemeClr val="accent4"/>
          </a:effectRef>
          <a:fontRef idx="minor">
            <a:schemeClr val="lt1"/>
          </a:fontRef>
        </p:style>
        <p:txBody>
          <a:bodyPr wrap="square" lIns="91440" tIns="45720" rIns="91440" bIns="45720" anchor="ctr">
            <a:normAutofit/>
            <a:scene3d>
              <a:camera prst="orthographicFront"/>
              <a:lightRig rig="threePt" dir="t"/>
            </a:scene3d>
            <a:sp3d contourW="12700"/>
          </a:bodyPr>
          <a:lstStyle/>
          <a:p>
            <a:pPr algn="ctr"/>
            <a:endParaRPr sz="120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4" name="íṩḻïďè"/>
          <p:cNvSpPr/>
          <p:nvPr/>
        </p:nvSpPr>
        <p:spPr>
          <a:xfrm>
            <a:off x="8702745" y="2724063"/>
            <a:ext cx="1736656" cy="1736656"/>
          </a:xfrm>
          <a:prstGeom prst="ellipse">
            <a:avLst/>
          </a:prstGeom>
          <a:noFill/>
          <a:ln w="76200">
            <a:solidFill>
              <a:srgbClr val="DAE2E2"/>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scene3d>
              <a:camera prst="orthographicFront"/>
              <a:lightRig rig="threePt" dir="t"/>
            </a:scene3d>
            <a:sp3d contourW="12700"/>
          </a:bodyPr>
          <a:lstStyle/>
          <a:p>
            <a:pPr algn="ctr"/>
            <a:endParaRPr sz="120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5" name="iSḷíḍé"/>
          <p:cNvSpPr txBox="1"/>
          <p:nvPr/>
        </p:nvSpPr>
        <p:spPr>
          <a:xfrm>
            <a:off x="2054164" y="3112377"/>
            <a:ext cx="1133536" cy="1036228"/>
          </a:xfrm>
          <a:prstGeom prst="rect">
            <a:avLst/>
          </a:prstGeom>
          <a:noFill/>
        </p:spPr>
        <p:txBody>
          <a:bodyPr wrap="square" lIns="91440" tIns="45720" rIns="91440" bIns="45720">
            <a:noAutofit/>
            <a:scene3d>
              <a:camera prst="orthographicFront"/>
              <a:lightRig rig="threePt" dir="t"/>
            </a:scene3d>
            <a:sp3d contourW="12700"/>
          </a:bodyPr>
          <a:lstStyle/>
          <a:p>
            <a:pPr algn="ctr"/>
            <a:r>
              <a:rPr lang="en-US" sz="5400" dirty="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400000000000000" pitchFamily="34" charset="-122"/>
              </a:rPr>
              <a:t>S</a:t>
            </a:r>
            <a:endParaRPr lang="en-US" sz="5400" dirty="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6" name="išľïdê"/>
          <p:cNvSpPr txBox="1"/>
          <p:nvPr/>
        </p:nvSpPr>
        <p:spPr>
          <a:xfrm>
            <a:off x="4189221" y="3112377"/>
            <a:ext cx="1496848" cy="1036228"/>
          </a:xfrm>
          <a:prstGeom prst="rect">
            <a:avLst/>
          </a:prstGeom>
          <a:noFill/>
        </p:spPr>
        <p:txBody>
          <a:bodyPr wrap="square" lIns="91440" tIns="45720" rIns="91440" bIns="45720">
            <a:noAutofit/>
            <a:scene3d>
              <a:camera prst="orthographicFront"/>
              <a:lightRig rig="threePt" dir="t"/>
            </a:scene3d>
            <a:sp3d contourW="12700"/>
          </a:bodyPr>
          <a:lstStyle/>
          <a:p>
            <a:pPr algn="ctr"/>
            <a:r>
              <a:rPr lang="en-US" sz="5400" dirty="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400000000000000" pitchFamily="34" charset="-122"/>
              </a:rPr>
              <a:t>W</a:t>
            </a:r>
            <a:endParaRPr lang="en-US" sz="5400" dirty="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7" name="îṣļíḑè"/>
          <p:cNvSpPr txBox="1"/>
          <p:nvPr/>
        </p:nvSpPr>
        <p:spPr>
          <a:xfrm>
            <a:off x="6614930" y="3112377"/>
            <a:ext cx="1278860" cy="1036228"/>
          </a:xfrm>
          <a:prstGeom prst="rect">
            <a:avLst/>
          </a:prstGeom>
          <a:noFill/>
        </p:spPr>
        <p:txBody>
          <a:bodyPr wrap="square" lIns="91440" tIns="45720" rIns="91440" bIns="45720">
            <a:noAutofit/>
            <a:scene3d>
              <a:camera prst="orthographicFront"/>
              <a:lightRig rig="threePt" dir="t"/>
            </a:scene3d>
            <a:sp3d contourW="12700"/>
          </a:bodyPr>
          <a:lstStyle/>
          <a:p>
            <a:pPr algn="ctr"/>
            <a:r>
              <a:rPr lang="en-US" sz="540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400000000000000" pitchFamily="34" charset="-122"/>
              </a:rPr>
              <a:t>O</a:t>
            </a:r>
            <a:endParaRPr lang="en-US" sz="540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8" name="îs1iďè"/>
          <p:cNvSpPr txBox="1"/>
          <p:nvPr/>
        </p:nvSpPr>
        <p:spPr>
          <a:xfrm>
            <a:off x="9040638" y="3112377"/>
            <a:ext cx="1060872" cy="1036228"/>
          </a:xfrm>
          <a:prstGeom prst="rect">
            <a:avLst/>
          </a:prstGeom>
          <a:noFill/>
        </p:spPr>
        <p:txBody>
          <a:bodyPr wrap="square" lIns="91440" tIns="45720" rIns="91440" bIns="45720">
            <a:noAutofit/>
            <a:scene3d>
              <a:camera prst="orthographicFront"/>
              <a:lightRig rig="threePt" dir="t"/>
            </a:scene3d>
            <a:sp3d contourW="12700"/>
          </a:bodyPr>
          <a:lstStyle/>
          <a:p>
            <a:pPr algn="ctr"/>
            <a:r>
              <a:rPr lang="en-US" sz="5400" dirty="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400000000000000" pitchFamily="34" charset="-122"/>
              </a:rPr>
              <a:t>T</a:t>
            </a:r>
            <a:endParaRPr lang="en-US" sz="5400" dirty="0">
              <a:solidFill>
                <a:schemeClr val="tx1">
                  <a:lumMod val="85000"/>
                  <a:lumOff val="15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9" name="矩形 28"/>
          <p:cNvSpPr/>
          <p:nvPr/>
        </p:nvSpPr>
        <p:spPr bwMode="auto">
          <a:xfrm>
            <a:off x="1821180" y="1519469"/>
            <a:ext cx="8280400" cy="953135"/>
          </a:xfrm>
          <a:prstGeom prst="rect">
            <a:avLst/>
          </a:prstGeom>
        </p:spPr>
        <p:txBody>
          <a:bodyPr wrap="square">
            <a:spAutoFit/>
            <a:scene3d>
              <a:camera prst="orthographicFront"/>
              <a:lightRig rig="threePt" dir="t"/>
            </a:scene3d>
            <a:sp3d contourW="12700"/>
          </a:bodyPr>
          <a:lstStyle/>
          <a:p>
            <a:pPr algn="ct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点击此处添加章节的描述内容，言简意赅，字数不超过</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号字。点击此处添加章节的描述内容，言简意赅，字数不超过</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号字。点击此处添加章节的描述内容，言简意赅，字数不超过</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号字。点击此处添加章节的描述内容，言简意赅，字数不超过</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思源黑体" panose="020B0400000000000000" pitchFamily="34" charset="-122"/>
            </a:endParaRPr>
          </a:p>
          <a:p>
            <a:pPr algn="ct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思源黑体" panose="020B0400000000000000" pitchFamily="34" charset="-122"/>
            </a:endParaRPr>
          </a:p>
        </p:txBody>
      </p:sp>
      <p:grpSp>
        <p:nvGrpSpPr>
          <p:cNvPr id="30" name="组合 29"/>
          <p:cNvGrpSpPr/>
          <p:nvPr/>
        </p:nvGrpSpPr>
        <p:grpSpPr>
          <a:xfrm>
            <a:off x="1546161" y="4694451"/>
            <a:ext cx="2149540" cy="1226829"/>
            <a:chOff x="999343" y="4879127"/>
            <a:chExt cx="2149540" cy="1226829"/>
          </a:xfrm>
        </p:grpSpPr>
        <p:sp>
          <p:nvSpPr>
            <p:cNvPr id="31" name="矩形 30"/>
            <p:cNvSpPr/>
            <p:nvPr/>
          </p:nvSpPr>
          <p:spPr bwMode="auto">
            <a:xfrm>
              <a:off x="999343" y="5460796"/>
              <a:ext cx="2149540" cy="645160"/>
            </a:xfrm>
            <a:prstGeom prst="rect">
              <a:avLst/>
            </a:prstGeom>
          </p:spPr>
          <p:txBody>
            <a:bodyPr wrap="square">
              <a:spAutoFit/>
              <a:scene3d>
                <a:camera prst="orthographicFront"/>
                <a:lightRig rig="threePt" dir="t"/>
              </a:scene3d>
              <a:sp3d contourW="12700"/>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点击此处添加章节的描述内容，言简意赅，字数不超过</a:t>
              </a:r>
              <a:r>
                <a:rPr lang="en-US" altLang="zh-CN" sz="12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2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32" name="文本框 31"/>
            <p:cNvSpPr txBox="1"/>
            <p:nvPr/>
          </p:nvSpPr>
          <p:spPr>
            <a:xfrm>
              <a:off x="1151682" y="4879127"/>
              <a:ext cx="1844860" cy="400110"/>
            </a:xfrm>
            <a:prstGeom prst="rect">
              <a:avLst/>
            </a:prstGeom>
            <a:noFill/>
          </p:spPr>
          <p:txBody>
            <a:bodyPr wrap="square" rtlCol="0">
              <a:spAutoFit/>
              <a:scene3d>
                <a:camera prst="orthographicFront"/>
                <a:lightRig rig="threePt" dir="t"/>
              </a:scene3d>
              <a:sp3d contourW="12700"/>
            </a:bodyPr>
            <a:lstStyle>
              <a:defPPr>
                <a:defRPr lang="en-US"/>
              </a:defPPr>
              <a:lvl1pPr>
                <a:defRPr sz="2800" b="1" spc="30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defRPr>
              </a:lvl1pPr>
            </a:lstStyle>
            <a:p>
              <a:pPr algn="ctr"/>
              <a:r>
                <a:rPr lang="zh-CN" altLang="en-US" sz="2000" dirty="0">
                  <a:sym typeface="思源黑体" panose="020B0400000000000000" pitchFamily="34" charset="-122"/>
                </a:rPr>
                <a:t>标题添加</a:t>
              </a:r>
              <a:endParaRPr lang="zh-CN" altLang="en-US" sz="2000" dirty="0">
                <a:sym typeface="思源黑体" panose="020B0400000000000000" pitchFamily="34" charset="-122"/>
              </a:endParaRPr>
            </a:p>
          </p:txBody>
        </p:sp>
      </p:grpSp>
      <p:grpSp>
        <p:nvGrpSpPr>
          <p:cNvPr id="36" name="组合 35"/>
          <p:cNvGrpSpPr/>
          <p:nvPr/>
        </p:nvGrpSpPr>
        <p:grpSpPr>
          <a:xfrm>
            <a:off x="3862875" y="4763951"/>
            <a:ext cx="2149540" cy="1157329"/>
            <a:chOff x="999343" y="4948627"/>
            <a:chExt cx="2149540" cy="1157329"/>
          </a:xfrm>
        </p:grpSpPr>
        <p:sp>
          <p:nvSpPr>
            <p:cNvPr id="37" name="矩形 36"/>
            <p:cNvSpPr/>
            <p:nvPr/>
          </p:nvSpPr>
          <p:spPr bwMode="auto">
            <a:xfrm>
              <a:off x="999343" y="5460796"/>
              <a:ext cx="2149540" cy="645160"/>
            </a:xfrm>
            <a:prstGeom prst="rect">
              <a:avLst/>
            </a:prstGeom>
          </p:spPr>
          <p:txBody>
            <a:bodyPr wrap="square">
              <a:spAutoFit/>
              <a:scene3d>
                <a:camera prst="orthographicFront"/>
                <a:lightRig rig="threePt" dir="t"/>
              </a:scene3d>
              <a:sp3d contourW="12700"/>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点击此处添加章节的描述内容，言简意赅，字数不超过</a:t>
              </a:r>
              <a:r>
                <a:rPr lang="en-US" altLang="zh-CN" sz="12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2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38" name="文本框 37"/>
            <p:cNvSpPr txBox="1"/>
            <p:nvPr/>
          </p:nvSpPr>
          <p:spPr>
            <a:xfrm>
              <a:off x="1151682" y="4948627"/>
              <a:ext cx="1844860" cy="400110"/>
            </a:xfrm>
            <a:prstGeom prst="rect">
              <a:avLst/>
            </a:prstGeom>
            <a:noFill/>
          </p:spPr>
          <p:txBody>
            <a:bodyPr wrap="square" rtlCol="0">
              <a:spAutoFit/>
              <a:scene3d>
                <a:camera prst="orthographicFront"/>
                <a:lightRig rig="threePt" dir="t"/>
              </a:scene3d>
              <a:sp3d contourW="12700"/>
            </a:bodyPr>
            <a:lstStyle>
              <a:defPPr>
                <a:defRPr lang="en-US"/>
              </a:defPPr>
              <a:lvl1pPr>
                <a:defRPr sz="2800" b="1" spc="30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defRPr>
              </a:lvl1pPr>
            </a:lstStyle>
            <a:p>
              <a:pPr algn="ctr"/>
              <a:r>
                <a:rPr lang="zh-CN" altLang="en-US" sz="2000" dirty="0">
                  <a:sym typeface="思源黑体" panose="020B0400000000000000" pitchFamily="34" charset="-122"/>
                </a:rPr>
                <a:t>标题添加</a:t>
              </a:r>
              <a:endParaRPr lang="zh-CN" altLang="en-US" sz="2000" dirty="0">
                <a:sym typeface="思源黑体" panose="020B0400000000000000" pitchFamily="34" charset="-122"/>
              </a:endParaRPr>
            </a:p>
          </p:txBody>
        </p:sp>
      </p:grpSp>
      <p:grpSp>
        <p:nvGrpSpPr>
          <p:cNvPr id="11" name="组合 10"/>
          <p:cNvGrpSpPr/>
          <p:nvPr/>
        </p:nvGrpSpPr>
        <p:grpSpPr>
          <a:xfrm>
            <a:off x="6179589" y="4766570"/>
            <a:ext cx="2149540" cy="1154710"/>
            <a:chOff x="999343" y="4951246"/>
            <a:chExt cx="2149540" cy="1154710"/>
          </a:xfrm>
        </p:grpSpPr>
        <p:sp>
          <p:nvSpPr>
            <p:cNvPr id="13" name="矩形 12"/>
            <p:cNvSpPr/>
            <p:nvPr/>
          </p:nvSpPr>
          <p:spPr bwMode="auto">
            <a:xfrm>
              <a:off x="999343" y="5460796"/>
              <a:ext cx="2149540" cy="645160"/>
            </a:xfrm>
            <a:prstGeom prst="rect">
              <a:avLst/>
            </a:prstGeom>
          </p:spPr>
          <p:txBody>
            <a:bodyPr wrap="square">
              <a:spAutoFit/>
              <a:scene3d>
                <a:camera prst="orthographicFront"/>
                <a:lightRig rig="threePt" dir="t"/>
              </a:scene3d>
              <a:sp3d contourW="12700"/>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点击此处添加章节的描述内容，言简意赅，字数不超过</a:t>
              </a:r>
              <a:r>
                <a:rPr lang="en-US" altLang="zh-CN" sz="12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2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1" name="文本框 40"/>
            <p:cNvSpPr txBox="1"/>
            <p:nvPr/>
          </p:nvSpPr>
          <p:spPr>
            <a:xfrm>
              <a:off x="1151682" y="4951246"/>
              <a:ext cx="1844860" cy="400110"/>
            </a:xfrm>
            <a:prstGeom prst="rect">
              <a:avLst/>
            </a:prstGeom>
            <a:noFill/>
          </p:spPr>
          <p:txBody>
            <a:bodyPr wrap="square" rtlCol="0">
              <a:spAutoFit/>
              <a:scene3d>
                <a:camera prst="orthographicFront"/>
                <a:lightRig rig="threePt" dir="t"/>
              </a:scene3d>
              <a:sp3d contourW="12700"/>
            </a:bodyPr>
            <a:lstStyle>
              <a:defPPr>
                <a:defRPr lang="en-US"/>
              </a:defPPr>
              <a:lvl1pPr>
                <a:defRPr sz="2800" b="1" spc="30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defRPr>
              </a:lvl1pPr>
            </a:lstStyle>
            <a:p>
              <a:pPr algn="ctr"/>
              <a:r>
                <a:rPr lang="zh-CN" altLang="en-US" sz="2000" dirty="0">
                  <a:sym typeface="思源黑体" panose="020B0400000000000000" pitchFamily="34" charset="-122"/>
                </a:rPr>
                <a:t>标题添加</a:t>
              </a:r>
              <a:endParaRPr lang="zh-CN" altLang="en-US" sz="2000" dirty="0">
                <a:sym typeface="思源黑体" panose="020B0400000000000000" pitchFamily="34" charset="-122"/>
              </a:endParaRPr>
            </a:p>
          </p:txBody>
        </p:sp>
      </p:grpSp>
      <p:grpSp>
        <p:nvGrpSpPr>
          <p:cNvPr id="42" name="组合 41"/>
          <p:cNvGrpSpPr/>
          <p:nvPr/>
        </p:nvGrpSpPr>
        <p:grpSpPr>
          <a:xfrm>
            <a:off x="8496303" y="4761992"/>
            <a:ext cx="2149540" cy="1159288"/>
            <a:chOff x="999343" y="4946668"/>
            <a:chExt cx="2149540" cy="1159288"/>
          </a:xfrm>
        </p:grpSpPr>
        <p:sp>
          <p:nvSpPr>
            <p:cNvPr id="43" name="矩形 42"/>
            <p:cNvSpPr/>
            <p:nvPr/>
          </p:nvSpPr>
          <p:spPr bwMode="auto">
            <a:xfrm>
              <a:off x="999343" y="5460796"/>
              <a:ext cx="2149540" cy="645160"/>
            </a:xfrm>
            <a:prstGeom prst="rect">
              <a:avLst/>
            </a:prstGeom>
          </p:spPr>
          <p:txBody>
            <a:bodyPr wrap="square">
              <a:spAutoFit/>
              <a:scene3d>
                <a:camera prst="orthographicFront"/>
                <a:lightRig rig="threePt" dir="t"/>
              </a:scene3d>
              <a:sp3d contourW="12700"/>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点击此处添加章节的描述内容，言简意赅，字数不超过</a:t>
              </a:r>
              <a:r>
                <a:rPr lang="en-US" altLang="zh-CN" sz="12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2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4" name="文本框 43"/>
            <p:cNvSpPr txBox="1"/>
            <p:nvPr/>
          </p:nvSpPr>
          <p:spPr>
            <a:xfrm>
              <a:off x="1151682" y="4946668"/>
              <a:ext cx="1844860" cy="400110"/>
            </a:xfrm>
            <a:prstGeom prst="rect">
              <a:avLst/>
            </a:prstGeom>
            <a:noFill/>
          </p:spPr>
          <p:txBody>
            <a:bodyPr wrap="square" rtlCol="0">
              <a:spAutoFit/>
              <a:scene3d>
                <a:camera prst="orthographicFront"/>
                <a:lightRig rig="threePt" dir="t"/>
              </a:scene3d>
              <a:sp3d contourW="12700"/>
            </a:bodyPr>
            <a:lstStyle>
              <a:defPPr>
                <a:defRPr lang="en-US"/>
              </a:defPPr>
              <a:lvl1pPr>
                <a:defRPr sz="2800" b="1" spc="30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defRPr>
              </a:lvl1pPr>
            </a:lstStyle>
            <a:p>
              <a:pPr algn="ctr"/>
              <a:r>
                <a:rPr lang="zh-CN" altLang="en-US" sz="2000" dirty="0">
                  <a:sym typeface="思源黑体" panose="020B0400000000000000" pitchFamily="34" charset="-122"/>
                </a:rPr>
                <a:t>标题添加</a:t>
              </a:r>
              <a:endParaRPr lang="zh-CN" altLang="en-US" sz="2000" dirty="0">
                <a:sym typeface="思源黑体" panose="020B04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1000">
        <p:split orient="vert"/>
      </p:transition>
    </mc:Choice>
    <mc:Fallback>
      <p:transition spd="slow" advClick="0" advTm="1000">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圆角矩形 3"/>
          <p:cNvSpPr/>
          <p:nvPr>
            <p:custDataLst>
              <p:tags r:id="rId1"/>
            </p:custDataLst>
          </p:nvPr>
        </p:nvSpPr>
        <p:spPr>
          <a:xfrm>
            <a:off x="2787650" y="2414270"/>
            <a:ext cx="1710055" cy="1042670"/>
          </a:xfrm>
          <a:prstGeom prst="roundRect">
            <a:avLst>
              <a:gd name="adj" fmla="val 50000"/>
            </a:avLst>
          </a:prstGeom>
          <a:solidFill>
            <a:srgbClr val="8DD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5" name="PA-组合 4"/>
          <p:cNvGrpSpPr/>
          <p:nvPr>
            <p:custDataLst>
              <p:tags r:id="rId2"/>
            </p:custDataLst>
          </p:nvPr>
        </p:nvGrpSpPr>
        <p:grpSpPr>
          <a:xfrm>
            <a:off x="962660" y="3769995"/>
            <a:ext cx="5360670" cy="1358900"/>
            <a:chOff x="7242" y="4796"/>
            <a:chExt cx="8442" cy="2140"/>
          </a:xfrm>
        </p:grpSpPr>
        <p:sp>
          <p:nvSpPr>
            <p:cNvPr id="3" name="PA-文本框 66"/>
            <p:cNvSpPr txBox="1">
              <a:spLocks noChangeArrowheads="1"/>
            </p:cNvSpPr>
            <p:nvPr>
              <p:custDataLst>
                <p:tags r:id="rId3"/>
              </p:custDataLst>
            </p:nvPr>
          </p:nvSpPr>
          <p:spPr bwMode="auto">
            <a:xfrm>
              <a:off x="8742" y="4796"/>
              <a:ext cx="5938" cy="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l" defTabSz="914400">
                <a:defRPr/>
              </a:pPr>
              <a:r>
                <a:rPr lang="zh-CN" altLang="en-US" sz="4000" kern="0" spc="600" dirty="0">
                  <a:solidFill>
                    <a:schemeClr val="tx1">
                      <a:lumMod val="95000"/>
                      <a:lumOff val="5000"/>
                    </a:schemeClr>
                  </a:solidFill>
                  <a:latin typeface="微软雅黑" panose="020B0503020204020204" pitchFamily="34" charset="-122"/>
                  <a:ea typeface="微软雅黑" panose="020B0503020204020204" pitchFamily="34" charset="-122"/>
                  <a:cs typeface="字魂175号-创中圆" panose="00000500000000000000" charset="-122"/>
                </a:rPr>
                <a:t>输入标题内容</a:t>
              </a:r>
              <a:endParaRPr lang="zh-CN" altLang="en-US" sz="4000" kern="0" spc="600" dirty="0">
                <a:solidFill>
                  <a:schemeClr val="tx1">
                    <a:lumMod val="95000"/>
                    <a:lumOff val="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4" name="PA-文本框 2"/>
            <p:cNvSpPr txBox="1"/>
            <p:nvPr>
              <p:custDataLst>
                <p:tags r:id="rId4"/>
              </p:custDataLst>
            </p:nvPr>
          </p:nvSpPr>
          <p:spPr>
            <a:xfrm>
              <a:off x="7242" y="6114"/>
              <a:ext cx="8442" cy="822"/>
            </a:xfrm>
            <a:prstGeom prst="rect">
              <a:avLst/>
            </a:prstGeom>
            <a:noFill/>
          </p:spPr>
          <p:txBody>
            <a:bodyPr wrap="square" rtlCol="0" anchor="t">
              <a:spAutoFit/>
            </a:bodyPr>
            <a:lstStyle/>
            <a:p>
              <a:pPr algn="ct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字魂175号-创中圆" panose="00000500000000000000" charset="-122"/>
                  <a:sym typeface="+mn-ea"/>
                </a:rPr>
                <a:t>Please add a clear business templatefor the titlecontent you want to add  Please add aclebusiness </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字魂175号-创中圆" panose="00000500000000000000" charset="-122"/>
                <a:sym typeface="+mn-ea"/>
              </a:endParaRPr>
            </a:p>
          </p:txBody>
        </p:sp>
      </p:grpSp>
      <p:sp>
        <p:nvSpPr>
          <p:cNvPr id="6" name="PA-文本框 5"/>
          <p:cNvSpPr txBox="1"/>
          <p:nvPr>
            <p:custDataLst>
              <p:tags r:id="rId5"/>
            </p:custDataLst>
          </p:nvPr>
        </p:nvSpPr>
        <p:spPr>
          <a:xfrm>
            <a:off x="3278360" y="2350234"/>
            <a:ext cx="674370" cy="1106805"/>
          </a:xfrm>
          <a:prstGeom prst="rect">
            <a:avLst/>
          </a:prstGeom>
          <a:noFill/>
        </p:spPr>
        <p:txBody>
          <a:bodyPr wrap="none" rtlCol="0">
            <a:spAutoFit/>
          </a:bodyPr>
          <a:p>
            <a:pPr algn="l"/>
            <a:r>
              <a:rPr lang="en-US" altLang="zh-CN" sz="6600" dirty="0">
                <a:solidFill>
                  <a:schemeClr val="bg1"/>
                </a:solidFill>
                <a:latin typeface="微软雅黑" panose="020B0503020204020204" pitchFamily="34" charset="-122"/>
                <a:ea typeface="微软雅黑" panose="020B0503020204020204" pitchFamily="34" charset="-122"/>
                <a:cs typeface="字魂175号-创中圆" panose="00000500000000000000" charset="-122"/>
              </a:rPr>
              <a:t>2</a:t>
            </a:r>
            <a:endParaRPr lang="en-US" altLang="zh-CN" sz="6600" dirty="0">
              <a:solidFill>
                <a:schemeClr val="bg1"/>
              </a:solidFill>
              <a:latin typeface="微软雅黑" panose="020B0503020204020204" pitchFamily="34" charset="-122"/>
              <a:ea typeface="微软雅黑" panose="020B0503020204020204" pitchFamily="34" charset="-122"/>
              <a:cs typeface="字魂175号-创中圆" panose="00000500000000000000" charset="-122"/>
            </a:endParaRPr>
          </a:p>
        </p:txBody>
      </p:sp>
      <p:pic>
        <p:nvPicPr>
          <p:cNvPr id="12" name="图片 11" descr="15"/>
          <p:cNvPicPr>
            <a:picLocks noChangeAspect="1"/>
          </p:cNvPicPr>
          <p:nvPr/>
        </p:nvPicPr>
        <p:blipFill>
          <a:blip r:embed="rId6"/>
          <a:srcRect l="34156" r="36693"/>
          <a:stretch>
            <a:fillRect/>
          </a:stretch>
        </p:blipFill>
        <p:spPr>
          <a:xfrm>
            <a:off x="7135495" y="412115"/>
            <a:ext cx="2957195" cy="6763385"/>
          </a:xfrm>
          <a:prstGeom prst="rect">
            <a:avLst/>
          </a:prstGeom>
        </p:spPr>
      </p:pic>
      <p:pic>
        <p:nvPicPr>
          <p:cNvPr id="13" name="图片 12" descr="1"/>
          <p:cNvPicPr>
            <a:picLocks noChangeAspect="1"/>
          </p:cNvPicPr>
          <p:nvPr/>
        </p:nvPicPr>
        <p:blipFill>
          <a:blip r:embed="rId7"/>
          <a:stretch>
            <a:fillRect/>
          </a:stretch>
        </p:blipFill>
        <p:spPr>
          <a:xfrm flipH="1">
            <a:off x="7640955" y="4295775"/>
            <a:ext cx="5443220" cy="3629025"/>
          </a:xfrm>
          <a:prstGeom prst="rect">
            <a:avLst/>
          </a:prstGeom>
        </p:spPr>
      </p:pic>
    </p:spTree>
    <p:custDataLst>
      <p:tags r:id="rId8"/>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74955" y="165735"/>
            <a:ext cx="3217545" cy="886460"/>
            <a:chOff x="433" y="261"/>
            <a:chExt cx="5067" cy="1396"/>
          </a:xfrm>
        </p:grpSpPr>
        <p:pic>
          <p:nvPicPr>
            <p:cNvPr id="3" name="图片 2" descr="15"/>
            <p:cNvPicPr>
              <a:picLocks noChangeAspect="1"/>
            </p:cNvPicPr>
            <p:nvPr/>
          </p:nvPicPr>
          <p:blipFill>
            <a:blip r:embed="rId1"/>
            <a:srcRect l="28331" t="1069" r="32441" b="56851"/>
            <a:stretch>
              <a:fillRect/>
            </a:stretch>
          </p:blipFill>
          <p:spPr>
            <a:xfrm>
              <a:off x="433" y="261"/>
              <a:ext cx="1951" cy="1396"/>
            </a:xfrm>
            <a:prstGeom prst="ellipse">
              <a:avLst/>
            </a:prstGeom>
          </p:spPr>
        </p:pic>
        <p:sp>
          <p:nvSpPr>
            <p:cNvPr id="4" name="矩形 3"/>
            <p:cNvSpPr>
              <a:spLocks noChangeArrowheads="1"/>
            </p:cNvSpPr>
            <p:nvPr/>
          </p:nvSpPr>
          <p:spPr bwMode="auto">
            <a:xfrm>
              <a:off x="2084" y="885"/>
              <a:ext cx="3416"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p>
              <a:pPr algn="l"/>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单击输入文本标题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6" name="组合 5"/>
          <p:cNvGrpSpPr/>
          <p:nvPr/>
        </p:nvGrpSpPr>
        <p:grpSpPr>
          <a:xfrm>
            <a:off x="1460159" y="2136824"/>
            <a:ext cx="2171365" cy="3593545"/>
            <a:chOff x="1224185" y="2176153"/>
            <a:chExt cx="2171365" cy="3593545"/>
          </a:xfrm>
        </p:grpSpPr>
        <p:sp>
          <p:nvSpPr>
            <p:cNvPr id="7" name="Полилиния 134"/>
            <p:cNvSpPr/>
            <p:nvPr/>
          </p:nvSpPr>
          <p:spPr>
            <a:xfrm>
              <a:off x="1224185" y="2176153"/>
              <a:ext cx="2171365" cy="3593545"/>
            </a:xfrm>
            <a:custGeom>
              <a:avLst/>
              <a:gdLst>
                <a:gd name="connsiteX0" fmla="*/ 1628775 w 3257550"/>
                <a:gd name="connsiteY0" fmla="*/ 687734 h 5391150"/>
                <a:gd name="connsiteX1" fmla="*/ 711018 w 3257550"/>
                <a:gd name="connsiteY1" fmla="*/ 1605490 h 5391150"/>
                <a:gd name="connsiteX2" fmla="*/ 1628775 w 3257550"/>
                <a:gd name="connsiteY2" fmla="*/ 2523246 h 5391150"/>
                <a:gd name="connsiteX3" fmla="*/ 2546532 w 3257550"/>
                <a:gd name="connsiteY3" fmla="*/ 1605490 h 5391150"/>
                <a:gd name="connsiteX4" fmla="*/ 1628775 w 3257550"/>
                <a:gd name="connsiteY4" fmla="*/ 687734 h 5391150"/>
                <a:gd name="connsiteX5" fmla="*/ 1628776 w 3257550"/>
                <a:gd name="connsiteY5" fmla="*/ 610480 h 5391150"/>
                <a:gd name="connsiteX6" fmla="*/ 2623788 w 3257550"/>
                <a:gd name="connsiteY6" fmla="*/ 1605491 h 5391150"/>
                <a:gd name="connsiteX7" fmla="*/ 1628776 w 3257550"/>
                <a:gd name="connsiteY7" fmla="*/ 2600503 h 5391150"/>
                <a:gd name="connsiteX8" fmla="*/ 633765 w 3257550"/>
                <a:gd name="connsiteY8" fmla="*/ 1605491 h 5391150"/>
                <a:gd name="connsiteX9" fmla="*/ 1628776 w 3257550"/>
                <a:gd name="connsiteY9" fmla="*/ 610480 h 5391150"/>
                <a:gd name="connsiteX10" fmla="*/ 1628775 w 3257550"/>
                <a:gd name="connsiteY10" fmla="*/ 555125 h 5391150"/>
                <a:gd name="connsiteX11" fmla="*/ 578409 w 3257550"/>
                <a:gd name="connsiteY11" fmla="*/ 1605490 h 5391150"/>
                <a:gd name="connsiteX12" fmla="*/ 1628775 w 3257550"/>
                <a:gd name="connsiteY12" fmla="*/ 2655855 h 5391150"/>
                <a:gd name="connsiteX13" fmla="*/ 2679141 w 3257550"/>
                <a:gd name="connsiteY13" fmla="*/ 1605490 h 5391150"/>
                <a:gd name="connsiteX14" fmla="*/ 1628775 w 3257550"/>
                <a:gd name="connsiteY14" fmla="*/ 555125 h 5391150"/>
                <a:gd name="connsiteX15" fmla="*/ 1628774 w 3257550"/>
                <a:gd name="connsiteY15" fmla="*/ 0 h 5391150"/>
                <a:gd name="connsiteX16" fmla="*/ 3257549 w 3257550"/>
                <a:gd name="connsiteY16" fmla="*/ 1628775 h 5391150"/>
                <a:gd name="connsiteX17" fmla="*/ 3257549 w 3257550"/>
                <a:gd name="connsiteY17" fmla="*/ 0 h 5391150"/>
                <a:gd name="connsiteX18" fmla="*/ 3257550 w 3257550"/>
                <a:gd name="connsiteY18" fmla="*/ 0 h 5391150"/>
                <a:gd name="connsiteX19" fmla="*/ 3257550 w 3257550"/>
                <a:gd name="connsiteY19" fmla="*/ 5391150 h 5391150"/>
                <a:gd name="connsiteX20" fmla="*/ 0 w 3257550"/>
                <a:gd name="connsiteY20" fmla="*/ 5391150 h 5391150"/>
                <a:gd name="connsiteX21" fmla="*/ 0 w 3257550"/>
                <a:gd name="connsiteY21" fmla="*/ 1628756 h 5391150"/>
                <a:gd name="connsiteX22" fmla="*/ 8409 w 3257550"/>
                <a:gd name="connsiteY22" fmla="*/ 1462242 h 5391150"/>
                <a:gd name="connsiteX23" fmla="*/ 1628774 w 3257550"/>
                <a:gd name="connsiteY23" fmla="*/ 0 h 539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57550" h="5391150">
                  <a:moveTo>
                    <a:pt x="1628775" y="687734"/>
                  </a:moveTo>
                  <a:cubicBezTo>
                    <a:pt x="1121912" y="687734"/>
                    <a:pt x="711018" y="1098627"/>
                    <a:pt x="711018" y="1605490"/>
                  </a:cubicBezTo>
                  <a:cubicBezTo>
                    <a:pt x="711018" y="2112353"/>
                    <a:pt x="1121912" y="2523246"/>
                    <a:pt x="1628775" y="2523246"/>
                  </a:cubicBezTo>
                  <a:cubicBezTo>
                    <a:pt x="2135638" y="2523246"/>
                    <a:pt x="2546532" y="2112353"/>
                    <a:pt x="2546532" y="1605490"/>
                  </a:cubicBezTo>
                  <a:cubicBezTo>
                    <a:pt x="2546532" y="1098627"/>
                    <a:pt x="2135638" y="687734"/>
                    <a:pt x="1628775" y="687734"/>
                  </a:cubicBezTo>
                  <a:close/>
                  <a:moveTo>
                    <a:pt x="1628776" y="610480"/>
                  </a:moveTo>
                  <a:cubicBezTo>
                    <a:pt x="2178306" y="610480"/>
                    <a:pt x="2623788" y="1055962"/>
                    <a:pt x="2623788" y="1605491"/>
                  </a:cubicBezTo>
                  <a:cubicBezTo>
                    <a:pt x="2623788" y="2155021"/>
                    <a:pt x="2178306" y="2600503"/>
                    <a:pt x="1628776" y="2600503"/>
                  </a:cubicBezTo>
                  <a:cubicBezTo>
                    <a:pt x="1079247" y="2600503"/>
                    <a:pt x="633765" y="2155021"/>
                    <a:pt x="633765" y="1605491"/>
                  </a:cubicBezTo>
                  <a:cubicBezTo>
                    <a:pt x="633765" y="1055962"/>
                    <a:pt x="1079247" y="610480"/>
                    <a:pt x="1628776" y="610480"/>
                  </a:cubicBezTo>
                  <a:close/>
                  <a:moveTo>
                    <a:pt x="1628775" y="555125"/>
                  </a:moveTo>
                  <a:cubicBezTo>
                    <a:pt x="1048674" y="555125"/>
                    <a:pt x="578409" y="1025389"/>
                    <a:pt x="578409" y="1605490"/>
                  </a:cubicBezTo>
                  <a:cubicBezTo>
                    <a:pt x="578409" y="2185591"/>
                    <a:pt x="1048674" y="2655855"/>
                    <a:pt x="1628775" y="2655855"/>
                  </a:cubicBezTo>
                  <a:cubicBezTo>
                    <a:pt x="2208876" y="2655855"/>
                    <a:pt x="2679141" y="2185591"/>
                    <a:pt x="2679141" y="1605490"/>
                  </a:cubicBezTo>
                  <a:cubicBezTo>
                    <a:pt x="2679141" y="1025389"/>
                    <a:pt x="2208876" y="555125"/>
                    <a:pt x="1628775" y="555125"/>
                  </a:cubicBezTo>
                  <a:close/>
                  <a:moveTo>
                    <a:pt x="1628774" y="0"/>
                  </a:moveTo>
                  <a:cubicBezTo>
                    <a:pt x="2528322" y="0"/>
                    <a:pt x="3257549" y="729227"/>
                    <a:pt x="3257549" y="1628775"/>
                  </a:cubicBezTo>
                  <a:lnTo>
                    <a:pt x="3257549" y="0"/>
                  </a:lnTo>
                  <a:lnTo>
                    <a:pt x="3257550" y="0"/>
                  </a:lnTo>
                  <a:lnTo>
                    <a:pt x="3257550" y="5391150"/>
                  </a:lnTo>
                  <a:lnTo>
                    <a:pt x="0" y="5391150"/>
                  </a:lnTo>
                  <a:lnTo>
                    <a:pt x="0" y="1628756"/>
                  </a:lnTo>
                  <a:lnTo>
                    <a:pt x="8409" y="1462242"/>
                  </a:lnTo>
                  <a:cubicBezTo>
                    <a:pt x="91818" y="640922"/>
                    <a:pt x="785448" y="0"/>
                    <a:pt x="1628774" y="0"/>
                  </a:cubicBezTo>
                  <a:close/>
                </a:path>
              </a:pathLst>
            </a:custGeom>
            <a:solidFill>
              <a:srgbClr val="FFB6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00" dirty="0">
                <a:cs typeface="+mn-ea"/>
                <a:sym typeface="+mn-lt"/>
              </a:endParaRPr>
            </a:p>
          </p:txBody>
        </p:sp>
        <p:sp>
          <p:nvSpPr>
            <p:cNvPr id="8" name="Прямоугольник 78"/>
            <p:cNvSpPr/>
            <p:nvPr/>
          </p:nvSpPr>
          <p:spPr>
            <a:xfrm>
              <a:off x="1224185" y="5650534"/>
              <a:ext cx="2171365" cy="103924"/>
            </a:xfrm>
            <a:prstGeom prst="rect">
              <a:avLst/>
            </a:prstGeom>
            <a:solidFill>
              <a:schemeClr val="bg2">
                <a:alpha val="36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00">
                <a:solidFill>
                  <a:schemeClr val="bg1"/>
                </a:solidFill>
                <a:cs typeface="+mn-ea"/>
                <a:sym typeface="+mn-lt"/>
              </a:endParaRPr>
            </a:p>
          </p:txBody>
        </p:sp>
      </p:grpSp>
      <p:grpSp>
        <p:nvGrpSpPr>
          <p:cNvPr id="9" name="组合 8"/>
          <p:cNvGrpSpPr/>
          <p:nvPr/>
        </p:nvGrpSpPr>
        <p:grpSpPr>
          <a:xfrm>
            <a:off x="4110448" y="2121583"/>
            <a:ext cx="2171365" cy="3593545"/>
            <a:chOff x="3924635" y="2160913"/>
            <a:chExt cx="2171365" cy="3593545"/>
          </a:xfrm>
          <a:solidFill>
            <a:srgbClr val="8DD2F1"/>
          </a:solidFill>
        </p:grpSpPr>
        <p:sp>
          <p:nvSpPr>
            <p:cNvPr id="26" name="Прямоугольник 139"/>
            <p:cNvSpPr/>
            <p:nvPr/>
          </p:nvSpPr>
          <p:spPr>
            <a:xfrm>
              <a:off x="3924635" y="5650534"/>
              <a:ext cx="2171365" cy="103924"/>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00">
                <a:solidFill>
                  <a:schemeClr val="bg1"/>
                </a:solidFill>
                <a:cs typeface="+mn-ea"/>
                <a:sym typeface="+mn-lt"/>
              </a:endParaRPr>
            </a:p>
          </p:txBody>
        </p:sp>
        <p:sp>
          <p:nvSpPr>
            <p:cNvPr id="27" name="Полилиния 143"/>
            <p:cNvSpPr/>
            <p:nvPr/>
          </p:nvSpPr>
          <p:spPr>
            <a:xfrm>
              <a:off x="3924635" y="2160913"/>
              <a:ext cx="2171365" cy="3593545"/>
            </a:xfrm>
            <a:custGeom>
              <a:avLst/>
              <a:gdLst>
                <a:gd name="connsiteX0" fmla="*/ 1628775 w 3257550"/>
                <a:gd name="connsiteY0" fmla="*/ 687734 h 5391150"/>
                <a:gd name="connsiteX1" fmla="*/ 711018 w 3257550"/>
                <a:gd name="connsiteY1" fmla="*/ 1605490 h 5391150"/>
                <a:gd name="connsiteX2" fmla="*/ 1628775 w 3257550"/>
                <a:gd name="connsiteY2" fmla="*/ 2523246 h 5391150"/>
                <a:gd name="connsiteX3" fmla="*/ 2546532 w 3257550"/>
                <a:gd name="connsiteY3" fmla="*/ 1605490 h 5391150"/>
                <a:gd name="connsiteX4" fmla="*/ 1628775 w 3257550"/>
                <a:gd name="connsiteY4" fmla="*/ 687734 h 5391150"/>
                <a:gd name="connsiteX5" fmla="*/ 1628776 w 3257550"/>
                <a:gd name="connsiteY5" fmla="*/ 610480 h 5391150"/>
                <a:gd name="connsiteX6" fmla="*/ 2623788 w 3257550"/>
                <a:gd name="connsiteY6" fmla="*/ 1605491 h 5391150"/>
                <a:gd name="connsiteX7" fmla="*/ 1628776 w 3257550"/>
                <a:gd name="connsiteY7" fmla="*/ 2600503 h 5391150"/>
                <a:gd name="connsiteX8" fmla="*/ 633765 w 3257550"/>
                <a:gd name="connsiteY8" fmla="*/ 1605491 h 5391150"/>
                <a:gd name="connsiteX9" fmla="*/ 1628776 w 3257550"/>
                <a:gd name="connsiteY9" fmla="*/ 610480 h 5391150"/>
                <a:gd name="connsiteX10" fmla="*/ 1628775 w 3257550"/>
                <a:gd name="connsiteY10" fmla="*/ 555125 h 5391150"/>
                <a:gd name="connsiteX11" fmla="*/ 578409 w 3257550"/>
                <a:gd name="connsiteY11" fmla="*/ 1605490 h 5391150"/>
                <a:gd name="connsiteX12" fmla="*/ 1628775 w 3257550"/>
                <a:gd name="connsiteY12" fmla="*/ 2655855 h 5391150"/>
                <a:gd name="connsiteX13" fmla="*/ 2679141 w 3257550"/>
                <a:gd name="connsiteY13" fmla="*/ 1605490 h 5391150"/>
                <a:gd name="connsiteX14" fmla="*/ 1628775 w 3257550"/>
                <a:gd name="connsiteY14" fmla="*/ 555125 h 5391150"/>
                <a:gd name="connsiteX15" fmla="*/ 1628774 w 3257550"/>
                <a:gd name="connsiteY15" fmla="*/ 0 h 5391150"/>
                <a:gd name="connsiteX16" fmla="*/ 3257549 w 3257550"/>
                <a:gd name="connsiteY16" fmla="*/ 1628775 h 5391150"/>
                <a:gd name="connsiteX17" fmla="*/ 3257549 w 3257550"/>
                <a:gd name="connsiteY17" fmla="*/ 0 h 5391150"/>
                <a:gd name="connsiteX18" fmla="*/ 3257550 w 3257550"/>
                <a:gd name="connsiteY18" fmla="*/ 0 h 5391150"/>
                <a:gd name="connsiteX19" fmla="*/ 3257550 w 3257550"/>
                <a:gd name="connsiteY19" fmla="*/ 5391150 h 5391150"/>
                <a:gd name="connsiteX20" fmla="*/ 0 w 3257550"/>
                <a:gd name="connsiteY20" fmla="*/ 5391150 h 5391150"/>
                <a:gd name="connsiteX21" fmla="*/ 0 w 3257550"/>
                <a:gd name="connsiteY21" fmla="*/ 1628756 h 5391150"/>
                <a:gd name="connsiteX22" fmla="*/ 8409 w 3257550"/>
                <a:gd name="connsiteY22" fmla="*/ 1462242 h 5391150"/>
                <a:gd name="connsiteX23" fmla="*/ 1628774 w 3257550"/>
                <a:gd name="connsiteY23" fmla="*/ 0 h 539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57550" h="5391150">
                  <a:moveTo>
                    <a:pt x="1628775" y="687734"/>
                  </a:moveTo>
                  <a:cubicBezTo>
                    <a:pt x="1121912" y="687734"/>
                    <a:pt x="711018" y="1098627"/>
                    <a:pt x="711018" y="1605490"/>
                  </a:cubicBezTo>
                  <a:cubicBezTo>
                    <a:pt x="711018" y="2112353"/>
                    <a:pt x="1121912" y="2523246"/>
                    <a:pt x="1628775" y="2523246"/>
                  </a:cubicBezTo>
                  <a:cubicBezTo>
                    <a:pt x="2135638" y="2523246"/>
                    <a:pt x="2546532" y="2112353"/>
                    <a:pt x="2546532" y="1605490"/>
                  </a:cubicBezTo>
                  <a:cubicBezTo>
                    <a:pt x="2546532" y="1098627"/>
                    <a:pt x="2135638" y="687734"/>
                    <a:pt x="1628775" y="687734"/>
                  </a:cubicBezTo>
                  <a:close/>
                  <a:moveTo>
                    <a:pt x="1628776" y="610480"/>
                  </a:moveTo>
                  <a:cubicBezTo>
                    <a:pt x="2178306" y="610480"/>
                    <a:pt x="2623788" y="1055962"/>
                    <a:pt x="2623788" y="1605491"/>
                  </a:cubicBezTo>
                  <a:cubicBezTo>
                    <a:pt x="2623788" y="2155021"/>
                    <a:pt x="2178306" y="2600503"/>
                    <a:pt x="1628776" y="2600503"/>
                  </a:cubicBezTo>
                  <a:cubicBezTo>
                    <a:pt x="1079247" y="2600503"/>
                    <a:pt x="633765" y="2155021"/>
                    <a:pt x="633765" y="1605491"/>
                  </a:cubicBezTo>
                  <a:cubicBezTo>
                    <a:pt x="633765" y="1055962"/>
                    <a:pt x="1079247" y="610480"/>
                    <a:pt x="1628776" y="610480"/>
                  </a:cubicBezTo>
                  <a:close/>
                  <a:moveTo>
                    <a:pt x="1628775" y="555125"/>
                  </a:moveTo>
                  <a:cubicBezTo>
                    <a:pt x="1048674" y="555125"/>
                    <a:pt x="578409" y="1025389"/>
                    <a:pt x="578409" y="1605490"/>
                  </a:cubicBezTo>
                  <a:cubicBezTo>
                    <a:pt x="578409" y="2185591"/>
                    <a:pt x="1048674" y="2655855"/>
                    <a:pt x="1628775" y="2655855"/>
                  </a:cubicBezTo>
                  <a:cubicBezTo>
                    <a:pt x="2208876" y="2655855"/>
                    <a:pt x="2679141" y="2185591"/>
                    <a:pt x="2679141" y="1605490"/>
                  </a:cubicBezTo>
                  <a:cubicBezTo>
                    <a:pt x="2679141" y="1025389"/>
                    <a:pt x="2208876" y="555125"/>
                    <a:pt x="1628775" y="555125"/>
                  </a:cubicBezTo>
                  <a:close/>
                  <a:moveTo>
                    <a:pt x="1628774" y="0"/>
                  </a:moveTo>
                  <a:cubicBezTo>
                    <a:pt x="2528322" y="0"/>
                    <a:pt x="3257549" y="729227"/>
                    <a:pt x="3257549" y="1628775"/>
                  </a:cubicBezTo>
                  <a:lnTo>
                    <a:pt x="3257549" y="0"/>
                  </a:lnTo>
                  <a:lnTo>
                    <a:pt x="3257550" y="0"/>
                  </a:lnTo>
                  <a:lnTo>
                    <a:pt x="3257550" y="5391150"/>
                  </a:lnTo>
                  <a:lnTo>
                    <a:pt x="0" y="5391150"/>
                  </a:lnTo>
                  <a:lnTo>
                    <a:pt x="0" y="1628756"/>
                  </a:lnTo>
                  <a:lnTo>
                    <a:pt x="8409" y="1462242"/>
                  </a:lnTo>
                  <a:cubicBezTo>
                    <a:pt x="91818" y="640922"/>
                    <a:pt x="785448" y="0"/>
                    <a:pt x="1628774"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00">
                <a:cs typeface="+mn-ea"/>
                <a:sym typeface="+mn-lt"/>
              </a:endParaRPr>
            </a:p>
          </p:txBody>
        </p:sp>
        <p:sp>
          <p:nvSpPr>
            <p:cNvPr id="28" name="Прямоугольник 146"/>
            <p:cNvSpPr/>
            <p:nvPr/>
          </p:nvSpPr>
          <p:spPr>
            <a:xfrm>
              <a:off x="3924635" y="5650534"/>
              <a:ext cx="2171365" cy="103924"/>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00">
                <a:solidFill>
                  <a:schemeClr val="bg1"/>
                </a:solidFill>
                <a:cs typeface="+mn-ea"/>
                <a:sym typeface="+mn-lt"/>
              </a:endParaRPr>
            </a:p>
          </p:txBody>
        </p:sp>
      </p:grpSp>
      <p:sp>
        <p:nvSpPr>
          <p:cNvPr id="29" name="Shape 2587"/>
          <p:cNvSpPr/>
          <p:nvPr/>
        </p:nvSpPr>
        <p:spPr>
          <a:xfrm>
            <a:off x="2307183" y="2931580"/>
            <a:ext cx="476044" cy="475993"/>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FFB637"/>
          </a:solidFill>
          <a:ln w="12700">
            <a:miter lim="400000"/>
          </a:ln>
        </p:spPr>
        <p:txBody>
          <a:bodyPr lIns="19044" tIns="19044" rIns="19044" bIns="19044"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65" dirty="0">
              <a:latin typeface="等线" panose="02010600030101010101" pitchFamily="2" charset="-122"/>
              <a:ea typeface="等线" panose="02010600030101010101" pitchFamily="2" charset="-122"/>
              <a:cs typeface="+mn-ea"/>
              <a:sym typeface="+mn-lt"/>
            </a:endParaRPr>
          </a:p>
        </p:txBody>
      </p:sp>
      <p:sp>
        <p:nvSpPr>
          <p:cNvPr id="32" name="Shape 2629"/>
          <p:cNvSpPr/>
          <p:nvPr/>
        </p:nvSpPr>
        <p:spPr>
          <a:xfrm>
            <a:off x="4958042" y="2931580"/>
            <a:ext cx="476177" cy="475993"/>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rgbClr val="8DD2F1"/>
          </a:solidFill>
          <a:ln w="12700">
            <a:miter lim="400000"/>
          </a:ln>
        </p:spPr>
        <p:txBody>
          <a:bodyPr lIns="19044" tIns="19044" rIns="19044" bIns="19044"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65" dirty="0">
              <a:latin typeface="等线" panose="02010600030101010101" pitchFamily="2" charset="-122"/>
              <a:ea typeface="等线" panose="02010600030101010101" pitchFamily="2" charset="-122"/>
              <a:cs typeface="+mn-ea"/>
              <a:sym typeface="+mn-lt"/>
            </a:endParaRPr>
          </a:p>
        </p:txBody>
      </p:sp>
      <p:sp>
        <p:nvSpPr>
          <p:cNvPr id="41" name="TextBox 79"/>
          <p:cNvSpPr txBox="1"/>
          <p:nvPr/>
        </p:nvSpPr>
        <p:spPr>
          <a:xfrm>
            <a:off x="1635420" y="3998150"/>
            <a:ext cx="1715982" cy="338554"/>
          </a:xfrm>
          <a:prstGeom prst="rect">
            <a:avLst/>
          </a:prstGeom>
          <a:noFill/>
        </p:spPr>
        <p:txBody>
          <a:bodyPr wrap="square" rtlCol="0">
            <a:spAutoFit/>
          </a:bodyPr>
          <a:lstStyle/>
          <a:p>
            <a:r>
              <a:rPr lang="zh-CN" altLang="en-US" sz="1600" b="1" dirty="0">
                <a:solidFill>
                  <a:schemeClr val="bg1"/>
                </a:solidFill>
                <a:cs typeface="+mn-ea"/>
                <a:sym typeface="+mn-lt"/>
              </a:rPr>
              <a:t>添加您的标题</a:t>
            </a:r>
            <a:endParaRPr lang="zh-CN" altLang="en-US" sz="1600" b="1" dirty="0">
              <a:solidFill>
                <a:schemeClr val="bg1"/>
              </a:solidFill>
              <a:cs typeface="+mn-ea"/>
              <a:sym typeface="+mn-lt"/>
            </a:endParaRPr>
          </a:p>
        </p:txBody>
      </p:sp>
      <p:sp>
        <p:nvSpPr>
          <p:cNvPr id="42" name="矩形 41"/>
          <p:cNvSpPr/>
          <p:nvPr/>
        </p:nvSpPr>
        <p:spPr>
          <a:xfrm>
            <a:off x="1635420" y="4366284"/>
            <a:ext cx="1996104" cy="154559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05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点击此处添加章节的描述内容，言简意赅，字数不超过</a:t>
            </a:r>
            <a:r>
              <a:rPr lang="en-US" altLang="zh-CN" sz="105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05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05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05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号字。点击此处添加章节的描述内容，言简意赅，字数不超过</a:t>
            </a:r>
            <a:r>
              <a:rPr lang="en-US" altLang="zh-CN" sz="105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05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05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05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号字。</a:t>
            </a:r>
            <a:endParaRPr lang="en-US" altLang="zh-CN" sz="105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a:p>
            <a:pP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 </a:t>
            </a:r>
            <a:endParaRPr lang="zh-CN" altLang="en-US" sz="105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43" name="TextBox 79"/>
          <p:cNvSpPr txBox="1"/>
          <p:nvPr/>
        </p:nvSpPr>
        <p:spPr>
          <a:xfrm>
            <a:off x="4338139" y="3998150"/>
            <a:ext cx="1715982" cy="338554"/>
          </a:xfrm>
          <a:prstGeom prst="rect">
            <a:avLst/>
          </a:prstGeom>
          <a:noFill/>
        </p:spPr>
        <p:txBody>
          <a:bodyPr wrap="square" rtlCol="0">
            <a:spAutoFit/>
          </a:bodyPr>
          <a:lstStyle/>
          <a:p>
            <a:r>
              <a:rPr lang="zh-CN" altLang="en-US" sz="1600" b="1" dirty="0">
                <a:solidFill>
                  <a:schemeClr val="bg1"/>
                </a:solidFill>
                <a:cs typeface="+mn-ea"/>
                <a:sym typeface="+mn-lt"/>
              </a:rPr>
              <a:t>添加您的标题</a:t>
            </a:r>
            <a:endParaRPr lang="zh-CN" altLang="en-US" sz="1600" b="1" dirty="0">
              <a:solidFill>
                <a:schemeClr val="bg1"/>
              </a:solidFill>
              <a:cs typeface="+mn-ea"/>
              <a:sym typeface="+mn-lt"/>
            </a:endParaRPr>
          </a:p>
        </p:txBody>
      </p:sp>
      <p:sp>
        <p:nvSpPr>
          <p:cNvPr id="44" name="矩形 43"/>
          <p:cNvSpPr/>
          <p:nvPr/>
        </p:nvSpPr>
        <p:spPr>
          <a:xfrm>
            <a:off x="4198078" y="4366284"/>
            <a:ext cx="1996104" cy="130302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05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点击此处添加章节的描述内容，言简意赅，字数不超过</a:t>
            </a:r>
            <a:r>
              <a:rPr lang="en-US" altLang="zh-CN" sz="105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05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05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05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号字。点击此处添加章节的描述内容，言简意赅，字数不超过</a:t>
            </a:r>
            <a:r>
              <a:rPr lang="en-US" altLang="zh-CN" sz="105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05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05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05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号字。</a:t>
            </a:r>
            <a:endParaRPr lang="zh-CN" altLang="en-US" sz="105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cxnSp>
        <p:nvCxnSpPr>
          <p:cNvPr id="45" name="直接连接符 44"/>
          <p:cNvCxnSpPr/>
          <p:nvPr/>
        </p:nvCxnSpPr>
        <p:spPr>
          <a:xfrm>
            <a:off x="6399800" y="5678385"/>
            <a:ext cx="5000703" cy="51962"/>
          </a:xfrm>
          <a:prstGeom prst="line">
            <a:avLst/>
          </a:prstGeom>
        </p:spPr>
        <p:style>
          <a:lnRef idx="1">
            <a:schemeClr val="accent1"/>
          </a:lnRef>
          <a:fillRef idx="0">
            <a:schemeClr val="accent1"/>
          </a:fillRef>
          <a:effectRef idx="0">
            <a:schemeClr val="accent1"/>
          </a:effectRef>
          <a:fontRef idx="minor">
            <a:schemeClr val="tx1"/>
          </a:fontRef>
        </p:style>
      </p:cxnSp>
      <p:pic>
        <p:nvPicPr>
          <p:cNvPr id="48" name="图片 47" descr="32323"/>
          <p:cNvPicPr>
            <a:picLocks noChangeAspect="1"/>
          </p:cNvPicPr>
          <p:nvPr/>
        </p:nvPicPr>
        <p:blipFill>
          <a:blip r:embed="rId2"/>
          <a:srcRect l="5051" t="19624" r="72726" b="54374"/>
          <a:stretch>
            <a:fillRect/>
          </a:stretch>
        </p:blipFill>
        <p:spPr>
          <a:xfrm>
            <a:off x="7101205" y="1290320"/>
            <a:ext cx="3597910" cy="2433320"/>
          </a:xfrm>
          <a:prstGeom prst="rect">
            <a:avLst/>
          </a:prstGeom>
        </p:spPr>
      </p:pic>
      <p:sp>
        <p:nvSpPr>
          <p:cNvPr id="49" name="矩形 48"/>
          <p:cNvSpPr/>
          <p:nvPr/>
        </p:nvSpPr>
        <p:spPr>
          <a:xfrm>
            <a:off x="7002780" y="3684905"/>
            <a:ext cx="3998595" cy="203009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点击此处添加章节的描述内容，言简意赅，字数不超过</a:t>
            </a:r>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号字。点击此处添加章节的描述内容，言简意赅，字数不超过</a:t>
            </a:r>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号字。点击此处添加章节的描述内容，言简意赅，字数不超过</a:t>
            </a:r>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号字。点击此处添加章节的描述内容，言简意赅，字数不超过</a:t>
            </a:r>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l">
              <a:lnSpc>
                <a:spcPct val="15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split orient="vert"/>
      </p:transition>
    </mc:Choice>
    <mc:Fallback>
      <p:transition spd="slow" advClick="0" advTm="2000">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74955" y="165735"/>
            <a:ext cx="3217545" cy="886460"/>
            <a:chOff x="433" y="261"/>
            <a:chExt cx="5067" cy="1396"/>
          </a:xfrm>
        </p:grpSpPr>
        <p:pic>
          <p:nvPicPr>
            <p:cNvPr id="3" name="图片 2" descr="15"/>
            <p:cNvPicPr>
              <a:picLocks noChangeAspect="1"/>
            </p:cNvPicPr>
            <p:nvPr/>
          </p:nvPicPr>
          <p:blipFill>
            <a:blip r:embed="rId1"/>
            <a:srcRect l="28331" t="1069" r="32441" b="56851"/>
            <a:stretch>
              <a:fillRect/>
            </a:stretch>
          </p:blipFill>
          <p:spPr>
            <a:xfrm>
              <a:off x="433" y="261"/>
              <a:ext cx="1951" cy="1396"/>
            </a:xfrm>
            <a:prstGeom prst="ellipse">
              <a:avLst/>
            </a:prstGeom>
          </p:spPr>
        </p:pic>
        <p:sp>
          <p:nvSpPr>
            <p:cNvPr id="4" name="矩形 3"/>
            <p:cNvSpPr>
              <a:spLocks noChangeArrowheads="1"/>
            </p:cNvSpPr>
            <p:nvPr/>
          </p:nvSpPr>
          <p:spPr bwMode="auto">
            <a:xfrm>
              <a:off x="2084" y="885"/>
              <a:ext cx="3416"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p>
              <a:pPr algn="l"/>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单击输入文本标题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8" name="矩形 7"/>
          <p:cNvSpPr/>
          <p:nvPr/>
        </p:nvSpPr>
        <p:spPr>
          <a:xfrm>
            <a:off x="947817" y="2348009"/>
            <a:ext cx="3246637" cy="332295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Lorem Ipsum is simply dummy text of the printing and typesetting industry. Lorem Ipsum has been the industry's standard. Lorem Ipsum is simply dummy text of the printing and typesetting industry. Lorem Ipsum has been the industry's standard. Lorem Ipsum is simply dummy text of the printing and typesetting industry. </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1" name="文本框 38"/>
          <p:cNvSpPr txBox="1"/>
          <p:nvPr/>
        </p:nvSpPr>
        <p:spPr>
          <a:xfrm>
            <a:off x="947817" y="1865742"/>
            <a:ext cx="276832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添加您的标题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7997547" y="2348009"/>
            <a:ext cx="3246637" cy="296087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Lorem Ipsum is simply dummy text of the printing and typesetting industry. Lorem Ipsum has been the industry's standard. Lorem Ipsum is simply dummy text of the printing and typesetting industry. Lorem Ipsum has been the industry's standard. Lorem Ipsum is simply dummy text of the printing and typesetting industry. </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3" name="文本框 38"/>
          <p:cNvSpPr txBox="1"/>
          <p:nvPr/>
        </p:nvSpPr>
        <p:spPr>
          <a:xfrm>
            <a:off x="7997547" y="1865742"/>
            <a:ext cx="276832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添加您的标题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pic>
        <p:nvPicPr>
          <p:cNvPr id="53" name="图片 52" descr="213风格"/>
          <p:cNvPicPr>
            <a:picLocks noChangeAspect="1"/>
          </p:cNvPicPr>
          <p:nvPr/>
        </p:nvPicPr>
        <p:blipFill>
          <a:blip r:embed="rId2"/>
          <a:srcRect r="60123"/>
          <a:stretch>
            <a:fillRect/>
          </a:stretch>
        </p:blipFill>
        <p:spPr>
          <a:xfrm>
            <a:off x="4538980" y="-227330"/>
            <a:ext cx="3114675" cy="64128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1000">
        <p:split orient="vert"/>
      </p:transition>
    </mc:Choice>
    <mc:Fallback>
      <p:transition spd="slow" advClick="0" advTm="1000">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PA-组合 5"/>
          <p:cNvGrpSpPr/>
          <p:nvPr>
            <p:custDataLst>
              <p:tags r:id="rId1"/>
            </p:custDataLst>
          </p:nvPr>
        </p:nvGrpSpPr>
        <p:grpSpPr>
          <a:xfrm>
            <a:off x="797094" y="2259208"/>
            <a:ext cx="5672561" cy="3383103"/>
            <a:chOff x="5265472" y="2346816"/>
            <a:chExt cx="5673874" cy="3383886"/>
          </a:xfrm>
        </p:grpSpPr>
        <p:grpSp>
          <p:nvGrpSpPr>
            <p:cNvPr id="7" name="组合 90"/>
            <p:cNvGrpSpPr/>
            <p:nvPr/>
          </p:nvGrpSpPr>
          <p:grpSpPr bwMode="auto">
            <a:xfrm>
              <a:off x="6091621" y="3016314"/>
              <a:ext cx="4332742" cy="382051"/>
              <a:chOff x="1759346" y="2223103"/>
              <a:chExt cx="1524110" cy="470513"/>
            </a:xfrm>
          </p:grpSpPr>
          <p:sp>
            <p:nvSpPr>
              <p:cNvPr id="45" name="PA-任意多边形 102"/>
              <p:cNvSpPr/>
              <p:nvPr>
                <p:custDataLst>
                  <p:tags r:id="rId2"/>
                </p:custDataLst>
              </p:nvPr>
            </p:nvSpPr>
            <p:spPr bwMode="auto">
              <a:xfrm>
                <a:off x="1759346" y="2223103"/>
                <a:ext cx="1524110" cy="470513"/>
              </a:xfrm>
              <a:custGeom>
                <a:avLst/>
                <a:gdLst>
                  <a:gd name="connsiteX0" fmla="*/ 6980 w 2973545"/>
                  <a:gd name="connsiteY0" fmla="*/ 0 h 467670"/>
                  <a:gd name="connsiteX1" fmla="*/ 0 w 2973545"/>
                  <a:gd name="connsiteY1" fmla="*/ 460690 h 467670"/>
                  <a:gd name="connsiteX2" fmla="*/ 2973545 w 2973545"/>
                  <a:gd name="connsiteY2" fmla="*/ 467670 h 467670"/>
                  <a:gd name="connsiteX3" fmla="*/ 2903743 w 2973545"/>
                  <a:gd name="connsiteY3" fmla="*/ 6980 h 467670"/>
                  <a:gd name="connsiteX4" fmla="*/ 6980 w 2973545"/>
                  <a:gd name="connsiteY4" fmla="*/ 0 h 46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545" h="467670">
                    <a:moveTo>
                      <a:pt x="6980" y="0"/>
                    </a:moveTo>
                    <a:lnTo>
                      <a:pt x="0" y="460690"/>
                    </a:lnTo>
                    <a:lnTo>
                      <a:pt x="2973545" y="467670"/>
                    </a:lnTo>
                    <a:lnTo>
                      <a:pt x="2903743" y="6980"/>
                    </a:lnTo>
                    <a:lnTo>
                      <a:pt x="6980" y="0"/>
                    </a:lnTo>
                    <a:close/>
                  </a:path>
                </a:pathLst>
              </a:custGeom>
              <a:solidFill>
                <a:srgbClr val="8DD2F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46" name="PA-文本框 100"/>
              <p:cNvSpPr txBox="1">
                <a:spLocks noChangeArrowheads="1"/>
              </p:cNvSpPr>
              <p:nvPr>
                <p:custDataLst>
                  <p:tags r:id="rId3"/>
                </p:custDataLst>
              </p:nvPr>
            </p:nvSpPr>
            <p:spPr bwMode="auto">
              <a:xfrm>
                <a:off x="1971865" y="2297043"/>
                <a:ext cx="1053627" cy="37904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00" kern="0" dirty="0">
                    <a:solidFill>
                      <a:schemeClr val="bg1"/>
                    </a:solidFill>
                    <a:latin typeface="微软雅黑" panose="020B0503020204020204" pitchFamily="34" charset="-122"/>
                    <a:ea typeface="微软雅黑" panose="020B0503020204020204" pitchFamily="34" charset="-122"/>
                    <a:cs typeface="字魂175号-创中圆" panose="00000500000000000000" charset="-122"/>
                  </a:rPr>
                  <a:t>添加标题</a:t>
                </a:r>
                <a:endParaRPr lang="zh-CN" altLang="en-US" sz="1400" kern="0" dirty="0">
                  <a:solidFill>
                    <a:schemeClr val="bg1"/>
                  </a:solidFill>
                  <a:latin typeface="微软雅黑" panose="020B0503020204020204" pitchFamily="34" charset="-122"/>
                  <a:ea typeface="微软雅黑" panose="020B0503020204020204" pitchFamily="34" charset="-122"/>
                  <a:cs typeface="字魂175号-创中圆" panose="00000500000000000000" charset="-122"/>
                </a:endParaRPr>
              </a:p>
            </p:txBody>
          </p:sp>
        </p:grpSp>
        <p:grpSp>
          <p:nvGrpSpPr>
            <p:cNvPr id="9" name="组合 91"/>
            <p:cNvGrpSpPr/>
            <p:nvPr/>
          </p:nvGrpSpPr>
          <p:grpSpPr bwMode="auto">
            <a:xfrm>
              <a:off x="6091623" y="3794974"/>
              <a:ext cx="3342818" cy="380233"/>
              <a:chOff x="1759318" y="2224792"/>
              <a:chExt cx="1524300" cy="468273"/>
            </a:xfrm>
          </p:grpSpPr>
          <p:sp>
            <p:nvSpPr>
              <p:cNvPr id="43" name="PA-任意多边形 97"/>
              <p:cNvSpPr/>
              <p:nvPr>
                <p:custDataLst>
                  <p:tags r:id="rId4"/>
                </p:custDataLst>
              </p:nvPr>
            </p:nvSpPr>
            <p:spPr bwMode="auto">
              <a:xfrm>
                <a:off x="1759318" y="2224792"/>
                <a:ext cx="1524300" cy="468273"/>
              </a:xfrm>
              <a:custGeom>
                <a:avLst/>
                <a:gdLst>
                  <a:gd name="connsiteX0" fmla="*/ 6980 w 2973545"/>
                  <a:gd name="connsiteY0" fmla="*/ 0 h 467670"/>
                  <a:gd name="connsiteX1" fmla="*/ 0 w 2973545"/>
                  <a:gd name="connsiteY1" fmla="*/ 460690 h 467670"/>
                  <a:gd name="connsiteX2" fmla="*/ 2973545 w 2973545"/>
                  <a:gd name="connsiteY2" fmla="*/ 467670 h 467670"/>
                  <a:gd name="connsiteX3" fmla="*/ 2903743 w 2973545"/>
                  <a:gd name="connsiteY3" fmla="*/ 6980 h 467670"/>
                  <a:gd name="connsiteX4" fmla="*/ 6980 w 2973545"/>
                  <a:gd name="connsiteY4" fmla="*/ 0 h 46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545" h="467670">
                    <a:moveTo>
                      <a:pt x="6980" y="0"/>
                    </a:moveTo>
                    <a:lnTo>
                      <a:pt x="0" y="460690"/>
                    </a:lnTo>
                    <a:lnTo>
                      <a:pt x="2973545" y="467670"/>
                    </a:lnTo>
                    <a:lnTo>
                      <a:pt x="2903743" y="6980"/>
                    </a:lnTo>
                    <a:lnTo>
                      <a:pt x="6980" y="0"/>
                    </a:lnTo>
                    <a:close/>
                  </a:path>
                </a:pathLst>
              </a:custGeom>
              <a:solidFill>
                <a:srgbClr val="FFB637"/>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44" name="PA-文本框 95"/>
              <p:cNvSpPr txBox="1">
                <a:spLocks noChangeArrowheads="1"/>
              </p:cNvSpPr>
              <p:nvPr>
                <p:custDataLst>
                  <p:tags r:id="rId5"/>
                </p:custDataLst>
              </p:nvPr>
            </p:nvSpPr>
            <p:spPr bwMode="auto">
              <a:xfrm>
                <a:off x="2233950" y="2287527"/>
                <a:ext cx="925201" cy="37904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00" kern="0" dirty="0">
                    <a:solidFill>
                      <a:schemeClr val="bg1"/>
                    </a:solidFill>
                    <a:latin typeface="微软雅黑" panose="020B0503020204020204" pitchFamily="34" charset="-122"/>
                    <a:ea typeface="微软雅黑" panose="020B0503020204020204" pitchFamily="34" charset="-122"/>
                    <a:cs typeface="字魂175号-创中圆" panose="00000500000000000000" charset="-122"/>
                  </a:rPr>
                  <a:t>添加标题</a:t>
                </a:r>
                <a:endParaRPr lang="zh-CN" altLang="en-US" sz="1400" kern="0" dirty="0">
                  <a:solidFill>
                    <a:schemeClr val="bg1"/>
                  </a:solidFill>
                  <a:latin typeface="微软雅黑" panose="020B0503020204020204" pitchFamily="34" charset="-122"/>
                  <a:ea typeface="微软雅黑" panose="020B0503020204020204" pitchFamily="34" charset="-122"/>
                  <a:cs typeface="字魂175号-创中圆" panose="00000500000000000000" charset="-122"/>
                </a:endParaRPr>
              </a:p>
            </p:txBody>
          </p:sp>
        </p:grpSp>
        <p:grpSp>
          <p:nvGrpSpPr>
            <p:cNvPr id="10" name="组合 97"/>
            <p:cNvGrpSpPr/>
            <p:nvPr/>
          </p:nvGrpSpPr>
          <p:grpSpPr bwMode="auto">
            <a:xfrm>
              <a:off x="6091904" y="4565338"/>
              <a:ext cx="2413781" cy="380264"/>
              <a:chOff x="1759446" y="2216263"/>
              <a:chExt cx="1524000" cy="468312"/>
            </a:xfrm>
          </p:grpSpPr>
          <p:sp>
            <p:nvSpPr>
              <p:cNvPr id="41" name="PA-任意多边形 92"/>
              <p:cNvSpPr/>
              <p:nvPr>
                <p:custDataLst>
                  <p:tags r:id="rId6"/>
                </p:custDataLst>
              </p:nvPr>
            </p:nvSpPr>
            <p:spPr bwMode="auto">
              <a:xfrm>
                <a:off x="1759446" y="2216263"/>
                <a:ext cx="1524000" cy="468312"/>
              </a:xfrm>
              <a:custGeom>
                <a:avLst/>
                <a:gdLst>
                  <a:gd name="connsiteX0" fmla="*/ 6980 w 2973545"/>
                  <a:gd name="connsiteY0" fmla="*/ 0 h 467670"/>
                  <a:gd name="connsiteX1" fmla="*/ 0 w 2973545"/>
                  <a:gd name="connsiteY1" fmla="*/ 460690 h 467670"/>
                  <a:gd name="connsiteX2" fmla="*/ 2973545 w 2973545"/>
                  <a:gd name="connsiteY2" fmla="*/ 467670 h 467670"/>
                  <a:gd name="connsiteX3" fmla="*/ 2903743 w 2973545"/>
                  <a:gd name="connsiteY3" fmla="*/ 6980 h 467670"/>
                  <a:gd name="connsiteX4" fmla="*/ 6980 w 2973545"/>
                  <a:gd name="connsiteY4" fmla="*/ 0 h 46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545" h="467670">
                    <a:moveTo>
                      <a:pt x="6980" y="0"/>
                    </a:moveTo>
                    <a:lnTo>
                      <a:pt x="0" y="460690"/>
                    </a:lnTo>
                    <a:lnTo>
                      <a:pt x="2973545" y="467670"/>
                    </a:lnTo>
                    <a:lnTo>
                      <a:pt x="2903743" y="6980"/>
                    </a:lnTo>
                    <a:lnTo>
                      <a:pt x="6980" y="0"/>
                    </a:lnTo>
                    <a:close/>
                  </a:path>
                </a:pathLst>
              </a:custGeom>
              <a:solidFill>
                <a:srgbClr val="8DD2F1"/>
              </a:solidFill>
              <a:ln w="3175">
                <a:noFill/>
              </a:ln>
              <a:effectLst/>
              <a:scene3d>
                <a:camera prst="orthographicFront"/>
                <a:lightRig rig="balanced" dir="t"/>
              </a:scene3d>
              <a:sp3d extrusionH="247650">
                <a:extrusionClr>
                  <a:srgbClr val="770B2C"/>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42" name="PA-文本框 90"/>
              <p:cNvSpPr txBox="1">
                <a:spLocks noChangeArrowheads="1"/>
              </p:cNvSpPr>
              <p:nvPr>
                <p:custDataLst>
                  <p:tags r:id="rId7"/>
                </p:custDataLst>
              </p:nvPr>
            </p:nvSpPr>
            <p:spPr bwMode="auto">
              <a:xfrm>
                <a:off x="1927649" y="2269049"/>
                <a:ext cx="1263814" cy="37904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00" kern="0" dirty="0">
                    <a:solidFill>
                      <a:schemeClr val="bg1"/>
                    </a:solidFill>
                    <a:latin typeface="微软雅黑" panose="020B0503020204020204" pitchFamily="34" charset="-122"/>
                    <a:ea typeface="微软雅黑" panose="020B0503020204020204" pitchFamily="34" charset="-122"/>
                    <a:cs typeface="字魂175号-创中圆" panose="00000500000000000000" charset="-122"/>
                  </a:rPr>
                  <a:t>添加标题</a:t>
                </a:r>
                <a:endParaRPr lang="zh-CN" altLang="en-US" sz="1400" kern="0" dirty="0">
                  <a:solidFill>
                    <a:schemeClr val="bg1"/>
                  </a:solidFill>
                  <a:latin typeface="微软雅黑" panose="020B0503020204020204" pitchFamily="34" charset="-122"/>
                  <a:ea typeface="微软雅黑" panose="020B0503020204020204" pitchFamily="34" charset="-122"/>
                  <a:cs typeface="字魂175号-创中圆" panose="00000500000000000000" charset="-122"/>
                </a:endParaRPr>
              </a:p>
            </p:txBody>
          </p:sp>
        </p:grpSp>
        <p:grpSp>
          <p:nvGrpSpPr>
            <p:cNvPr id="14" name="组合 103"/>
            <p:cNvGrpSpPr/>
            <p:nvPr/>
          </p:nvGrpSpPr>
          <p:grpSpPr bwMode="auto">
            <a:xfrm>
              <a:off x="6091624" y="5350470"/>
              <a:ext cx="1206473" cy="380232"/>
              <a:chOff x="1759092" y="2224339"/>
              <a:chExt cx="1523471" cy="468272"/>
            </a:xfrm>
          </p:grpSpPr>
          <p:sp>
            <p:nvSpPr>
              <p:cNvPr id="39" name="PA-任意多边形 87"/>
              <p:cNvSpPr/>
              <p:nvPr>
                <p:custDataLst>
                  <p:tags r:id="rId8"/>
                </p:custDataLst>
              </p:nvPr>
            </p:nvSpPr>
            <p:spPr bwMode="auto">
              <a:xfrm>
                <a:off x="1759092" y="2224339"/>
                <a:ext cx="1523471" cy="468272"/>
              </a:xfrm>
              <a:custGeom>
                <a:avLst/>
                <a:gdLst>
                  <a:gd name="connsiteX0" fmla="*/ 6980 w 2973545"/>
                  <a:gd name="connsiteY0" fmla="*/ 0 h 467670"/>
                  <a:gd name="connsiteX1" fmla="*/ 0 w 2973545"/>
                  <a:gd name="connsiteY1" fmla="*/ 460690 h 467670"/>
                  <a:gd name="connsiteX2" fmla="*/ 2973545 w 2973545"/>
                  <a:gd name="connsiteY2" fmla="*/ 467670 h 467670"/>
                  <a:gd name="connsiteX3" fmla="*/ 2903743 w 2973545"/>
                  <a:gd name="connsiteY3" fmla="*/ 6980 h 467670"/>
                  <a:gd name="connsiteX4" fmla="*/ 6980 w 2973545"/>
                  <a:gd name="connsiteY4" fmla="*/ 0 h 46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545" h="467670">
                    <a:moveTo>
                      <a:pt x="6980" y="0"/>
                    </a:moveTo>
                    <a:lnTo>
                      <a:pt x="0" y="460690"/>
                    </a:lnTo>
                    <a:lnTo>
                      <a:pt x="2973545" y="467670"/>
                    </a:lnTo>
                    <a:lnTo>
                      <a:pt x="2903743" y="6980"/>
                    </a:lnTo>
                    <a:lnTo>
                      <a:pt x="6980" y="0"/>
                    </a:lnTo>
                    <a:close/>
                  </a:path>
                </a:pathLst>
              </a:custGeom>
              <a:solidFill>
                <a:srgbClr val="FF1313"/>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40" name="PA-文本框 85"/>
              <p:cNvSpPr txBox="1">
                <a:spLocks noChangeArrowheads="1"/>
              </p:cNvSpPr>
              <p:nvPr>
                <p:custDataLst>
                  <p:tags r:id="rId9"/>
                </p:custDataLst>
              </p:nvPr>
            </p:nvSpPr>
            <p:spPr bwMode="auto">
              <a:xfrm>
                <a:off x="1783164" y="2278112"/>
                <a:ext cx="1489003" cy="379041"/>
              </a:xfrm>
              <a:prstGeom prst="rect">
                <a:avLst/>
              </a:prstGeom>
              <a:solidFill>
                <a:srgbClr val="FF1313"/>
              </a:solid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00" kern="0" dirty="0">
                    <a:solidFill>
                      <a:schemeClr val="bg1"/>
                    </a:solidFill>
                    <a:latin typeface="微软雅黑" panose="020B0503020204020204" pitchFamily="34" charset="-122"/>
                    <a:ea typeface="微软雅黑" panose="020B0503020204020204" pitchFamily="34" charset="-122"/>
                    <a:cs typeface="字魂175号-创中圆" panose="00000500000000000000" charset="-122"/>
                  </a:rPr>
                  <a:t>添加标题</a:t>
                </a:r>
                <a:endParaRPr lang="zh-CN" altLang="en-US" sz="1400" kern="0" dirty="0">
                  <a:solidFill>
                    <a:schemeClr val="bg1"/>
                  </a:solidFill>
                  <a:latin typeface="微软雅黑" panose="020B0503020204020204" pitchFamily="34" charset="-122"/>
                  <a:ea typeface="微软雅黑" panose="020B0503020204020204" pitchFamily="34" charset="-122"/>
                  <a:cs typeface="字魂175号-创中圆" panose="00000500000000000000" charset="-122"/>
                </a:endParaRPr>
              </a:p>
            </p:txBody>
          </p:sp>
        </p:grpSp>
        <p:sp>
          <p:nvSpPr>
            <p:cNvPr id="15" name="PA-文本框 60"/>
            <p:cNvSpPr txBox="1">
              <a:spLocks noChangeArrowheads="1"/>
            </p:cNvSpPr>
            <p:nvPr>
              <p:custDataLst>
                <p:tags r:id="rId10"/>
              </p:custDataLst>
            </p:nvPr>
          </p:nvSpPr>
          <p:spPr bwMode="auto">
            <a:xfrm>
              <a:off x="5265472" y="3500248"/>
              <a:ext cx="618703" cy="1200329"/>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kern="0" dirty="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rPr>
                <a:t>添加</a:t>
              </a:r>
              <a:endParaRPr lang="en-US" altLang="zh-CN" kern="0" dirty="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endParaRPr>
            </a:p>
            <a:p>
              <a:pPr algn="ctr" eaLnBrk="1" hangingPunct="1">
                <a:defRPr/>
              </a:pPr>
              <a:r>
                <a:rPr lang="zh-CN" altLang="en-US" kern="0" dirty="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rPr>
                <a:t>标题</a:t>
              </a:r>
              <a:endParaRPr lang="zh-CN" altLang="en-US" kern="0" dirty="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grpSp>
          <p:nvGrpSpPr>
            <p:cNvPr id="16" name="组合 137"/>
            <p:cNvGrpSpPr/>
            <p:nvPr/>
          </p:nvGrpSpPr>
          <p:grpSpPr bwMode="auto">
            <a:xfrm>
              <a:off x="6062246" y="2590443"/>
              <a:ext cx="4485869" cy="2986694"/>
              <a:chOff x="2097584" y="1600200"/>
              <a:chExt cx="5522416" cy="3679040"/>
            </a:xfrm>
          </p:grpSpPr>
          <p:cxnSp>
            <p:nvCxnSpPr>
              <p:cNvPr id="25" name="PA-AutoShape 22"/>
              <p:cNvCxnSpPr>
                <a:cxnSpLocks noChangeShapeType="1"/>
              </p:cNvCxnSpPr>
              <p:nvPr>
                <p:custDataLst>
                  <p:tags r:id="rId11"/>
                </p:custDataLst>
              </p:nvPr>
            </p:nvCxnSpPr>
            <p:spPr bwMode="auto">
              <a:xfrm rot="10800000" flipH="1" flipV="1">
                <a:off x="2097584" y="1658152"/>
                <a:ext cx="1588" cy="747713"/>
              </a:xfrm>
              <a:prstGeom prst="bentConnector3">
                <a:avLst>
                  <a:gd name="adj1" fmla="val -13200000"/>
                </a:avLst>
              </a:prstGeom>
              <a:noFill/>
              <a:ln w="38100" cap="flat" cmpd="sng" algn="ctr">
                <a:solidFill>
                  <a:srgbClr val="CCECF9"/>
                </a:solidFill>
                <a:prstDash val="solid"/>
                <a:miter lim="800000"/>
                <a:headEnd type="none" w="med" len="med"/>
                <a:tailEnd type="none" w="med" len="med"/>
              </a:ln>
              <a:extLst>
                <a:ext uri="{909E8E84-426E-40DD-AFC4-6F175D3DCCD1}">
                  <a14:hiddenFill xmlns:a14="http://schemas.microsoft.com/office/drawing/2010/main">
                    <a:noFill/>
                  </a14:hiddenFill>
                </a:ext>
              </a:extLst>
            </p:spPr>
          </p:cxnSp>
          <p:cxnSp>
            <p:nvCxnSpPr>
              <p:cNvPr id="26" name="PA-AutoShape 23"/>
              <p:cNvCxnSpPr>
                <a:cxnSpLocks noChangeShapeType="1"/>
              </p:cNvCxnSpPr>
              <p:nvPr>
                <p:custDataLst>
                  <p:tags r:id="rId12"/>
                </p:custDataLst>
              </p:nvPr>
            </p:nvCxnSpPr>
            <p:spPr bwMode="auto">
              <a:xfrm rot="10800000" flipH="1" flipV="1">
                <a:off x="2097584" y="1658152"/>
                <a:ext cx="1588" cy="1704975"/>
              </a:xfrm>
              <a:prstGeom prst="bentConnector3">
                <a:avLst>
                  <a:gd name="adj1" fmla="val -13200000"/>
                </a:avLst>
              </a:prstGeom>
              <a:noFill/>
              <a:ln w="38100" cap="flat" cmpd="sng" algn="ctr">
                <a:solidFill>
                  <a:srgbClr val="CCECF9"/>
                </a:solidFill>
                <a:prstDash val="solid"/>
                <a:miter lim="800000"/>
                <a:headEnd type="none" w="med" len="med"/>
                <a:tailEnd type="none" w="med" len="med"/>
              </a:ln>
              <a:extLst>
                <a:ext uri="{909E8E84-426E-40DD-AFC4-6F175D3DCCD1}">
                  <a14:hiddenFill xmlns:a14="http://schemas.microsoft.com/office/drawing/2010/main">
                    <a:noFill/>
                  </a14:hiddenFill>
                </a:ext>
              </a:extLst>
            </p:spPr>
          </p:cxnSp>
          <p:cxnSp>
            <p:nvCxnSpPr>
              <p:cNvPr id="27" name="PA-AutoShape 24"/>
              <p:cNvCxnSpPr>
                <a:cxnSpLocks noChangeShapeType="1"/>
              </p:cNvCxnSpPr>
              <p:nvPr>
                <p:custDataLst>
                  <p:tags r:id="rId13"/>
                </p:custDataLst>
              </p:nvPr>
            </p:nvCxnSpPr>
            <p:spPr bwMode="auto">
              <a:xfrm rot="10800000" flipH="1" flipV="1">
                <a:off x="2097584" y="1658152"/>
                <a:ext cx="1588" cy="2662238"/>
              </a:xfrm>
              <a:prstGeom prst="bentConnector3">
                <a:avLst>
                  <a:gd name="adj1" fmla="val -13200000"/>
                </a:avLst>
              </a:prstGeom>
              <a:noFill/>
              <a:ln w="38100" cap="flat" cmpd="sng" algn="ctr">
                <a:solidFill>
                  <a:srgbClr val="333FA9"/>
                </a:solidFill>
                <a:prstDash val="solid"/>
                <a:miter lim="800000"/>
                <a:headEnd type="none" w="med" len="med"/>
                <a:tailEnd type="none" w="med" len="med"/>
              </a:ln>
              <a:extLst>
                <a:ext uri="{909E8E84-426E-40DD-AFC4-6F175D3DCCD1}">
                  <a14:hiddenFill xmlns:a14="http://schemas.microsoft.com/office/drawing/2010/main">
                    <a:noFill/>
                  </a14:hiddenFill>
                </a:ext>
              </a:extLst>
            </p:spPr>
          </p:cxnSp>
          <p:cxnSp>
            <p:nvCxnSpPr>
              <p:cNvPr id="28" name="PA-AutoShape 25"/>
              <p:cNvCxnSpPr>
                <a:cxnSpLocks noChangeShapeType="1"/>
              </p:cNvCxnSpPr>
              <p:nvPr>
                <p:custDataLst>
                  <p:tags r:id="rId14"/>
                </p:custDataLst>
              </p:nvPr>
            </p:nvCxnSpPr>
            <p:spPr bwMode="auto">
              <a:xfrm rot="10800000" flipH="1" flipV="1">
                <a:off x="2097584" y="1658152"/>
                <a:ext cx="1588" cy="3621088"/>
              </a:xfrm>
              <a:prstGeom prst="bentConnector3">
                <a:avLst>
                  <a:gd name="adj1" fmla="val -13200000"/>
                </a:avLst>
              </a:prstGeom>
              <a:noFill/>
              <a:ln w="38100" cap="flat" cmpd="sng" algn="ctr">
                <a:solidFill>
                  <a:srgbClr val="CCECF9"/>
                </a:solidFill>
                <a:prstDash val="solid"/>
                <a:miter lim="800000"/>
                <a:headEnd type="none" w="med" len="med"/>
                <a:tailEnd type="none" w="med" len="med"/>
              </a:ln>
              <a:extLst>
                <a:ext uri="{909E8E84-426E-40DD-AFC4-6F175D3DCCD1}">
                  <a14:hiddenFill xmlns:a14="http://schemas.microsoft.com/office/drawing/2010/main">
                    <a:noFill/>
                  </a14:hiddenFill>
                </a:ext>
              </a:extLst>
            </p:spPr>
          </p:cxnSp>
          <p:grpSp>
            <p:nvGrpSpPr>
              <p:cNvPr id="29" name="组合 136"/>
              <p:cNvGrpSpPr/>
              <p:nvPr/>
            </p:nvGrpSpPr>
            <p:grpSpPr bwMode="auto">
              <a:xfrm>
                <a:off x="2108200" y="1600200"/>
                <a:ext cx="5511800" cy="59989"/>
                <a:chOff x="2108200" y="1600200"/>
                <a:chExt cx="5511800" cy="59989"/>
              </a:xfrm>
            </p:grpSpPr>
            <p:sp>
              <p:nvSpPr>
                <p:cNvPr id="30" name="PA-任意多边形 75"/>
                <p:cNvSpPr/>
                <p:nvPr>
                  <p:custDataLst>
                    <p:tags r:id="rId15"/>
                  </p:custDataLst>
                </p:nvPr>
              </p:nvSpPr>
              <p:spPr>
                <a:xfrm>
                  <a:off x="2109106" y="1660903"/>
                  <a:ext cx="5504163" cy="0"/>
                </a:xfrm>
                <a:custGeom>
                  <a:avLst/>
                  <a:gdLst>
                    <a:gd name="connsiteX0" fmla="*/ 0 w 5198533"/>
                    <a:gd name="connsiteY0" fmla="*/ 0 h 0"/>
                    <a:gd name="connsiteX1" fmla="*/ 5198533 w 5198533"/>
                    <a:gd name="connsiteY1" fmla="*/ 0 h 0"/>
                    <a:gd name="connsiteX0-1" fmla="*/ 0 w 10478"/>
                    <a:gd name="connsiteY0-2" fmla="*/ 0 h 0"/>
                    <a:gd name="connsiteX1-3" fmla="*/ 10478 w 10478"/>
                    <a:gd name="connsiteY1-4" fmla="*/ 0 h 0"/>
                    <a:gd name="connsiteX0-5" fmla="*/ 0 w 10107"/>
                    <a:gd name="connsiteY0-6" fmla="*/ 0 h 0"/>
                    <a:gd name="connsiteX1-7" fmla="*/ 10107 w 10107"/>
                    <a:gd name="connsiteY1-8" fmla="*/ 0 h 0"/>
                  </a:gdLst>
                  <a:ahLst/>
                  <a:cxnLst>
                    <a:cxn ang="0">
                      <a:pos x="connsiteX0-1" y="connsiteY0-2"/>
                    </a:cxn>
                    <a:cxn ang="0">
                      <a:pos x="connsiteX1-3" y="connsiteY1-4"/>
                    </a:cxn>
                  </a:cxnLst>
                  <a:rect l="l" t="t" r="r" b="b"/>
                  <a:pathLst>
                    <a:path w="10107">
                      <a:moveTo>
                        <a:pt x="0" y="0"/>
                      </a:moveTo>
                      <a:lnTo>
                        <a:pt x="10107" y="0"/>
                      </a:lnTo>
                    </a:path>
                  </a:pathLst>
                </a:custGeom>
                <a:ln w="9525" cap="flat" cmpd="sng" algn="ctr">
                  <a:solidFill>
                    <a:srgbClr val="333FA9"/>
                  </a:solidFill>
                  <a:prstDash val="solid"/>
                  <a:round/>
                  <a:headEnd type="none" w="med" len="med"/>
                  <a:tailEnd type="none" w="med" len="med"/>
                </a:ln>
              </p:spPr>
              <p:txBody>
                <a:bodyPr/>
                <a:lstStyle/>
                <a:p>
                  <a:pPr eaLnBrk="0" hangingPunct="0">
                    <a:defRPr/>
                  </a:pPr>
                  <a:endParaRPr lang="zh-CN" altLang="en-US" sz="140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31" name="PA-任意多边形 76"/>
                <p:cNvSpPr/>
                <p:nvPr>
                  <p:custDataLst>
                    <p:tags r:id="rId16"/>
                  </p:custDataLst>
                </p:nvPr>
              </p:nvSpPr>
              <p:spPr>
                <a:xfrm>
                  <a:off x="2109106"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w="9525" cap="flat" cmpd="sng" algn="ctr">
                  <a:solidFill>
                    <a:srgbClr val="333FA9"/>
                  </a:solidFill>
                  <a:prstDash val="solid"/>
                  <a:round/>
                  <a:headEnd type="none" w="med" len="med"/>
                  <a:tailEnd type="none" w="med" len="med"/>
                </a:ln>
              </p:spPr>
              <p:txBody>
                <a:bodyPr/>
                <a:lstStyle/>
                <a:p>
                  <a:pPr eaLnBrk="0" hangingPunct="0">
                    <a:defRPr/>
                  </a:pPr>
                  <a:endParaRPr lang="zh-CN" altLang="en-US" sz="140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32" name="PA-任意多边形 77"/>
                <p:cNvSpPr/>
                <p:nvPr>
                  <p:custDataLst>
                    <p:tags r:id="rId17"/>
                  </p:custDataLst>
                </p:nvPr>
              </p:nvSpPr>
              <p:spPr>
                <a:xfrm>
                  <a:off x="2837170"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w="9525" cap="flat" cmpd="sng" algn="ctr">
                  <a:solidFill>
                    <a:srgbClr val="333FA9"/>
                  </a:solidFill>
                  <a:prstDash val="solid"/>
                  <a:round/>
                  <a:headEnd type="none" w="med" len="med"/>
                  <a:tailEnd type="none" w="med" len="med"/>
                </a:ln>
              </p:spPr>
              <p:txBody>
                <a:bodyPr/>
                <a:lstStyle/>
                <a:p>
                  <a:pPr eaLnBrk="0" hangingPunct="0">
                    <a:defRPr/>
                  </a:pPr>
                  <a:endParaRPr lang="zh-CN" altLang="en-US" sz="140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33" name="PA-任意多边形 78"/>
                <p:cNvSpPr/>
                <p:nvPr>
                  <p:custDataLst>
                    <p:tags r:id="rId18"/>
                  </p:custDataLst>
                </p:nvPr>
              </p:nvSpPr>
              <p:spPr>
                <a:xfrm>
                  <a:off x="3654841"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w="9525" cap="flat" cmpd="sng" algn="ctr">
                  <a:solidFill>
                    <a:srgbClr val="333FA9"/>
                  </a:solidFill>
                  <a:prstDash val="solid"/>
                  <a:round/>
                  <a:headEnd type="none" w="med" len="med"/>
                  <a:tailEnd type="none" w="med" len="med"/>
                </a:ln>
              </p:spPr>
              <p:txBody>
                <a:bodyPr/>
                <a:lstStyle/>
                <a:p>
                  <a:pPr eaLnBrk="0" hangingPunct="0">
                    <a:defRPr/>
                  </a:pPr>
                  <a:endParaRPr lang="zh-CN" altLang="en-US" sz="140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34" name="PA-任意多边形 79"/>
                <p:cNvSpPr/>
                <p:nvPr>
                  <p:custDataLst>
                    <p:tags r:id="rId19"/>
                  </p:custDataLst>
                </p:nvPr>
              </p:nvSpPr>
              <p:spPr>
                <a:xfrm>
                  <a:off x="4447871"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w="9525" cap="flat" cmpd="sng" algn="ctr">
                  <a:solidFill>
                    <a:srgbClr val="333FA9"/>
                  </a:solidFill>
                  <a:prstDash val="solid"/>
                  <a:round/>
                  <a:headEnd type="none" w="med" len="med"/>
                  <a:tailEnd type="none" w="med" len="med"/>
                </a:ln>
              </p:spPr>
              <p:txBody>
                <a:bodyPr/>
                <a:lstStyle/>
                <a:p>
                  <a:pPr eaLnBrk="0" hangingPunct="0">
                    <a:defRPr/>
                  </a:pPr>
                  <a:endParaRPr lang="zh-CN" altLang="en-US" sz="140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35" name="PA-任意多边形 80"/>
                <p:cNvSpPr/>
                <p:nvPr>
                  <p:custDataLst>
                    <p:tags r:id="rId20"/>
                  </p:custDataLst>
                </p:nvPr>
              </p:nvSpPr>
              <p:spPr>
                <a:xfrm>
                  <a:off x="5249861"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w="9525" cap="flat" cmpd="sng" algn="ctr">
                  <a:solidFill>
                    <a:srgbClr val="333FA9"/>
                  </a:solidFill>
                  <a:prstDash val="solid"/>
                  <a:round/>
                  <a:headEnd type="none" w="med" len="med"/>
                  <a:tailEnd type="none" w="med" len="med"/>
                </a:ln>
              </p:spPr>
              <p:txBody>
                <a:bodyPr/>
                <a:lstStyle/>
                <a:p>
                  <a:pPr eaLnBrk="0" hangingPunct="0">
                    <a:defRPr/>
                  </a:pPr>
                  <a:endParaRPr lang="zh-CN" altLang="en-US" sz="140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36" name="PA-任意多边形 81"/>
                <p:cNvSpPr/>
                <p:nvPr>
                  <p:custDataLst>
                    <p:tags r:id="rId21"/>
                  </p:custDataLst>
                </p:nvPr>
              </p:nvSpPr>
              <p:spPr>
                <a:xfrm>
                  <a:off x="6054092"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w="9525" cap="flat" cmpd="sng" algn="ctr">
                  <a:solidFill>
                    <a:srgbClr val="333FA9"/>
                  </a:solidFill>
                  <a:prstDash val="solid"/>
                  <a:round/>
                  <a:headEnd type="none" w="med" len="med"/>
                  <a:tailEnd type="none" w="med" len="med"/>
                </a:ln>
              </p:spPr>
              <p:txBody>
                <a:bodyPr/>
                <a:lstStyle/>
                <a:p>
                  <a:pPr eaLnBrk="0" hangingPunct="0">
                    <a:defRPr/>
                  </a:pPr>
                  <a:endParaRPr lang="zh-CN" altLang="en-US" sz="140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37" name="PA-任意多边形 82"/>
                <p:cNvSpPr/>
                <p:nvPr>
                  <p:custDataLst>
                    <p:tags r:id="rId22"/>
                  </p:custDataLst>
                </p:nvPr>
              </p:nvSpPr>
              <p:spPr>
                <a:xfrm>
                  <a:off x="6847122"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w="9525" cap="flat" cmpd="sng" algn="ctr">
                  <a:solidFill>
                    <a:srgbClr val="333FA9"/>
                  </a:solidFill>
                  <a:prstDash val="solid"/>
                  <a:round/>
                  <a:headEnd type="none" w="med" len="med"/>
                  <a:tailEnd type="none" w="med" len="med"/>
                </a:ln>
              </p:spPr>
              <p:txBody>
                <a:bodyPr/>
                <a:lstStyle/>
                <a:p>
                  <a:pPr eaLnBrk="0" hangingPunct="0">
                    <a:defRPr/>
                  </a:pPr>
                  <a:endParaRPr lang="zh-CN" altLang="en-US" sz="140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38" name="PA-任意多边形 83"/>
                <p:cNvSpPr/>
                <p:nvPr>
                  <p:custDataLst>
                    <p:tags r:id="rId23"/>
                  </p:custDataLst>
                </p:nvPr>
              </p:nvSpPr>
              <p:spPr>
                <a:xfrm>
                  <a:off x="7619989"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w="9525" cap="flat" cmpd="sng" algn="ctr">
                  <a:solidFill>
                    <a:srgbClr val="333FA9"/>
                  </a:solidFill>
                  <a:prstDash val="solid"/>
                  <a:round/>
                  <a:headEnd type="none" w="med" len="med"/>
                  <a:tailEnd type="none" w="med" len="med"/>
                </a:ln>
              </p:spPr>
              <p:txBody>
                <a:bodyPr/>
                <a:lstStyle/>
                <a:p>
                  <a:pPr eaLnBrk="0" hangingPunct="0">
                    <a:defRPr/>
                  </a:pPr>
                  <a:endParaRPr lang="zh-CN" altLang="en-US" sz="140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grpSp>
        </p:grpSp>
        <p:sp>
          <p:nvSpPr>
            <p:cNvPr id="17" name="PA-文本框 62"/>
            <p:cNvSpPr txBox="1">
              <a:spLocks noChangeArrowheads="1"/>
            </p:cNvSpPr>
            <p:nvPr>
              <p:custDataLst>
                <p:tags r:id="rId24"/>
              </p:custDataLst>
            </p:nvPr>
          </p:nvSpPr>
          <p:spPr bwMode="auto">
            <a:xfrm>
              <a:off x="5855059" y="2346816"/>
              <a:ext cx="607784" cy="276999"/>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rPr>
                <a:t>文本</a:t>
              </a:r>
              <a:endParaRPr lang="zh-CN" altLang="en-US" sz="1200" kern="0" dirty="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18" name="PA-文本框 63"/>
            <p:cNvSpPr txBox="1">
              <a:spLocks noChangeArrowheads="1"/>
            </p:cNvSpPr>
            <p:nvPr>
              <p:custDataLst>
                <p:tags r:id="rId25"/>
              </p:custDataLst>
            </p:nvPr>
          </p:nvSpPr>
          <p:spPr bwMode="auto">
            <a:xfrm>
              <a:off x="6446467" y="2346816"/>
              <a:ext cx="605966" cy="276999"/>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rPr>
                <a:t>文本</a:t>
              </a:r>
              <a:endParaRPr lang="zh-CN" altLang="en-US" sz="1200" kern="0" dirty="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19" name="PA-文本框 64"/>
            <p:cNvSpPr txBox="1">
              <a:spLocks noChangeArrowheads="1"/>
            </p:cNvSpPr>
            <p:nvPr>
              <p:custDataLst>
                <p:tags r:id="rId26"/>
              </p:custDataLst>
            </p:nvPr>
          </p:nvSpPr>
          <p:spPr bwMode="auto">
            <a:xfrm>
              <a:off x="7110663" y="2346816"/>
              <a:ext cx="605965" cy="276999"/>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rPr>
                <a:t>文本</a:t>
              </a:r>
              <a:endParaRPr lang="zh-CN" altLang="en-US" sz="1200" kern="0" dirty="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20" name="PA-文本框 65"/>
            <p:cNvSpPr txBox="1">
              <a:spLocks noChangeArrowheads="1"/>
            </p:cNvSpPr>
            <p:nvPr>
              <p:custDataLst>
                <p:tags r:id="rId27"/>
              </p:custDataLst>
            </p:nvPr>
          </p:nvSpPr>
          <p:spPr bwMode="auto">
            <a:xfrm>
              <a:off x="7756663" y="2346816"/>
              <a:ext cx="605966" cy="276999"/>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rPr>
                <a:t>文本</a:t>
              </a:r>
              <a:endParaRPr lang="zh-CN" altLang="en-US" sz="1200" kern="0" dirty="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21" name="PA-文本框 66"/>
            <p:cNvSpPr txBox="1">
              <a:spLocks noChangeArrowheads="1"/>
            </p:cNvSpPr>
            <p:nvPr>
              <p:custDataLst>
                <p:tags r:id="rId28"/>
              </p:custDataLst>
            </p:nvPr>
          </p:nvSpPr>
          <p:spPr bwMode="auto">
            <a:xfrm>
              <a:off x="8408120" y="2346816"/>
              <a:ext cx="605966" cy="276999"/>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rPr>
                <a:t>文本</a:t>
              </a:r>
              <a:endParaRPr lang="zh-CN" altLang="en-US" sz="1200" kern="0" dirty="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22" name="PA-文本框 67"/>
            <p:cNvSpPr txBox="1">
              <a:spLocks noChangeArrowheads="1"/>
            </p:cNvSpPr>
            <p:nvPr>
              <p:custDataLst>
                <p:tags r:id="rId29"/>
              </p:custDataLst>
            </p:nvPr>
          </p:nvSpPr>
          <p:spPr bwMode="auto">
            <a:xfrm>
              <a:off x="9059579" y="2346816"/>
              <a:ext cx="607784" cy="276999"/>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rPr>
                <a:t>文本</a:t>
              </a:r>
              <a:endParaRPr lang="zh-CN" altLang="en-US" sz="1200" kern="0" dirty="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23" name="PA-文本框 68"/>
            <p:cNvSpPr txBox="1">
              <a:spLocks noChangeArrowheads="1"/>
            </p:cNvSpPr>
            <p:nvPr>
              <p:custDataLst>
                <p:tags r:id="rId30"/>
              </p:custDataLst>
            </p:nvPr>
          </p:nvSpPr>
          <p:spPr bwMode="auto">
            <a:xfrm>
              <a:off x="9705578" y="2346816"/>
              <a:ext cx="605965" cy="276999"/>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rPr>
                <a:t>文本</a:t>
              </a:r>
              <a:endParaRPr lang="zh-CN" altLang="en-US" sz="1200" kern="0" dirty="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24" name="PA-文本框 69"/>
            <p:cNvSpPr txBox="1">
              <a:spLocks noChangeArrowheads="1"/>
            </p:cNvSpPr>
            <p:nvPr>
              <p:custDataLst>
                <p:tags r:id="rId31"/>
              </p:custDataLst>
            </p:nvPr>
          </p:nvSpPr>
          <p:spPr bwMode="auto">
            <a:xfrm>
              <a:off x="10333380" y="2346816"/>
              <a:ext cx="605966" cy="276999"/>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rPr>
                <a:t>文本</a:t>
              </a:r>
              <a:endParaRPr lang="zh-CN" altLang="en-US" sz="1200" kern="0" dirty="0">
                <a:solidFill>
                  <a:schemeClr val="bg1">
                    <a:lumMod val="50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grpSp>
      <p:sp>
        <p:nvSpPr>
          <p:cNvPr id="47" name="PA-矩形 23"/>
          <p:cNvSpPr/>
          <p:nvPr>
            <p:custDataLst>
              <p:tags r:id="rId32"/>
            </p:custDataLst>
          </p:nvPr>
        </p:nvSpPr>
        <p:spPr>
          <a:xfrm flipH="1">
            <a:off x="7297394" y="2184080"/>
            <a:ext cx="4226649" cy="645160"/>
          </a:xfrm>
          <a:prstGeom prst="rect">
            <a:avLst/>
          </a:prstGeom>
          <a:ln>
            <a:noFill/>
          </a:ln>
        </p:spPr>
        <p:txBody>
          <a:bodyPr wrap="square">
            <a:spAutoFit/>
          </a:bodyPr>
          <a:lstStyle/>
          <a:p>
            <a:pPr algn="l">
              <a:lnSpc>
                <a:spcPct val="15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点击此处添加章节的描述内容，言简意赅，字数不超过</a:t>
            </a:r>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a:t>
            </a:r>
            <a:endParaRPr lang="en-US" altLang="zh-CN" sz="1200" dirty="0">
              <a:solidFill>
                <a:schemeClr val="tx1">
                  <a:lumMod val="85000"/>
                  <a:lumOff val="15000"/>
                </a:schemeClr>
              </a:solidFill>
              <a:latin typeface="字魂175号-创中圆" panose="00000500000000000000" charset="-122"/>
              <a:ea typeface="字魂175号-创中圆" panose="00000500000000000000" charset="-122"/>
              <a:cs typeface="字魂175号-创中圆" panose="00000500000000000000" charset="-122"/>
            </a:endParaRPr>
          </a:p>
        </p:txBody>
      </p:sp>
      <p:sp>
        <p:nvSpPr>
          <p:cNvPr id="48" name="PA-矩形 43"/>
          <p:cNvSpPr/>
          <p:nvPr>
            <p:custDataLst>
              <p:tags r:id="rId33"/>
            </p:custDataLst>
          </p:nvPr>
        </p:nvSpPr>
        <p:spPr>
          <a:xfrm flipH="1">
            <a:off x="7297394" y="3129857"/>
            <a:ext cx="4226649" cy="645160"/>
          </a:xfrm>
          <a:prstGeom prst="rect">
            <a:avLst/>
          </a:prstGeom>
          <a:ln>
            <a:noFill/>
          </a:ln>
        </p:spPr>
        <p:txBody>
          <a:bodyPr wrap="square">
            <a:spAutoFit/>
          </a:bodyPr>
          <a:lstStyle/>
          <a:p>
            <a:pPr algn="l">
              <a:lnSpc>
                <a:spcPct val="15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点击此处添加章节的描述内容，言简意赅，字数不超过</a:t>
            </a:r>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a:t>
            </a:r>
            <a:endParaRPr lang="en-US" altLang="zh-CN" sz="1200" dirty="0">
              <a:solidFill>
                <a:schemeClr val="tx1">
                  <a:lumMod val="85000"/>
                  <a:lumOff val="15000"/>
                </a:schemeClr>
              </a:solidFill>
              <a:latin typeface="字魂175号-创中圆" panose="00000500000000000000" charset="-122"/>
              <a:ea typeface="字魂175号-创中圆" panose="00000500000000000000" charset="-122"/>
              <a:cs typeface="字魂175号-创中圆" panose="00000500000000000000" charset="-122"/>
            </a:endParaRPr>
          </a:p>
        </p:txBody>
      </p:sp>
      <p:sp>
        <p:nvSpPr>
          <p:cNvPr id="49" name="PA-矩形 45"/>
          <p:cNvSpPr/>
          <p:nvPr>
            <p:custDataLst>
              <p:tags r:id="rId34"/>
            </p:custDataLst>
          </p:nvPr>
        </p:nvSpPr>
        <p:spPr>
          <a:xfrm flipH="1">
            <a:off x="7297394" y="4102577"/>
            <a:ext cx="4226649" cy="645160"/>
          </a:xfrm>
          <a:prstGeom prst="rect">
            <a:avLst/>
          </a:prstGeom>
          <a:ln>
            <a:noFill/>
          </a:ln>
        </p:spPr>
        <p:txBody>
          <a:bodyPr wrap="square">
            <a:spAutoFit/>
          </a:bodyPr>
          <a:lstStyle/>
          <a:p>
            <a:pPr algn="l">
              <a:lnSpc>
                <a:spcPct val="15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点击此处添加章节的描述内容，言简意赅，字数不超过</a:t>
            </a:r>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a:t>
            </a:r>
            <a:endParaRPr lang="en-US" altLang="zh-CN" sz="1200" dirty="0">
              <a:solidFill>
                <a:schemeClr val="tx1">
                  <a:lumMod val="85000"/>
                  <a:lumOff val="15000"/>
                </a:schemeClr>
              </a:solidFill>
              <a:latin typeface="字魂175号-创中圆" panose="00000500000000000000" charset="-122"/>
              <a:ea typeface="字魂175号-创中圆" panose="00000500000000000000" charset="-122"/>
              <a:cs typeface="字魂175号-创中圆" panose="00000500000000000000" charset="-122"/>
            </a:endParaRPr>
          </a:p>
        </p:txBody>
      </p:sp>
      <p:sp>
        <p:nvSpPr>
          <p:cNvPr id="50" name="PA-矩形 47"/>
          <p:cNvSpPr/>
          <p:nvPr>
            <p:custDataLst>
              <p:tags r:id="rId35"/>
            </p:custDataLst>
          </p:nvPr>
        </p:nvSpPr>
        <p:spPr>
          <a:xfrm flipH="1">
            <a:off x="7297394" y="5083194"/>
            <a:ext cx="4226649" cy="645160"/>
          </a:xfrm>
          <a:prstGeom prst="rect">
            <a:avLst/>
          </a:prstGeom>
          <a:ln>
            <a:noFill/>
          </a:ln>
        </p:spPr>
        <p:txBody>
          <a:bodyPr wrap="square">
            <a:spAutoFit/>
          </a:bodyPr>
          <a:lstStyle/>
          <a:p>
            <a:pPr algn="l">
              <a:lnSpc>
                <a:spcPct val="15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点击此处添加章节的描述内容，言简意赅，字数不超过</a:t>
            </a:r>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50</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字，</a:t>
            </a:r>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号字。</a:t>
            </a:r>
            <a:endParaRPr lang="en-US" altLang="zh-CN" sz="1200" dirty="0">
              <a:solidFill>
                <a:schemeClr val="tx1">
                  <a:lumMod val="85000"/>
                  <a:lumOff val="15000"/>
                </a:schemeClr>
              </a:solidFill>
              <a:latin typeface="字魂175号-创中圆" panose="00000500000000000000" charset="-122"/>
              <a:ea typeface="字魂175号-创中圆" panose="00000500000000000000" charset="-122"/>
              <a:cs typeface="字魂175号-创中圆" panose="00000500000000000000" charset="-122"/>
            </a:endParaRPr>
          </a:p>
        </p:txBody>
      </p:sp>
      <p:cxnSp>
        <p:nvCxnSpPr>
          <p:cNvPr id="51" name="PA-直接连接符 16"/>
          <p:cNvCxnSpPr/>
          <p:nvPr>
            <p:custDataLst>
              <p:tags r:id="rId36"/>
            </p:custDataLst>
          </p:nvPr>
        </p:nvCxnSpPr>
        <p:spPr>
          <a:xfrm>
            <a:off x="6830053" y="1956206"/>
            <a:ext cx="0" cy="3918630"/>
          </a:xfrm>
          <a:prstGeom prst="line">
            <a:avLst/>
          </a:prstGeom>
          <a:ln w="6350" cap="flat" cmpd="sng" algn="ctr">
            <a:solidFill>
              <a:srgbClr val="333FA9"/>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274955" y="165735"/>
            <a:ext cx="3217545" cy="886460"/>
            <a:chOff x="433" y="261"/>
            <a:chExt cx="5067" cy="1396"/>
          </a:xfrm>
        </p:grpSpPr>
        <p:pic>
          <p:nvPicPr>
            <p:cNvPr id="3" name="图片 2" descr="15"/>
            <p:cNvPicPr>
              <a:picLocks noChangeAspect="1"/>
            </p:cNvPicPr>
            <p:nvPr/>
          </p:nvPicPr>
          <p:blipFill>
            <a:blip r:embed="rId37"/>
            <a:srcRect l="28331" t="1069" r="32441" b="56851"/>
            <a:stretch>
              <a:fillRect/>
            </a:stretch>
          </p:blipFill>
          <p:spPr>
            <a:xfrm>
              <a:off x="433" y="261"/>
              <a:ext cx="1951" cy="1396"/>
            </a:xfrm>
            <a:prstGeom prst="ellipse">
              <a:avLst/>
            </a:prstGeom>
          </p:spPr>
        </p:pic>
        <p:sp>
          <p:nvSpPr>
            <p:cNvPr id="4" name="矩形 3"/>
            <p:cNvSpPr>
              <a:spLocks noChangeArrowheads="1"/>
            </p:cNvSpPr>
            <p:nvPr/>
          </p:nvSpPr>
          <p:spPr bwMode="auto">
            <a:xfrm>
              <a:off x="2084" y="885"/>
              <a:ext cx="3416"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p>
              <a:pPr algn="l"/>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单击输入文本标题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1000">
        <p:split orient="vert"/>
      </p:transition>
    </mc:Choice>
    <mc:Fallback>
      <p:transition spd="slow" advClick="0" advTm="1000">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圆角矩形 3"/>
          <p:cNvSpPr/>
          <p:nvPr>
            <p:custDataLst>
              <p:tags r:id="rId1"/>
            </p:custDataLst>
          </p:nvPr>
        </p:nvSpPr>
        <p:spPr>
          <a:xfrm>
            <a:off x="2787650" y="2414270"/>
            <a:ext cx="1710055" cy="1042670"/>
          </a:xfrm>
          <a:prstGeom prst="roundRect">
            <a:avLst>
              <a:gd name="adj" fmla="val 50000"/>
            </a:avLst>
          </a:prstGeom>
          <a:solidFill>
            <a:srgbClr val="8DD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5" name="PA-组合 4"/>
          <p:cNvGrpSpPr/>
          <p:nvPr>
            <p:custDataLst>
              <p:tags r:id="rId2"/>
            </p:custDataLst>
          </p:nvPr>
        </p:nvGrpSpPr>
        <p:grpSpPr>
          <a:xfrm>
            <a:off x="962660" y="3769995"/>
            <a:ext cx="5360670" cy="1358900"/>
            <a:chOff x="7242" y="4796"/>
            <a:chExt cx="8442" cy="2140"/>
          </a:xfrm>
        </p:grpSpPr>
        <p:sp>
          <p:nvSpPr>
            <p:cNvPr id="3" name="PA-文本框 66"/>
            <p:cNvSpPr txBox="1">
              <a:spLocks noChangeArrowheads="1"/>
            </p:cNvSpPr>
            <p:nvPr>
              <p:custDataLst>
                <p:tags r:id="rId3"/>
              </p:custDataLst>
            </p:nvPr>
          </p:nvSpPr>
          <p:spPr bwMode="auto">
            <a:xfrm>
              <a:off x="8742" y="4796"/>
              <a:ext cx="5938" cy="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l" defTabSz="914400">
                <a:defRPr/>
              </a:pPr>
              <a:r>
                <a:rPr lang="zh-CN" altLang="en-US" sz="4000" kern="0" spc="600" dirty="0">
                  <a:solidFill>
                    <a:schemeClr val="tx1">
                      <a:lumMod val="95000"/>
                      <a:lumOff val="5000"/>
                    </a:schemeClr>
                  </a:solidFill>
                  <a:latin typeface="微软雅黑" panose="020B0503020204020204" pitchFamily="34" charset="-122"/>
                  <a:ea typeface="微软雅黑" panose="020B0503020204020204" pitchFamily="34" charset="-122"/>
                  <a:cs typeface="字魂175号-创中圆" panose="00000500000000000000" charset="-122"/>
                </a:rPr>
                <a:t>输入标题内容</a:t>
              </a:r>
              <a:endParaRPr lang="zh-CN" altLang="en-US" sz="4000" kern="0" spc="600" dirty="0">
                <a:solidFill>
                  <a:schemeClr val="tx1">
                    <a:lumMod val="95000"/>
                    <a:lumOff val="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4" name="PA-文本框 2"/>
            <p:cNvSpPr txBox="1"/>
            <p:nvPr>
              <p:custDataLst>
                <p:tags r:id="rId4"/>
              </p:custDataLst>
            </p:nvPr>
          </p:nvSpPr>
          <p:spPr>
            <a:xfrm>
              <a:off x="7242" y="6114"/>
              <a:ext cx="8442" cy="822"/>
            </a:xfrm>
            <a:prstGeom prst="rect">
              <a:avLst/>
            </a:prstGeom>
            <a:noFill/>
          </p:spPr>
          <p:txBody>
            <a:bodyPr wrap="square" rtlCol="0" anchor="t">
              <a:spAutoFit/>
            </a:bodyPr>
            <a:lstStyle/>
            <a:p>
              <a:pPr algn="ct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字魂175号-创中圆" panose="00000500000000000000" charset="-122"/>
                  <a:sym typeface="+mn-ea"/>
                </a:rPr>
                <a:t>Please add a clear business templatefor the titlecontent you want to add  Please add aclebusiness </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字魂175号-创中圆" panose="00000500000000000000" charset="-122"/>
                <a:sym typeface="+mn-ea"/>
              </a:endParaRPr>
            </a:p>
          </p:txBody>
        </p:sp>
      </p:grpSp>
      <p:sp>
        <p:nvSpPr>
          <p:cNvPr id="6" name="PA-文本框 5"/>
          <p:cNvSpPr txBox="1"/>
          <p:nvPr>
            <p:custDataLst>
              <p:tags r:id="rId5"/>
            </p:custDataLst>
          </p:nvPr>
        </p:nvSpPr>
        <p:spPr>
          <a:xfrm>
            <a:off x="3278360" y="2350234"/>
            <a:ext cx="674370" cy="1106805"/>
          </a:xfrm>
          <a:prstGeom prst="rect">
            <a:avLst/>
          </a:prstGeom>
          <a:noFill/>
        </p:spPr>
        <p:txBody>
          <a:bodyPr wrap="none" rtlCol="0">
            <a:spAutoFit/>
          </a:bodyPr>
          <a:p>
            <a:pPr algn="l"/>
            <a:r>
              <a:rPr lang="en-US" altLang="zh-CN" sz="6600" dirty="0">
                <a:solidFill>
                  <a:schemeClr val="bg1"/>
                </a:solidFill>
                <a:latin typeface="微软雅黑" panose="020B0503020204020204" pitchFamily="34" charset="-122"/>
                <a:ea typeface="微软雅黑" panose="020B0503020204020204" pitchFamily="34" charset="-122"/>
                <a:cs typeface="字魂175号-创中圆" panose="00000500000000000000" charset="-122"/>
              </a:rPr>
              <a:t>3</a:t>
            </a:r>
            <a:endParaRPr lang="en-US" altLang="zh-CN" sz="6600" dirty="0">
              <a:solidFill>
                <a:schemeClr val="bg1"/>
              </a:solidFill>
              <a:latin typeface="微软雅黑" panose="020B0503020204020204" pitchFamily="34" charset="-122"/>
              <a:ea typeface="微软雅黑" panose="020B0503020204020204" pitchFamily="34" charset="-122"/>
              <a:cs typeface="字魂175号-创中圆" panose="00000500000000000000" charset="-122"/>
            </a:endParaRPr>
          </a:p>
        </p:txBody>
      </p:sp>
      <p:pic>
        <p:nvPicPr>
          <p:cNvPr id="12" name="图片 11" descr="15"/>
          <p:cNvPicPr>
            <a:picLocks noChangeAspect="1"/>
          </p:cNvPicPr>
          <p:nvPr/>
        </p:nvPicPr>
        <p:blipFill>
          <a:blip r:embed="rId6"/>
          <a:srcRect l="34156" r="36693"/>
          <a:stretch>
            <a:fillRect/>
          </a:stretch>
        </p:blipFill>
        <p:spPr>
          <a:xfrm>
            <a:off x="7135495" y="412115"/>
            <a:ext cx="2957195" cy="6763385"/>
          </a:xfrm>
          <a:prstGeom prst="rect">
            <a:avLst/>
          </a:prstGeom>
        </p:spPr>
      </p:pic>
      <p:pic>
        <p:nvPicPr>
          <p:cNvPr id="13" name="图片 12" descr="1"/>
          <p:cNvPicPr>
            <a:picLocks noChangeAspect="1"/>
          </p:cNvPicPr>
          <p:nvPr/>
        </p:nvPicPr>
        <p:blipFill>
          <a:blip r:embed="rId7"/>
          <a:stretch>
            <a:fillRect/>
          </a:stretch>
        </p:blipFill>
        <p:spPr>
          <a:xfrm flipH="1">
            <a:off x="7640955" y="4295775"/>
            <a:ext cx="5443220" cy="3629025"/>
          </a:xfrm>
          <a:prstGeom prst="rect">
            <a:avLst/>
          </a:prstGeom>
        </p:spPr>
      </p:pic>
    </p:spTree>
    <p:custDataLst>
      <p:tags r:id="rId8"/>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74955" y="165735"/>
            <a:ext cx="3217545" cy="886460"/>
            <a:chOff x="433" y="261"/>
            <a:chExt cx="5067" cy="1396"/>
          </a:xfrm>
        </p:grpSpPr>
        <p:pic>
          <p:nvPicPr>
            <p:cNvPr id="12" name="图片 11" descr="15"/>
            <p:cNvPicPr>
              <a:picLocks noChangeAspect="1"/>
            </p:cNvPicPr>
            <p:nvPr/>
          </p:nvPicPr>
          <p:blipFill>
            <a:blip r:embed="rId1"/>
            <a:srcRect l="28331" t="1069" r="32441" b="56851"/>
            <a:stretch>
              <a:fillRect/>
            </a:stretch>
          </p:blipFill>
          <p:spPr>
            <a:xfrm>
              <a:off x="433" y="261"/>
              <a:ext cx="1951" cy="1396"/>
            </a:xfrm>
            <a:prstGeom prst="ellipse">
              <a:avLst/>
            </a:prstGeom>
          </p:spPr>
        </p:pic>
        <p:sp>
          <p:nvSpPr>
            <p:cNvPr id="13" name="矩形 12"/>
            <p:cNvSpPr>
              <a:spLocks noChangeArrowheads="1"/>
            </p:cNvSpPr>
            <p:nvPr/>
          </p:nvSpPr>
          <p:spPr bwMode="auto">
            <a:xfrm>
              <a:off x="2084" y="885"/>
              <a:ext cx="3416"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p>
              <a:pPr algn="l"/>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单击输入文本标题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6" name="组合 15"/>
          <p:cNvGrpSpPr/>
          <p:nvPr/>
        </p:nvGrpSpPr>
        <p:grpSpPr>
          <a:xfrm>
            <a:off x="1584507" y="1156731"/>
            <a:ext cx="9367461" cy="5512830"/>
            <a:chOff x="1287" y="1390"/>
            <a:chExt cx="10322" cy="6074"/>
          </a:xfrm>
        </p:grpSpPr>
        <p:sp>
          <p:nvSpPr>
            <p:cNvPr id="128" name="AutoShape 877"/>
            <p:cNvSpPr>
              <a:spLocks noChangeAspect="1" noChangeArrowheads="1" noTextEdit="1"/>
            </p:cNvSpPr>
            <p:nvPr/>
          </p:nvSpPr>
          <p:spPr bwMode="auto">
            <a:xfrm>
              <a:off x="3563" y="1390"/>
              <a:ext cx="6055" cy="6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sp>
          <p:nvSpPr>
            <p:cNvPr id="129" name="AutoShape 22"/>
            <p:cNvSpPr>
              <a:spLocks noChangeAspect="1" noChangeArrowheads="1" noTextEdit="1"/>
            </p:cNvSpPr>
            <p:nvPr/>
          </p:nvSpPr>
          <p:spPr bwMode="auto">
            <a:xfrm>
              <a:off x="5483" y="3687"/>
              <a:ext cx="2215" cy="1295"/>
            </a:xfrm>
            <a:prstGeom prst="rect">
              <a:avLst/>
            </a:prstGeom>
            <a:noFill/>
            <a:ln>
              <a:noFill/>
            </a:ln>
            <a:effectLst>
              <a:outerShdw blurRad="76200" dir="360000" sx="105000" sy="105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sp>
          <p:nvSpPr>
            <p:cNvPr id="130" name="AutoShape 10"/>
            <p:cNvSpPr>
              <a:spLocks noChangeAspect="1" noChangeArrowheads="1" noTextEdit="1"/>
            </p:cNvSpPr>
            <p:nvPr/>
          </p:nvSpPr>
          <p:spPr bwMode="auto">
            <a:xfrm>
              <a:off x="7460" y="2101"/>
              <a:ext cx="1985" cy="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grpSp>
          <p:nvGrpSpPr>
            <p:cNvPr id="131" name="组合 130"/>
            <p:cNvGrpSpPr/>
            <p:nvPr/>
          </p:nvGrpSpPr>
          <p:grpSpPr>
            <a:xfrm>
              <a:off x="7465" y="2206"/>
              <a:ext cx="335" cy="340"/>
              <a:chOff x="4989463" y="1102926"/>
              <a:chExt cx="212725" cy="215900"/>
            </a:xfrm>
            <a:solidFill>
              <a:srgbClr val="03AEC0"/>
            </a:solidFill>
          </p:grpSpPr>
          <p:sp>
            <p:nvSpPr>
              <p:cNvPr id="132" name="Freeform 12"/>
              <p:cNvSpPr>
                <a:spLocks noEditPoints="1"/>
              </p:cNvSpPr>
              <p:nvPr/>
            </p:nvSpPr>
            <p:spPr bwMode="auto">
              <a:xfrm>
                <a:off x="4989463" y="1102926"/>
                <a:ext cx="212725" cy="215900"/>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45 w 56"/>
                  <a:gd name="T11" fmla="*/ 33 h 56"/>
                  <a:gd name="T12" fmla="*/ 33 w 56"/>
                  <a:gd name="T13" fmla="*/ 33 h 56"/>
                  <a:gd name="T14" fmla="*/ 33 w 56"/>
                  <a:gd name="T15" fmla="*/ 45 h 56"/>
                  <a:gd name="T16" fmla="*/ 28 w 56"/>
                  <a:gd name="T17" fmla="*/ 50 h 56"/>
                  <a:gd name="T18" fmla="*/ 23 w 56"/>
                  <a:gd name="T19" fmla="*/ 45 h 56"/>
                  <a:gd name="T20" fmla="*/ 23 w 56"/>
                  <a:gd name="T21" fmla="*/ 33 h 56"/>
                  <a:gd name="T22" fmla="*/ 11 w 56"/>
                  <a:gd name="T23" fmla="*/ 33 h 56"/>
                  <a:gd name="T24" fmla="*/ 6 w 56"/>
                  <a:gd name="T25" fmla="*/ 28 h 56"/>
                  <a:gd name="T26" fmla="*/ 11 w 56"/>
                  <a:gd name="T27" fmla="*/ 23 h 56"/>
                  <a:gd name="T28" fmla="*/ 23 w 56"/>
                  <a:gd name="T29" fmla="*/ 23 h 56"/>
                  <a:gd name="T30" fmla="*/ 23 w 56"/>
                  <a:gd name="T31" fmla="*/ 11 h 56"/>
                  <a:gd name="T32" fmla="*/ 28 w 56"/>
                  <a:gd name="T33" fmla="*/ 6 h 56"/>
                  <a:gd name="T34" fmla="*/ 33 w 56"/>
                  <a:gd name="T35" fmla="*/ 11 h 56"/>
                  <a:gd name="T36" fmla="*/ 33 w 56"/>
                  <a:gd name="T37" fmla="*/ 23 h 56"/>
                  <a:gd name="T38" fmla="*/ 45 w 56"/>
                  <a:gd name="T39" fmla="*/ 23 h 56"/>
                  <a:gd name="T40" fmla="*/ 50 w 56"/>
                  <a:gd name="T41" fmla="*/ 28 h 56"/>
                  <a:gd name="T42" fmla="*/ 45 w 56"/>
                  <a:gd name="T43" fmla="*/ 3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45" y="33"/>
                    </a:moveTo>
                    <a:cubicBezTo>
                      <a:pt x="33" y="33"/>
                      <a:pt x="33" y="33"/>
                      <a:pt x="33" y="33"/>
                    </a:cubicBezTo>
                    <a:cubicBezTo>
                      <a:pt x="33" y="45"/>
                      <a:pt x="33" y="45"/>
                      <a:pt x="33" y="45"/>
                    </a:cubicBezTo>
                    <a:cubicBezTo>
                      <a:pt x="33" y="48"/>
                      <a:pt x="31" y="50"/>
                      <a:pt x="28" y="50"/>
                    </a:cubicBezTo>
                    <a:cubicBezTo>
                      <a:pt x="25" y="50"/>
                      <a:pt x="23" y="48"/>
                      <a:pt x="23" y="45"/>
                    </a:cubicBezTo>
                    <a:cubicBezTo>
                      <a:pt x="23" y="33"/>
                      <a:pt x="23" y="33"/>
                      <a:pt x="23" y="33"/>
                    </a:cubicBezTo>
                    <a:cubicBezTo>
                      <a:pt x="11" y="33"/>
                      <a:pt x="11" y="33"/>
                      <a:pt x="11" y="33"/>
                    </a:cubicBezTo>
                    <a:cubicBezTo>
                      <a:pt x="8" y="33"/>
                      <a:pt x="6" y="31"/>
                      <a:pt x="6" y="28"/>
                    </a:cubicBezTo>
                    <a:cubicBezTo>
                      <a:pt x="6" y="25"/>
                      <a:pt x="8" y="23"/>
                      <a:pt x="11" y="23"/>
                    </a:cubicBezTo>
                    <a:cubicBezTo>
                      <a:pt x="23" y="23"/>
                      <a:pt x="23" y="23"/>
                      <a:pt x="23" y="23"/>
                    </a:cubicBezTo>
                    <a:cubicBezTo>
                      <a:pt x="23" y="11"/>
                      <a:pt x="23" y="11"/>
                      <a:pt x="23" y="11"/>
                    </a:cubicBezTo>
                    <a:cubicBezTo>
                      <a:pt x="23" y="8"/>
                      <a:pt x="25" y="6"/>
                      <a:pt x="28" y="6"/>
                    </a:cubicBezTo>
                    <a:cubicBezTo>
                      <a:pt x="31" y="6"/>
                      <a:pt x="33" y="8"/>
                      <a:pt x="33" y="11"/>
                    </a:cubicBezTo>
                    <a:cubicBezTo>
                      <a:pt x="33" y="23"/>
                      <a:pt x="33" y="23"/>
                      <a:pt x="33" y="23"/>
                    </a:cubicBezTo>
                    <a:cubicBezTo>
                      <a:pt x="45" y="23"/>
                      <a:pt x="45" y="23"/>
                      <a:pt x="45" y="23"/>
                    </a:cubicBezTo>
                    <a:cubicBezTo>
                      <a:pt x="48" y="23"/>
                      <a:pt x="50" y="25"/>
                      <a:pt x="50" y="28"/>
                    </a:cubicBezTo>
                    <a:cubicBezTo>
                      <a:pt x="50" y="31"/>
                      <a:pt x="48" y="33"/>
                      <a:pt x="45" y="33"/>
                    </a:cubicBezTo>
                    <a:close/>
                  </a:path>
                </a:pathLst>
              </a:custGeom>
              <a:grpFill/>
              <a:ln>
                <a:noFill/>
              </a:ln>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sp>
            <p:nvSpPr>
              <p:cNvPr id="133" name="Freeform 13"/>
              <p:cNvSpPr>
                <a:spLocks noEditPoints="1"/>
              </p:cNvSpPr>
              <p:nvPr/>
            </p:nvSpPr>
            <p:spPr bwMode="auto">
              <a:xfrm>
                <a:off x="4989463" y="1102926"/>
                <a:ext cx="212725" cy="215900"/>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45 w 56"/>
                  <a:gd name="T11" fmla="*/ 33 h 56"/>
                  <a:gd name="T12" fmla="*/ 33 w 56"/>
                  <a:gd name="T13" fmla="*/ 33 h 56"/>
                  <a:gd name="T14" fmla="*/ 33 w 56"/>
                  <a:gd name="T15" fmla="*/ 45 h 56"/>
                  <a:gd name="T16" fmla="*/ 28 w 56"/>
                  <a:gd name="T17" fmla="*/ 50 h 56"/>
                  <a:gd name="T18" fmla="*/ 23 w 56"/>
                  <a:gd name="T19" fmla="*/ 45 h 56"/>
                  <a:gd name="T20" fmla="*/ 23 w 56"/>
                  <a:gd name="T21" fmla="*/ 33 h 56"/>
                  <a:gd name="T22" fmla="*/ 11 w 56"/>
                  <a:gd name="T23" fmla="*/ 33 h 56"/>
                  <a:gd name="T24" fmla="*/ 6 w 56"/>
                  <a:gd name="T25" fmla="*/ 28 h 56"/>
                  <a:gd name="T26" fmla="*/ 11 w 56"/>
                  <a:gd name="T27" fmla="*/ 23 h 56"/>
                  <a:gd name="T28" fmla="*/ 23 w 56"/>
                  <a:gd name="T29" fmla="*/ 23 h 56"/>
                  <a:gd name="T30" fmla="*/ 23 w 56"/>
                  <a:gd name="T31" fmla="*/ 11 h 56"/>
                  <a:gd name="T32" fmla="*/ 28 w 56"/>
                  <a:gd name="T33" fmla="*/ 6 h 56"/>
                  <a:gd name="T34" fmla="*/ 33 w 56"/>
                  <a:gd name="T35" fmla="*/ 11 h 56"/>
                  <a:gd name="T36" fmla="*/ 33 w 56"/>
                  <a:gd name="T37" fmla="*/ 23 h 56"/>
                  <a:gd name="T38" fmla="*/ 45 w 56"/>
                  <a:gd name="T39" fmla="*/ 23 h 56"/>
                  <a:gd name="T40" fmla="*/ 50 w 56"/>
                  <a:gd name="T41" fmla="*/ 28 h 56"/>
                  <a:gd name="T42" fmla="*/ 45 w 56"/>
                  <a:gd name="T43" fmla="*/ 3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45" y="33"/>
                    </a:moveTo>
                    <a:cubicBezTo>
                      <a:pt x="33" y="33"/>
                      <a:pt x="33" y="33"/>
                      <a:pt x="33" y="33"/>
                    </a:cubicBezTo>
                    <a:cubicBezTo>
                      <a:pt x="33" y="45"/>
                      <a:pt x="33" y="45"/>
                      <a:pt x="33" y="45"/>
                    </a:cubicBezTo>
                    <a:cubicBezTo>
                      <a:pt x="33" y="48"/>
                      <a:pt x="31" y="50"/>
                      <a:pt x="28" y="50"/>
                    </a:cubicBezTo>
                    <a:cubicBezTo>
                      <a:pt x="25" y="50"/>
                      <a:pt x="23" y="48"/>
                      <a:pt x="23" y="45"/>
                    </a:cubicBezTo>
                    <a:cubicBezTo>
                      <a:pt x="23" y="33"/>
                      <a:pt x="23" y="33"/>
                      <a:pt x="23" y="33"/>
                    </a:cubicBezTo>
                    <a:cubicBezTo>
                      <a:pt x="11" y="33"/>
                      <a:pt x="11" y="33"/>
                      <a:pt x="11" y="33"/>
                    </a:cubicBezTo>
                    <a:cubicBezTo>
                      <a:pt x="8" y="33"/>
                      <a:pt x="6" y="31"/>
                      <a:pt x="6" y="28"/>
                    </a:cubicBezTo>
                    <a:cubicBezTo>
                      <a:pt x="6" y="25"/>
                      <a:pt x="8" y="23"/>
                      <a:pt x="11" y="23"/>
                    </a:cubicBezTo>
                    <a:cubicBezTo>
                      <a:pt x="23" y="23"/>
                      <a:pt x="23" y="23"/>
                      <a:pt x="23" y="23"/>
                    </a:cubicBezTo>
                    <a:cubicBezTo>
                      <a:pt x="23" y="11"/>
                      <a:pt x="23" y="11"/>
                      <a:pt x="23" y="11"/>
                    </a:cubicBezTo>
                    <a:cubicBezTo>
                      <a:pt x="23" y="8"/>
                      <a:pt x="25" y="6"/>
                      <a:pt x="28" y="6"/>
                    </a:cubicBezTo>
                    <a:cubicBezTo>
                      <a:pt x="31" y="6"/>
                      <a:pt x="33" y="8"/>
                      <a:pt x="33" y="11"/>
                    </a:cubicBezTo>
                    <a:cubicBezTo>
                      <a:pt x="33" y="23"/>
                      <a:pt x="33" y="23"/>
                      <a:pt x="33" y="23"/>
                    </a:cubicBezTo>
                    <a:cubicBezTo>
                      <a:pt x="45" y="23"/>
                      <a:pt x="45" y="23"/>
                      <a:pt x="45" y="23"/>
                    </a:cubicBezTo>
                    <a:cubicBezTo>
                      <a:pt x="48" y="23"/>
                      <a:pt x="50" y="25"/>
                      <a:pt x="50" y="28"/>
                    </a:cubicBezTo>
                    <a:cubicBezTo>
                      <a:pt x="50" y="31"/>
                      <a:pt x="48" y="33"/>
                      <a:pt x="45" y="33"/>
                    </a:cubicBezTo>
                    <a:close/>
                  </a:path>
                </a:pathLst>
              </a:custGeom>
              <a:solidFill>
                <a:srgbClr val="FF1313"/>
              </a:solidFill>
              <a:ln>
                <a:noFill/>
              </a:ln>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grpSp>
        <p:sp>
          <p:nvSpPr>
            <p:cNvPr id="134" name="AutoShape 155"/>
            <p:cNvSpPr>
              <a:spLocks noChangeAspect="1" noChangeArrowheads="1" noTextEdit="1"/>
            </p:cNvSpPr>
            <p:nvPr/>
          </p:nvSpPr>
          <p:spPr bwMode="auto">
            <a:xfrm>
              <a:off x="1439" y="3272"/>
              <a:ext cx="1965" cy="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sp>
          <p:nvSpPr>
            <p:cNvPr id="135" name="Freeform 157"/>
            <p:cNvSpPr>
              <a:spLocks noEditPoints="1"/>
            </p:cNvSpPr>
            <p:nvPr/>
          </p:nvSpPr>
          <p:spPr bwMode="auto">
            <a:xfrm>
              <a:off x="5511" y="6245"/>
              <a:ext cx="335" cy="340"/>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45 w 56"/>
                <a:gd name="T11" fmla="*/ 33 h 56"/>
                <a:gd name="T12" fmla="*/ 33 w 56"/>
                <a:gd name="T13" fmla="*/ 33 h 56"/>
                <a:gd name="T14" fmla="*/ 33 w 56"/>
                <a:gd name="T15" fmla="*/ 45 h 56"/>
                <a:gd name="T16" fmla="*/ 28 w 56"/>
                <a:gd name="T17" fmla="*/ 50 h 56"/>
                <a:gd name="T18" fmla="*/ 23 w 56"/>
                <a:gd name="T19" fmla="*/ 45 h 56"/>
                <a:gd name="T20" fmla="*/ 23 w 56"/>
                <a:gd name="T21" fmla="*/ 33 h 56"/>
                <a:gd name="T22" fmla="*/ 11 w 56"/>
                <a:gd name="T23" fmla="*/ 33 h 56"/>
                <a:gd name="T24" fmla="*/ 6 w 56"/>
                <a:gd name="T25" fmla="*/ 28 h 56"/>
                <a:gd name="T26" fmla="*/ 11 w 56"/>
                <a:gd name="T27" fmla="*/ 23 h 56"/>
                <a:gd name="T28" fmla="*/ 23 w 56"/>
                <a:gd name="T29" fmla="*/ 23 h 56"/>
                <a:gd name="T30" fmla="*/ 23 w 56"/>
                <a:gd name="T31" fmla="*/ 11 h 56"/>
                <a:gd name="T32" fmla="*/ 28 w 56"/>
                <a:gd name="T33" fmla="*/ 6 h 56"/>
                <a:gd name="T34" fmla="*/ 33 w 56"/>
                <a:gd name="T35" fmla="*/ 11 h 56"/>
                <a:gd name="T36" fmla="*/ 33 w 56"/>
                <a:gd name="T37" fmla="*/ 23 h 56"/>
                <a:gd name="T38" fmla="*/ 45 w 56"/>
                <a:gd name="T39" fmla="*/ 23 h 56"/>
                <a:gd name="T40" fmla="*/ 50 w 56"/>
                <a:gd name="T41" fmla="*/ 28 h 56"/>
                <a:gd name="T42" fmla="*/ 45 w 56"/>
                <a:gd name="T43" fmla="*/ 3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6">
                  <a:moveTo>
                    <a:pt x="28" y="0"/>
                  </a:moveTo>
                  <a:cubicBezTo>
                    <a:pt x="12" y="0"/>
                    <a:pt x="0" y="13"/>
                    <a:pt x="0" y="28"/>
                  </a:cubicBezTo>
                  <a:cubicBezTo>
                    <a:pt x="0" y="44"/>
                    <a:pt x="12" y="56"/>
                    <a:pt x="28" y="56"/>
                  </a:cubicBezTo>
                  <a:cubicBezTo>
                    <a:pt x="43" y="56"/>
                    <a:pt x="56" y="44"/>
                    <a:pt x="56" y="28"/>
                  </a:cubicBezTo>
                  <a:cubicBezTo>
                    <a:pt x="56" y="13"/>
                    <a:pt x="43" y="0"/>
                    <a:pt x="28" y="0"/>
                  </a:cubicBezTo>
                  <a:close/>
                  <a:moveTo>
                    <a:pt x="45" y="33"/>
                  </a:moveTo>
                  <a:cubicBezTo>
                    <a:pt x="33" y="33"/>
                    <a:pt x="33" y="33"/>
                    <a:pt x="33" y="33"/>
                  </a:cubicBezTo>
                  <a:cubicBezTo>
                    <a:pt x="33" y="45"/>
                    <a:pt x="33" y="45"/>
                    <a:pt x="33" y="45"/>
                  </a:cubicBezTo>
                  <a:cubicBezTo>
                    <a:pt x="33" y="48"/>
                    <a:pt x="31" y="50"/>
                    <a:pt x="28" y="50"/>
                  </a:cubicBezTo>
                  <a:cubicBezTo>
                    <a:pt x="25" y="50"/>
                    <a:pt x="23" y="48"/>
                    <a:pt x="23" y="45"/>
                  </a:cubicBezTo>
                  <a:cubicBezTo>
                    <a:pt x="23" y="33"/>
                    <a:pt x="23" y="33"/>
                    <a:pt x="23" y="33"/>
                  </a:cubicBezTo>
                  <a:cubicBezTo>
                    <a:pt x="11" y="33"/>
                    <a:pt x="11" y="33"/>
                    <a:pt x="11" y="33"/>
                  </a:cubicBezTo>
                  <a:cubicBezTo>
                    <a:pt x="8" y="33"/>
                    <a:pt x="6" y="31"/>
                    <a:pt x="6" y="28"/>
                  </a:cubicBezTo>
                  <a:cubicBezTo>
                    <a:pt x="6" y="25"/>
                    <a:pt x="8" y="23"/>
                    <a:pt x="11" y="23"/>
                  </a:cubicBezTo>
                  <a:cubicBezTo>
                    <a:pt x="23" y="23"/>
                    <a:pt x="23" y="23"/>
                    <a:pt x="23" y="23"/>
                  </a:cubicBezTo>
                  <a:cubicBezTo>
                    <a:pt x="23" y="11"/>
                    <a:pt x="23" y="11"/>
                    <a:pt x="23" y="11"/>
                  </a:cubicBezTo>
                  <a:cubicBezTo>
                    <a:pt x="23" y="8"/>
                    <a:pt x="25" y="6"/>
                    <a:pt x="28" y="6"/>
                  </a:cubicBezTo>
                  <a:cubicBezTo>
                    <a:pt x="31" y="6"/>
                    <a:pt x="33" y="8"/>
                    <a:pt x="33" y="11"/>
                  </a:cubicBezTo>
                  <a:cubicBezTo>
                    <a:pt x="33" y="23"/>
                    <a:pt x="33" y="23"/>
                    <a:pt x="33" y="23"/>
                  </a:cubicBezTo>
                  <a:cubicBezTo>
                    <a:pt x="45" y="23"/>
                    <a:pt x="45" y="23"/>
                    <a:pt x="45" y="23"/>
                  </a:cubicBezTo>
                  <a:cubicBezTo>
                    <a:pt x="48" y="23"/>
                    <a:pt x="50" y="25"/>
                    <a:pt x="50" y="28"/>
                  </a:cubicBezTo>
                  <a:cubicBezTo>
                    <a:pt x="50" y="31"/>
                    <a:pt x="48" y="33"/>
                    <a:pt x="45" y="33"/>
                  </a:cubicBezTo>
                  <a:close/>
                </a:path>
              </a:pathLst>
            </a:custGeom>
            <a:solidFill>
              <a:srgbClr val="8DD2F1"/>
            </a:solidFill>
            <a:ln>
              <a:noFill/>
            </a:ln>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sp>
          <p:nvSpPr>
            <p:cNvPr id="136" name="Freeform 158"/>
            <p:cNvSpPr>
              <a:spLocks noEditPoints="1"/>
            </p:cNvSpPr>
            <p:nvPr/>
          </p:nvSpPr>
          <p:spPr bwMode="auto">
            <a:xfrm>
              <a:off x="5389" y="3514"/>
              <a:ext cx="335" cy="340"/>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45 w 56"/>
                <a:gd name="T11" fmla="*/ 33 h 56"/>
                <a:gd name="T12" fmla="*/ 33 w 56"/>
                <a:gd name="T13" fmla="*/ 33 h 56"/>
                <a:gd name="T14" fmla="*/ 33 w 56"/>
                <a:gd name="T15" fmla="*/ 45 h 56"/>
                <a:gd name="T16" fmla="*/ 28 w 56"/>
                <a:gd name="T17" fmla="*/ 50 h 56"/>
                <a:gd name="T18" fmla="*/ 23 w 56"/>
                <a:gd name="T19" fmla="*/ 45 h 56"/>
                <a:gd name="T20" fmla="*/ 23 w 56"/>
                <a:gd name="T21" fmla="*/ 33 h 56"/>
                <a:gd name="T22" fmla="*/ 11 w 56"/>
                <a:gd name="T23" fmla="*/ 33 h 56"/>
                <a:gd name="T24" fmla="*/ 6 w 56"/>
                <a:gd name="T25" fmla="*/ 28 h 56"/>
                <a:gd name="T26" fmla="*/ 11 w 56"/>
                <a:gd name="T27" fmla="*/ 23 h 56"/>
                <a:gd name="T28" fmla="*/ 23 w 56"/>
                <a:gd name="T29" fmla="*/ 23 h 56"/>
                <a:gd name="T30" fmla="*/ 23 w 56"/>
                <a:gd name="T31" fmla="*/ 11 h 56"/>
                <a:gd name="T32" fmla="*/ 28 w 56"/>
                <a:gd name="T33" fmla="*/ 6 h 56"/>
                <a:gd name="T34" fmla="*/ 33 w 56"/>
                <a:gd name="T35" fmla="*/ 11 h 56"/>
                <a:gd name="T36" fmla="*/ 33 w 56"/>
                <a:gd name="T37" fmla="*/ 23 h 56"/>
                <a:gd name="T38" fmla="*/ 45 w 56"/>
                <a:gd name="T39" fmla="*/ 23 h 56"/>
                <a:gd name="T40" fmla="*/ 50 w 56"/>
                <a:gd name="T41" fmla="*/ 28 h 56"/>
                <a:gd name="T42" fmla="*/ 45 w 56"/>
                <a:gd name="T43" fmla="*/ 3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6">
                  <a:moveTo>
                    <a:pt x="28" y="0"/>
                  </a:moveTo>
                  <a:cubicBezTo>
                    <a:pt x="12" y="0"/>
                    <a:pt x="0" y="13"/>
                    <a:pt x="0" y="28"/>
                  </a:cubicBezTo>
                  <a:cubicBezTo>
                    <a:pt x="0" y="44"/>
                    <a:pt x="12" y="56"/>
                    <a:pt x="28" y="56"/>
                  </a:cubicBezTo>
                  <a:cubicBezTo>
                    <a:pt x="43" y="56"/>
                    <a:pt x="56" y="44"/>
                    <a:pt x="56" y="28"/>
                  </a:cubicBezTo>
                  <a:cubicBezTo>
                    <a:pt x="56" y="13"/>
                    <a:pt x="43" y="0"/>
                    <a:pt x="28" y="0"/>
                  </a:cubicBezTo>
                  <a:close/>
                  <a:moveTo>
                    <a:pt x="45" y="33"/>
                  </a:moveTo>
                  <a:cubicBezTo>
                    <a:pt x="33" y="33"/>
                    <a:pt x="33" y="33"/>
                    <a:pt x="33" y="33"/>
                  </a:cubicBezTo>
                  <a:cubicBezTo>
                    <a:pt x="33" y="45"/>
                    <a:pt x="33" y="45"/>
                    <a:pt x="33" y="45"/>
                  </a:cubicBezTo>
                  <a:cubicBezTo>
                    <a:pt x="33" y="48"/>
                    <a:pt x="31" y="50"/>
                    <a:pt x="28" y="50"/>
                  </a:cubicBezTo>
                  <a:cubicBezTo>
                    <a:pt x="25" y="50"/>
                    <a:pt x="23" y="48"/>
                    <a:pt x="23" y="45"/>
                  </a:cubicBezTo>
                  <a:cubicBezTo>
                    <a:pt x="23" y="33"/>
                    <a:pt x="23" y="33"/>
                    <a:pt x="23" y="33"/>
                  </a:cubicBezTo>
                  <a:cubicBezTo>
                    <a:pt x="11" y="33"/>
                    <a:pt x="11" y="33"/>
                    <a:pt x="11" y="33"/>
                  </a:cubicBezTo>
                  <a:cubicBezTo>
                    <a:pt x="8" y="33"/>
                    <a:pt x="6" y="31"/>
                    <a:pt x="6" y="28"/>
                  </a:cubicBezTo>
                  <a:cubicBezTo>
                    <a:pt x="6" y="25"/>
                    <a:pt x="8" y="23"/>
                    <a:pt x="11" y="23"/>
                  </a:cubicBezTo>
                  <a:cubicBezTo>
                    <a:pt x="23" y="23"/>
                    <a:pt x="23" y="23"/>
                    <a:pt x="23" y="23"/>
                  </a:cubicBezTo>
                  <a:cubicBezTo>
                    <a:pt x="23" y="11"/>
                    <a:pt x="23" y="11"/>
                    <a:pt x="23" y="11"/>
                  </a:cubicBezTo>
                  <a:cubicBezTo>
                    <a:pt x="23" y="8"/>
                    <a:pt x="25" y="6"/>
                    <a:pt x="28" y="6"/>
                  </a:cubicBezTo>
                  <a:cubicBezTo>
                    <a:pt x="31" y="6"/>
                    <a:pt x="33" y="8"/>
                    <a:pt x="33" y="11"/>
                  </a:cubicBezTo>
                  <a:cubicBezTo>
                    <a:pt x="33" y="23"/>
                    <a:pt x="33" y="23"/>
                    <a:pt x="33" y="23"/>
                  </a:cubicBezTo>
                  <a:cubicBezTo>
                    <a:pt x="45" y="23"/>
                    <a:pt x="45" y="23"/>
                    <a:pt x="45" y="23"/>
                  </a:cubicBezTo>
                  <a:cubicBezTo>
                    <a:pt x="48" y="23"/>
                    <a:pt x="50" y="25"/>
                    <a:pt x="50" y="28"/>
                  </a:cubicBezTo>
                  <a:cubicBezTo>
                    <a:pt x="50" y="31"/>
                    <a:pt x="48" y="33"/>
                    <a:pt x="45" y="33"/>
                  </a:cubicBezTo>
                  <a:close/>
                </a:path>
              </a:pathLst>
            </a:custGeom>
            <a:solidFill>
              <a:srgbClr val="CCECF9"/>
            </a:solidFill>
            <a:ln>
              <a:noFill/>
            </a:ln>
          </p:spPr>
          <p:txBody>
            <a:bodyPr vert="horz" wrap="square" lIns="91440" tIns="45720" rIns="91440" bIns="45720" numCol="1" anchor="t" anchorCtr="0" compatLnSpc="1"/>
            <a:p>
              <a:endParaRPr lang="zh-CN" altLang="en-US">
                <a:solidFill>
                  <a:srgbClr val="F39E02"/>
                </a:solidFill>
                <a:latin typeface="微软雅黑" panose="020B0503020204020204" pitchFamily="34" charset="-122"/>
                <a:ea typeface="微软雅黑" panose="020B0503020204020204" pitchFamily="34" charset="-122"/>
              </a:endParaRPr>
            </a:p>
          </p:txBody>
        </p:sp>
        <p:grpSp>
          <p:nvGrpSpPr>
            <p:cNvPr id="137" name="组合 136"/>
            <p:cNvGrpSpPr/>
            <p:nvPr/>
          </p:nvGrpSpPr>
          <p:grpSpPr>
            <a:xfrm>
              <a:off x="6035" y="5517"/>
              <a:ext cx="2480" cy="1440"/>
              <a:chOff x="4081477" y="3205348"/>
              <a:chExt cx="1574800" cy="914400"/>
            </a:xfrm>
          </p:grpSpPr>
          <p:sp>
            <p:nvSpPr>
              <p:cNvPr id="138" name="Freeform 8"/>
              <p:cNvSpPr/>
              <p:nvPr/>
            </p:nvSpPr>
            <p:spPr bwMode="auto">
              <a:xfrm>
                <a:off x="4081477" y="3205348"/>
                <a:ext cx="1574800" cy="914400"/>
              </a:xfrm>
              <a:custGeom>
                <a:avLst/>
                <a:gdLst>
                  <a:gd name="T0" fmla="*/ 147 w 418"/>
                  <a:gd name="T1" fmla="*/ 3 h 243"/>
                  <a:gd name="T2" fmla="*/ 106 w 418"/>
                  <a:gd name="T3" fmla="*/ 0 h 243"/>
                  <a:gd name="T4" fmla="*/ 32 w 418"/>
                  <a:gd name="T5" fmla="*/ 24 h 243"/>
                  <a:gd name="T6" fmla="*/ 0 w 418"/>
                  <a:gd name="T7" fmla="*/ 121 h 243"/>
                  <a:gd name="T8" fmla="*/ 30 w 418"/>
                  <a:gd name="T9" fmla="*/ 217 h 243"/>
                  <a:gd name="T10" fmla="*/ 106 w 418"/>
                  <a:gd name="T11" fmla="*/ 243 h 243"/>
                  <a:gd name="T12" fmla="*/ 106 w 418"/>
                  <a:gd name="T13" fmla="*/ 243 h 243"/>
                  <a:gd name="T14" fmla="*/ 418 w 418"/>
                  <a:gd name="T15" fmla="*/ 121 h 243"/>
                  <a:gd name="T16" fmla="*/ 147 w 418"/>
                  <a:gd name="T17" fmla="*/ 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8" h="243">
                    <a:moveTo>
                      <a:pt x="147" y="3"/>
                    </a:moveTo>
                    <a:cubicBezTo>
                      <a:pt x="133" y="1"/>
                      <a:pt x="119" y="0"/>
                      <a:pt x="106" y="0"/>
                    </a:cubicBezTo>
                    <a:cubicBezTo>
                      <a:pt x="74" y="0"/>
                      <a:pt x="50" y="8"/>
                      <a:pt x="32" y="24"/>
                    </a:cubicBezTo>
                    <a:cubicBezTo>
                      <a:pt x="11" y="44"/>
                      <a:pt x="0" y="76"/>
                      <a:pt x="0" y="121"/>
                    </a:cubicBezTo>
                    <a:cubicBezTo>
                      <a:pt x="0" y="165"/>
                      <a:pt x="10" y="197"/>
                      <a:pt x="30" y="217"/>
                    </a:cubicBezTo>
                    <a:cubicBezTo>
                      <a:pt x="48" y="234"/>
                      <a:pt x="73" y="243"/>
                      <a:pt x="106" y="243"/>
                    </a:cubicBezTo>
                    <a:cubicBezTo>
                      <a:pt x="106" y="243"/>
                      <a:pt x="106" y="243"/>
                      <a:pt x="106" y="243"/>
                    </a:cubicBezTo>
                    <a:cubicBezTo>
                      <a:pt x="216" y="243"/>
                      <a:pt x="376" y="148"/>
                      <a:pt x="418" y="121"/>
                    </a:cubicBezTo>
                    <a:cubicBezTo>
                      <a:pt x="381" y="98"/>
                      <a:pt x="252" y="21"/>
                      <a:pt x="147" y="3"/>
                    </a:cubicBezTo>
                    <a:close/>
                  </a:path>
                </a:pathLst>
              </a:custGeom>
              <a:solidFill>
                <a:srgbClr val="8DD2F1"/>
              </a:solidFill>
              <a:ln>
                <a:noFill/>
              </a:ln>
              <a:effectLst>
                <a:outerShdw blurRad="76200" dir="360000" sx="105000" sy="105000" algn="ctr" rotWithShape="0">
                  <a:prstClr val="black">
                    <a:alpha val="40000"/>
                  </a:prstClr>
                </a:outerShdw>
              </a:effectLst>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sp>
            <p:nvSpPr>
              <p:cNvPr id="139" name="任意多边形 138"/>
              <p:cNvSpPr/>
              <p:nvPr/>
            </p:nvSpPr>
            <p:spPr>
              <a:xfrm>
                <a:off x="4171314" y="3540498"/>
                <a:ext cx="483085" cy="268127"/>
              </a:xfrm>
              <a:custGeom>
                <a:avLst/>
                <a:gdLst/>
                <a:ahLst/>
                <a:cxnLst/>
                <a:rect l="l" t="t" r="r" b="b"/>
                <a:pathLst>
                  <a:path w="243632" h="135223">
                    <a:moveTo>
                      <a:pt x="54798" y="20855"/>
                    </a:moveTo>
                    <a:cubicBezTo>
                      <a:pt x="41948" y="20855"/>
                      <a:pt x="34069" y="22129"/>
                      <a:pt x="31160" y="24677"/>
                    </a:cubicBezTo>
                    <a:cubicBezTo>
                      <a:pt x="26609" y="28314"/>
                      <a:pt x="24334" y="36499"/>
                      <a:pt x="24334" y="49231"/>
                    </a:cubicBezTo>
                    <a:lnTo>
                      <a:pt x="24334" y="85274"/>
                    </a:lnTo>
                    <a:cubicBezTo>
                      <a:pt x="24334" y="98860"/>
                      <a:pt x="26212" y="106935"/>
                      <a:pt x="29967" y="109497"/>
                    </a:cubicBezTo>
                    <a:cubicBezTo>
                      <a:pt x="33701" y="112738"/>
                      <a:pt x="41978" y="114358"/>
                      <a:pt x="54798" y="114358"/>
                    </a:cubicBezTo>
                    <a:cubicBezTo>
                      <a:pt x="68053" y="114358"/>
                      <a:pt x="76330" y="113121"/>
                      <a:pt x="79629" y="110646"/>
                    </a:cubicBezTo>
                    <a:cubicBezTo>
                      <a:pt x="83378" y="107318"/>
                      <a:pt x="85252" y="98860"/>
                      <a:pt x="85252" y="85274"/>
                    </a:cubicBezTo>
                    <a:lnTo>
                      <a:pt x="85252" y="49231"/>
                    </a:lnTo>
                    <a:cubicBezTo>
                      <a:pt x="85252" y="36485"/>
                      <a:pt x="83403" y="28476"/>
                      <a:pt x="79707" y="25207"/>
                    </a:cubicBezTo>
                    <a:cubicBezTo>
                      <a:pt x="76386" y="22305"/>
                      <a:pt x="68083" y="20855"/>
                      <a:pt x="54798" y="20855"/>
                    </a:cubicBezTo>
                    <a:close/>
                    <a:moveTo>
                      <a:pt x="203038" y="19474"/>
                    </a:moveTo>
                    <a:lnTo>
                      <a:pt x="150062" y="86633"/>
                    </a:lnTo>
                    <a:lnTo>
                      <a:pt x="203347" y="86633"/>
                    </a:lnTo>
                    <a:lnTo>
                      <a:pt x="203347" y="19474"/>
                    </a:lnTo>
                    <a:close/>
                    <a:moveTo>
                      <a:pt x="189662" y="1381"/>
                    </a:moveTo>
                    <a:lnTo>
                      <a:pt x="227692" y="1381"/>
                    </a:lnTo>
                    <a:lnTo>
                      <a:pt x="227692" y="86633"/>
                    </a:lnTo>
                    <a:lnTo>
                      <a:pt x="243632" y="86633"/>
                    </a:lnTo>
                    <a:lnTo>
                      <a:pt x="243632" y="105422"/>
                    </a:lnTo>
                    <a:lnTo>
                      <a:pt x="227692" y="105422"/>
                    </a:lnTo>
                    <a:lnTo>
                      <a:pt x="227692" y="133843"/>
                    </a:lnTo>
                    <a:lnTo>
                      <a:pt x="203347" y="133843"/>
                    </a:lnTo>
                    <a:lnTo>
                      <a:pt x="203347" y="105422"/>
                    </a:lnTo>
                    <a:lnTo>
                      <a:pt x="130577" y="105422"/>
                    </a:lnTo>
                    <a:lnTo>
                      <a:pt x="130577" y="78050"/>
                    </a:lnTo>
                    <a:close/>
                    <a:moveTo>
                      <a:pt x="54798" y="0"/>
                    </a:moveTo>
                    <a:cubicBezTo>
                      <a:pt x="65609" y="0"/>
                      <a:pt x="74176" y="733"/>
                      <a:pt x="80502" y="2198"/>
                    </a:cubicBezTo>
                    <a:cubicBezTo>
                      <a:pt x="87733" y="3642"/>
                      <a:pt x="93573" y="6340"/>
                      <a:pt x="98021" y="10295"/>
                    </a:cubicBezTo>
                    <a:cubicBezTo>
                      <a:pt x="106195" y="17990"/>
                      <a:pt x="110282" y="33049"/>
                      <a:pt x="110282" y="55472"/>
                    </a:cubicBezTo>
                    <a:lnTo>
                      <a:pt x="110282" y="79729"/>
                    </a:lnTo>
                    <a:cubicBezTo>
                      <a:pt x="110282" y="102542"/>
                      <a:pt x="106114" y="117631"/>
                      <a:pt x="97778" y="124995"/>
                    </a:cubicBezTo>
                    <a:cubicBezTo>
                      <a:pt x="93330" y="128949"/>
                      <a:pt x="87597" y="131626"/>
                      <a:pt x="80579" y="133025"/>
                    </a:cubicBezTo>
                    <a:cubicBezTo>
                      <a:pt x="74239" y="134491"/>
                      <a:pt x="65645" y="135223"/>
                      <a:pt x="54798" y="135223"/>
                    </a:cubicBezTo>
                    <a:cubicBezTo>
                      <a:pt x="43929" y="135223"/>
                      <a:pt x="35347" y="134494"/>
                      <a:pt x="29050" y="133036"/>
                    </a:cubicBezTo>
                    <a:cubicBezTo>
                      <a:pt x="21915" y="131615"/>
                      <a:pt x="16293" y="128850"/>
                      <a:pt x="12183" y="124741"/>
                    </a:cubicBezTo>
                    <a:cubicBezTo>
                      <a:pt x="4061" y="117561"/>
                      <a:pt x="0" y="102557"/>
                      <a:pt x="0" y="79729"/>
                    </a:cubicBezTo>
                    <a:lnTo>
                      <a:pt x="0" y="54776"/>
                    </a:lnTo>
                    <a:cubicBezTo>
                      <a:pt x="0" y="32832"/>
                      <a:pt x="3487" y="18123"/>
                      <a:pt x="10460" y="10648"/>
                    </a:cubicBezTo>
                    <a:cubicBezTo>
                      <a:pt x="17559" y="3549"/>
                      <a:pt x="32338" y="0"/>
                      <a:pt x="54798" y="0"/>
                    </a:cubicBezTo>
                    <a:close/>
                  </a:path>
                </a:pathLst>
              </a:custGeom>
              <a:solidFill>
                <a:schemeClr val="bg1"/>
              </a:solidFill>
              <a:ln>
                <a:noFill/>
              </a:ln>
              <a:effectLst/>
            </p:spPr>
            <p:txBody>
              <a:bodyPr vert="horz" wrap="square" lIns="91440" tIns="45720" rIns="91440" bIns="45720" numCol="1" anchor="t" anchorCtr="0" compatLnSpc="1"/>
              <a:p>
                <a:endParaRPr lang="zh-CN" altLang="en-US">
                  <a:solidFill>
                    <a:prstClr val="black"/>
                  </a:solidFill>
                  <a:latin typeface="微软雅黑" panose="020B0503020204020204" pitchFamily="34" charset="-122"/>
                  <a:ea typeface="微软雅黑" panose="020B0503020204020204" pitchFamily="34" charset="-122"/>
                </a:endParaRPr>
              </a:p>
            </p:txBody>
          </p:sp>
          <p:grpSp>
            <p:nvGrpSpPr>
              <p:cNvPr id="140" name="Group 20"/>
              <p:cNvGrpSpPr>
                <a:grpSpLocks noChangeAspect="1"/>
              </p:cNvGrpSpPr>
              <p:nvPr/>
            </p:nvGrpSpPr>
            <p:grpSpPr bwMode="auto">
              <a:xfrm>
                <a:off x="4712636" y="3570051"/>
                <a:ext cx="180975" cy="192087"/>
                <a:chOff x="880" y="1755"/>
                <a:chExt cx="114" cy="121"/>
              </a:xfrm>
            </p:grpSpPr>
            <p:sp>
              <p:nvSpPr>
                <p:cNvPr id="141" name="AutoShape 19"/>
                <p:cNvSpPr>
                  <a:spLocks noChangeAspect="1" noChangeArrowheads="1" noTextEdit="1"/>
                </p:cNvSpPr>
                <p:nvPr/>
              </p:nvSpPr>
              <p:spPr bwMode="auto">
                <a:xfrm>
                  <a:off x="880" y="1755"/>
                  <a:ext cx="114" cy="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sp>
              <p:nvSpPr>
                <p:cNvPr id="142" name="Freeform 21"/>
                <p:cNvSpPr>
                  <a:spLocks noEditPoints="1"/>
                </p:cNvSpPr>
                <p:nvPr/>
              </p:nvSpPr>
              <p:spPr bwMode="auto">
                <a:xfrm>
                  <a:off x="878" y="1755"/>
                  <a:ext cx="119" cy="118"/>
                </a:xfrm>
                <a:custGeom>
                  <a:avLst/>
                  <a:gdLst>
                    <a:gd name="T0" fmla="*/ 23 w 47"/>
                    <a:gd name="T1" fmla="*/ 25 h 47"/>
                    <a:gd name="T2" fmla="*/ 36 w 47"/>
                    <a:gd name="T3" fmla="*/ 16 h 47"/>
                    <a:gd name="T4" fmla="*/ 36 w 47"/>
                    <a:gd name="T5" fmla="*/ 31 h 47"/>
                    <a:gd name="T6" fmla="*/ 11 w 47"/>
                    <a:gd name="T7" fmla="*/ 31 h 47"/>
                    <a:gd name="T8" fmla="*/ 11 w 47"/>
                    <a:gd name="T9" fmla="*/ 16 h 47"/>
                    <a:gd name="T10" fmla="*/ 23 w 47"/>
                    <a:gd name="T11" fmla="*/ 25 h 47"/>
                    <a:gd name="T12" fmla="*/ 23 w 47"/>
                    <a:gd name="T13" fmla="*/ 24 h 47"/>
                    <a:gd name="T14" fmla="*/ 12 w 47"/>
                    <a:gd name="T15" fmla="*/ 15 h 47"/>
                    <a:gd name="T16" fmla="*/ 35 w 47"/>
                    <a:gd name="T17" fmla="*/ 15 h 47"/>
                    <a:gd name="T18" fmla="*/ 23 w 47"/>
                    <a:gd name="T19" fmla="*/ 24 h 47"/>
                    <a:gd name="T20" fmla="*/ 23 w 47"/>
                    <a:gd name="T21" fmla="*/ 0 h 47"/>
                    <a:gd name="T22" fmla="*/ 0 w 47"/>
                    <a:gd name="T23" fmla="*/ 23 h 47"/>
                    <a:gd name="T24" fmla="*/ 23 w 47"/>
                    <a:gd name="T25" fmla="*/ 47 h 47"/>
                    <a:gd name="T26" fmla="*/ 47 w 47"/>
                    <a:gd name="T27" fmla="*/ 23 h 47"/>
                    <a:gd name="T28" fmla="*/ 23 w 47"/>
                    <a:gd name="T2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7">
                      <a:moveTo>
                        <a:pt x="23" y="25"/>
                      </a:moveTo>
                      <a:cubicBezTo>
                        <a:pt x="36" y="16"/>
                        <a:pt x="36" y="16"/>
                        <a:pt x="36" y="16"/>
                      </a:cubicBezTo>
                      <a:cubicBezTo>
                        <a:pt x="36" y="31"/>
                        <a:pt x="36" y="31"/>
                        <a:pt x="36" y="31"/>
                      </a:cubicBezTo>
                      <a:cubicBezTo>
                        <a:pt x="11" y="31"/>
                        <a:pt x="11" y="31"/>
                        <a:pt x="11" y="31"/>
                      </a:cubicBezTo>
                      <a:cubicBezTo>
                        <a:pt x="11" y="16"/>
                        <a:pt x="11" y="16"/>
                        <a:pt x="11" y="16"/>
                      </a:cubicBezTo>
                      <a:cubicBezTo>
                        <a:pt x="23" y="25"/>
                        <a:pt x="23" y="25"/>
                        <a:pt x="23" y="25"/>
                      </a:cubicBezTo>
                      <a:moveTo>
                        <a:pt x="23" y="24"/>
                      </a:moveTo>
                      <a:cubicBezTo>
                        <a:pt x="12" y="15"/>
                        <a:pt x="12" y="15"/>
                        <a:pt x="12" y="15"/>
                      </a:cubicBezTo>
                      <a:cubicBezTo>
                        <a:pt x="35" y="15"/>
                        <a:pt x="35" y="15"/>
                        <a:pt x="35" y="15"/>
                      </a:cubicBezTo>
                      <a:cubicBezTo>
                        <a:pt x="23" y="24"/>
                        <a:pt x="23" y="24"/>
                        <a:pt x="23" y="24"/>
                      </a:cubicBezTo>
                      <a:moveTo>
                        <a:pt x="23" y="0"/>
                      </a:moveTo>
                      <a:cubicBezTo>
                        <a:pt x="10" y="0"/>
                        <a:pt x="0" y="10"/>
                        <a:pt x="0" y="23"/>
                      </a:cubicBezTo>
                      <a:cubicBezTo>
                        <a:pt x="0" y="36"/>
                        <a:pt x="10" y="47"/>
                        <a:pt x="23" y="47"/>
                      </a:cubicBezTo>
                      <a:cubicBezTo>
                        <a:pt x="36" y="47"/>
                        <a:pt x="47" y="36"/>
                        <a:pt x="47" y="23"/>
                      </a:cubicBezTo>
                      <a:cubicBezTo>
                        <a:pt x="47" y="10"/>
                        <a:pt x="36" y="0"/>
                        <a:pt x="23"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grpSp>
        </p:grpSp>
        <p:grpSp>
          <p:nvGrpSpPr>
            <p:cNvPr id="143" name="组合 142"/>
            <p:cNvGrpSpPr/>
            <p:nvPr/>
          </p:nvGrpSpPr>
          <p:grpSpPr>
            <a:xfrm>
              <a:off x="4618" y="4277"/>
              <a:ext cx="2480" cy="1358"/>
              <a:chOff x="3181364" y="2417948"/>
              <a:chExt cx="1574800" cy="862013"/>
            </a:xfrm>
          </p:grpSpPr>
          <p:sp>
            <p:nvSpPr>
              <p:cNvPr id="144" name="Freeform 7"/>
              <p:cNvSpPr/>
              <p:nvPr/>
            </p:nvSpPr>
            <p:spPr bwMode="auto">
              <a:xfrm>
                <a:off x="3181364" y="2417948"/>
                <a:ext cx="1574800" cy="862013"/>
              </a:xfrm>
              <a:custGeom>
                <a:avLst/>
                <a:gdLst>
                  <a:gd name="T0" fmla="*/ 345 w 418"/>
                  <a:gd name="T1" fmla="*/ 192 h 229"/>
                  <a:gd name="T2" fmla="*/ 398 w 418"/>
                  <a:gd name="T3" fmla="*/ 198 h 229"/>
                  <a:gd name="T4" fmla="*/ 418 w 418"/>
                  <a:gd name="T5" fmla="*/ 115 h 229"/>
                  <a:gd name="T6" fmla="*/ 401 w 418"/>
                  <a:gd name="T7" fmla="*/ 36 h 229"/>
                  <a:gd name="T8" fmla="*/ 352 w 418"/>
                  <a:gd name="T9" fmla="*/ 41 h 229"/>
                  <a:gd name="T10" fmla="*/ 352 w 418"/>
                  <a:gd name="T11" fmla="*/ 41 h 229"/>
                  <a:gd name="T12" fmla="*/ 264 w 418"/>
                  <a:gd name="T13" fmla="*/ 10 h 229"/>
                  <a:gd name="T14" fmla="*/ 255 w 418"/>
                  <a:gd name="T15" fmla="*/ 0 h 229"/>
                  <a:gd name="T16" fmla="*/ 0 w 418"/>
                  <a:gd name="T17" fmla="*/ 115 h 229"/>
                  <a:gd name="T18" fmla="*/ 253 w 418"/>
                  <a:gd name="T19" fmla="*/ 229 h 229"/>
                  <a:gd name="T20" fmla="*/ 345 w 418"/>
                  <a:gd name="T21" fmla="*/ 19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8" h="229">
                    <a:moveTo>
                      <a:pt x="345" y="192"/>
                    </a:moveTo>
                    <a:cubicBezTo>
                      <a:pt x="362" y="192"/>
                      <a:pt x="380" y="194"/>
                      <a:pt x="398" y="198"/>
                    </a:cubicBezTo>
                    <a:cubicBezTo>
                      <a:pt x="412" y="178"/>
                      <a:pt x="418" y="150"/>
                      <a:pt x="418" y="115"/>
                    </a:cubicBezTo>
                    <a:cubicBezTo>
                      <a:pt x="418" y="82"/>
                      <a:pt x="413" y="56"/>
                      <a:pt x="401" y="36"/>
                    </a:cubicBezTo>
                    <a:cubicBezTo>
                      <a:pt x="384" y="39"/>
                      <a:pt x="367" y="41"/>
                      <a:pt x="352" y="41"/>
                    </a:cubicBezTo>
                    <a:cubicBezTo>
                      <a:pt x="352" y="41"/>
                      <a:pt x="352" y="41"/>
                      <a:pt x="352" y="41"/>
                    </a:cubicBezTo>
                    <a:cubicBezTo>
                      <a:pt x="314" y="41"/>
                      <a:pt x="285" y="31"/>
                      <a:pt x="264" y="10"/>
                    </a:cubicBezTo>
                    <a:cubicBezTo>
                      <a:pt x="261" y="7"/>
                      <a:pt x="258" y="4"/>
                      <a:pt x="255" y="0"/>
                    </a:cubicBezTo>
                    <a:cubicBezTo>
                      <a:pt x="154" y="23"/>
                      <a:pt x="36" y="93"/>
                      <a:pt x="0" y="115"/>
                    </a:cubicBezTo>
                    <a:cubicBezTo>
                      <a:pt x="35" y="137"/>
                      <a:pt x="151" y="206"/>
                      <a:pt x="253" y="229"/>
                    </a:cubicBezTo>
                    <a:cubicBezTo>
                      <a:pt x="277" y="200"/>
                      <a:pt x="313" y="192"/>
                      <a:pt x="345" y="192"/>
                    </a:cubicBezTo>
                    <a:close/>
                  </a:path>
                </a:pathLst>
              </a:custGeom>
              <a:solidFill>
                <a:srgbClr val="FFB63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sp>
            <p:nvSpPr>
              <p:cNvPr id="145" name="任意多边形 144"/>
              <p:cNvSpPr/>
              <p:nvPr/>
            </p:nvSpPr>
            <p:spPr>
              <a:xfrm>
                <a:off x="4048495" y="2741692"/>
                <a:ext cx="486543" cy="273934"/>
              </a:xfrm>
              <a:custGeom>
                <a:avLst/>
                <a:gdLst/>
                <a:ahLst/>
                <a:cxnLst/>
                <a:rect l="l" t="t" r="r" b="b"/>
                <a:pathLst>
                  <a:path w="240174" h="135223">
                    <a:moveTo>
                      <a:pt x="54798" y="20855"/>
                    </a:moveTo>
                    <a:cubicBezTo>
                      <a:pt x="41948" y="20855"/>
                      <a:pt x="34069" y="22129"/>
                      <a:pt x="31160" y="24677"/>
                    </a:cubicBezTo>
                    <a:cubicBezTo>
                      <a:pt x="26609" y="28314"/>
                      <a:pt x="24334" y="36499"/>
                      <a:pt x="24334" y="49231"/>
                    </a:cubicBezTo>
                    <a:lnTo>
                      <a:pt x="24334" y="85274"/>
                    </a:lnTo>
                    <a:cubicBezTo>
                      <a:pt x="24334" y="98860"/>
                      <a:pt x="26212" y="106935"/>
                      <a:pt x="29967" y="109497"/>
                    </a:cubicBezTo>
                    <a:cubicBezTo>
                      <a:pt x="33701" y="112738"/>
                      <a:pt x="41978" y="114358"/>
                      <a:pt x="54798" y="114358"/>
                    </a:cubicBezTo>
                    <a:cubicBezTo>
                      <a:pt x="68053" y="114358"/>
                      <a:pt x="76330" y="113121"/>
                      <a:pt x="79629" y="110646"/>
                    </a:cubicBezTo>
                    <a:cubicBezTo>
                      <a:pt x="83378" y="107318"/>
                      <a:pt x="85252" y="98860"/>
                      <a:pt x="85252" y="85274"/>
                    </a:cubicBezTo>
                    <a:lnTo>
                      <a:pt x="85252" y="49231"/>
                    </a:lnTo>
                    <a:cubicBezTo>
                      <a:pt x="85252" y="36485"/>
                      <a:pt x="83403" y="28476"/>
                      <a:pt x="79707" y="25207"/>
                    </a:cubicBezTo>
                    <a:cubicBezTo>
                      <a:pt x="76386" y="22305"/>
                      <a:pt x="68083" y="20855"/>
                      <a:pt x="54798" y="20855"/>
                    </a:cubicBezTo>
                    <a:close/>
                    <a:moveTo>
                      <a:pt x="186757" y="0"/>
                    </a:moveTo>
                    <a:lnTo>
                      <a:pt x="195770" y="0"/>
                    </a:lnTo>
                    <a:cubicBezTo>
                      <a:pt x="199584" y="0"/>
                      <a:pt x="202721" y="243"/>
                      <a:pt x="205181" y="729"/>
                    </a:cubicBezTo>
                    <a:cubicBezTo>
                      <a:pt x="211838" y="1208"/>
                      <a:pt x="217460" y="2467"/>
                      <a:pt x="222048" y="4507"/>
                    </a:cubicBezTo>
                    <a:cubicBezTo>
                      <a:pt x="226938" y="6959"/>
                      <a:pt x="230653" y="10472"/>
                      <a:pt x="233193" y="15045"/>
                    </a:cubicBezTo>
                    <a:cubicBezTo>
                      <a:pt x="235999" y="19721"/>
                      <a:pt x="237402" y="26267"/>
                      <a:pt x="237402" y="34684"/>
                    </a:cubicBezTo>
                    <a:cubicBezTo>
                      <a:pt x="237402" y="43808"/>
                      <a:pt x="236201" y="50531"/>
                      <a:pt x="233801" y="54854"/>
                    </a:cubicBezTo>
                    <a:cubicBezTo>
                      <a:pt x="230612" y="61223"/>
                      <a:pt x="224879" y="64843"/>
                      <a:pt x="216602" y="65712"/>
                    </a:cubicBezTo>
                    <a:lnTo>
                      <a:pt x="216602" y="66662"/>
                    </a:lnTo>
                    <a:cubicBezTo>
                      <a:pt x="225329" y="67089"/>
                      <a:pt x="231485" y="69865"/>
                      <a:pt x="235071" y="74990"/>
                    </a:cubicBezTo>
                    <a:cubicBezTo>
                      <a:pt x="238473" y="79364"/>
                      <a:pt x="240174" y="86029"/>
                      <a:pt x="240174" y="94983"/>
                    </a:cubicBezTo>
                    <a:cubicBezTo>
                      <a:pt x="240174" y="112443"/>
                      <a:pt x="235362" y="123956"/>
                      <a:pt x="225737" y="129524"/>
                    </a:cubicBezTo>
                    <a:cubicBezTo>
                      <a:pt x="221908" y="131917"/>
                      <a:pt x="216444" y="133349"/>
                      <a:pt x="209345" y="133820"/>
                    </a:cubicBezTo>
                    <a:cubicBezTo>
                      <a:pt x="206002" y="134292"/>
                      <a:pt x="202489" y="134759"/>
                      <a:pt x="198808" y="135223"/>
                    </a:cubicBezTo>
                    <a:cubicBezTo>
                      <a:pt x="195398" y="135223"/>
                      <a:pt x="191381" y="135223"/>
                      <a:pt x="186757" y="135223"/>
                    </a:cubicBezTo>
                    <a:cubicBezTo>
                      <a:pt x="181675" y="135223"/>
                      <a:pt x="177658" y="135223"/>
                      <a:pt x="174706" y="135223"/>
                    </a:cubicBezTo>
                    <a:cubicBezTo>
                      <a:pt x="170346" y="134737"/>
                      <a:pt x="166789" y="134266"/>
                      <a:pt x="164035" y="133809"/>
                    </a:cubicBezTo>
                    <a:cubicBezTo>
                      <a:pt x="157835" y="133331"/>
                      <a:pt x="152592" y="131486"/>
                      <a:pt x="148306" y="128275"/>
                    </a:cubicBezTo>
                    <a:cubicBezTo>
                      <a:pt x="140184" y="122539"/>
                      <a:pt x="136122" y="109582"/>
                      <a:pt x="136122" y="89405"/>
                    </a:cubicBezTo>
                    <a:lnTo>
                      <a:pt x="160456" y="89405"/>
                    </a:lnTo>
                    <a:cubicBezTo>
                      <a:pt x="160456" y="101158"/>
                      <a:pt x="162117" y="108489"/>
                      <a:pt x="165438" y="111397"/>
                    </a:cubicBezTo>
                    <a:cubicBezTo>
                      <a:pt x="168207" y="113371"/>
                      <a:pt x="175313" y="114358"/>
                      <a:pt x="186757" y="114358"/>
                    </a:cubicBezTo>
                    <a:cubicBezTo>
                      <a:pt x="193075" y="114358"/>
                      <a:pt x="197629" y="114129"/>
                      <a:pt x="200420" y="113673"/>
                    </a:cubicBezTo>
                    <a:cubicBezTo>
                      <a:pt x="204205" y="113673"/>
                      <a:pt x="207081" y="113084"/>
                      <a:pt x="209047" y="111905"/>
                    </a:cubicBezTo>
                    <a:cubicBezTo>
                      <a:pt x="213105" y="109873"/>
                      <a:pt x="215133" y="104232"/>
                      <a:pt x="215133" y="94983"/>
                    </a:cubicBezTo>
                    <a:cubicBezTo>
                      <a:pt x="215133" y="88127"/>
                      <a:pt x="213856" y="83212"/>
                      <a:pt x="211300" y="80237"/>
                    </a:cubicBezTo>
                    <a:cubicBezTo>
                      <a:pt x="208988" y="77159"/>
                      <a:pt x="204504" y="75620"/>
                      <a:pt x="197847" y="75620"/>
                    </a:cubicBezTo>
                    <a:lnTo>
                      <a:pt x="177710" y="75620"/>
                    </a:lnTo>
                    <a:lnTo>
                      <a:pt x="177710" y="56831"/>
                    </a:lnTo>
                    <a:lnTo>
                      <a:pt x="197847" y="56831"/>
                    </a:lnTo>
                    <a:cubicBezTo>
                      <a:pt x="203811" y="56831"/>
                      <a:pt x="207803" y="55012"/>
                      <a:pt x="209820" y="51374"/>
                    </a:cubicBezTo>
                    <a:cubicBezTo>
                      <a:pt x="211978" y="48797"/>
                      <a:pt x="213057" y="43234"/>
                      <a:pt x="213057" y="34684"/>
                    </a:cubicBezTo>
                    <a:cubicBezTo>
                      <a:pt x="213057" y="28646"/>
                      <a:pt x="211109" y="24654"/>
                      <a:pt x="207213" y="22710"/>
                    </a:cubicBezTo>
                    <a:cubicBezTo>
                      <a:pt x="204342" y="21473"/>
                      <a:pt x="197523" y="20855"/>
                      <a:pt x="186757" y="20855"/>
                    </a:cubicBezTo>
                    <a:cubicBezTo>
                      <a:pt x="175725" y="20855"/>
                      <a:pt x="168785" y="22077"/>
                      <a:pt x="165935" y="24522"/>
                    </a:cubicBezTo>
                    <a:cubicBezTo>
                      <a:pt x="163210" y="26856"/>
                      <a:pt x="161848" y="33259"/>
                      <a:pt x="161848" y="43731"/>
                    </a:cubicBezTo>
                    <a:lnTo>
                      <a:pt x="137503" y="43731"/>
                    </a:lnTo>
                    <a:cubicBezTo>
                      <a:pt x="137503" y="25387"/>
                      <a:pt x="141388" y="12883"/>
                      <a:pt x="149157" y="6219"/>
                    </a:cubicBezTo>
                    <a:cubicBezTo>
                      <a:pt x="152699" y="4017"/>
                      <a:pt x="157846" y="2169"/>
                      <a:pt x="164599" y="674"/>
                    </a:cubicBezTo>
                    <a:cubicBezTo>
                      <a:pt x="169540" y="225"/>
                      <a:pt x="176926" y="0"/>
                      <a:pt x="186757" y="0"/>
                    </a:cubicBezTo>
                    <a:close/>
                    <a:moveTo>
                      <a:pt x="54798" y="0"/>
                    </a:moveTo>
                    <a:cubicBezTo>
                      <a:pt x="65609" y="0"/>
                      <a:pt x="74176" y="733"/>
                      <a:pt x="80502" y="2198"/>
                    </a:cubicBezTo>
                    <a:cubicBezTo>
                      <a:pt x="87733" y="3642"/>
                      <a:pt x="93573" y="6340"/>
                      <a:pt x="98021" y="10295"/>
                    </a:cubicBezTo>
                    <a:cubicBezTo>
                      <a:pt x="106195" y="17990"/>
                      <a:pt x="110282" y="33049"/>
                      <a:pt x="110282" y="55472"/>
                    </a:cubicBezTo>
                    <a:lnTo>
                      <a:pt x="110282" y="79729"/>
                    </a:lnTo>
                    <a:cubicBezTo>
                      <a:pt x="110282" y="102542"/>
                      <a:pt x="106114" y="117631"/>
                      <a:pt x="97778" y="124995"/>
                    </a:cubicBezTo>
                    <a:cubicBezTo>
                      <a:pt x="93330" y="128949"/>
                      <a:pt x="87597" y="131626"/>
                      <a:pt x="80579" y="133025"/>
                    </a:cubicBezTo>
                    <a:cubicBezTo>
                      <a:pt x="74239" y="134491"/>
                      <a:pt x="65645" y="135223"/>
                      <a:pt x="54798" y="135223"/>
                    </a:cubicBezTo>
                    <a:cubicBezTo>
                      <a:pt x="43929" y="135223"/>
                      <a:pt x="35347" y="134494"/>
                      <a:pt x="29050" y="133036"/>
                    </a:cubicBezTo>
                    <a:cubicBezTo>
                      <a:pt x="21915" y="131615"/>
                      <a:pt x="16293" y="128850"/>
                      <a:pt x="12183" y="124741"/>
                    </a:cubicBezTo>
                    <a:cubicBezTo>
                      <a:pt x="4061" y="117561"/>
                      <a:pt x="0" y="102557"/>
                      <a:pt x="0" y="79729"/>
                    </a:cubicBezTo>
                    <a:lnTo>
                      <a:pt x="0" y="54776"/>
                    </a:lnTo>
                    <a:cubicBezTo>
                      <a:pt x="0" y="32832"/>
                      <a:pt x="3487" y="18123"/>
                      <a:pt x="10460" y="10648"/>
                    </a:cubicBezTo>
                    <a:cubicBezTo>
                      <a:pt x="17559" y="3549"/>
                      <a:pt x="32338" y="0"/>
                      <a:pt x="54798" y="0"/>
                    </a:cubicBezTo>
                    <a:close/>
                  </a:path>
                </a:pathLst>
              </a:custGeom>
              <a:solidFill>
                <a:schemeClr val="bg1"/>
              </a:solidFill>
              <a:ln>
                <a:noFill/>
              </a:ln>
              <a:effectLst/>
            </p:spPr>
            <p:txBody>
              <a:bodyPr vert="horz" wrap="square" lIns="91440" tIns="45720" rIns="91440" bIns="45720" numCol="1" anchor="t" anchorCtr="0" compatLnSpc="1"/>
              <a:p>
                <a:endParaRPr lang="zh-CN" altLang="en-US">
                  <a:solidFill>
                    <a:prstClr val="black"/>
                  </a:solidFill>
                  <a:latin typeface="微软雅黑" panose="020B0503020204020204" pitchFamily="34" charset="-122"/>
                  <a:ea typeface="微软雅黑" panose="020B0503020204020204" pitchFamily="34" charset="-122"/>
                </a:endParaRPr>
              </a:p>
            </p:txBody>
          </p:sp>
          <p:grpSp>
            <p:nvGrpSpPr>
              <p:cNvPr id="146" name="Group 8"/>
              <p:cNvGrpSpPr>
                <a:grpSpLocks noChangeAspect="1"/>
              </p:cNvGrpSpPr>
              <p:nvPr/>
            </p:nvGrpSpPr>
            <p:grpSpPr bwMode="auto">
              <a:xfrm>
                <a:off x="3813654" y="2765001"/>
                <a:ext cx="180975" cy="179388"/>
                <a:chOff x="888" y="1182"/>
                <a:chExt cx="114" cy="113"/>
              </a:xfrm>
            </p:grpSpPr>
            <p:sp>
              <p:nvSpPr>
                <p:cNvPr id="147" name="AutoShape 7"/>
                <p:cNvSpPr>
                  <a:spLocks noChangeAspect="1" noChangeArrowheads="1" noTextEdit="1"/>
                </p:cNvSpPr>
                <p:nvPr/>
              </p:nvSpPr>
              <p:spPr bwMode="auto">
                <a:xfrm>
                  <a:off x="888" y="1182"/>
                  <a:ext cx="114" cy="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sp>
              <p:nvSpPr>
                <p:cNvPr id="148" name="Freeform 9"/>
                <p:cNvSpPr>
                  <a:spLocks noEditPoints="1"/>
                </p:cNvSpPr>
                <p:nvPr/>
              </p:nvSpPr>
              <p:spPr bwMode="auto">
                <a:xfrm>
                  <a:off x="886" y="1179"/>
                  <a:ext cx="119" cy="119"/>
                </a:xfrm>
                <a:custGeom>
                  <a:avLst/>
                  <a:gdLst>
                    <a:gd name="T0" fmla="*/ 31 w 47"/>
                    <a:gd name="T1" fmla="*/ 15 h 47"/>
                    <a:gd name="T2" fmla="*/ 31 w 47"/>
                    <a:gd name="T3" fmla="*/ 15 h 47"/>
                    <a:gd name="T4" fmla="*/ 31 w 47"/>
                    <a:gd name="T5" fmla="*/ 15 h 47"/>
                    <a:gd name="T6" fmla="*/ 25 w 47"/>
                    <a:gd name="T7" fmla="*/ 15 h 47"/>
                    <a:gd name="T8" fmla="*/ 25 w 47"/>
                    <a:gd name="T9" fmla="*/ 22 h 47"/>
                    <a:gd name="T10" fmla="*/ 31 w 47"/>
                    <a:gd name="T11" fmla="*/ 15 h 47"/>
                    <a:gd name="T12" fmla="*/ 22 w 47"/>
                    <a:gd name="T13" fmla="*/ 15 h 47"/>
                    <a:gd name="T14" fmla="*/ 15 w 47"/>
                    <a:gd name="T15" fmla="*/ 15 h 47"/>
                    <a:gd name="T16" fmla="*/ 22 w 47"/>
                    <a:gd name="T17" fmla="*/ 22 h 47"/>
                    <a:gd name="T18" fmla="*/ 22 w 47"/>
                    <a:gd name="T19" fmla="*/ 15 h 47"/>
                    <a:gd name="T20" fmla="*/ 22 w 47"/>
                    <a:gd name="T21" fmla="*/ 38 h 47"/>
                    <a:gd name="T22" fmla="*/ 22 w 47"/>
                    <a:gd name="T23" fmla="*/ 26 h 47"/>
                    <a:gd name="T24" fmla="*/ 11 w 47"/>
                    <a:gd name="T25" fmla="*/ 15 h 47"/>
                    <a:gd name="T26" fmla="*/ 11 w 47"/>
                    <a:gd name="T27" fmla="*/ 13 h 47"/>
                    <a:gd name="T28" fmla="*/ 36 w 47"/>
                    <a:gd name="T29" fmla="*/ 13 h 47"/>
                    <a:gd name="T30" fmla="*/ 36 w 47"/>
                    <a:gd name="T31" fmla="*/ 15 h 47"/>
                    <a:gd name="T32" fmla="*/ 25 w 47"/>
                    <a:gd name="T33" fmla="*/ 26 h 47"/>
                    <a:gd name="T34" fmla="*/ 25 w 47"/>
                    <a:gd name="T35" fmla="*/ 38 h 47"/>
                    <a:gd name="T36" fmla="*/ 22 w 47"/>
                    <a:gd name="T37" fmla="*/ 38 h 47"/>
                    <a:gd name="T38" fmla="*/ 23 w 47"/>
                    <a:gd name="T39" fmla="*/ 0 h 47"/>
                    <a:gd name="T40" fmla="*/ 0 w 47"/>
                    <a:gd name="T41" fmla="*/ 23 h 47"/>
                    <a:gd name="T42" fmla="*/ 23 w 47"/>
                    <a:gd name="T43" fmla="*/ 47 h 47"/>
                    <a:gd name="T44" fmla="*/ 47 w 47"/>
                    <a:gd name="T45" fmla="*/ 23 h 47"/>
                    <a:gd name="T46" fmla="*/ 23 w 47"/>
                    <a:gd name="T4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7">
                      <a:moveTo>
                        <a:pt x="31" y="15"/>
                      </a:moveTo>
                      <a:cubicBezTo>
                        <a:pt x="31" y="15"/>
                        <a:pt x="31" y="15"/>
                        <a:pt x="31" y="15"/>
                      </a:cubicBezTo>
                      <a:moveTo>
                        <a:pt x="31" y="15"/>
                      </a:moveTo>
                      <a:cubicBezTo>
                        <a:pt x="25" y="15"/>
                        <a:pt x="25" y="15"/>
                        <a:pt x="25" y="15"/>
                      </a:cubicBezTo>
                      <a:cubicBezTo>
                        <a:pt x="25" y="22"/>
                        <a:pt x="25" y="22"/>
                        <a:pt x="25" y="22"/>
                      </a:cubicBezTo>
                      <a:cubicBezTo>
                        <a:pt x="31" y="15"/>
                        <a:pt x="31" y="15"/>
                        <a:pt x="31" y="15"/>
                      </a:cubicBezTo>
                      <a:moveTo>
                        <a:pt x="22" y="15"/>
                      </a:moveTo>
                      <a:cubicBezTo>
                        <a:pt x="15" y="15"/>
                        <a:pt x="15" y="15"/>
                        <a:pt x="15" y="15"/>
                      </a:cubicBezTo>
                      <a:cubicBezTo>
                        <a:pt x="22" y="22"/>
                        <a:pt x="22" y="22"/>
                        <a:pt x="22" y="22"/>
                      </a:cubicBezTo>
                      <a:cubicBezTo>
                        <a:pt x="22" y="15"/>
                        <a:pt x="22" y="15"/>
                        <a:pt x="22" y="15"/>
                      </a:cubicBezTo>
                      <a:moveTo>
                        <a:pt x="22" y="38"/>
                      </a:moveTo>
                      <a:cubicBezTo>
                        <a:pt x="22" y="26"/>
                        <a:pt x="22" y="26"/>
                        <a:pt x="22" y="26"/>
                      </a:cubicBezTo>
                      <a:cubicBezTo>
                        <a:pt x="11" y="15"/>
                        <a:pt x="11" y="15"/>
                        <a:pt x="11" y="15"/>
                      </a:cubicBezTo>
                      <a:cubicBezTo>
                        <a:pt x="11" y="13"/>
                        <a:pt x="11" y="13"/>
                        <a:pt x="11" y="13"/>
                      </a:cubicBezTo>
                      <a:cubicBezTo>
                        <a:pt x="36" y="13"/>
                        <a:pt x="36" y="13"/>
                        <a:pt x="36" y="13"/>
                      </a:cubicBezTo>
                      <a:cubicBezTo>
                        <a:pt x="36" y="15"/>
                        <a:pt x="36" y="15"/>
                        <a:pt x="36" y="15"/>
                      </a:cubicBezTo>
                      <a:cubicBezTo>
                        <a:pt x="25" y="26"/>
                        <a:pt x="25" y="26"/>
                        <a:pt x="25" y="26"/>
                      </a:cubicBezTo>
                      <a:cubicBezTo>
                        <a:pt x="25" y="38"/>
                        <a:pt x="25" y="38"/>
                        <a:pt x="25" y="38"/>
                      </a:cubicBezTo>
                      <a:cubicBezTo>
                        <a:pt x="22" y="38"/>
                        <a:pt x="22" y="38"/>
                        <a:pt x="22" y="38"/>
                      </a:cubicBezTo>
                      <a:moveTo>
                        <a:pt x="23" y="0"/>
                      </a:moveTo>
                      <a:cubicBezTo>
                        <a:pt x="10" y="0"/>
                        <a:pt x="0" y="10"/>
                        <a:pt x="0" y="23"/>
                      </a:cubicBezTo>
                      <a:cubicBezTo>
                        <a:pt x="0" y="36"/>
                        <a:pt x="10" y="47"/>
                        <a:pt x="23" y="47"/>
                      </a:cubicBezTo>
                      <a:cubicBezTo>
                        <a:pt x="36" y="47"/>
                        <a:pt x="47" y="36"/>
                        <a:pt x="47" y="23"/>
                      </a:cubicBezTo>
                      <a:cubicBezTo>
                        <a:pt x="47" y="10"/>
                        <a:pt x="36" y="0"/>
                        <a:pt x="23"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grpSp>
        </p:grpSp>
        <p:grpSp>
          <p:nvGrpSpPr>
            <p:cNvPr id="149" name="组合 148"/>
            <p:cNvGrpSpPr/>
            <p:nvPr/>
          </p:nvGrpSpPr>
          <p:grpSpPr>
            <a:xfrm>
              <a:off x="6070" y="2987"/>
              <a:ext cx="2483" cy="1440"/>
              <a:chOff x="4103702" y="1598798"/>
              <a:chExt cx="1576388" cy="914400"/>
            </a:xfrm>
          </p:grpSpPr>
          <p:sp>
            <p:nvSpPr>
              <p:cNvPr id="150" name="Freeform 6"/>
              <p:cNvSpPr/>
              <p:nvPr/>
            </p:nvSpPr>
            <p:spPr bwMode="auto">
              <a:xfrm>
                <a:off x="4103702" y="1598798"/>
                <a:ext cx="1576388" cy="914400"/>
              </a:xfrm>
              <a:custGeom>
                <a:avLst/>
                <a:gdLst>
                  <a:gd name="T0" fmla="*/ 142 w 418"/>
                  <a:gd name="T1" fmla="*/ 3 h 243"/>
                  <a:gd name="T2" fmla="*/ 107 w 418"/>
                  <a:gd name="T3" fmla="*/ 0 h 243"/>
                  <a:gd name="T4" fmla="*/ 31 w 418"/>
                  <a:gd name="T5" fmla="*/ 25 h 243"/>
                  <a:gd name="T6" fmla="*/ 0 w 418"/>
                  <a:gd name="T7" fmla="*/ 121 h 243"/>
                  <a:gd name="T8" fmla="*/ 29 w 418"/>
                  <a:gd name="T9" fmla="*/ 215 h 243"/>
                  <a:gd name="T10" fmla="*/ 31 w 418"/>
                  <a:gd name="T11" fmla="*/ 217 h 243"/>
                  <a:gd name="T12" fmla="*/ 107 w 418"/>
                  <a:gd name="T13" fmla="*/ 243 h 243"/>
                  <a:gd name="T14" fmla="*/ 107 w 418"/>
                  <a:gd name="T15" fmla="*/ 243 h 243"/>
                  <a:gd name="T16" fmla="*/ 145 w 418"/>
                  <a:gd name="T17" fmla="*/ 240 h 243"/>
                  <a:gd name="T18" fmla="*/ 418 w 418"/>
                  <a:gd name="T19" fmla="*/ 121 h 243"/>
                  <a:gd name="T20" fmla="*/ 142 w 418"/>
                  <a:gd name="T21" fmla="*/ 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8" h="243">
                    <a:moveTo>
                      <a:pt x="142" y="3"/>
                    </a:moveTo>
                    <a:cubicBezTo>
                      <a:pt x="130" y="1"/>
                      <a:pt x="118" y="0"/>
                      <a:pt x="107" y="0"/>
                    </a:cubicBezTo>
                    <a:cubicBezTo>
                      <a:pt x="74" y="0"/>
                      <a:pt x="49" y="8"/>
                      <a:pt x="31" y="25"/>
                    </a:cubicBezTo>
                    <a:cubicBezTo>
                      <a:pt x="11" y="45"/>
                      <a:pt x="0" y="77"/>
                      <a:pt x="0" y="121"/>
                    </a:cubicBezTo>
                    <a:cubicBezTo>
                      <a:pt x="0" y="163"/>
                      <a:pt x="10" y="195"/>
                      <a:pt x="29" y="215"/>
                    </a:cubicBezTo>
                    <a:cubicBezTo>
                      <a:pt x="29" y="216"/>
                      <a:pt x="30" y="216"/>
                      <a:pt x="31" y="217"/>
                    </a:cubicBezTo>
                    <a:cubicBezTo>
                      <a:pt x="48" y="234"/>
                      <a:pt x="74" y="243"/>
                      <a:pt x="107" y="243"/>
                    </a:cubicBezTo>
                    <a:cubicBezTo>
                      <a:pt x="107" y="243"/>
                      <a:pt x="107" y="243"/>
                      <a:pt x="107" y="243"/>
                    </a:cubicBezTo>
                    <a:cubicBezTo>
                      <a:pt x="119" y="243"/>
                      <a:pt x="132" y="242"/>
                      <a:pt x="145" y="240"/>
                    </a:cubicBezTo>
                    <a:cubicBezTo>
                      <a:pt x="250" y="222"/>
                      <a:pt x="381" y="145"/>
                      <a:pt x="418" y="121"/>
                    </a:cubicBezTo>
                    <a:cubicBezTo>
                      <a:pt x="380" y="98"/>
                      <a:pt x="248" y="19"/>
                      <a:pt x="142" y="3"/>
                    </a:cubicBezTo>
                    <a:close/>
                  </a:path>
                </a:pathLst>
              </a:custGeom>
              <a:solidFill>
                <a:srgbClr val="CCECF9"/>
              </a:solidFill>
              <a:ln>
                <a:noFill/>
              </a:ln>
              <a:effectLst>
                <a:outerShdw blurRad="76200" dir="360000" sx="105000" sy="105000" algn="ctr" rotWithShape="0">
                  <a:prstClr val="black">
                    <a:alpha val="40000"/>
                  </a:prstClr>
                </a:outerShdw>
              </a:effectLst>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sp>
            <p:nvSpPr>
              <p:cNvPr id="151" name="任意多边形 150"/>
              <p:cNvSpPr/>
              <p:nvPr/>
            </p:nvSpPr>
            <p:spPr>
              <a:xfrm>
                <a:off x="4219424" y="1901431"/>
                <a:ext cx="522528" cy="297630"/>
              </a:xfrm>
              <a:custGeom>
                <a:avLst/>
                <a:gdLst/>
                <a:ahLst/>
                <a:cxnLst/>
                <a:rect l="l" t="t" r="r" b="b"/>
                <a:pathLst>
                  <a:path w="237402" h="135223">
                    <a:moveTo>
                      <a:pt x="54798" y="20855"/>
                    </a:moveTo>
                    <a:cubicBezTo>
                      <a:pt x="41948" y="20855"/>
                      <a:pt x="34069" y="22129"/>
                      <a:pt x="31160" y="24676"/>
                    </a:cubicBezTo>
                    <a:cubicBezTo>
                      <a:pt x="26609" y="28314"/>
                      <a:pt x="24334" y="36499"/>
                      <a:pt x="24334" y="49231"/>
                    </a:cubicBezTo>
                    <a:lnTo>
                      <a:pt x="24334" y="85274"/>
                    </a:lnTo>
                    <a:cubicBezTo>
                      <a:pt x="24334" y="98860"/>
                      <a:pt x="26212" y="106935"/>
                      <a:pt x="29967" y="109497"/>
                    </a:cubicBezTo>
                    <a:cubicBezTo>
                      <a:pt x="33701" y="112738"/>
                      <a:pt x="41978" y="114358"/>
                      <a:pt x="54798" y="114358"/>
                    </a:cubicBezTo>
                    <a:cubicBezTo>
                      <a:pt x="68053" y="114358"/>
                      <a:pt x="76330" y="113120"/>
                      <a:pt x="79629" y="110646"/>
                    </a:cubicBezTo>
                    <a:cubicBezTo>
                      <a:pt x="83378" y="107318"/>
                      <a:pt x="85252" y="98860"/>
                      <a:pt x="85252" y="85274"/>
                    </a:cubicBezTo>
                    <a:lnTo>
                      <a:pt x="85252" y="49231"/>
                    </a:lnTo>
                    <a:cubicBezTo>
                      <a:pt x="85252" y="36484"/>
                      <a:pt x="83403" y="28476"/>
                      <a:pt x="79707" y="25207"/>
                    </a:cubicBezTo>
                    <a:cubicBezTo>
                      <a:pt x="76386" y="22305"/>
                      <a:pt x="68083" y="20855"/>
                      <a:pt x="54798" y="20855"/>
                    </a:cubicBezTo>
                    <a:close/>
                    <a:moveTo>
                      <a:pt x="188148" y="0"/>
                    </a:moveTo>
                    <a:cubicBezTo>
                      <a:pt x="196595" y="0"/>
                      <a:pt x="203627" y="468"/>
                      <a:pt x="209246" y="1403"/>
                    </a:cubicBezTo>
                    <a:cubicBezTo>
                      <a:pt x="215748" y="2404"/>
                      <a:pt x="221065" y="4455"/>
                      <a:pt x="225196" y="7555"/>
                    </a:cubicBezTo>
                    <a:cubicBezTo>
                      <a:pt x="233333" y="13292"/>
                      <a:pt x="237402" y="24411"/>
                      <a:pt x="237402" y="40914"/>
                    </a:cubicBezTo>
                    <a:cubicBezTo>
                      <a:pt x="237402" y="57262"/>
                      <a:pt x="234309" y="68289"/>
                      <a:pt x="228123" y="73996"/>
                    </a:cubicBezTo>
                    <a:cubicBezTo>
                      <a:pt x="224346" y="77236"/>
                      <a:pt x="219423" y="79854"/>
                      <a:pt x="213355" y="81850"/>
                    </a:cubicBezTo>
                    <a:cubicBezTo>
                      <a:pt x="208856" y="83227"/>
                      <a:pt x="201926" y="84615"/>
                      <a:pt x="192567" y="86014"/>
                    </a:cubicBezTo>
                    <a:lnTo>
                      <a:pt x="177279" y="88091"/>
                    </a:lnTo>
                    <a:cubicBezTo>
                      <a:pt x="172993" y="88952"/>
                      <a:pt x="169647" y="90105"/>
                      <a:pt x="167239" y="91548"/>
                    </a:cubicBezTo>
                    <a:cubicBezTo>
                      <a:pt x="163181" y="93757"/>
                      <a:pt x="161152" y="99291"/>
                      <a:pt x="161152" y="108150"/>
                    </a:cubicBezTo>
                    <a:lnTo>
                      <a:pt x="161152" y="112977"/>
                    </a:lnTo>
                    <a:lnTo>
                      <a:pt x="237402" y="112977"/>
                    </a:lnTo>
                    <a:lnTo>
                      <a:pt x="237402" y="133842"/>
                    </a:lnTo>
                    <a:lnTo>
                      <a:pt x="136122" y="133842"/>
                    </a:lnTo>
                    <a:lnTo>
                      <a:pt x="136122" y="108150"/>
                    </a:lnTo>
                    <a:cubicBezTo>
                      <a:pt x="136122" y="93032"/>
                      <a:pt x="139650" y="82888"/>
                      <a:pt x="146704" y="77719"/>
                    </a:cubicBezTo>
                    <a:cubicBezTo>
                      <a:pt x="149915" y="75038"/>
                      <a:pt x="154484" y="72958"/>
                      <a:pt x="160412" y="71478"/>
                    </a:cubicBezTo>
                    <a:cubicBezTo>
                      <a:pt x="163225" y="70535"/>
                      <a:pt x="166318" y="69828"/>
                      <a:pt x="169691" y="69357"/>
                    </a:cubicBezTo>
                    <a:cubicBezTo>
                      <a:pt x="172003" y="68893"/>
                      <a:pt x="175597" y="67947"/>
                      <a:pt x="180471" y="66518"/>
                    </a:cubicBezTo>
                    <a:lnTo>
                      <a:pt x="197062" y="63746"/>
                    </a:lnTo>
                    <a:cubicBezTo>
                      <a:pt x="201090" y="63399"/>
                      <a:pt x="204224" y="62556"/>
                      <a:pt x="206462" y="61216"/>
                    </a:cubicBezTo>
                    <a:cubicBezTo>
                      <a:pt x="210395" y="58852"/>
                      <a:pt x="212361" y="52085"/>
                      <a:pt x="212361" y="40914"/>
                    </a:cubicBezTo>
                    <a:cubicBezTo>
                      <a:pt x="212361" y="32350"/>
                      <a:pt x="210755" y="26665"/>
                      <a:pt x="207545" y="23859"/>
                    </a:cubicBezTo>
                    <a:cubicBezTo>
                      <a:pt x="204342" y="21856"/>
                      <a:pt x="197876" y="20855"/>
                      <a:pt x="188148" y="20855"/>
                    </a:cubicBezTo>
                    <a:cubicBezTo>
                      <a:pt x="176189" y="20855"/>
                      <a:pt x="168789" y="22077"/>
                      <a:pt x="165946" y="24522"/>
                    </a:cubicBezTo>
                    <a:cubicBezTo>
                      <a:pt x="162750" y="27327"/>
                      <a:pt x="161152" y="35347"/>
                      <a:pt x="161152" y="48580"/>
                    </a:cubicBezTo>
                    <a:lnTo>
                      <a:pt x="136122" y="48580"/>
                    </a:lnTo>
                    <a:cubicBezTo>
                      <a:pt x="136122" y="43322"/>
                      <a:pt x="136351" y="39316"/>
                      <a:pt x="136807" y="36562"/>
                    </a:cubicBezTo>
                    <a:cubicBezTo>
                      <a:pt x="136807" y="32850"/>
                      <a:pt x="137039" y="29610"/>
                      <a:pt x="137503" y="26841"/>
                    </a:cubicBezTo>
                    <a:cubicBezTo>
                      <a:pt x="138453" y="20693"/>
                      <a:pt x="140666" y="15877"/>
                      <a:pt x="144142" y="12393"/>
                    </a:cubicBezTo>
                    <a:cubicBezTo>
                      <a:pt x="150467" y="4131"/>
                      <a:pt x="165136" y="0"/>
                      <a:pt x="188148" y="0"/>
                    </a:cubicBezTo>
                    <a:close/>
                    <a:moveTo>
                      <a:pt x="54798" y="0"/>
                    </a:moveTo>
                    <a:cubicBezTo>
                      <a:pt x="65609" y="0"/>
                      <a:pt x="74176" y="733"/>
                      <a:pt x="80502" y="2198"/>
                    </a:cubicBezTo>
                    <a:cubicBezTo>
                      <a:pt x="87733" y="3641"/>
                      <a:pt x="93573" y="6340"/>
                      <a:pt x="98021" y="10295"/>
                    </a:cubicBezTo>
                    <a:cubicBezTo>
                      <a:pt x="106195" y="17990"/>
                      <a:pt x="110282" y="33049"/>
                      <a:pt x="110282" y="55472"/>
                    </a:cubicBezTo>
                    <a:lnTo>
                      <a:pt x="110282" y="79729"/>
                    </a:lnTo>
                    <a:cubicBezTo>
                      <a:pt x="110282" y="102542"/>
                      <a:pt x="106114" y="117631"/>
                      <a:pt x="97778" y="124995"/>
                    </a:cubicBezTo>
                    <a:cubicBezTo>
                      <a:pt x="93330" y="128949"/>
                      <a:pt x="87597" y="131626"/>
                      <a:pt x="80579" y="133025"/>
                    </a:cubicBezTo>
                    <a:cubicBezTo>
                      <a:pt x="74239" y="134490"/>
                      <a:pt x="65645" y="135223"/>
                      <a:pt x="54798" y="135223"/>
                    </a:cubicBezTo>
                    <a:cubicBezTo>
                      <a:pt x="43929" y="135223"/>
                      <a:pt x="35347" y="134494"/>
                      <a:pt x="29050" y="133036"/>
                    </a:cubicBezTo>
                    <a:cubicBezTo>
                      <a:pt x="21915" y="131615"/>
                      <a:pt x="16293" y="128850"/>
                      <a:pt x="12183" y="124741"/>
                    </a:cubicBezTo>
                    <a:cubicBezTo>
                      <a:pt x="4061" y="117561"/>
                      <a:pt x="0" y="102557"/>
                      <a:pt x="0" y="79729"/>
                    </a:cubicBezTo>
                    <a:lnTo>
                      <a:pt x="0" y="54776"/>
                    </a:lnTo>
                    <a:cubicBezTo>
                      <a:pt x="0" y="32832"/>
                      <a:pt x="3487" y="18123"/>
                      <a:pt x="10460" y="10648"/>
                    </a:cubicBezTo>
                    <a:cubicBezTo>
                      <a:pt x="17559" y="3549"/>
                      <a:pt x="32338" y="0"/>
                      <a:pt x="54798" y="0"/>
                    </a:cubicBezTo>
                    <a:close/>
                  </a:path>
                </a:pathLst>
              </a:custGeom>
              <a:solidFill>
                <a:schemeClr val="bg1"/>
              </a:solidFill>
              <a:ln>
                <a:noFill/>
              </a:ln>
              <a:effectLst/>
            </p:spPr>
            <p:txBody>
              <a:bodyPr vert="horz" wrap="square" lIns="91440" tIns="45720" rIns="91440" bIns="45720" numCol="1" anchor="t" anchorCtr="0" compatLnSpc="1"/>
              <a:p>
                <a:endParaRPr lang="zh-CN" altLang="en-US">
                  <a:solidFill>
                    <a:prstClr val="black"/>
                  </a:solidFill>
                  <a:latin typeface="微软雅黑" panose="020B0503020204020204" pitchFamily="34" charset="-122"/>
                  <a:ea typeface="微软雅黑" panose="020B0503020204020204" pitchFamily="34" charset="-122"/>
                </a:endParaRPr>
              </a:p>
            </p:txBody>
          </p:sp>
          <p:grpSp>
            <p:nvGrpSpPr>
              <p:cNvPr id="152" name="Group 4"/>
              <p:cNvGrpSpPr>
                <a:grpSpLocks noChangeAspect="1"/>
              </p:cNvGrpSpPr>
              <p:nvPr/>
            </p:nvGrpSpPr>
            <p:grpSpPr bwMode="auto">
              <a:xfrm>
                <a:off x="4776466" y="1947403"/>
                <a:ext cx="180975" cy="190500"/>
                <a:chOff x="887" y="972"/>
                <a:chExt cx="114" cy="120"/>
              </a:xfrm>
            </p:grpSpPr>
            <p:sp>
              <p:nvSpPr>
                <p:cNvPr id="153" name="AutoShape 3"/>
                <p:cNvSpPr>
                  <a:spLocks noChangeAspect="1" noChangeArrowheads="1" noTextEdit="1"/>
                </p:cNvSpPr>
                <p:nvPr/>
              </p:nvSpPr>
              <p:spPr bwMode="auto">
                <a:xfrm>
                  <a:off x="887" y="972"/>
                  <a:ext cx="114"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sp>
              <p:nvSpPr>
                <p:cNvPr id="154" name="Freeform 5"/>
                <p:cNvSpPr>
                  <a:spLocks noEditPoints="1"/>
                </p:cNvSpPr>
                <p:nvPr/>
              </p:nvSpPr>
              <p:spPr bwMode="auto">
                <a:xfrm>
                  <a:off x="885" y="975"/>
                  <a:ext cx="119" cy="117"/>
                </a:xfrm>
                <a:custGeom>
                  <a:avLst/>
                  <a:gdLst>
                    <a:gd name="T0" fmla="*/ 27 w 47"/>
                    <a:gd name="T1" fmla="*/ 26 h 47"/>
                    <a:gd name="T2" fmla="*/ 27 w 47"/>
                    <a:gd name="T3" fmla="*/ 23 h 47"/>
                    <a:gd name="T4" fmla="*/ 37 w 47"/>
                    <a:gd name="T5" fmla="*/ 23 h 47"/>
                    <a:gd name="T6" fmla="*/ 37 w 47"/>
                    <a:gd name="T7" fmla="*/ 26 h 47"/>
                    <a:gd name="T8" fmla="*/ 27 w 47"/>
                    <a:gd name="T9" fmla="*/ 26 h 47"/>
                    <a:gd name="T10" fmla="*/ 23 w 47"/>
                    <a:gd name="T11" fmla="*/ 30 h 47"/>
                    <a:gd name="T12" fmla="*/ 21 w 47"/>
                    <a:gd name="T13" fmla="*/ 24 h 47"/>
                    <a:gd name="T14" fmla="*/ 23 w 47"/>
                    <a:gd name="T15" fmla="*/ 18 h 47"/>
                    <a:gd name="T16" fmla="*/ 25 w 47"/>
                    <a:gd name="T17" fmla="*/ 19 h 47"/>
                    <a:gd name="T18" fmla="*/ 24 w 47"/>
                    <a:gd name="T19" fmla="*/ 24 h 47"/>
                    <a:gd name="T20" fmla="*/ 25 w 47"/>
                    <a:gd name="T21" fmla="*/ 29 h 47"/>
                    <a:gd name="T22" fmla="*/ 23 w 47"/>
                    <a:gd name="T23" fmla="*/ 30 h 47"/>
                    <a:gd name="T24" fmla="*/ 19 w 47"/>
                    <a:gd name="T25" fmla="*/ 33 h 47"/>
                    <a:gd name="T26" fmla="*/ 16 w 47"/>
                    <a:gd name="T27" fmla="*/ 24 h 47"/>
                    <a:gd name="T28" fmla="*/ 19 w 47"/>
                    <a:gd name="T29" fmla="*/ 16 h 47"/>
                    <a:gd name="T30" fmla="*/ 20 w 47"/>
                    <a:gd name="T31" fmla="*/ 17 h 47"/>
                    <a:gd name="T32" fmla="*/ 18 w 47"/>
                    <a:gd name="T33" fmla="*/ 24 h 47"/>
                    <a:gd name="T34" fmla="*/ 20 w 47"/>
                    <a:gd name="T35" fmla="*/ 32 h 47"/>
                    <a:gd name="T36" fmla="*/ 19 w 47"/>
                    <a:gd name="T37" fmla="*/ 33 h 47"/>
                    <a:gd name="T38" fmla="*/ 14 w 47"/>
                    <a:gd name="T39" fmla="*/ 35 h 47"/>
                    <a:gd name="T40" fmla="*/ 11 w 47"/>
                    <a:gd name="T41" fmla="*/ 24 h 47"/>
                    <a:gd name="T42" fmla="*/ 14 w 47"/>
                    <a:gd name="T43" fmla="*/ 13 h 47"/>
                    <a:gd name="T44" fmla="*/ 16 w 47"/>
                    <a:gd name="T45" fmla="*/ 14 h 47"/>
                    <a:gd name="T46" fmla="*/ 14 w 47"/>
                    <a:gd name="T47" fmla="*/ 24 h 47"/>
                    <a:gd name="T48" fmla="*/ 16 w 47"/>
                    <a:gd name="T49" fmla="*/ 34 h 47"/>
                    <a:gd name="T50" fmla="*/ 14 w 47"/>
                    <a:gd name="T51" fmla="*/ 35 h 47"/>
                    <a:gd name="T52" fmla="*/ 23 w 47"/>
                    <a:gd name="T53" fmla="*/ 0 h 47"/>
                    <a:gd name="T54" fmla="*/ 0 w 47"/>
                    <a:gd name="T55" fmla="*/ 24 h 47"/>
                    <a:gd name="T56" fmla="*/ 23 w 47"/>
                    <a:gd name="T57" fmla="*/ 47 h 47"/>
                    <a:gd name="T58" fmla="*/ 47 w 47"/>
                    <a:gd name="T59" fmla="*/ 24 h 47"/>
                    <a:gd name="T60" fmla="*/ 23 w 47"/>
                    <a:gd name="T6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 h="47">
                      <a:moveTo>
                        <a:pt x="27" y="26"/>
                      </a:moveTo>
                      <a:cubicBezTo>
                        <a:pt x="27" y="23"/>
                        <a:pt x="27" y="23"/>
                        <a:pt x="27" y="23"/>
                      </a:cubicBezTo>
                      <a:cubicBezTo>
                        <a:pt x="37" y="23"/>
                        <a:pt x="37" y="23"/>
                        <a:pt x="37" y="23"/>
                      </a:cubicBezTo>
                      <a:cubicBezTo>
                        <a:pt x="37" y="26"/>
                        <a:pt x="37" y="26"/>
                        <a:pt x="37" y="26"/>
                      </a:cubicBezTo>
                      <a:cubicBezTo>
                        <a:pt x="27" y="26"/>
                        <a:pt x="27" y="26"/>
                        <a:pt x="27" y="26"/>
                      </a:cubicBezTo>
                      <a:moveTo>
                        <a:pt x="23" y="30"/>
                      </a:moveTo>
                      <a:cubicBezTo>
                        <a:pt x="22" y="28"/>
                        <a:pt x="21" y="26"/>
                        <a:pt x="21" y="24"/>
                      </a:cubicBezTo>
                      <a:cubicBezTo>
                        <a:pt x="21" y="22"/>
                        <a:pt x="22" y="20"/>
                        <a:pt x="23" y="18"/>
                      </a:cubicBezTo>
                      <a:cubicBezTo>
                        <a:pt x="25" y="19"/>
                        <a:pt x="25" y="19"/>
                        <a:pt x="25" y="19"/>
                      </a:cubicBezTo>
                      <a:cubicBezTo>
                        <a:pt x="24" y="21"/>
                        <a:pt x="24" y="22"/>
                        <a:pt x="24" y="24"/>
                      </a:cubicBezTo>
                      <a:cubicBezTo>
                        <a:pt x="24" y="26"/>
                        <a:pt x="24" y="28"/>
                        <a:pt x="25" y="29"/>
                      </a:cubicBezTo>
                      <a:cubicBezTo>
                        <a:pt x="23" y="30"/>
                        <a:pt x="23" y="30"/>
                        <a:pt x="23" y="30"/>
                      </a:cubicBezTo>
                      <a:moveTo>
                        <a:pt x="19" y="33"/>
                      </a:moveTo>
                      <a:cubicBezTo>
                        <a:pt x="17" y="30"/>
                        <a:pt x="16" y="27"/>
                        <a:pt x="16" y="24"/>
                      </a:cubicBezTo>
                      <a:cubicBezTo>
                        <a:pt x="16" y="21"/>
                        <a:pt x="17" y="18"/>
                        <a:pt x="19" y="16"/>
                      </a:cubicBezTo>
                      <a:cubicBezTo>
                        <a:pt x="20" y="17"/>
                        <a:pt x="20" y="17"/>
                        <a:pt x="20" y="17"/>
                      </a:cubicBezTo>
                      <a:cubicBezTo>
                        <a:pt x="19" y="19"/>
                        <a:pt x="18" y="21"/>
                        <a:pt x="18" y="24"/>
                      </a:cubicBezTo>
                      <a:cubicBezTo>
                        <a:pt x="18" y="27"/>
                        <a:pt x="19" y="29"/>
                        <a:pt x="20" y="32"/>
                      </a:cubicBezTo>
                      <a:cubicBezTo>
                        <a:pt x="19" y="33"/>
                        <a:pt x="19" y="33"/>
                        <a:pt x="19" y="33"/>
                      </a:cubicBezTo>
                      <a:moveTo>
                        <a:pt x="14" y="35"/>
                      </a:moveTo>
                      <a:cubicBezTo>
                        <a:pt x="12" y="32"/>
                        <a:pt x="11" y="28"/>
                        <a:pt x="11" y="24"/>
                      </a:cubicBezTo>
                      <a:cubicBezTo>
                        <a:pt x="11" y="20"/>
                        <a:pt x="12" y="16"/>
                        <a:pt x="14" y="13"/>
                      </a:cubicBezTo>
                      <a:cubicBezTo>
                        <a:pt x="16" y="14"/>
                        <a:pt x="16" y="14"/>
                        <a:pt x="16" y="14"/>
                      </a:cubicBezTo>
                      <a:cubicBezTo>
                        <a:pt x="14" y="17"/>
                        <a:pt x="14" y="21"/>
                        <a:pt x="14" y="24"/>
                      </a:cubicBezTo>
                      <a:cubicBezTo>
                        <a:pt x="14" y="28"/>
                        <a:pt x="14" y="31"/>
                        <a:pt x="16" y="34"/>
                      </a:cubicBezTo>
                      <a:cubicBezTo>
                        <a:pt x="14" y="35"/>
                        <a:pt x="14" y="35"/>
                        <a:pt x="14" y="35"/>
                      </a:cubicBezTo>
                      <a:moveTo>
                        <a:pt x="23" y="0"/>
                      </a:moveTo>
                      <a:cubicBezTo>
                        <a:pt x="10" y="0"/>
                        <a:pt x="0" y="11"/>
                        <a:pt x="0" y="24"/>
                      </a:cubicBezTo>
                      <a:cubicBezTo>
                        <a:pt x="0" y="37"/>
                        <a:pt x="10" y="47"/>
                        <a:pt x="23" y="47"/>
                      </a:cubicBezTo>
                      <a:cubicBezTo>
                        <a:pt x="36" y="47"/>
                        <a:pt x="47" y="37"/>
                        <a:pt x="47" y="24"/>
                      </a:cubicBezTo>
                      <a:cubicBezTo>
                        <a:pt x="47" y="11"/>
                        <a:pt x="36" y="0"/>
                        <a:pt x="23" y="0"/>
                      </a:cubicBezTo>
                    </a:path>
                  </a:pathLst>
                </a:custGeom>
                <a:solidFill>
                  <a:schemeClr val="bg1"/>
                </a:solidFill>
                <a:ln>
                  <a:noFill/>
                </a:ln>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grpSp>
        </p:grpSp>
        <p:grpSp>
          <p:nvGrpSpPr>
            <p:cNvPr id="155" name="组合 154"/>
            <p:cNvGrpSpPr/>
            <p:nvPr/>
          </p:nvGrpSpPr>
          <p:grpSpPr>
            <a:xfrm>
              <a:off x="4618" y="1712"/>
              <a:ext cx="2480" cy="1405"/>
              <a:chOff x="3181364" y="789173"/>
              <a:chExt cx="1574800" cy="892175"/>
            </a:xfrm>
          </p:grpSpPr>
          <p:sp>
            <p:nvSpPr>
              <p:cNvPr id="156" name="Freeform 5"/>
              <p:cNvSpPr/>
              <p:nvPr/>
            </p:nvSpPr>
            <p:spPr bwMode="auto">
              <a:xfrm>
                <a:off x="3181364" y="789173"/>
                <a:ext cx="1574800" cy="892175"/>
              </a:xfrm>
              <a:custGeom>
                <a:avLst/>
                <a:gdLst>
                  <a:gd name="T0" fmla="*/ 352 w 418"/>
                  <a:gd name="T1" fmla="*/ 198 h 237"/>
                  <a:gd name="T2" fmla="*/ 399 w 418"/>
                  <a:gd name="T3" fmla="*/ 203 h 237"/>
                  <a:gd name="T4" fmla="*/ 418 w 418"/>
                  <a:gd name="T5" fmla="*/ 121 h 237"/>
                  <a:gd name="T6" fmla="*/ 312 w 418"/>
                  <a:gd name="T7" fmla="*/ 0 h 237"/>
                  <a:gd name="T8" fmla="*/ 0 w 418"/>
                  <a:gd name="T9" fmla="*/ 121 h 237"/>
                  <a:gd name="T10" fmla="*/ 258 w 418"/>
                  <a:gd name="T11" fmla="*/ 237 h 237"/>
                  <a:gd name="T12" fmla="*/ 352 w 418"/>
                  <a:gd name="T13" fmla="*/ 198 h 237"/>
                </a:gdLst>
                <a:ahLst/>
                <a:cxnLst>
                  <a:cxn ang="0">
                    <a:pos x="T0" y="T1"/>
                  </a:cxn>
                  <a:cxn ang="0">
                    <a:pos x="T2" y="T3"/>
                  </a:cxn>
                  <a:cxn ang="0">
                    <a:pos x="T4" y="T5"/>
                  </a:cxn>
                  <a:cxn ang="0">
                    <a:pos x="T6" y="T7"/>
                  </a:cxn>
                  <a:cxn ang="0">
                    <a:pos x="T8" y="T9"/>
                  </a:cxn>
                  <a:cxn ang="0">
                    <a:pos x="T10" y="T11"/>
                  </a:cxn>
                  <a:cxn ang="0">
                    <a:pos x="T12" y="T13"/>
                  </a:cxn>
                </a:cxnLst>
                <a:rect l="0" t="0" r="r" b="b"/>
                <a:pathLst>
                  <a:path w="418" h="237">
                    <a:moveTo>
                      <a:pt x="352" y="198"/>
                    </a:moveTo>
                    <a:cubicBezTo>
                      <a:pt x="367" y="198"/>
                      <a:pt x="383" y="200"/>
                      <a:pt x="399" y="203"/>
                    </a:cubicBezTo>
                    <a:cubicBezTo>
                      <a:pt x="412" y="183"/>
                      <a:pt x="418" y="156"/>
                      <a:pt x="418" y="121"/>
                    </a:cubicBezTo>
                    <a:cubicBezTo>
                      <a:pt x="418" y="39"/>
                      <a:pt x="384" y="0"/>
                      <a:pt x="312" y="0"/>
                    </a:cubicBezTo>
                    <a:cubicBezTo>
                      <a:pt x="202" y="0"/>
                      <a:pt x="43" y="95"/>
                      <a:pt x="0" y="121"/>
                    </a:cubicBezTo>
                    <a:cubicBezTo>
                      <a:pt x="36" y="144"/>
                      <a:pt x="155" y="215"/>
                      <a:pt x="258" y="237"/>
                    </a:cubicBezTo>
                    <a:cubicBezTo>
                      <a:pt x="282" y="207"/>
                      <a:pt x="319" y="198"/>
                      <a:pt x="352" y="198"/>
                    </a:cubicBezTo>
                    <a:close/>
                  </a:path>
                </a:pathLst>
              </a:custGeom>
              <a:solidFill>
                <a:srgbClr val="FF1313"/>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sp>
            <p:nvSpPr>
              <p:cNvPr id="157" name="任意多边形 156"/>
              <p:cNvSpPr/>
              <p:nvPr/>
            </p:nvSpPr>
            <p:spPr>
              <a:xfrm>
                <a:off x="4067648" y="1077659"/>
                <a:ext cx="411374" cy="261852"/>
              </a:xfrm>
              <a:custGeom>
                <a:avLst/>
                <a:gdLst/>
                <a:ahLst/>
                <a:cxnLst/>
                <a:rect l="l" t="t" r="r" b="b"/>
                <a:pathLst>
                  <a:path w="212438" h="135223">
                    <a:moveTo>
                      <a:pt x="54798" y="20855"/>
                    </a:moveTo>
                    <a:cubicBezTo>
                      <a:pt x="41948" y="20855"/>
                      <a:pt x="34069" y="22129"/>
                      <a:pt x="31160" y="24676"/>
                    </a:cubicBezTo>
                    <a:cubicBezTo>
                      <a:pt x="26609" y="28314"/>
                      <a:pt x="24334" y="36499"/>
                      <a:pt x="24334" y="49231"/>
                    </a:cubicBezTo>
                    <a:lnTo>
                      <a:pt x="24334" y="85274"/>
                    </a:lnTo>
                    <a:cubicBezTo>
                      <a:pt x="24334" y="98860"/>
                      <a:pt x="26212" y="106935"/>
                      <a:pt x="29967" y="109497"/>
                    </a:cubicBezTo>
                    <a:cubicBezTo>
                      <a:pt x="33701" y="112738"/>
                      <a:pt x="41978" y="114358"/>
                      <a:pt x="54798" y="114358"/>
                    </a:cubicBezTo>
                    <a:cubicBezTo>
                      <a:pt x="68053" y="114358"/>
                      <a:pt x="76330" y="113120"/>
                      <a:pt x="79629" y="110646"/>
                    </a:cubicBezTo>
                    <a:cubicBezTo>
                      <a:pt x="83378" y="107318"/>
                      <a:pt x="85252" y="98860"/>
                      <a:pt x="85252" y="85274"/>
                    </a:cubicBezTo>
                    <a:lnTo>
                      <a:pt x="85252" y="49231"/>
                    </a:lnTo>
                    <a:cubicBezTo>
                      <a:pt x="85252" y="36484"/>
                      <a:pt x="83403" y="28476"/>
                      <a:pt x="79707" y="25207"/>
                    </a:cubicBezTo>
                    <a:cubicBezTo>
                      <a:pt x="76386" y="22305"/>
                      <a:pt x="68083" y="20855"/>
                      <a:pt x="54798" y="20855"/>
                    </a:cubicBezTo>
                    <a:close/>
                    <a:moveTo>
                      <a:pt x="181565" y="1381"/>
                    </a:moveTo>
                    <a:lnTo>
                      <a:pt x="212438" y="1381"/>
                    </a:lnTo>
                    <a:lnTo>
                      <a:pt x="212438" y="133842"/>
                    </a:lnTo>
                    <a:lnTo>
                      <a:pt x="188104" y="133842"/>
                    </a:lnTo>
                    <a:lnTo>
                      <a:pt x="188104" y="20170"/>
                    </a:lnTo>
                    <a:lnTo>
                      <a:pt x="153365" y="56212"/>
                    </a:lnTo>
                    <a:lnTo>
                      <a:pt x="139580" y="41080"/>
                    </a:lnTo>
                    <a:close/>
                    <a:moveTo>
                      <a:pt x="54798" y="0"/>
                    </a:moveTo>
                    <a:cubicBezTo>
                      <a:pt x="65609" y="0"/>
                      <a:pt x="74176" y="733"/>
                      <a:pt x="80502" y="2198"/>
                    </a:cubicBezTo>
                    <a:cubicBezTo>
                      <a:pt x="87733" y="3641"/>
                      <a:pt x="93573" y="6340"/>
                      <a:pt x="98021" y="10295"/>
                    </a:cubicBezTo>
                    <a:cubicBezTo>
                      <a:pt x="106195" y="17990"/>
                      <a:pt x="110282" y="33049"/>
                      <a:pt x="110282" y="55472"/>
                    </a:cubicBezTo>
                    <a:lnTo>
                      <a:pt x="110282" y="79729"/>
                    </a:lnTo>
                    <a:cubicBezTo>
                      <a:pt x="110282" y="102542"/>
                      <a:pt x="106114" y="117631"/>
                      <a:pt x="97778" y="124995"/>
                    </a:cubicBezTo>
                    <a:cubicBezTo>
                      <a:pt x="93330" y="128949"/>
                      <a:pt x="87597" y="131626"/>
                      <a:pt x="80579" y="133025"/>
                    </a:cubicBezTo>
                    <a:cubicBezTo>
                      <a:pt x="74239" y="134490"/>
                      <a:pt x="65645" y="135223"/>
                      <a:pt x="54798" y="135223"/>
                    </a:cubicBezTo>
                    <a:cubicBezTo>
                      <a:pt x="43929" y="135223"/>
                      <a:pt x="35347" y="134494"/>
                      <a:pt x="29050" y="133036"/>
                    </a:cubicBezTo>
                    <a:cubicBezTo>
                      <a:pt x="21915" y="131615"/>
                      <a:pt x="16293" y="128850"/>
                      <a:pt x="12183" y="124741"/>
                    </a:cubicBezTo>
                    <a:cubicBezTo>
                      <a:pt x="4061" y="117561"/>
                      <a:pt x="0" y="102557"/>
                      <a:pt x="0" y="79729"/>
                    </a:cubicBezTo>
                    <a:lnTo>
                      <a:pt x="0" y="54776"/>
                    </a:lnTo>
                    <a:cubicBezTo>
                      <a:pt x="0" y="32832"/>
                      <a:pt x="3487" y="18123"/>
                      <a:pt x="10460" y="10648"/>
                    </a:cubicBezTo>
                    <a:cubicBezTo>
                      <a:pt x="17559" y="3549"/>
                      <a:pt x="32338" y="0"/>
                      <a:pt x="54798" y="0"/>
                    </a:cubicBezTo>
                    <a:close/>
                  </a:path>
                </a:pathLst>
              </a:custGeom>
              <a:solidFill>
                <a:schemeClr val="bg1"/>
              </a:solidFill>
              <a:ln>
                <a:noFill/>
              </a:ln>
              <a:effectLst/>
            </p:spPr>
            <p:txBody>
              <a:bodyPr vert="horz" wrap="square" lIns="91440" tIns="45720" rIns="91440" bIns="45720" numCol="1" anchor="t" anchorCtr="0" compatLnSpc="1"/>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8" name="Freeform 25"/>
              <p:cNvSpPr>
                <a:spLocks noEditPoints="1"/>
              </p:cNvSpPr>
              <p:nvPr/>
            </p:nvSpPr>
            <p:spPr bwMode="auto">
              <a:xfrm>
                <a:off x="3850179" y="1135839"/>
                <a:ext cx="173001" cy="170118"/>
              </a:xfrm>
              <a:custGeom>
                <a:avLst/>
                <a:gdLst>
                  <a:gd name="T0" fmla="*/ 19 w 47"/>
                  <a:gd name="T1" fmla="*/ 12 h 47"/>
                  <a:gd name="T2" fmla="*/ 20 w 47"/>
                  <a:gd name="T3" fmla="*/ 14 h 47"/>
                  <a:gd name="T4" fmla="*/ 20 w 47"/>
                  <a:gd name="T5" fmla="*/ 15 h 47"/>
                  <a:gd name="T6" fmla="*/ 17 w 47"/>
                  <a:gd name="T7" fmla="*/ 17 h 47"/>
                  <a:gd name="T8" fmla="*/ 17 w 47"/>
                  <a:gd name="T9" fmla="*/ 19 h 47"/>
                  <a:gd name="T10" fmla="*/ 15 w 47"/>
                  <a:gd name="T11" fmla="*/ 21 h 47"/>
                  <a:gd name="T12" fmla="*/ 13 w 47"/>
                  <a:gd name="T13" fmla="*/ 22 h 47"/>
                  <a:gd name="T14" fmla="*/ 14 w 47"/>
                  <a:gd name="T15" fmla="*/ 25 h 47"/>
                  <a:gd name="T16" fmla="*/ 15 w 47"/>
                  <a:gd name="T17" fmla="*/ 25 h 47"/>
                  <a:gd name="T18" fmla="*/ 16 w 47"/>
                  <a:gd name="T19" fmla="*/ 27 h 47"/>
                  <a:gd name="T20" fmla="*/ 18 w 47"/>
                  <a:gd name="T21" fmla="*/ 29 h 47"/>
                  <a:gd name="T22" fmla="*/ 18 w 47"/>
                  <a:gd name="T23" fmla="*/ 31 h 47"/>
                  <a:gd name="T24" fmla="*/ 17 w 47"/>
                  <a:gd name="T25" fmla="*/ 34 h 47"/>
                  <a:gd name="T26" fmla="*/ 16 w 47"/>
                  <a:gd name="T27" fmla="*/ 32 h 47"/>
                  <a:gd name="T28" fmla="*/ 15 w 47"/>
                  <a:gd name="T29" fmla="*/ 29 h 47"/>
                  <a:gd name="T30" fmla="*/ 14 w 47"/>
                  <a:gd name="T31" fmla="*/ 26 h 47"/>
                  <a:gd name="T32" fmla="*/ 12 w 47"/>
                  <a:gd name="T33" fmla="*/ 22 h 47"/>
                  <a:gd name="T34" fmla="*/ 11 w 47"/>
                  <a:gd name="T35" fmla="*/ 21 h 47"/>
                  <a:gd name="T36" fmla="*/ 35 w 47"/>
                  <a:gd name="T37" fmla="*/ 28 h 47"/>
                  <a:gd name="T38" fmla="*/ 34 w 47"/>
                  <a:gd name="T39" fmla="*/ 26 h 47"/>
                  <a:gd name="T40" fmla="*/ 33 w 47"/>
                  <a:gd name="T41" fmla="*/ 26 h 47"/>
                  <a:gd name="T42" fmla="*/ 33 w 47"/>
                  <a:gd name="T43" fmla="*/ 27 h 47"/>
                  <a:gd name="T44" fmla="*/ 32 w 47"/>
                  <a:gd name="T45" fmla="*/ 28 h 47"/>
                  <a:gd name="T46" fmla="*/ 30 w 47"/>
                  <a:gd name="T47" fmla="*/ 32 h 47"/>
                  <a:gd name="T48" fmla="*/ 29 w 47"/>
                  <a:gd name="T49" fmla="*/ 32 h 47"/>
                  <a:gd name="T50" fmla="*/ 28 w 47"/>
                  <a:gd name="T51" fmla="*/ 33 h 47"/>
                  <a:gd name="T52" fmla="*/ 26 w 47"/>
                  <a:gd name="T53" fmla="*/ 33 h 47"/>
                  <a:gd name="T54" fmla="*/ 27 w 47"/>
                  <a:gd name="T55" fmla="*/ 29 h 47"/>
                  <a:gd name="T56" fmla="*/ 26 w 47"/>
                  <a:gd name="T57" fmla="*/ 28 h 47"/>
                  <a:gd name="T58" fmla="*/ 24 w 47"/>
                  <a:gd name="T59" fmla="*/ 25 h 47"/>
                  <a:gd name="T60" fmla="*/ 27 w 47"/>
                  <a:gd name="T61" fmla="*/ 23 h 47"/>
                  <a:gd name="T62" fmla="*/ 27 w 47"/>
                  <a:gd name="T63" fmla="*/ 23 h 47"/>
                  <a:gd name="T64" fmla="*/ 29 w 47"/>
                  <a:gd name="T65" fmla="*/ 24 h 47"/>
                  <a:gd name="T66" fmla="*/ 30 w 47"/>
                  <a:gd name="T67" fmla="*/ 24 h 47"/>
                  <a:gd name="T68" fmla="*/ 31 w 47"/>
                  <a:gd name="T69" fmla="*/ 24 h 47"/>
                  <a:gd name="T70" fmla="*/ 32 w 47"/>
                  <a:gd name="T71" fmla="*/ 24 h 47"/>
                  <a:gd name="T72" fmla="*/ 31 w 47"/>
                  <a:gd name="T73" fmla="*/ 22 h 47"/>
                  <a:gd name="T74" fmla="*/ 31 w 47"/>
                  <a:gd name="T75" fmla="*/ 22 h 47"/>
                  <a:gd name="T76" fmla="*/ 32 w 47"/>
                  <a:gd name="T77" fmla="*/ 23 h 47"/>
                  <a:gd name="T78" fmla="*/ 32 w 47"/>
                  <a:gd name="T79" fmla="*/ 22 h 47"/>
                  <a:gd name="T80" fmla="*/ 31 w 47"/>
                  <a:gd name="T81" fmla="*/ 22 h 47"/>
                  <a:gd name="T82" fmla="*/ 30 w 47"/>
                  <a:gd name="T83" fmla="*/ 23 h 47"/>
                  <a:gd name="T84" fmla="*/ 29 w 47"/>
                  <a:gd name="T85" fmla="*/ 21 h 47"/>
                  <a:gd name="T86" fmla="*/ 29 w 47"/>
                  <a:gd name="T87" fmla="*/ 23 h 47"/>
                  <a:gd name="T88" fmla="*/ 28 w 47"/>
                  <a:gd name="T89" fmla="*/ 22 h 47"/>
                  <a:gd name="T90" fmla="*/ 26 w 47"/>
                  <a:gd name="T91" fmla="*/ 22 h 47"/>
                  <a:gd name="T92" fmla="*/ 27 w 47"/>
                  <a:gd name="T93" fmla="*/ 21 h 47"/>
                  <a:gd name="T94" fmla="*/ 28 w 47"/>
                  <a:gd name="T95" fmla="*/ 21 h 47"/>
                  <a:gd name="T96" fmla="*/ 29 w 47"/>
                  <a:gd name="T97" fmla="*/ 20 h 47"/>
                  <a:gd name="T98" fmla="*/ 30 w 47"/>
                  <a:gd name="T99" fmla="*/ 19 h 47"/>
                  <a:gd name="T100" fmla="*/ 29 w 47"/>
                  <a:gd name="T101" fmla="*/ 18 h 47"/>
                  <a:gd name="T102" fmla="*/ 29 w 47"/>
                  <a:gd name="T103" fmla="*/ 18 h 47"/>
                  <a:gd name="T104" fmla="*/ 30 w 47"/>
                  <a:gd name="T105" fmla="*/ 16 h 47"/>
                  <a:gd name="T106" fmla="*/ 31 w 47"/>
                  <a:gd name="T107" fmla="*/ 17 h 47"/>
                  <a:gd name="T108" fmla="*/ 32 w 47"/>
                  <a:gd name="T109" fmla="*/ 15 h 47"/>
                  <a:gd name="T110" fmla="*/ 26 w 47"/>
                  <a:gd name="T111" fmla="*/ 11 h 47"/>
                  <a:gd name="T112" fmla="*/ 20 w 47"/>
                  <a:gd name="T113" fmla="*/ 38 h 47"/>
                  <a:gd name="T114" fmla="*/ 26 w 47"/>
                  <a:gd name="T115" fmla="*/ 10 h 47"/>
                  <a:gd name="T116" fmla="*/ 23 w 47"/>
                  <a:gd name="T117" fmla="*/ 0 h 47"/>
                  <a:gd name="T118" fmla="*/ 47 w 47"/>
                  <a:gd name="T119"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3" y="11"/>
                    </a:moveTo>
                    <a:cubicBezTo>
                      <a:pt x="22" y="11"/>
                      <a:pt x="20" y="11"/>
                      <a:pt x="19" y="12"/>
                    </a:cubicBezTo>
                    <a:cubicBezTo>
                      <a:pt x="19" y="12"/>
                      <a:pt x="19" y="12"/>
                      <a:pt x="19" y="12"/>
                    </a:cubicBezTo>
                    <a:cubicBezTo>
                      <a:pt x="18" y="13"/>
                      <a:pt x="18" y="13"/>
                      <a:pt x="18" y="13"/>
                    </a:cubicBezTo>
                    <a:cubicBezTo>
                      <a:pt x="19" y="14"/>
                      <a:pt x="19" y="14"/>
                      <a:pt x="19" y="14"/>
                    </a:cubicBezTo>
                    <a:cubicBezTo>
                      <a:pt x="20" y="14"/>
                      <a:pt x="20" y="14"/>
                      <a:pt x="20" y="14"/>
                    </a:cubicBezTo>
                    <a:cubicBezTo>
                      <a:pt x="20" y="14"/>
                      <a:pt x="20" y="14"/>
                      <a:pt x="21" y="14"/>
                    </a:cubicBezTo>
                    <a:cubicBezTo>
                      <a:pt x="21" y="14"/>
                      <a:pt x="21" y="14"/>
                      <a:pt x="21" y="14"/>
                    </a:cubicBezTo>
                    <a:cubicBezTo>
                      <a:pt x="21" y="14"/>
                      <a:pt x="20" y="15"/>
                      <a:pt x="20" y="15"/>
                    </a:cubicBezTo>
                    <a:cubicBezTo>
                      <a:pt x="18" y="15"/>
                      <a:pt x="18" y="15"/>
                      <a:pt x="18" y="15"/>
                    </a:cubicBezTo>
                    <a:cubicBezTo>
                      <a:pt x="17" y="15"/>
                      <a:pt x="17" y="15"/>
                      <a:pt x="17" y="15"/>
                    </a:cubicBezTo>
                    <a:cubicBezTo>
                      <a:pt x="17" y="17"/>
                      <a:pt x="17" y="17"/>
                      <a:pt x="17" y="17"/>
                    </a:cubicBezTo>
                    <a:cubicBezTo>
                      <a:pt x="17" y="18"/>
                      <a:pt x="17" y="18"/>
                      <a:pt x="17" y="18"/>
                    </a:cubicBezTo>
                    <a:cubicBezTo>
                      <a:pt x="17" y="18"/>
                      <a:pt x="17" y="18"/>
                      <a:pt x="17" y="18"/>
                    </a:cubicBezTo>
                    <a:cubicBezTo>
                      <a:pt x="17" y="19"/>
                      <a:pt x="17" y="19"/>
                      <a:pt x="17" y="19"/>
                    </a:cubicBezTo>
                    <a:cubicBezTo>
                      <a:pt x="17" y="19"/>
                      <a:pt x="16" y="20"/>
                      <a:pt x="16" y="20"/>
                    </a:cubicBezTo>
                    <a:cubicBezTo>
                      <a:pt x="16" y="20"/>
                      <a:pt x="16" y="20"/>
                      <a:pt x="16" y="20"/>
                    </a:cubicBezTo>
                    <a:cubicBezTo>
                      <a:pt x="15" y="21"/>
                      <a:pt x="15" y="21"/>
                      <a:pt x="15" y="21"/>
                    </a:cubicBezTo>
                    <a:cubicBezTo>
                      <a:pt x="14" y="22"/>
                      <a:pt x="14" y="22"/>
                      <a:pt x="14" y="22"/>
                    </a:cubicBezTo>
                    <a:cubicBezTo>
                      <a:pt x="13" y="22"/>
                      <a:pt x="13" y="22"/>
                      <a:pt x="13" y="22"/>
                    </a:cubicBezTo>
                    <a:cubicBezTo>
                      <a:pt x="13" y="22"/>
                      <a:pt x="13" y="22"/>
                      <a:pt x="13" y="22"/>
                    </a:cubicBezTo>
                    <a:cubicBezTo>
                      <a:pt x="13" y="23"/>
                      <a:pt x="13" y="23"/>
                      <a:pt x="13" y="23"/>
                    </a:cubicBezTo>
                    <a:cubicBezTo>
                      <a:pt x="13" y="23"/>
                      <a:pt x="13" y="23"/>
                      <a:pt x="13" y="24"/>
                    </a:cubicBezTo>
                    <a:cubicBezTo>
                      <a:pt x="13" y="25"/>
                      <a:pt x="14" y="25"/>
                      <a:pt x="14" y="25"/>
                    </a:cubicBezTo>
                    <a:cubicBezTo>
                      <a:pt x="14" y="26"/>
                      <a:pt x="14" y="26"/>
                      <a:pt x="14" y="26"/>
                    </a:cubicBezTo>
                    <a:cubicBezTo>
                      <a:pt x="15" y="26"/>
                      <a:pt x="15" y="26"/>
                      <a:pt x="15" y="26"/>
                    </a:cubicBezTo>
                    <a:cubicBezTo>
                      <a:pt x="15" y="26"/>
                      <a:pt x="15" y="25"/>
                      <a:pt x="15" y="25"/>
                    </a:cubicBezTo>
                    <a:cubicBezTo>
                      <a:pt x="15" y="25"/>
                      <a:pt x="15" y="26"/>
                      <a:pt x="15" y="26"/>
                    </a:cubicBezTo>
                    <a:cubicBezTo>
                      <a:pt x="16" y="26"/>
                      <a:pt x="16" y="27"/>
                      <a:pt x="16" y="27"/>
                    </a:cubicBezTo>
                    <a:cubicBezTo>
                      <a:pt x="16" y="27"/>
                      <a:pt x="16" y="27"/>
                      <a:pt x="16" y="27"/>
                    </a:cubicBezTo>
                    <a:cubicBezTo>
                      <a:pt x="17" y="27"/>
                      <a:pt x="17" y="27"/>
                      <a:pt x="17" y="27"/>
                    </a:cubicBezTo>
                    <a:cubicBezTo>
                      <a:pt x="17" y="28"/>
                      <a:pt x="17" y="28"/>
                      <a:pt x="17" y="28"/>
                    </a:cubicBezTo>
                    <a:cubicBezTo>
                      <a:pt x="18" y="29"/>
                      <a:pt x="18" y="29"/>
                      <a:pt x="18" y="29"/>
                    </a:cubicBezTo>
                    <a:cubicBezTo>
                      <a:pt x="19" y="29"/>
                      <a:pt x="19" y="29"/>
                      <a:pt x="19" y="29"/>
                    </a:cubicBezTo>
                    <a:cubicBezTo>
                      <a:pt x="19" y="30"/>
                      <a:pt x="19" y="30"/>
                      <a:pt x="19" y="30"/>
                    </a:cubicBezTo>
                    <a:cubicBezTo>
                      <a:pt x="19" y="31"/>
                      <a:pt x="18" y="31"/>
                      <a:pt x="18" y="31"/>
                    </a:cubicBezTo>
                    <a:cubicBezTo>
                      <a:pt x="18" y="33"/>
                      <a:pt x="18" y="33"/>
                      <a:pt x="18" y="33"/>
                    </a:cubicBezTo>
                    <a:cubicBezTo>
                      <a:pt x="18" y="33"/>
                      <a:pt x="18" y="33"/>
                      <a:pt x="18" y="33"/>
                    </a:cubicBezTo>
                    <a:cubicBezTo>
                      <a:pt x="17" y="34"/>
                      <a:pt x="17" y="34"/>
                      <a:pt x="17" y="34"/>
                    </a:cubicBezTo>
                    <a:cubicBezTo>
                      <a:pt x="17" y="34"/>
                      <a:pt x="17" y="34"/>
                      <a:pt x="17" y="33"/>
                    </a:cubicBezTo>
                    <a:cubicBezTo>
                      <a:pt x="17" y="33"/>
                      <a:pt x="17" y="33"/>
                      <a:pt x="16" y="33"/>
                    </a:cubicBezTo>
                    <a:cubicBezTo>
                      <a:pt x="16" y="32"/>
                      <a:pt x="16" y="32"/>
                      <a:pt x="16" y="32"/>
                    </a:cubicBezTo>
                    <a:cubicBezTo>
                      <a:pt x="16" y="31"/>
                      <a:pt x="16" y="32"/>
                      <a:pt x="16" y="31"/>
                    </a:cubicBezTo>
                    <a:cubicBezTo>
                      <a:pt x="15" y="30"/>
                      <a:pt x="15" y="30"/>
                      <a:pt x="15" y="30"/>
                    </a:cubicBezTo>
                    <a:cubicBezTo>
                      <a:pt x="15" y="29"/>
                      <a:pt x="15" y="29"/>
                      <a:pt x="15" y="29"/>
                    </a:cubicBezTo>
                    <a:cubicBezTo>
                      <a:pt x="14" y="29"/>
                      <a:pt x="14" y="29"/>
                      <a:pt x="14" y="29"/>
                    </a:cubicBezTo>
                    <a:cubicBezTo>
                      <a:pt x="14" y="28"/>
                      <a:pt x="14" y="28"/>
                      <a:pt x="14" y="27"/>
                    </a:cubicBezTo>
                    <a:cubicBezTo>
                      <a:pt x="14" y="27"/>
                      <a:pt x="14" y="27"/>
                      <a:pt x="14" y="26"/>
                    </a:cubicBezTo>
                    <a:cubicBezTo>
                      <a:pt x="13" y="26"/>
                      <a:pt x="13" y="25"/>
                      <a:pt x="12" y="25"/>
                    </a:cubicBezTo>
                    <a:cubicBezTo>
                      <a:pt x="12" y="25"/>
                      <a:pt x="12" y="24"/>
                      <a:pt x="12" y="23"/>
                    </a:cubicBezTo>
                    <a:cubicBezTo>
                      <a:pt x="12" y="23"/>
                      <a:pt x="12" y="23"/>
                      <a:pt x="12" y="22"/>
                    </a:cubicBezTo>
                    <a:cubicBezTo>
                      <a:pt x="12" y="21"/>
                      <a:pt x="12" y="21"/>
                      <a:pt x="12" y="21"/>
                    </a:cubicBezTo>
                    <a:cubicBezTo>
                      <a:pt x="11" y="20"/>
                      <a:pt x="11" y="20"/>
                      <a:pt x="11" y="20"/>
                    </a:cubicBezTo>
                    <a:cubicBezTo>
                      <a:pt x="11" y="21"/>
                      <a:pt x="11" y="21"/>
                      <a:pt x="11" y="21"/>
                    </a:cubicBezTo>
                    <a:cubicBezTo>
                      <a:pt x="10" y="28"/>
                      <a:pt x="14" y="34"/>
                      <a:pt x="21" y="36"/>
                    </a:cubicBezTo>
                    <a:cubicBezTo>
                      <a:pt x="22" y="36"/>
                      <a:pt x="22" y="36"/>
                      <a:pt x="23" y="36"/>
                    </a:cubicBezTo>
                    <a:cubicBezTo>
                      <a:pt x="28" y="36"/>
                      <a:pt x="33" y="33"/>
                      <a:pt x="35" y="28"/>
                    </a:cubicBezTo>
                    <a:cubicBezTo>
                      <a:pt x="34" y="28"/>
                      <a:pt x="34" y="28"/>
                      <a:pt x="34" y="28"/>
                    </a:cubicBezTo>
                    <a:cubicBezTo>
                      <a:pt x="34" y="28"/>
                      <a:pt x="35" y="27"/>
                      <a:pt x="35" y="27"/>
                    </a:cubicBezTo>
                    <a:cubicBezTo>
                      <a:pt x="35" y="26"/>
                      <a:pt x="34" y="27"/>
                      <a:pt x="34" y="26"/>
                    </a:cubicBezTo>
                    <a:cubicBezTo>
                      <a:pt x="33" y="26"/>
                      <a:pt x="33" y="25"/>
                      <a:pt x="33" y="25"/>
                    </a:cubicBezTo>
                    <a:cubicBezTo>
                      <a:pt x="33" y="25"/>
                      <a:pt x="33" y="26"/>
                      <a:pt x="33" y="26"/>
                    </a:cubicBezTo>
                    <a:cubicBezTo>
                      <a:pt x="33" y="26"/>
                      <a:pt x="33" y="26"/>
                      <a:pt x="33" y="26"/>
                    </a:cubicBezTo>
                    <a:cubicBezTo>
                      <a:pt x="33" y="27"/>
                      <a:pt x="33" y="27"/>
                      <a:pt x="33" y="27"/>
                    </a:cubicBezTo>
                    <a:cubicBezTo>
                      <a:pt x="33" y="27"/>
                      <a:pt x="33" y="27"/>
                      <a:pt x="33" y="27"/>
                    </a:cubicBezTo>
                    <a:cubicBezTo>
                      <a:pt x="33" y="27"/>
                      <a:pt x="33" y="27"/>
                      <a:pt x="33" y="27"/>
                    </a:cubicBezTo>
                    <a:cubicBezTo>
                      <a:pt x="32" y="27"/>
                      <a:pt x="32" y="27"/>
                      <a:pt x="32" y="27"/>
                    </a:cubicBezTo>
                    <a:cubicBezTo>
                      <a:pt x="32" y="27"/>
                      <a:pt x="32" y="27"/>
                      <a:pt x="32" y="27"/>
                    </a:cubicBezTo>
                    <a:cubicBezTo>
                      <a:pt x="31" y="27"/>
                      <a:pt x="32" y="28"/>
                      <a:pt x="32" y="28"/>
                    </a:cubicBezTo>
                    <a:cubicBezTo>
                      <a:pt x="33" y="28"/>
                      <a:pt x="32" y="29"/>
                      <a:pt x="32" y="29"/>
                    </a:cubicBezTo>
                    <a:cubicBezTo>
                      <a:pt x="31" y="30"/>
                      <a:pt x="31" y="30"/>
                      <a:pt x="31" y="30"/>
                    </a:cubicBezTo>
                    <a:cubicBezTo>
                      <a:pt x="31" y="30"/>
                      <a:pt x="30" y="31"/>
                      <a:pt x="30" y="32"/>
                    </a:cubicBezTo>
                    <a:cubicBezTo>
                      <a:pt x="30" y="32"/>
                      <a:pt x="30" y="32"/>
                      <a:pt x="30" y="32"/>
                    </a:cubicBezTo>
                    <a:cubicBezTo>
                      <a:pt x="29" y="32"/>
                      <a:pt x="29" y="32"/>
                      <a:pt x="29" y="32"/>
                    </a:cubicBezTo>
                    <a:cubicBezTo>
                      <a:pt x="29" y="32"/>
                      <a:pt x="29" y="32"/>
                      <a:pt x="29" y="32"/>
                    </a:cubicBezTo>
                    <a:cubicBezTo>
                      <a:pt x="29" y="32"/>
                      <a:pt x="29" y="32"/>
                      <a:pt x="29" y="32"/>
                    </a:cubicBezTo>
                    <a:cubicBezTo>
                      <a:pt x="28" y="33"/>
                      <a:pt x="28" y="33"/>
                      <a:pt x="28" y="33"/>
                    </a:cubicBezTo>
                    <a:cubicBezTo>
                      <a:pt x="28" y="33"/>
                      <a:pt x="28" y="33"/>
                      <a:pt x="28" y="33"/>
                    </a:cubicBezTo>
                    <a:cubicBezTo>
                      <a:pt x="27" y="33"/>
                      <a:pt x="27" y="33"/>
                      <a:pt x="26" y="34"/>
                    </a:cubicBezTo>
                    <a:cubicBezTo>
                      <a:pt x="26" y="34"/>
                      <a:pt x="26" y="34"/>
                      <a:pt x="26" y="34"/>
                    </a:cubicBezTo>
                    <a:cubicBezTo>
                      <a:pt x="26" y="33"/>
                      <a:pt x="26" y="33"/>
                      <a:pt x="26" y="33"/>
                    </a:cubicBezTo>
                    <a:cubicBezTo>
                      <a:pt x="26" y="33"/>
                      <a:pt x="26" y="32"/>
                      <a:pt x="26" y="32"/>
                    </a:cubicBezTo>
                    <a:cubicBezTo>
                      <a:pt x="26" y="31"/>
                      <a:pt x="27" y="31"/>
                      <a:pt x="27" y="30"/>
                    </a:cubicBezTo>
                    <a:cubicBezTo>
                      <a:pt x="27" y="30"/>
                      <a:pt x="27" y="30"/>
                      <a:pt x="27" y="29"/>
                    </a:cubicBezTo>
                    <a:cubicBezTo>
                      <a:pt x="27" y="29"/>
                      <a:pt x="27" y="29"/>
                      <a:pt x="27" y="28"/>
                    </a:cubicBezTo>
                    <a:cubicBezTo>
                      <a:pt x="27" y="28"/>
                      <a:pt x="27" y="28"/>
                      <a:pt x="27" y="28"/>
                    </a:cubicBezTo>
                    <a:cubicBezTo>
                      <a:pt x="27" y="28"/>
                      <a:pt x="26" y="28"/>
                      <a:pt x="26" y="28"/>
                    </a:cubicBezTo>
                    <a:cubicBezTo>
                      <a:pt x="25" y="28"/>
                      <a:pt x="25" y="27"/>
                      <a:pt x="25" y="27"/>
                    </a:cubicBezTo>
                    <a:cubicBezTo>
                      <a:pt x="25" y="27"/>
                      <a:pt x="25" y="27"/>
                      <a:pt x="24" y="26"/>
                    </a:cubicBezTo>
                    <a:cubicBezTo>
                      <a:pt x="24" y="25"/>
                      <a:pt x="24" y="25"/>
                      <a:pt x="24" y="25"/>
                    </a:cubicBezTo>
                    <a:cubicBezTo>
                      <a:pt x="25" y="24"/>
                      <a:pt x="25" y="24"/>
                      <a:pt x="25" y="24"/>
                    </a:cubicBezTo>
                    <a:cubicBezTo>
                      <a:pt x="25" y="24"/>
                      <a:pt x="26" y="23"/>
                      <a:pt x="27" y="23"/>
                    </a:cubicBezTo>
                    <a:cubicBezTo>
                      <a:pt x="27" y="23"/>
                      <a:pt x="27" y="23"/>
                      <a:pt x="27" y="23"/>
                    </a:cubicBezTo>
                    <a:cubicBezTo>
                      <a:pt x="27" y="23"/>
                      <a:pt x="27" y="23"/>
                      <a:pt x="27" y="23"/>
                    </a:cubicBezTo>
                    <a:cubicBezTo>
                      <a:pt x="27" y="23"/>
                      <a:pt x="27" y="23"/>
                      <a:pt x="27" y="23"/>
                    </a:cubicBezTo>
                    <a:cubicBezTo>
                      <a:pt x="27" y="23"/>
                      <a:pt x="27" y="23"/>
                      <a:pt x="27" y="23"/>
                    </a:cubicBezTo>
                    <a:cubicBezTo>
                      <a:pt x="28" y="23"/>
                      <a:pt x="28" y="23"/>
                      <a:pt x="28" y="23"/>
                    </a:cubicBezTo>
                    <a:cubicBezTo>
                      <a:pt x="28" y="23"/>
                      <a:pt x="28" y="23"/>
                      <a:pt x="28" y="23"/>
                    </a:cubicBezTo>
                    <a:cubicBezTo>
                      <a:pt x="29" y="23"/>
                      <a:pt x="29" y="23"/>
                      <a:pt x="29" y="24"/>
                    </a:cubicBezTo>
                    <a:cubicBezTo>
                      <a:pt x="29" y="24"/>
                      <a:pt x="29" y="24"/>
                      <a:pt x="29" y="24"/>
                    </a:cubicBezTo>
                    <a:cubicBezTo>
                      <a:pt x="29" y="24"/>
                      <a:pt x="29" y="25"/>
                      <a:pt x="30" y="25"/>
                    </a:cubicBezTo>
                    <a:cubicBezTo>
                      <a:pt x="30" y="25"/>
                      <a:pt x="30" y="24"/>
                      <a:pt x="30" y="24"/>
                    </a:cubicBezTo>
                    <a:cubicBezTo>
                      <a:pt x="30" y="24"/>
                      <a:pt x="30" y="24"/>
                      <a:pt x="30" y="24"/>
                    </a:cubicBezTo>
                    <a:cubicBezTo>
                      <a:pt x="31" y="24"/>
                      <a:pt x="31" y="24"/>
                      <a:pt x="31" y="24"/>
                    </a:cubicBezTo>
                    <a:cubicBezTo>
                      <a:pt x="31" y="24"/>
                      <a:pt x="31" y="24"/>
                      <a:pt x="31" y="24"/>
                    </a:cubicBezTo>
                    <a:cubicBezTo>
                      <a:pt x="32" y="24"/>
                      <a:pt x="31" y="24"/>
                      <a:pt x="32" y="24"/>
                    </a:cubicBezTo>
                    <a:cubicBezTo>
                      <a:pt x="32" y="24"/>
                      <a:pt x="32" y="24"/>
                      <a:pt x="32" y="24"/>
                    </a:cubicBezTo>
                    <a:cubicBezTo>
                      <a:pt x="32" y="24"/>
                      <a:pt x="32" y="24"/>
                      <a:pt x="32" y="24"/>
                    </a:cubicBezTo>
                    <a:cubicBezTo>
                      <a:pt x="31" y="24"/>
                      <a:pt x="31" y="24"/>
                      <a:pt x="31" y="24"/>
                    </a:cubicBezTo>
                    <a:cubicBezTo>
                      <a:pt x="31" y="23"/>
                      <a:pt x="31" y="23"/>
                      <a:pt x="31" y="23"/>
                    </a:cubicBezTo>
                    <a:cubicBezTo>
                      <a:pt x="31" y="22"/>
                      <a:pt x="31" y="22"/>
                      <a:pt x="31" y="22"/>
                    </a:cubicBezTo>
                    <a:cubicBezTo>
                      <a:pt x="31" y="22"/>
                      <a:pt x="31" y="22"/>
                      <a:pt x="31" y="22"/>
                    </a:cubicBezTo>
                    <a:cubicBezTo>
                      <a:pt x="31" y="22"/>
                      <a:pt x="31" y="22"/>
                      <a:pt x="31" y="22"/>
                    </a:cubicBezTo>
                    <a:cubicBezTo>
                      <a:pt x="31" y="22"/>
                      <a:pt x="31" y="22"/>
                      <a:pt x="31" y="22"/>
                    </a:cubicBezTo>
                    <a:cubicBezTo>
                      <a:pt x="32" y="22"/>
                      <a:pt x="32" y="22"/>
                      <a:pt x="32" y="22"/>
                    </a:cubicBezTo>
                    <a:cubicBezTo>
                      <a:pt x="32" y="22"/>
                      <a:pt x="32" y="22"/>
                      <a:pt x="32" y="22"/>
                    </a:cubicBezTo>
                    <a:cubicBezTo>
                      <a:pt x="32" y="22"/>
                      <a:pt x="32" y="23"/>
                      <a:pt x="32" y="23"/>
                    </a:cubicBezTo>
                    <a:cubicBezTo>
                      <a:pt x="33" y="22"/>
                      <a:pt x="33" y="22"/>
                      <a:pt x="33" y="22"/>
                    </a:cubicBezTo>
                    <a:cubicBezTo>
                      <a:pt x="32" y="22"/>
                      <a:pt x="32" y="22"/>
                      <a:pt x="32" y="22"/>
                    </a:cubicBezTo>
                    <a:cubicBezTo>
                      <a:pt x="32" y="22"/>
                      <a:pt x="32" y="22"/>
                      <a:pt x="32" y="22"/>
                    </a:cubicBezTo>
                    <a:cubicBezTo>
                      <a:pt x="31" y="22"/>
                      <a:pt x="31" y="22"/>
                      <a:pt x="31" y="21"/>
                    </a:cubicBezTo>
                    <a:cubicBezTo>
                      <a:pt x="31" y="22"/>
                      <a:pt x="31" y="22"/>
                      <a:pt x="31" y="22"/>
                    </a:cubicBezTo>
                    <a:cubicBezTo>
                      <a:pt x="31" y="22"/>
                      <a:pt x="31" y="22"/>
                      <a:pt x="31" y="22"/>
                    </a:cubicBezTo>
                    <a:cubicBezTo>
                      <a:pt x="30" y="22"/>
                      <a:pt x="31" y="23"/>
                      <a:pt x="30" y="23"/>
                    </a:cubicBezTo>
                    <a:cubicBezTo>
                      <a:pt x="30" y="23"/>
                      <a:pt x="30" y="23"/>
                      <a:pt x="30" y="23"/>
                    </a:cubicBezTo>
                    <a:cubicBezTo>
                      <a:pt x="30" y="23"/>
                      <a:pt x="30" y="23"/>
                      <a:pt x="30" y="23"/>
                    </a:cubicBezTo>
                    <a:cubicBezTo>
                      <a:pt x="30" y="22"/>
                      <a:pt x="30" y="22"/>
                      <a:pt x="30" y="22"/>
                    </a:cubicBezTo>
                    <a:cubicBezTo>
                      <a:pt x="30" y="21"/>
                      <a:pt x="30" y="21"/>
                      <a:pt x="30" y="21"/>
                    </a:cubicBezTo>
                    <a:cubicBezTo>
                      <a:pt x="29" y="21"/>
                      <a:pt x="29" y="21"/>
                      <a:pt x="29" y="21"/>
                    </a:cubicBezTo>
                    <a:cubicBezTo>
                      <a:pt x="30" y="22"/>
                      <a:pt x="30" y="22"/>
                      <a:pt x="30" y="22"/>
                    </a:cubicBezTo>
                    <a:cubicBezTo>
                      <a:pt x="30" y="22"/>
                      <a:pt x="30" y="22"/>
                      <a:pt x="29" y="23"/>
                    </a:cubicBezTo>
                    <a:cubicBezTo>
                      <a:pt x="29" y="23"/>
                      <a:pt x="29" y="23"/>
                      <a:pt x="29" y="23"/>
                    </a:cubicBezTo>
                    <a:cubicBezTo>
                      <a:pt x="29" y="23"/>
                      <a:pt x="29" y="22"/>
                      <a:pt x="29" y="22"/>
                    </a:cubicBezTo>
                    <a:cubicBezTo>
                      <a:pt x="29" y="22"/>
                      <a:pt x="29" y="21"/>
                      <a:pt x="29" y="21"/>
                    </a:cubicBezTo>
                    <a:cubicBezTo>
                      <a:pt x="28" y="22"/>
                      <a:pt x="28" y="22"/>
                      <a:pt x="28" y="22"/>
                    </a:cubicBezTo>
                    <a:cubicBezTo>
                      <a:pt x="28" y="22"/>
                      <a:pt x="28" y="22"/>
                      <a:pt x="28" y="22"/>
                    </a:cubicBezTo>
                    <a:cubicBezTo>
                      <a:pt x="27" y="23"/>
                      <a:pt x="27" y="23"/>
                      <a:pt x="27" y="23"/>
                    </a:cubicBezTo>
                    <a:cubicBezTo>
                      <a:pt x="26" y="22"/>
                      <a:pt x="26" y="22"/>
                      <a:pt x="26" y="22"/>
                    </a:cubicBezTo>
                    <a:cubicBezTo>
                      <a:pt x="26" y="22"/>
                      <a:pt x="26" y="22"/>
                      <a:pt x="26" y="21"/>
                    </a:cubicBezTo>
                    <a:cubicBezTo>
                      <a:pt x="26" y="21"/>
                      <a:pt x="26" y="21"/>
                      <a:pt x="27" y="21"/>
                    </a:cubicBezTo>
                    <a:cubicBezTo>
                      <a:pt x="27" y="21"/>
                      <a:pt x="27" y="21"/>
                      <a:pt x="27" y="21"/>
                    </a:cubicBezTo>
                    <a:cubicBezTo>
                      <a:pt x="27" y="21"/>
                      <a:pt x="27" y="21"/>
                      <a:pt x="27" y="21"/>
                    </a:cubicBezTo>
                    <a:cubicBezTo>
                      <a:pt x="28" y="21"/>
                      <a:pt x="28" y="21"/>
                      <a:pt x="28" y="21"/>
                    </a:cubicBezTo>
                    <a:cubicBezTo>
                      <a:pt x="28" y="21"/>
                      <a:pt x="28" y="21"/>
                      <a:pt x="28" y="21"/>
                    </a:cubicBezTo>
                    <a:cubicBezTo>
                      <a:pt x="28" y="20"/>
                      <a:pt x="28" y="20"/>
                      <a:pt x="28" y="20"/>
                    </a:cubicBezTo>
                    <a:cubicBezTo>
                      <a:pt x="28" y="20"/>
                      <a:pt x="28" y="20"/>
                      <a:pt x="29" y="20"/>
                    </a:cubicBezTo>
                    <a:cubicBezTo>
                      <a:pt x="29" y="20"/>
                      <a:pt x="29" y="20"/>
                      <a:pt x="29" y="20"/>
                    </a:cubicBezTo>
                    <a:cubicBezTo>
                      <a:pt x="29" y="20"/>
                      <a:pt x="29" y="20"/>
                      <a:pt x="29" y="20"/>
                    </a:cubicBezTo>
                    <a:cubicBezTo>
                      <a:pt x="30" y="20"/>
                      <a:pt x="30" y="20"/>
                      <a:pt x="30" y="20"/>
                    </a:cubicBezTo>
                    <a:cubicBezTo>
                      <a:pt x="30" y="20"/>
                      <a:pt x="30" y="20"/>
                      <a:pt x="30" y="19"/>
                    </a:cubicBezTo>
                    <a:cubicBezTo>
                      <a:pt x="29" y="19"/>
                      <a:pt x="29" y="19"/>
                      <a:pt x="29" y="19"/>
                    </a:cubicBezTo>
                    <a:cubicBezTo>
                      <a:pt x="29" y="19"/>
                      <a:pt x="29" y="19"/>
                      <a:pt x="29" y="19"/>
                    </a:cubicBezTo>
                    <a:cubicBezTo>
                      <a:pt x="29" y="18"/>
                      <a:pt x="29" y="18"/>
                      <a:pt x="29" y="18"/>
                    </a:cubicBezTo>
                    <a:cubicBezTo>
                      <a:pt x="29" y="18"/>
                      <a:pt x="29" y="18"/>
                      <a:pt x="29" y="18"/>
                    </a:cubicBezTo>
                    <a:cubicBezTo>
                      <a:pt x="29" y="19"/>
                      <a:pt x="29" y="19"/>
                      <a:pt x="29" y="19"/>
                    </a:cubicBezTo>
                    <a:cubicBezTo>
                      <a:pt x="29" y="19"/>
                      <a:pt x="29" y="19"/>
                      <a:pt x="29" y="18"/>
                    </a:cubicBezTo>
                    <a:cubicBezTo>
                      <a:pt x="28" y="18"/>
                      <a:pt x="28" y="18"/>
                      <a:pt x="28" y="18"/>
                    </a:cubicBezTo>
                    <a:cubicBezTo>
                      <a:pt x="29" y="17"/>
                      <a:pt x="29" y="17"/>
                      <a:pt x="29" y="17"/>
                    </a:cubicBezTo>
                    <a:cubicBezTo>
                      <a:pt x="29" y="16"/>
                      <a:pt x="29" y="16"/>
                      <a:pt x="30" y="16"/>
                    </a:cubicBezTo>
                    <a:cubicBezTo>
                      <a:pt x="30" y="16"/>
                      <a:pt x="30" y="16"/>
                      <a:pt x="30" y="16"/>
                    </a:cubicBezTo>
                    <a:cubicBezTo>
                      <a:pt x="30" y="16"/>
                      <a:pt x="30" y="16"/>
                      <a:pt x="30" y="16"/>
                    </a:cubicBezTo>
                    <a:cubicBezTo>
                      <a:pt x="31" y="17"/>
                      <a:pt x="31" y="17"/>
                      <a:pt x="31" y="17"/>
                    </a:cubicBezTo>
                    <a:cubicBezTo>
                      <a:pt x="32" y="17"/>
                      <a:pt x="32" y="17"/>
                      <a:pt x="32" y="17"/>
                    </a:cubicBezTo>
                    <a:cubicBezTo>
                      <a:pt x="32" y="17"/>
                      <a:pt x="32" y="16"/>
                      <a:pt x="32" y="16"/>
                    </a:cubicBezTo>
                    <a:cubicBezTo>
                      <a:pt x="32" y="16"/>
                      <a:pt x="32" y="15"/>
                      <a:pt x="32" y="15"/>
                    </a:cubicBezTo>
                    <a:cubicBezTo>
                      <a:pt x="32" y="14"/>
                      <a:pt x="32" y="14"/>
                      <a:pt x="32" y="14"/>
                    </a:cubicBezTo>
                    <a:cubicBezTo>
                      <a:pt x="32" y="14"/>
                      <a:pt x="32" y="14"/>
                      <a:pt x="32" y="14"/>
                    </a:cubicBezTo>
                    <a:cubicBezTo>
                      <a:pt x="30" y="13"/>
                      <a:pt x="28" y="12"/>
                      <a:pt x="26" y="11"/>
                    </a:cubicBezTo>
                    <a:cubicBezTo>
                      <a:pt x="25" y="11"/>
                      <a:pt x="24" y="11"/>
                      <a:pt x="23" y="11"/>
                    </a:cubicBezTo>
                    <a:moveTo>
                      <a:pt x="23" y="38"/>
                    </a:moveTo>
                    <a:cubicBezTo>
                      <a:pt x="22" y="38"/>
                      <a:pt x="21" y="38"/>
                      <a:pt x="20" y="38"/>
                    </a:cubicBezTo>
                    <a:cubicBezTo>
                      <a:pt x="13" y="36"/>
                      <a:pt x="8" y="28"/>
                      <a:pt x="9" y="21"/>
                    </a:cubicBezTo>
                    <a:cubicBezTo>
                      <a:pt x="11" y="14"/>
                      <a:pt x="17" y="9"/>
                      <a:pt x="23" y="9"/>
                    </a:cubicBezTo>
                    <a:cubicBezTo>
                      <a:pt x="24" y="9"/>
                      <a:pt x="25" y="9"/>
                      <a:pt x="26" y="10"/>
                    </a:cubicBezTo>
                    <a:cubicBezTo>
                      <a:pt x="34" y="11"/>
                      <a:pt x="39" y="19"/>
                      <a:pt x="37" y="27"/>
                    </a:cubicBezTo>
                    <a:cubicBezTo>
                      <a:pt x="36" y="33"/>
                      <a:pt x="30" y="38"/>
                      <a:pt x="23" y="38"/>
                    </a:cubicBezTo>
                    <a:moveTo>
                      <a:pt x="23" y="0"/>
                    </a:moveTo>
                    <a:cubicBezTo>
                      <a:pt x="10" y="0"/>
                      <a:pt x="0" y="11"/>
                      <a:pt x="0" y="24"/>
                    </a:cubicBezTo>
                    <a:cubicBezTo>
                      <a:pt x="0" y="37"/>
                      <a:pt x="10" y="47"/>
                      <a:pt x="23" y="47"/>
                    </a:cubicBezTo>
                    <a:cubicBezTo>
                      <a:pt x="36" y="47"/>
                      <a:pt x="47" y="37"/>
                      <a:pt x="47" y="24"/>
                    </a:cubicBezTo>
                    <a:cubicBezTo>
                      <a:pt x="47" y="11"/>
                      <a:pt x="36" y="0"/>
                      <a:pt x="23" y="0"/>
                    </a:cubicBezTo>
                  </a:path>
                </a:pathLst>
              </a:custGeom>
              <a:solidFill>
                <a:schemeClr val="bg1"/>
              </a:solidFill>
              <a:ln>
                <a:noFill/>
              </a:ln>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grpSp>
        <p:sp>
          <p:nvSpPr>
            <p:cNvPr id="159" name="Freeform 157"/>
            <p:cNvSpPr>
              <a:spLocks noEditPoints="1"/>
            </p:cNvSpPr>
            <p:nvPr/>
          </p:nvSpPr>
          <p:spPr bwMode="auto">
            <a:xfrm>
              <a:off x="7250" y="4804"/>
              <a:ext cx="335" cy="340"/>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45 w 56"/>
                <a:gd name="T11" fmla="*/ 33 h 56"/>
                <a:gd name="T12" fmla="*/ 33 w 56"/>
                <a:gd name="T13" fmla="*/ 33 h 56"/>
                <a:gd name="T14" fmla="*/ 33 w 56"/>
                <a:gd name="T15" fmla="*/ 45 h 56"/>
                <a:gd name="T16" fmla="*/ 28 w 56"/>
                <a:gd name="T17" fmla="*/ 50 h 56"/>
                <a:gd name="T18" fmla="*/ 23 w 56"/>
                <a:gd name="T19" fmla="*/ 45 h 56"/>
                <a:gd name="T20" fmla="*/ 23 w 56"/>
                <a:gd name="T21" fmla="*/ 33 h 56"/>
                <a:gd name="T22" fmla="*/ 11 w 56"/>
                <a:gd name="T23" fmla="*/ 33 h 56"/>
                <a:gd name="T24" fmla="*/ 6 w 56"/>
                <a:gd name="T25" fmla="*/ 28 h 56"/>
                <a:gd name="T26" fmla="*/ 11 w 56"/>
                <a:gd name="T27" fmla="*/ 23 h 56"/>
                <a:gd name="T28" fmla="*/ 23 w 56"/>
                <a:gd name="T29" fmla="*/ 23 h 56"/>
                <a:gd name="T30" fmla="*/ 23 w 56"/>
                <a:gd name="T31" fmla="*/ 11 h 56"/>
                <a:gd name="T32" fmla="*/ 28 w 56"/>
                <a:gd name="T33" fmla="*/ 6 h 56"/>
                <a:gd name="T34" fmla="*/ 33 w 56"/>
                <a:gd name="T35" fmla="*/ 11 h 56"/>
                <a:gd name="T36" fmla="*/ 33 w 56"/>
                <a:gd name="T37" fmla="*/ 23 h 56"/>
                <a:gd name="T38" fmla="*/ 45 w 56"/>
                <a:gd name="T39" fmla="*/ 23 h 56"/>
                <a:gd name="T40" fmla="*/ 50 w 56"/>
                <a:gd name="T41" fmla="*/ 28 h 56"/>
                <a:gd name="T42" fmla="*/ 45 w 56"/>
                <a:gd name="T43" fmla="*/ 3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6">
                  <a:moveTo>
                    <a:pt x="28" y="0"/>
                  </a:moveTo>
                  <a:cubicBezTo>
                    <a:pt x="12" y="0"/>
                    <a:pt x="0" y="13"/>
                    <a:pt x="0" y="28"/>
                  </a:cubicBezTo>
                  <a:cubicBezTo>
                    <a:pt x="0" y="44"/>
                    <a:pt x="12" y="56"/>
                    <a:pt x="28" y="56"/>
                  </a:cubicBezTo>
                  <a:cubicBezTo>
                    <a:pt x="43" y="56"/>
                    <a:pt x="56" y="44"/>
                    <a:pt x="56" y="28"/>
                  </a:cubicBezTo>
                  <a:cubicBezTo>
                    <a:pt x="56" y="13"/>
                    <a:pt x="43" y="0"/>
                    <a:pt x="28" y="0"/>
                  </a:cubicBezTo>
                  <a:close/>
                  <a:moveTo>
                    <a:pt x="45" y="33"/>
                  </a:moveTo>
                  <a:cubicBezTo>
                    <a:pt x="33" y="33"/>
                    <a:pt x="33" y="33"/>
                    <a:pt x="33" y="33"/>
                  </a:cubicBezTo>
                  <a:cubicBezTo>
                    <a:pt x="33" y="45"/>
                    <a:pt x="33" y="45"/>
                    <a:pt x="33" y="45"/>
                  </a:cubicBezTo>
                  <a:cubicBezTo>
                    <a:pt x="33" y="48"/>
                    <a:pt x="31" y="50"/>
                    <a:pt x="28" y="50"/>
                  </a:cubicBezTo>
                  <a:cubicBezTo>
                    <a:pt x="25" y="50"/>
                    <a:pt x="23" y="48"/>
                    <a:pt x="23" y="45"/>
                  </a:cubicBezTo>
                  <a:cubicBezTo>
                    <a:pt x="23" y="33"/>
                    <a:pt x="23" y="33"/>
                    <a:pt x="23" y="33"/>
                  </a:cubicBezTo>
                  <a:cubicBezTo>
                    <a:pt x="11" y="33"/>
                    <a:pt x="11" y="33"/>
                    <a:pt x="11" y="33"/>
                  </a:cubicBezTo>
                  <a:cubicBezTo>
                    <a:pt x="8" y="33"/>
                    <a:pt x="6" y="31"/>
                    <a:pt x="6" y="28"/>
                  </a:cubicBezTo>
                  <a:cubicBezTo>
                    <a:pt x="6" y="25"/>
                    <a:pt x="8" y="23"/>
                    <a:pt x="11" y="23"/>
                  </a:cubicBezTo>
                  <a:cubicBezTo>
                    <a:pt x="23" y="23"/>
                    <a:pt x="23" y="23"/>
                    <a:pt x="23" y="23"/>
                  </a:cubicBezTo>
                  <a:cubicBezTo>
                    <a:pt x="23" y="11"/>
                    <a:pt x="23" y="11"/>
                    <a:pt x="23" y="11"/>
                  </a:cubicBezTo>
                  <a:cubicBezTo>
                    <a:pt x="23" y="8"/>
                    <a:pt x="25" y="6"/>
                    <a:pt x="28" y="6"/>
                  </a:cubicBezTo>
                  <a:cubicBezTo>
                    <a:pt x="31" y="6"/>
                    <a:pt x="33" y="8"/>
                    <a:pt x="33" y="11"/>
                  </a:cubicBezTo>
                  <a:cubicBezTo>
                    <a:pt x="33" y="23"/>
                    <a:pt x="33" y="23"/>
                    <a:pt x="33" y="23"/>
                  </a:cubicBezTo>
                  <a:cubicBezTo>
                    <a:pt x="45" y="23"/>
                    <a:pt x="45" y="23"/>
                    <a:pt x="45" y="23"/>
                  </a:cubicBezTo>
                  <a:cubicBezTo>
                    <a:pt x="48" y="23"/>
                    <a:pt x="50" y="25"/>
                    <a:pt x="50" y="28"/>
                  </a:cubicBezTo>
                  <a:cubicBezTo>
                    <a:pt x="50" y="31"/>
                    <a:pt x="48" y="33"/>
                    <a:pt x="45" y="33"/>
                  </a:cubicBezTo>
                  <a:close/>
                </a:path>
              </a:pathLst>
            </a:custGeom>
            <a:solidFill>
              <a:srgbClr val="FFB637"/>
            </a:solidFill>
            <a:ln>
              <a:noFill/>
            </a:ln>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grpSp>
          <p:nvGrpSpPr>
            <p:cNvPr id="160" name="组合 159"/>
            <p:cNvGrpSpPr/>
            <p:nvPr/>
          </p:nvGrpSpPr>
          <p:grpSpPr>
            <a:xfrm>
              <a:off x="7878" y="1819"/>
              <a:ext cx="3731" cy="921"/>
              <a:chOff x="5251681" y="856951"/>
              <a:chExt cx="2369356" cy="584857"/>
            </a:xfrm>
          </p:grpSpPr>
          <p:sp>
            <p:nvSpPr>
              <p:cNvPr id="161" name="文本框 889"/>
              <p:cNvSpPr txBox="1"/>
              <p:nvPr/>
            </p:nvSpPr>
            <p:spPr>
              <a:xfrm>
                <a:off x="5251681" y="1094362"/>
                <a:ext cx="2369356" cy="347446"/>
              </a:xfrm>
              <a:prstGeom prst="rect">
                <a:avLst/>
              </a:prstGeom>
              <a:noFill/>
            </p:spPr>
            <p:txBody>
              <a:bodyPr wrap="square" rtlCol="0">
                <a:spAutoFit/>
              </a:bodyPr>
              <a:p>
                <a:pPr algn="just">
                  <a:lnSpc>
                    <a:spcPct val="120000"/>
                  </a:lnSpc>
                </a:pPr>
                <a:r>
                  <a:rPr lang="zh-CN" altLang="en-US" sz="110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100" dirty="0">
                  <a:latin typeface="微软雅黑" panose="020B0503020204020204" pitchFamily="34" charset="-122"/>
                  <a:ea typeface="微软雅黑" panose="020B0503020204020204" pitchFamily="34" charset="-122"/>
                  <a:cs typeface="+mn-ea"/>
                  <a:sym typeface="+mn-lt"/>
                </a:endParaRPr>
              </a:p>
            </p:txBody>
          </p:sp>
          <p:sp>
            <p:nvSpPr>
              <p:cNvPr id="162" name="文本框 890"/>
              <p:cNvSpPr txBox="1"/>
              <p:nvPr/>
            </p:nvSpPr>
            <p:spPr>
              <a:xfrm>
                <a:off x="5251681" y="856951"/>
                <a:ext cx="1710655" cy="214599"/>
              </a:xfrm>
              <a:prstGeom prst="rect">
                <a:avLst/>
              </a:prstGeom>
              <a:noFill/>
            </p:spPr>
            <p:txBody>
              <a:bodyPr wrap="square" rtlCol="0">
                <a:spAutoFit/>
              </a:bodyPr>
              <a:p>
                <a:r>
                  <a:rPr lang="zh-CN" altLang="en-US" sz="1400" dirty="0">
                    <a:latin typeface="微软雅黑" panose="020B0503020204020204" pitchFamily="34" charset="-122"/>
                    <a:ea typeface="微软雅黑" panose="020B0503020204020204" pitchFamily="34" charset="-122"/>
                    <a:cs typeface="+mn-ea"/>
                    <a:sym typeface="+mn-lt"/>
                  </a:rPr>
                  <a:t>单击此处添加文字</a:t>
                </a:r>
                <a:endParaRPr lang="zh-CN" altLang="en-US" sz="1400" dirty="0">
                  <a:latin typeface="微软雅黑" panose="020B0503020204020204" pitchFamily="34" charset="-122"/>
                  <a:ea typeface="微软雅黑" panose="020B0503020204020204" pitchFamily="34" charset="-122"/>
                  <a:cs typeface="+mn-ea"/>
                  <a:sym typeface="+mn-lt"/>
                </a:endParaRPr>
              </a:p>
            </p:txBody>
          </p:sp>
        </p:grpSp>
        <p:grpSp>
          <p:nvGrpSpPr>
            <p:cNvPr id="163" name="组合 162"/>
            <p:cNvGrpSpPr/>
            <p:nvPr/>
          </p:nvGrpSpPr>
          <p:grpSpPr>
            <a:xfrm>
              <a:off x="1287" y="3185"/>
              <a:ext cx="3731" cy="982"/>
              <a:chOff x="1066457" y="1724418"/>
              <a:chExt cx="2369356" cy="623769"/>
            </a:xfrm>
          </p:grpSpPr>
          <p:sp>
            <p:nvSpPr>
              <p:cNvPr id="164" name="文本框 901"/>
              <p:cNvSpPr txBox="1"/>
              <p:nvPr/>
            </p:nvSpPr>
            <p:spPr>
              <a:xfrm>
                <a:off x="1066457" y="2000741"/>
                <a:ext cx="2369356" cy="347446"/>
              </a:xfrm>
              <a:prstGeom prst="rect">
                <a:avLst/>
              </a:prstGeom>
              <a:noFill/>
            </p:spPr>
            <p:txBody>
              <a:bodyPr wrap="square" rtlCol="0">
                <a:spAutoFit/>
              </a:bodyPr>
              <a:p>
                <a:pPr algn="just">
                  <a:lnSpc>
                    <a:spcPct val="120000"/>
                  </a:lnSpc>
                </a:pPr>
                <a:r>
                  <a:rPr lang="zh-CN" altLang="en-US" sz="110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100" dirty="0">
                  <a:latin typeface="微软雅黑" panose="020B0503020204020204" pitchFamily="34" charset="-122"/>
                  <a:ea typeface="微软雅黑" panose="020B0503020204020204" pitchFamily="34" charset="-122"/>
                  <a:cs typeface="+mn-ea"/>
                  <a:sym typeface="+mn-lt"/>
                </a:endParaRPr>
              </a:p>
            </p:txBody>
          </p:sp>
          <p:sp>
            <p:nvSpPr>
              <p:cNvPr id="165" name="文本框 902"/>
              <p:cNvSpPr txBox="1"/>
              <p:nvPr/>
            </p:nvSpPr>
            <p:spPr>
              <a:xfrm>
                <a:off x="1396587" y="1724418"/>
                <a:ext cx="1709074" cy="136652"/>
              </a:xfrm>
              <a:prstGeom prst="rect">
                <a:avLst/>
              </a:prstGeom>
              <a:noFill/>
            </p:spPr>
            <p:txBody>
              <a:bodyPr wrap="square" rtlCol="0">
                <a:spAutoFit/>
              </a:bodyPr>
              <a:p>
                <a:r>
                  <a:rPr lang="zh-CN" altLang="en-US" sz="1400" dirty="0">
                    <a:latin typeface="微软雅黑" panose="020B0503020204020204" pitchFamily="34" charset="-122"/>
                    <a:ea typeface="微软雅黑" panose="020B0503020204020204" pitchFamily="34" charset="-122"/>
                    <a:cs typeface="+mn-ea"/>
                    <a:sym typeface="+mn-lt"/>
                  </a:rPr>
                  <a:t>单击此处添加文字</a:t>
                </a:r>
                <a:endParaRPr lang="zh-CN" altLang="en-US" sz="1400" dirty="0">
                  <a:latin typeface="微软雅黑" panose="020B0503020204020204" pitchFamily="34" charset="-122"/>
                  <a:ea typeface="微软雅黑" panose="020B0503020204020204" pitchFamily="34" charset="-122"/>
                  <a:cs typeface="+mn-ea"/>
                  <a:sym typeface="+mn-lt"/>
                </a:endParaRPr>
              </a:p>
            </p:txBody>
          </p:sp>
        </p:grpSp>
        <p:grpSp>
          <p:nvGrpSpPr>
            <p:cNvPr id="166" name="组合 165"/>
            <p:cNvGrpSpPr/>
            <p:nvPr/>
          </p:nvGrpSpPr>
          <p:grpSpPr>
            <a:xfrm>
              <a:off x="7626" y="4444"/>
              <a:ext cx="3731" cy="921"/>
              <a:chOff x="5091661" y="2523885"/>
              <a:chExt cx="2369356" cy="584857"/>
            </a:xfrm>
          </p:grpSpPr>
          <p:sp>
            <p:nvSpPr>
              <p:cNvPr id="167" name="文本框 903"/>
              <p:cNvSpPr txBox="1"/>
              <p:nvPr/>
            </p:nvSpPr>
            <p:spPr>
              <a:xfrm>
                <a:off x="5091661" y="2761296"/>
                <a:ext cx="2369356" cy="347446"/>
              </a:xfrm>
              <a:prstGeom prst="rect">
                <a:avLst/>
              </a:prstGeom>
              <a:noFill/>
            </p:spPr>
            <p:txBody>
              <a:bodyPr wrap="square" rtlCol="0">
                <a:spAutoFit/>
              </a:bodyPr>
              <a:p>
                <a:pPr algn="just">
                  <a:lnSpc>
                    <a:spcPct val="120000"/>
                  </a:lnSpc>
                </a:pPr>
                <a:r>
                  <a:rPr lang="zh-CN" altLang="en-US" sz="110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100" dirty="0">
                  <a:latin typeface="微软雅黑" panose="020B0503020204020204" pitchFamily="34" charset="-122"/>
                  <a:ea typeface="微软雅黑" panose="020B0503020204020204" pitchFamily="34" charset="-122"/>
                  <a:cs typeface="+mn-ea"/>
                  <a:sym typeface="+mn-lt"/>
                </a:endParaRPr>
              </a:p>
            </p:txBody>
          </p:sp>
          <p:sp>
            <p:nvSpPr>
              <p:cNvPr id="168" name="文本框 904"/>
              <p:cNvSpPr txBox="1"/>
              <p:nvPr/>
            </p:nvSpPr>
            <p:spPr>
              <a:xfrm>
                <a:off x="5091661" y="2523885"/>
                <a:ext cx="1710655" cy="133643"/>
              </a:xfrm>
              <a:prstGeom prst="rect">
                <a:avLst/>
              </a:prstGeom>
              <a:noFill/>
            </p:spPr>
            <p:txBody>
              <a:bodyPr wrap="square" rtlCol="0">
                <a:spAutoFit/>
              </a:bodyPr>
              <a:p>
                <a:r>
                  <a:rPr lang="zh-CN" altLang="en-US" sz="1400" dirty="0">
                    <a:latin typeface="微软雅黑" panose="020B0503020204020204" pitchFamily="34" charset="-122"/>
                    <a:ea typeface="微软雅黑" panose="020B0503020204020204" pitchFamily="34" charset="-122"/>
                    <a:cs typeface="+mn-ea"/>
                    <a:sym typeface="+mn-lt"/>
                  </a:rPr>
                  <a:t>单击此处添加文字</a:t>
                </a:r>
                <a:endParaRPr lang="zh-CN" altLang="en-US" sz="1400" dirty="0">
                  <a:latin typeface="微软雅黑" panose="020B0503020204020204" pitchFamily="34" charset="-122"/>
                  <a:ea typeface="微软雅黑" panose="020B0503020204020204" pitchFamily="34" charset="-122"/>
                  <a:cs typeface="+mn-ea"/>
                  <a:sym typeface="+mn-lt"/>
                </a:endParaRPr>
              </a:p>
            </p:txBody>
          </p:sp>
        </p:grpSp>
        <p:grpSp>
          <p:nvGrpSpPr>
            <p:cNvPr id="169" name="组合 168"/>
            <p:cNvGrpSpPr/>
            <p:nvPr/>
          </p:nvGrpSpPr>
          <p:grpSpPr>
            <a:xfrm>
              <a:off x="1439" y="6005"/>
              <a:ext cx="3731" cy="952"/>
              <a:chOff x="1162874" y="3515255"/>
              <a:chExt cx="2369356" cy="604219"/>
            </a:xfrm>
          </p:grpSpPr>
          <p:sp>
            <p:nvSpPr>
              <p:cNvPr id="170" name="文本框 905"/>
              <p:cNvSpPr txBox="1"/>
              <p:nvPr/>
            </p:nvSpPr>
            <p:spPr>
              <a:xfrm>
                <a:off x="1162874" y="3772028"/>
                <a:ext cx="2369356" cy="347446"/>
              </a:xfrm>
              <a:prstGeom prst="rect">
                <a:avLst/>
              </a:prstGeom>
              <a:noFill/>
            </p:spPr>
            <p:txBody>
              <a:bodyPr wrap="square" rtlCol="0">
                <a:spAutoFit/>
              </a:bodyPr>
              <a:p>
                <a:pPr algn="just">
                  <a:lnSpc>
                    <a:spcPct val="120000"/>
                  </a:lnSpc>
                </a:pPr>
                <a:r>
                  <a:rPr lang="zh-CN" altLang="en-US" sz="110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100" dirty="0">
                  <a:latin typeface="微软雅黑" panose="020B0503020204020204" pitchFamily="34" charset="-122"/>
                  <a:ea typeface="微软雅黑" panose="020B0503020204020204" pitchFamily="34" charset="-122"/>
                  <a:cs typeface="+mn-ea"/>
                  <a:sym typeface="+mn-lt"/>
                </a:endParaRPr>
              </a:p>
            </p:txBody>
          </p:sp>
          <p:sp>
            <p:nvSpPr>
              <p:cNvPr id="171" name="文本框 906"/>
              <p:cNvSpPr txBox="1"/>
              <p:nvPr/>
            </p:nvSpPr>
            <p:spPr>
              <a:xfrm>
                <a:off x="1396587" y="3515255"/>
                <a:ext cx="1709074" cy="214599"/>
              </a:xfrm>
              <a:prstGeom prst="rect">
                <a:avLst/>
              </a:prstGeom>
              <a:noFill/>
            </p:spPr>
            <p:txBody>
              <a:bodyPr wrap="square" rtlCol="0">
                <a:spAutoFit/>
              </a:bodyPr>
              <a:p>
                <a:r>
                  <a:rPr lang="zh-CN" altLang="en-US" sz="1400" dirty="0">
                    <a:latin typeface="微软雅黑" panose="020B0503020204020204" pitchFamily="34" charset="-122"/>
                    <a:ea typeface="微软雅黑" panose="020B0503020204020204" pitchFamily="34" charset="-122"/>
                    <a:cs typeface="+mn-ea"/>
                    <a:sym typeface="+mn-lt"/>
                  </a:rPr>
                  <a:t>单击此处添加文字</a:t>
                </a:r>
                <a:endParaRPr lang="zh-CN" altLang="en-US" sz="1400" dirty="0">
                  <a:latin typeface="微软雅黑" panose="020B0503020204020204" pitchFamily="34" charset="-122"/>
                  <a:ea typeface="微软雅黑" panose="020B0503020204020204" pitchFamily="34" charset="-122"/>
                  <a:cs typeface="+mn-ea"/>
                  <a:sym typeface="+mn-lt"/>
                </a:endParaRPr>
              </a:p>
            </p:txBody>
          </p:sp>
        </p:grpSp>
      </p:grpSp>
    </p:spTree>
    <p:custDataLst>
      <p:tags r:id="rId2"/>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1184717" y="1838507"/>
            <a:ext cx="10778445" cy="4197413"/>
            <a:chOff x="1866" y="2895"/>
            <a:chExt cx="16974" cy="6610"/>
          </a:xfrm>
        </p:grpSpPr>
        <p:sp>
          <p:nvSpPr>
            <p:cNvPr id="4" name="PA-千图PPT彼岸天：ID 8661124库_左中括号 4"/>
            <p:cNvSpPr/>
            <p:nvPr>
              <p:custDataLst>
                <p:tags r:id="rId1"/>
              </p:custDataLst>
            </p:nvPr>
          </p:nvSpPr>
          <p:spPr>
            <a:xfrm rot="5400000">
              <a:off x="7780" y="2803"/>
              <a:ext cx="1088" cy="5468"/>
            </a:xfrm>
            <a:prstGeom prst="leftBracket">
              <a:avLst>
                <a:gd name="adj" fmla="val 429983"/>
              </a:avLst>
            </a:prstGeom>
            <a:ln w="19050" cap="flat" cmpd="sng" algn="ctr">
              <a:solidFill>
                <a:srgbClr val="8DD2F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endParaRPr>
                <a:latin typeface="微软雅黑" panose="020B0503020204020204" pitchFamily="34" charset="-122"/>
                <a:ea typeface="微软雅黑" panose="020B0503020204020204" pitchFamily="34" charset="-122"/>
                <a:cs typeface="字魂175号-创中圆" panose="00000500000000000000" charset="-122"/>
              </a:endParaRPr>
            </a:p>
          </p:txBody>
        </p:sp>
        <p:sp>
          <p:nvSpPr>
            <p:cNvPr id="5" name="PA-千图PPT彼岸天：ID 8661124库_Freeform: Shape 5"/>
            <p:cNvSpPr/>
            <p:nvPr>
              <p:custDataLst>
                <p:tags r:id="rId2"/>
              </p:custDataLst>
            </p:nvPr>
          </p:nvSpPr>
          <p:spPr>
            <a:xfrm flipV="1">
              <a:off x="7052" y="3485"/>
              <a:ext cx="2547" cy="1222"/>
            </a:xfrm>
            <a:custGeom>
              <a:avLst/>
              <a:gdLst/>
              <a:ahLst/>
              <a:cxnLst/>
              <a:rect l="l" t="t" r="r" b="b"/>
              <a:pathLst>
                <a:path w="1343204" h="644411">
                  <a:moveTo>
                    <a:pt x="0" y="644411"/>
                  </a:moveTo>
                  <a:lnTo>
                    <a:pt x="1343204" y="644411"/>
                  </a:lnTo>
                  <a:lnTo>
                    <a:pt x="1343204" y="187211"/>
                  </a:lnTo>
                  <a:lnTo>
                    <a:pt x="750417" y="187211"/>
                  </a:lnTo>
                  <a:lnTo>
                    <a:pt x="671602" y="0"/>
                  </a:lnTo>
                  <a:lnTo>
                    <a:pt x="592788" y="187211"/>
                  </a:lnTo>
                  <a:lnTo>
                    <a:pt x="0" y="187211"/>
                  </a:lnTo>
                  <a:close/>
                </a:path>
              </a:pathLst>
            </a:custGeom>
            <a:solidFill>
              <a:srgbClr val="CCECF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字魂175号-创中圆" panose="00000500000000000000" charset="-122"/>
              </a:endParaRPr>
            </a:p>
          </p:txBody>
        </p:sp>
        <p:sp>
          <p:nvSpPr>
            <p:cNvPr id="6" name="PA-千图PPT彼岸天：ID 8661124库_矩形 6"/>
            <p:cNvSpPr/>
            <p:nvPr>
              <p:custDataLst>
                <p:tags r:id="rId3"/>
              </p:custDataLst>
            </p:nvPr>
          </p:nvSpPr>
          <p:spPr>
            <a:xfrm>
              <a:off x="2853" y="5740"/>
              <a:ext cx="13770" cy="278"/>
            </a:xfrm>
            <a:prstGeom prst="rect">
              <a:avLst/>
            </a:prstGeom>
            <a:solidFill>
              <a:srgbClr val="8DD2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字魂175号-创中圆" panose="00000500000000000000" charset="-122"/>
              </a:endParaRPr>
            </a:p>
          </p:txBody>
        </p:sp>
        <p:sp>
          <p:nvSpPr>
            <p:cNvPr id="7" name="PA-千图PPT彼岸天：ID 8661124库_矩形 7"/>
            <p:cNvSpPr/>
            <p:nvPr>
              <p:custDataLst>
                <p:tags r:id="rId4"/>
              </p:custDataLst>
            </p:nvPr>
          </p:nvSpPr>
          <p:spPr>
            <a:xfrm>
              <a:off x="5590" y="5740"/>
              <a:ext cx="5478" cy="306"/>
            </a:xfrm>
            <a:prstGeom prst="rect">
              <a:avLst/>
            </a:prstGeom>
            <a:solidFill>
              <a:srgbClr val="8DD2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字魂175号-创中圆" panose="00000500000000000000" charset="-122"/>
              </a:endParaRPr>
            </a:p>
          </p:txBody>
        </p:sp>
        <p:sp>
          <p:nvSpPr>
            <p:cNvPr id="8" name="PA-千图PPT彼岸天：ID 8661124库_椭圆 8"/>
            <p:cNvSpPr/>
            <p:nvPr>
              <p:custDataLst>
                <p:tags r:id="rId5"/>
              </p:custDataLst>
            </p:nvPr>
          </p:nvSpPr>
          <p:spPr>
            <a:xfrm>
              <a:off x="2596" y="5623"/>
              <a:ext cx="513" cy="513"/>
            </a:xfrm>
            <a:prstGeom prst="ellipse">
              <a:avLst/>
            </a:prstGeom>
            <a:solidFill>
              <a:srgbClr val="FF13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字魂175号-创中圆" panose="00000500000000000000" charset="-122"/>
              </a:endParaRPr>
            </a:p>
          </p:txBody>
        </p:sp>
        <p:sp>
          <p:nvSpPr>
            <p:cNvPr id="9" name="PA-千图PPT彼岸天：ID 8661124库_椭圆 9"/>
            <p:cNvSpPr/>
            <p:nvPr>
              <p:custDataLst>
                <p:tags r:id="rId6"/>
              </p:custDataLst>
            </p:nvPr>
          </p:nvSpPr>
          <p:spPr>
            <a:xfrm>
              <a:off x="2710" y="5737"/>
              <a:ext cx="284" cy="284"/>
            </a:xfrm>
            <a:prstGeom prst="ellipse">
              <a:avLst/>
            </a:prstGeom>
            <a:solidFill>
              <a:srgbClr val="FF13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字魂175号-创中圆" panose="00000500000000000000" charset="-122"/>
              </a:endParaRPr>
            </a:p>
          </p:txBody>
        </p:sp>
        <p:sp>
          <p:nvSpPr>
            <p:cNvPr id="10" name="PA-千图PPT彼岸天：ID 8661124库_椭圆 10"/>
            <p:cNvSpPr/>
            <p:nvPr>
              <p:custDataLst>
                <p:tags r:id="rId7"/>
              </p:custDataLst>
            </p:nvPr>
          </p:nvSpPr>
          <p:spPr>
            <a:xfrm>
              <a:off x="5334" y="5623"/>
              <a:ext cx="513" cy="513"/>
            </a:xfrm>
            <a:prstGeom prst="ellipse">
              <a:avLst/>
            </a:prstGeom>
            <a:solidFill>
              <a:srgbClr val="CCECF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字魂175号-创中圆" panose="00000500000000000000" charset="-122"/>
              </a:endParaRPr>
            </a:p>
          </p:txBody>
        </p:sp>
        <p:sp>
          <p:nvSpPr>
            <p:cNvPr id="11" name="PA-千图PPT彼岸天：ID 8661124库_椭圆 11"/>
            <p:cNvSpPr/>
            <p:nvPr>
              <p:custDataLst>
                <p:tags r:id="rId8"/>
              </p:custDataLst>
            </p:nvPr>
          </p:nvSpPr>
          <p:spPr>
            <a:xfrm>
              <a:off x="5448" y="5734"/>
              <a:ext cx="284" cy="284"/>
            </a:xfrm>
            <a:prstGeom prst="ellipse">
              <a:avLst/>
            </a:prstGeom>
            <a:solidFill>
              <a:srgbClr val="CCECF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字魂175号-创中圆" panose="00000500000000000000" charset="-122"/>
              </a:endParaRPr>
            </a:p>
          </p:txBody>
        </p:sp>
        <p:sp>
          <p:nvSpPr>
            <p:cNvPr id="12" name="PA-千图PPT彼岸天：ID 8661124库_椭圆 12"/>
            <p:cNvSpPr/>
            <p:nvPr>
              <p:custDataLst>
                <p:tags r:id="rId9"/>
              </p:custDataLst>
            </p:nvPr>
          </p:nvSpPr>
          <p:spPr>
            <a:xfrm>
              <a:off x="8071" y="5623"/>
              <a:ext cx="513" cy="513"/>
            </a:xfrm>
            <a:prstGeom prst="ellipse">
              <a:avLst/>
            </a:prstGeom>
            <a:solidFill>
              <a:srgbClr val="FF13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字魂175号-创中圆" panose="00000500000000000000" charset="-122"/>
              </a:endParaRPr>
            </a:p>
          </p:txBody>
        </p:sp>
        <p:sp>
          <p:nvSpPr>
            <p:cNvPr id="13" name="PA-千图PPT彼岸天：ID 8661124库_椭圆 13"/>
            <p:cNvSpPr/>
            <p:nvPr>
              <p:custDataLst>
                <p:tags r:id="rId10"/>
              </p:custDataLst>
            </p:nvPr>
          </p:nvSpPr>
          <p:spPr>
            <a:xfrm>
              <a:off x="8185" y="5737"/>
              <a:ext cx="284" cy="284"/>
            </a:xfrm>
            <a:prstGeom prst="ellipse">
              <a:avLst/>
            </a:prstGeom>
            <a:solidFill>
              <a:srgbClr val="FF13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字魂175号-创中圆" panose="00000500000000000000" charset="-122"/>
              </a:endParaRPr>
            </a:p>
          </p:txBody>
        </p:sp>
        <p:sp>
          <p:nvSpPr>
            <p:cNvPr id="14" name="PA-千图PPT彼岸天：ID 8661124库_椭圆 14"/>
            <p:cNvSpPr/>
            <p:nvPr>
              <p:custDataLst>
                <p:tags r:id="rId11"/>
              </p:custDataLst>
            </p:nvPr>
          </p:nvSpPr>
          <p:spPr>
            <a:xfrm>
              <a:off x="10808" y="5623"/>
              <a:ext cx="513" cy="513"/>
            </a:xfrm>
            <a:prstGeom prst="ellipse">
              <a:avLst/>
            </a:prstGeom>
            <a:solidFill>
              <a:srgbClr val="FFB63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字魂175号-创中圆" panose="00000500000000000000" charset="-122"/>
              </a:endParaRPr>
            </a:p>
          </p:txBody>
        </p:sp>
        <p:sp>
          <p:nvSpPr>
            <p:cNvPr id="15" name="PA-千图PPT彼岸天：ID 8661124库_椭圆 15"/>
            <p:cNvSpPr/>
            <p:nvPr>
              <p:custDataLst>
                <p:tags r:id="rId12"/>
              </p:custDataLst>
            </p:nvPr>
          </p:nvSpPr>
          <p:spPr>
            <a:xfrm>
              <a:off x="10922" y="5737"/>
              <a:ext cx="284" cy="284"/>
            </a:xfrm>
            <a:prstGeom prst="ellipse">
              <a:avLst/>
            </a:prstGeom>
            <a:solidFill>
              <a:srgbClr val="FFB63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字魂175号-创中圆" panose="00000500000000000000" charset="-122"/>
              </a:endParaRPr>
            </a:p>
          </p:txBody>
        </p:sp>
        <p:sp>
          <p:nvSpPr>
            <p:cNvPr id="16" name="PA-千图PPT彼岸天：ID 8661124库_椭圆 16"/>
            <p:cNvSpPr/>
            <p:nvPr>
              <p:custDataLst>
                <p:tags r:id="rId13"/>
              </p:custDataLst>
            </p:nvPr>
          </p:nvSpPr>
          <p:spPr>
            <a:xfrm>
              <a:off x="13545" y="5623"/>
              <a:ext cx="513" cy="513"/>
            </a:xfrm>
            <a:prstGeom prst="ellipse">
              <a:avLst/>
            </a:prstGeom>
            <a:solidFill>
              <a:srgbClr val="CCECF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字魂175号-创中圆" panose="00000500000000000000" charset="-122"/>
              </a:endParaRPr>
            </a:p>
          </p:txBody>
        </p:sp>
        <p:sp>
          <p:nvSpPr>
            <p:cNvPr id="17" name="PA-千图PPT彼岸天：ID 8661124库_椭圆 17"/>
            <p:cNvSpPr/>
            <p:nvPr>
              <p:custDataLst>
                <p:tags r:id="rId14"/>
              </p:custDataLst>
            </p:nvPr>
          </p:nvSpPr>
          <p:spPr>
            <a:xfrm>
              <a:off x="13660" y="5737"/>
              <a:ext cx="284" cy="284"/>
            </a:xfrm>
            <a:prstGeom prst="ellipse">
              <a:avLst/>
            </a:prstGeom>
            <a:solidFill>
              <a:srgbClr val="CCECF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字魂175号-创中圆" panose="00000500000000000000" charset="-122"/>
              </a:endParaRPr>
            </a:p>
          </p:txBody>
        </p:sp>
        <p:sp>
          <p:nvSpPr>
            <p:cNvPr id="18" name="PA-千图PPT彼岸天：ID 8661124库_椭圆 18"/>
            <p:cNvSpPr/>
            <p:nvPr>
              <p:custDataLst>
                <p:tags r:id="rId15"/>
              </p:custDataLst>
            </p:nvPr>
          </p:nvSpPr>
          <p:spPr>
            <a:xfrm>
              <a:off x="16282" y="5623"/>
              <a:ext cx="513" cy="513"/>
            </a:xfrm>
            <a:prstGeom prst="ellipse">
              <a:avLst/>
            </a:prstGeom>
            <a:solidFill>
              <a:srgbClr val="FFB63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字魂175号-创中圆" panose="00000500000000000000" charset="-122"/>
              </a:endParaRPr>
            </a:p>
          </p:txBody>
        </p:sp>
        <p:sp>
          <p:nvSpPr>
            <p:cNvPr id="19" name="PA-千图PPT彼岸天：ID 8661124库_椭圆 19"/>
            <p:cNvSpPr/>
            <p:nvPr>
              <p:custDataLst>
                <p:tags r:id="rId16"/>
              </p:custDataLst>
            </p:nvPr>
          </p:nvSpPr>
          <p:spPr>
            <a:xfrm>
              <a:off x="16397" y="5737"/>
              <a:ext cx="284" cy="284"/>
            </a:xfrm>
            <a:prstGeom prst="ellipse">
              <a:avLst/>
            </a:prstGeom>
            <a:solidFill>
              <a:srgbClr val="FFB63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cs typeface="字魂175号-创中圆" panose="00000500000000000000" charset="-122"/>
              </a:endParaRPr>
            </a:p>
          </p:txBody>
        </p:sp>
        <p:sp>
          <p:nvSpPr>
            <p:cNvPr id="20" name="PA-千图PPT彼岸天：ID 8661124库_文本框 20"/>
            <p:cNvSpPr txBox="1"/>
            <p:nvPr>
              <p:custDataLst>
                <p:tags r:id="rId17"/>
              </p:custDataLst>
            </p:nvPr>
          </p:nvSpPr>
          <p:spPr>
            <a:xfrm>
              <a:off x="15791" y="6315"/>
              <a:ext cx="1496" cy="517"/>
            </a:xfrm>
            <a:prstGeom prst="rect">
              <a:avLst/>
            </a:prstGeom>
            <a:ln>
              <a:noFill/>
            </a:ln>
          </p:spPr>
          <p:txBody>
            <a:bodyPr wrap="none" lIns="0" tIns="0" rIns="0" bIns="0" anchor="ctr">
              <a:normAutofit/>
            </a:bodyPr>
            <a:lstStyle/>
            <a:p>
              <a:pPr algn="ctr"/>
              <a:r>
                <a:rPr lang="en-US" altLang="ko-KR" sz="1600" b="1">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2020</a:t>
              </a:r>
              <a:endParaRPr lang="en-US" altLang="ko-KR" sz="1600" b="1">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21" name="PA-千图PPT彼岸天：ID 8661124库_文本框 21"/>
            <p:cNvSpPr txBox="1"/>
            <p:nvPr>
              <p:custDataLst>
                <p:tags r:id="rId18"/>
              </p:custDataLst>
            </p:nvPr>
          </p:nvSpPr>
          <p:spPr>
            <a:xfrm>
              <a:off x="2105" y="6315"/>
              <a:ext cx="1496" cy="517"/>
            </a:xfrm>
            <a:prstGeom prst="rect">
              <a:avLst/>
            </a:prstGeom>
            <a:ln>
              <a:noFill/>
            </a:ln>
          </p:spPr>
          <p:txBody>
            <a:bodyPr wrap="none" lIns="0" tIns="0" rIns="0" bIns="0" anchor="ctr">
              <a:normAutofit/>
            </a:bodyPr>
            <a:lstStyle/>
            <a:p>
              <a:pPr algn="ctr"/>
              <a:r>
                <a:rPr lang="en-US" altLang="ko-KR" sz="1600" b="1">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2015</a:t>
              </a:r>
              <a:endParaRPr lang="en-US" altLang="ko-KR" sz="1600" b="1">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22" name="PA-千图PPT彼岸天：ID 8661124库_文本框 22"/>
            <p:cNvSpPr txBox="1"/>
            <p:nvPr>
              <p:custDataLst>
                <p:tags r:id="rId19"/>
              </p:custDataLst>
            </p:nvPr>
          </p:nvSpPr>
          <p:spPr>
            <a:xfrm>
              <a:off x="4842" y="6315"/>
              <a:ext cx="1496" cy="517"/>
            </a:xfrm>
            <a:prstGeom prst="rect">
              <a:avLst/>
            </a:prstGeom>
            <a:ln>
              <a:noFill/>
            </a:ln>
          </p:spPr>
          <p:txBody>
            <a:bodyPr wrap="none" lIns="0" tIns="0" rIns="0" bIns="0" anchor="ctr">
              <a:normAutofit/>
            </a:bodyPr>
            <a:lstStyle/>
            <a:p>
              <a:pPr algn="ctr"/>
              <a:r>
                <a:rPr lang="en-US" altLang="ko-KR" sz="1600" b="1">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2016</a:t>
              </a:r>
              <a:endParaRPr lang="en-US" altLang="ko-KR" sz="1600" b="1">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23" name="PA-千图PPT彼岸天：ID 8661124库_文本框 23"/>
            <p:cNvSpPr txBox="1"/>
            <p:nvPr>
              <p:custDataLst>
                <p:tags r:id="rId20"/>
              </p:custDataLst>
            </p:nvPr>
          </p:nvSpPr>
          <p:spPr>
            <a:xfrm>
              <a:off x="7579" y="6315"/>
              <a:ext cx="1496" cy="517"/>
            </a:xfrm>
            <a:prstGeom prst="rect">
              <a:avLst/>
            </a:prstGeom>
            <a:ln>
              <a:noFill/>
            </a:ln>
          </p:spPr>
          <p:txBody>
            <a:bodyPr wrap="none" lIns="0" tIns="0" rIns="0" bIns="0" anchor="ctr">
              <a:normAutofit/>
            </a:bodyPr>
            <a:lstStyle/>
            <a:p>
              <a:pPr algn="ctr"/>
              <a:r>
                <a:rPr lang="en-US" altLang="ko-KR" sz="1600" b="1">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2017</a:t>
              </a:r>
              <a:endParaRPr lang="en-US" altLang="ko-KR" sz="1600" b="1">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24" name="PA-千图PPT彼岸天：ID 8661124库_文本框 24"/>
            <p:cNvSpPr txBox="1"/>
            <p:nvPr>
              <p:custDataLst>
                <p:tags r:id="rId21"/>
              </p:custDataLst>
            </p:nvPr>
          </p:nvSpPr>
          <p:spPr>
            <a:xfrm>
              <a:off x="10317" y="6315"/>
              <a:ext cx="1496" cy="517"/>
            </a:xfrm>
            <a:prstGeom prst="rect">
              <a:avLst/>
            </a:prstGeom>
            <a:ln>
              <a:noFill/>
            </a:ln>
          </p:spPr>
          <p:txBody>
            <a:bodyPr wrap="none" lIns="0" tIns="0" rIns="0" bIns="0" anchor="ctr">
              <a:normAutofit/>
            </a:bodyPr>
            <a:lstStyle/>
            <a:p>
              <a:pPr algn="ctr"/>
              <a:r>
                <a:rPr lang="en-US" altLang="ko-KR" sz="1600" b="1">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2018</a:t>
              </a:r>
              <a:endParaRPr lang="en-US" altLang="ko-KR" sz="1600" b="1">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25" name="PA-千图PPT彼岸天：ID 8661124库_文本框 25"/>
            <p:cNvSpPr txBox="1"/>
            <p:nvPr>
              <p:custDataLst>
                <p:tags r:id="rId22"/>
              </p:custDataLst>
            </p:nvPr>
          </p:nvSpPr>
          <p:spPr>
            <a:xfrm>
              <a:off x="13054" y="6315"/>
              <a:ext cx="1496" cy="517"/>
            </a:xfrm>
            <a:prstGeom prst="rect">
              <a:avLst/>
            </a:prstGeom>
            <a:ln>
              <a:noFill/>
            </a:ln>
          </p:spPr>
          <p:txBody>
            <a:bodyPr wrap="none" lIns="0" tIns="0" rIns="0" bIns="0" anchor="ctr">
              <a:normAutofit/>
            </a:bodyPr>
            <a:lstStyle/>
            <a:p>
              <a:pPr algn="ctr"/>
              <a:r>
                <a:rPr lang="en-US" altLang="ko-KR" sz="1600" b="1">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2019</a:t>
              </a:r>
              <a:endParaRPr lang="en-US" altLang="ko-KR" sz="1600" b="1">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cxnSp>
          <p:nvCxnSpPr>
            <p:cNvPr id="26" name="PA-千图PPT彼岸天：ID 8661124库_直接连接符 27"/>
            <p:cNvCxnSpPr/>
            <p:nvPr>
              <p:custDataLst>
                <p:tags r:id="rId23"/>
              </p:custDataLst>
            </p:nvPr>
          </p:nvCxnSpPr>
          <p:spPr>
            <a:xfrm>
              <a:off x="2853" y="4677"/>
              <a:ext cx="0" cy="946"/>
            </a:xfrm>
            <a:prstGeom prst="line">
              <a:avLst/>
            </a:prstGeom>
            <a:ln w="19050" cap="flat" cmpd="sng" algn="ctr">
              <a:solidFill>
                <a:srgbClr val="FF1313"/>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PA-千图PPT彼岸天：ID 8661124库_直接连接符 30"/>
            <p:cNvCxnSpPr/>
            <p:nvPr>
              <p:custDataLst>
                <p:tags r:id="rId24"/>
              </p:custDataLst>
            </p:nvPr>
          </p:nvCxnSpPr>
          <p:spPr>
            <a:xfrm>
              <a:off x="13799" y="4677"/>
              <a:ext cx="0" cy="946"/>
            </a:xfrm>
            <a:prstGeom prst="line">
              <a:avLst/>
            </a:prstGeom>
            <a:ln w="19050" cap="flat" cmpd="sng" algn="ctr">
              <a:solidFill>
                <a:srgbClr val="8DD2F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PA-千图PPT彼岸天：ID 8661124库_直接连接符 32"/>
            <p:cNvCxnSpPr/>
            <p:nvPr>
              <p:custDataLst>
                <p:tags r:id="rId25"/>
              </p:custDataLst>
            </p:nvPr>
          </p:nvCxnSpPr>
          <p:spPr>
            <a:xfrm>
              <a:off x="16539" y="4677"/>
              <a:ext cx="0" cy="946"/>
            </a:xfrm>
            <a:prstGeom prst="line">
              <a:avLst/>
            </a:prstGeom>
            <a:ln w="19050" cap="flat" cmpd="sng" algn="ctr">
              <a:solidFill>
                <a:srgbClr val="FFB637"/>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9" name="PA-千图PPT彼岸天：ID 8661124库_文本框 34"/>
            <p:cNvSpPr txBox="1"/>
            <p:nvPr>
              <p:custDataLst>
                <p:tags r:id="rId26"/>
              </p:custDataLst>
            </p:nvPr>
          </p:nvSpPr>
          <p:spPr bwMode="auto">
            <a:xfrm>
              <a:off x="3107" y="8081"/>
              <a:ext cx="12986" cy="1425"/>
            </a:xfrm>
            <a:prstGeom prst="rect">
              <a:avLst/>
            </a:prstGeom>
            <a:ln>
              <a:noFill/>
            </a:ln>
          </p:spPr>
          <p:txBody>
            <a:bodyPr wrap="square" lIns="0" tIns="0" rIns="0" bIns="0" anchor="t" anchorCtr="1">
              <a:normAutofit/>
              <a:scene3d>
                <a:camera prst="orthographicFront"/>
                <a:lightRig rig="threePt" dir="t"/>
              </a:scene3d>
            </a:bodyPr>
            <a:lstStyle/>
            <a:p>
              <a:pPr algn="ct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输入替换内容</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点击文字可编辑</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输入替换内容</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点击文字可编辑</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输入替换内容</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点击文字可编辑</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输入替换内容</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点击文字可编辑</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输入替换内容</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点击文字可编辑</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输入替换内容</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点击文字可编辑</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endParaRPr>
            </a:p>
            <a:p>
              <a:pPr algn="ctr">
                <a:lnSpc>
                  <a:spcPct val="120000"/>
                </a:lnSpc>
              </a:pP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endParaRPr>
            </a:p>
            <a:p>
              <a:pPr algn="ctr">
                <a:lnSpc>
                  <a:spcPct val="120000"/>
                </a:lnSpc>
              </a:pP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33" name="PA-千图PPT彼岸天：ID 8661124库_矩形 39"/>
            <p:cNvSpPr/>
            <p:nvPr>
              <p:custDataLst>
                <p:tags r:id="rId27"/>
              </p:custDataLst>
            </p:nvPr>
          </p:nvSpPr>
          <p:spPr>
            <a:xfrm>
              <a:off x="6958" y="3585"/>
              <a:ext cx="2732" cy="727"/>
            </a:xfrm>
            <a:prstGeom prst="rect">
              <a:avLst/>
            </a:prstGeom>
            <a:ln>
              <a:noFill/>
            </a:ln>
          </p:spPr>
          <p:txBody>
            <a:bodyPr wrap="square">
              <a:normAutofit fontScale="90000"/>
            </a:bodyPr>
            <a:lstStyle/>
            <a:p>
              <a:pPr algn="ctr">
                <a:lnSpc>
                  <a:spcPct val="120000"/>
                </a:lnSpc>
              </a:pPr>
              <a:r>
                <a:rPr lang="zh-CN" altLang="en-US" sz="1000" dirty="0">
                  <a:solidFill>
                    <a:schemeClr val="bg1"/>
                  </a:solidFill>
                  <a:latin typeface="微软雅黑" panose="020B0503020204020204" pitchFamily="34" charset="-122"/>
                  <a:ea typeface="微软雅黑" panose="020B0503020204020204" pitchFamily="34" charset="-122"/>
                  <a:cs typeface="字魂175号-创中圆" panose="00000500000000000000" charset="-122"/>
                </a:rPr>
                <a:t>输入替换内容</a:t>
              </a:r>
              <a:r>
                <a:rPr lang="en-US" altLang="zh-CN" sz="1000" dirty="0">
                  <a:solidFill>
                    <a:schemeClr val="bg1"/>
                  </a:solidFill>
                  <a:latin typeface="微软雅黑" panose="020B0503020204020204" pitchFamily="34" charset="-122"/>
                  <a:ea typeface="微软雅黑" panose="020B0503020204020204" pitchFamily="34" charset="-122"/>
                  <a:cs typeface="字魂175号-创中圆" panose="00000500000000000000" charset="-122"/>
                </a:rPr>
                <a:t>点击文字可编辑</a:t>
              </a:r>
              <a:r>
                <a:rPr lang="zh-CN" altLang="en-US" sz="1000" dirty="0">
                  <a:solidFill>
                    <a:schemeClr val="bg1"/>
                  </a:solidFill>
                  <a:latin typeface="微软雅黑" panose="020B0503020204020204" pitchFamily="34" charset="-122"/>
                  <a:ea typeface="微软雅黑" panose="020B0503020204020204" pitchFamily="34" charset="-122"/>
                  <a:cs typeface="字魂175号-创中圆" panose="00000500000000000000" charset="-122"/>
                </a:rPr>
                <a:t>输入替换内容</a:t>
              </a:r>
              <a:r>
                <a:rPr lang="en-US" altLang="zh-CN" sz="1000" dirty="0">
                  <a:solidFill>
                    <a:schemeClr val="bg1"/>
                  </a:solidFill>
                  <a:latin typeface="微软雅黑" panose="020B0503020204020204" pitchFamily="34" charset="-122"/>
                  <a:ea typeface="微软雅黑" panose="020B0503020204020204" pitchFamily="34" charset="-122"/>
                  <a:cs typeface="字魂175号-创中圆" panose="00000500000000000000" charset="-122"/>
                </a:rPr>
                <a:t>点击文字可编辑</a:t>
              </a:r>
              <a:endParaRPr lang="en-US" altLang="zh-CN" sz="1000" dirty="0">
                <a:solidFill>
                  <a:schemeClr val="bg1"/>
                </a:solidFill>
                <a:latin typeface="微软雅黑" panose="020B0503020204020204" pitchFamily="34" charset="-122"/>
                <a:ea typeface="微软雅黑" panose="020B0503020204020204" pitchFamily="34" charset="-122"/>
                <a:cs typeface="字魂175号-创中圆" panose="00000500000000000000" charset="-122"/>
              </a:endParaRPr>
            </a:p>
          </p:txBody>
        </p:sp>
        <p:grpSp>
          <p:nvGrpSpPr>
            <p:cNvPr id="56" name="PA-组合 55"/>
            <p:cNvGrpSpPr/>
            <p:nvPr>
              <p:custDataLst>
                <p:tags r:id="rId28"/>
              </p:custDataLst>
            </p:nvPr>
          </p:nvGrpSpPr>
          <p:grpSpPr>
            <a:xfrm>
              <a:off x="1866" y="2911"/>
              <a:ext cx="3691" cy="1848"/>
              <a:chOff x="5354323" y="1967781"/>
              <a:chExt cx="2084387" cy="1237851"/>
            </a:xfrm>
          </p:grpSpPr>
          <p:sp>
            <p:nvSpPr>
              <p:cNvPr id="57" name="PA-矩形 56"/>
              <p:cNvSpPr/>
              <p:nvPr>
                <p:custDataLst>
                  <p:tags r:id="rId29"/>
                </p:custDataLst>
              </p:nvPr>
            </p:nvSpPr>
            <p:spPr>
              <a:xfrm>
                <a:off x="5354323" y="2332307"/>
                <a:ext cx="1835544" cy="873325"/>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33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输入替换内容</a:t>
                </a:r>
                <a:r>
                  <a:rPr lang="en-US" altLang="zh-CN" sz="133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点击文字可编辑</a:t>
                </a:r>
                <a:r>
                  <a:rPr lang="zh-CN" altLang="en-US" sz="133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输入替换内容</a:t>
                </a:r>
                <a:r>
                  <a:rPr lang="en-US" altLang="zh-CN" sz="133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点击文字可编辑</a:t>
                </a:r>
                <a:endParaRPr lang="en-US" altLang="zh-CN" sz="133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58" name="PA-矩形 57"/>
              <p:cNvSpPr/>
              <p:nvPr>
                <p:custDataLst>
                  <p:tags r:id="rId30"/>
                </p:custDataLst>
              </p:nvPr>
            </p:nvSpPr>
            <p:spPr>
              <a:xfrm>
                <a:off x="5354323" y="1967781"/>
                <a:ext cx="2084387" cy="401703"/>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705" b="1"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小标题</a:t>
                </a:r>
                <a:endParaRPr lang="zh-CN" altLang="en-US" sz="1705" b="1"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grpSp>
        <p:grpSp>
          <p:nvGrpSpPr>
            <p:cNvPr id="59" name="PA-组合 58"/>
            <p:cNvGrpSpPr/>
            <p:nvPr>
              <p:custDataLst>
                <p:tags r:id="rId31"/>
              </p:custDataLst>
            </p:nvPr>
          </p:nvGrpSpPr>
          <p:grpSpPr>
            <a:xfrm>
              <a:off x="11532" y="2911"/>
              <a:ext cx="3691" cy="1848"/>
              <a:chOff x="5354323" y="1967781"/>
              <a:chExt cx="2084387" cy="1237851"/>
            </a:xfrm>
          </p:grpSpPr>
          <p:sp>
            <p:nvSpPr>
              <p:cNvPr id="60" name="PA-矩形 59"/>
              <p:cNvSpPr/>
              <p:nvPr>
                <p:custDataLst>
                  <p:tags r:id="rId32"/>
                </p:custDataLst>
              </p:nvPr>
            </p:nvSpPr>
            <p:spPr>
              <a:xfrm>
                <a:off x="5354323" y="2332307"/>
                <a:ext cx="1835544" cy="873325"/>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33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输入替换内容</a:t>
                </a:r>
                <a:r>
                  <a:rPr lang="en-US" altLang="zh-CN" sz="133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点击文字可编辑</a:t>
                </a:r>
                <a:r>
                  <a:rPr lang="zh-CN" altLang="en-US" sz="133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输入替换内容</a:t>
                </a:r>
                <a:r>
                  <a:rPr lang="en-US" altLang="zh-CN" sz="133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点击文字可编辑</a:t>
                </a:r>
                <a:endParaRPr lang="en-US" altLang="zh-CN" sz="133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61" name="PA-矩形 60"/>
              <p:cNvSpPr/>
              <p:nvPr>
                <p:custDataLst>
                  <p:tags r:id="rId33"/>
                </p:custDataLst>
              </p:nvPr>
            </p:nvSpPr>
            <p:spPr>
              <a:xfrm>
                <a:off x="5354323" y="1967781"/>
                <a:ext cx="2084387" cy="401703"/>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705" b="1"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小标题</a:t>
                </a:r>
                <a:endParaRPr lang="zh-CN" altLang="en-US" sz="1705" b="1"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grpSp>
        <p:grpSp>
          <p:nvGrpSpPr>
            <p:cNvPr id="62" name="PA-组合 61"/>
            <p:cNvGrpSpPr/>
            <p:nvPr>
              <p:custDataLst>
                <p:tags r:id="rId34"/>
              </p:custDataLst>
            </p:nvPr>
          </p:nvGrpSpPr>
          <p:grpSpPr>
            <a:xfrm>
              <a:off x="15148" y="2895"/>
              <a:ext cx="3691" cy="1848"/>
              <a:chOff x="5354323" y="1967781"/>
              <a:chExt cx="2084387" cy="1237851"/>
            </a:xfrm>
          </p:grpSpPr>
          <p:sp>
            <p:nvSpPr>
              <p:cNvPr id="63" name="PA-矩形 62"/>
              <p:cNvSpPr/>
              <p:nvPr>
                <p:custDataLst>
                  <p:tags r:id="rId35"/>
                </p:custDataLst>
              </p:nvPr>
            </p:nvSpPr>
            <p:spPr>
              <a:xfrm>
                <a:off x="5354323" y="2332307"/>
                <a:ext cx="1835544" cy="873325"/>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33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输入替换内容</a:t>
                </a:r>
                <a:r>
                  <a:rPr lang="en-US" altLang="zh-CN" sz="133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点击文字可编辑</a:t>
                </a:r>
                <a:r>
                  <a:rPr lang="zh-CN" altLang="en-US" sz="133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输入替换内容</a:t>
                </a:r>
                <a:r>
                  <a:rPr lang="en-US" altLang="zh-CN" sz="133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点击文字可编辑</a:t>
                </a:r>
                <a:endParaRPr lang="en-US" altLang="zh-CN" sz="133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64" name="PA-矩形 63"/>
              <p:cNvSpPr/>
              <p:nvPr>
                <p:custDataLst>
                  <p:tags r:id="rId36"/>
                </p:custDataLst>
              </p:nvPr>
            </p:nvSpPr>
            <p:spPr>
              <a:xfrm>
                <a:off x="5354323" y="1967781"/>
                <a:ext cx="2084387" cy="401703"/>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705" b="1"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小标题</a:t>
                </a:r>
                <a:endParaRPr lang="zh-CN" altLang="en-US" sz="1705" b="1"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grpSp>
      </p:grpSp>
      <p:grpSp>
        <p:nvGrpSpPr>
          <p:cNvPr id="2" name="组合 1"/>
          <p:cNvGrpSpPr/>
          <p:nvPr/>
        </p:nvGrpSpPr>
        <p:grpSpPr>
          <a:xfrm>
            <a:off x="274955" y="165735"/>
            <a:ext cx="3217545" cy="886460"/>
            <a:chOff x="433" y="261"/>
            <a:chExt cx="5067" cy="1396"/>
          </a:xfrm>
        </p:grpSpPr>
        <p:pic>
          <p:nvPicPr>
            <p:cNvPr id="3" name="图片 2" descr="15"/>
            <p:cNvPicPr>
              <a:picLocks noChangeAspect="1"/>
            </p:cNvPicPr>
            <p:nvPr/>
          </p:nvPicPr>
          <p:blipFill>
            <a:blip r:embed="rId37"/>
            <a:srcRect l="28331" t="1069" r="32441" b="56851"/>
            <a:stretch>
              <a:fillRect/>
            </a:stretch>
          </p:blipFill>
          <p:spPr>
            <a:xfrm>
              <a:off x="433" y="261"/>
              <a:ext cx="1951" cy="1396"/>
            </a:xfrm>
            <a:prstGeom prst="ellipse">
              <a:avLst/>
            </a:prstGeom>
          </p:spPr>
        </p:pic>
        <p:sp>
          <p:nvSpPr>
            <p:cNvPr id="30" name="矩形 29"/>
            <p:cNvSpPr>
              <a:spLocks noChangeArrowheads="1"/>
            </p:cNvSpPr>
            <p:nvPr/>
          </p:nvSpPr>
          <p:spPr bwMode="auto">
            <a:xfrm>
              <a:off x="2084" y="885"/>
              <a:ext cx="3416"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p>
              <a:pPr algn="l"/>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单击输入文本标题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A-椭圆 15"/>
          <p:cNvSpPr/>
          <p:nvPr>
            <p:custDataLst>
              <p:tags r:id="rId1"/>
            </p:custDataLst>
          </p:nvPr>
        </p:nvSpPr>
        <p:spPr>
          <a:xfrm>
            <a:off x="5445708" y="2306683"/>
            <a:ext cx="609412" cy="609412"/>
          </a:xfrm>
          <a:prstGeom prst="ellipse">
            <a:avLst/>
          </a:prstGeom>
          <a:solidFill>
            <a:srgbClr val="FFB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ea typeface="字魂175号-创中圆" panose="00000500000000000000" charset="-122"/>
              <a:cs typeface="字魂175号-创中圆" panose="00000500000000000000" charset="-122"/>
            </a:endParaRPr>
          </a:p>
        </p:txBody>
      </p:sp>
      <p:sp>
        <p:nvSpPr>
          <p:cNvPr id="17" name="PA-椭圆 16"/>
          <p:cNvSpPr/>
          <p:nvPr>
            <p:custDataLst>
              <p:tags r:id="rId2"/>
            </p:custDataLst>
          </p:nvPr>
        </p:nvSpPr>
        <p:spPr>
          <a:xfrm>
            <a:off x="5445708" y="3529079"/>
            <a:ext cx="609412" cy="609412"/>
          </a:xfrm>
          <a:prstGeom prst="ellipse">
            <a:avLst/>
          </a:prstGeom>
          <a:solidFill>
            <a:srgbClr val="FF13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ea typeface="字魂175号-创中圆" panose="00000500000000000000" charset="-122"/>
              <a:cs typeface="字魂175号-创中圆" panose="00000500000000000000" charset="-122"/>
            </a:endParaRPr>
          </a:p>
        </p:txBody>
      </p:sp>
      <p:sp>
        <p:nvSpPr>
          <p:cNvPr id="18" name="PA-椭圆 17"/>
          <p:cNvSpPr/>
          <p:nvPr>
            <p:custDataLst>
              <p:tags r:id="rId3"/>
            </p:custDataLst>
          </p:nvPr>
        </p:nvSpPr>
        <p:spPr>
          <a:xfrm>
            <a:off x="5445708" y="4751474"/>
            <a:ext cx="609412" cy="609412"/>
          </a:xfrm>
          <a:prstGeom prst="ellipse">
            <a:avLst/>
          </a:prstGeom>
          <a:solidFill>
            <a:srgbClr val="8DD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ea typeface="字魂175号-创中圆" panose="00000500000000000000" charset="-122"/>
              <a:cs typeface="字魂175号-创中圆" panose="00000500000000000000" charset="-122"/>
            </a:endParaRPr>
          </a:p>
        </p:txBody>
      </p:sp>
      <p:sp>
        <p:nvSpPr>
          <p:cNvPr id="34" name="PA-椭圆 27"/>
          <p:cNvSpPr/>
          <p:nvPr>
            <p:custDataLst>
              <p:tags r:id="rId4"/>
            </p:custDataLst>
          </p:nvPr>
        </p:nvSpPr>
        <p:spPr>
          <a:xfrm>
            <a:off x="5588540" y="2462357"/>
            <a:ext cx="323748" cy="298067"/>
          </a:xfrm>
          <a:custGeom>
            <a:avLst/>
            <a:gdLst>
              <a:gd name="T0" fmla="*/ 164 w 580"/>
              <a:gd name="T1" fmla="*/ 525 h 535"/>
              <a:gd name="T2" fmla="*/ 196 w 580"/>
              <a:gd name="T3" fmla="*/ 526 h 535"/>
              <a:gd name="T4" fmla="*/ 570 w 580"/>
              <a:gd name="T5" fmla="*/ 187 h 535"/>
              <a:gd name="T6" fmla="*/ 572 w 580"/>
              <a:gd name="T7" fmla="*/ 155 h 535"/>
              <a:gd name="T8" fmla="*/ 475 w 580"/>
              <a:gd name="T9" fmla="*/ 49 h 535"/>
              <a:gd name="T10" fmla="*/ 443 w 580"/>
              <a:gd name="T11" fmla="*/ 47 h 535"/>
              <a:gd name="T12" fmla="*/ 124 w 580"/>
              <a:gd name="T13" fmla="*/ 335 h 535"/>
              <a:gd name="T14" fmla="*/ 123 w 580"/>
              <a:gd name="T15" fmla="*/ 367 h 535"/>
              <a:gd name="T16" fmla="*/ 175 w 580"/>
              <a:gd name="T17" fmla="*/ 425 h 535"/>
              <a:gd name="T18" fmla="*/ 207 w 580"/>
              <a:gd name="T19" fmla="*/ 426 h 535"/>
              <a:gd name="T20" fmla="*/ 341 w 580"/>
              <a:gd name="T21" fmla="*/ 305 h 535"/>
              <a:gd name="T22" fmla="*/ 343 w 580"/>
              <a:gd name="T23" fmla="*/ 273 h 535"/>
              <a:gd name="T24" fmla="*/ 327 w 580"/>
              <a:gd name="T25" fmla="*/ 256 h 535"/>
              <a:gd name="T26" fmla="*/ 193 w 580"/>
              <a:gd name="T27" fmla="*/ 378 h 535"/>
              <a:gd name="T28" fmla="*/ 172 w 580"/>
              <a:gd name="T29" fmla="*/ 354 h 535"/>
              <a:gd name="T30" fmla="*/ 457 w 580"/>
              <a:gd name="T31" fmla="*/ 96 h 535"/>
              <a:gd name="T32" fmla="*/ 523 w 580"/>
              <a:gd name="T33" fmla="*/ 169 h 535"/>
              <a:gd name="T34" fmla="*/ 182 w 580"/>
              <a:gd name="T35" fmla="*/ 478 h 535"/>
              <a:gd name="T36" fmla="*/ 58 w 580"/>
              <a:gd name="T37" fmla="*/ 340 h 535"/>
              <a:gd name="T38" fmla="*/ 404 w 580"/>
              <a:gd name="T39" fmla="*/ 26 h 535"/>
              <a:gd name="T40" fmla="*/ 389 w 580"/>
              <a:gd name="T41" fmla="*/ 10 h 535"/>
              <a:gd name="T42" fmla="*/ 357 w 580"/>
              <a:gd name="T43" fmla="*/ 8 h 535"/>
              <a:gd name="T44" fmla="*/ 10 w 580"/>
              <a:gd name="T45" fmla="*/ 322 h 535"/>
              <a:gd name="T46" fmla="*/ 9 w 580"/>
              <a:gd name="T47" fmla="*/ 354 h 535"/>
              <a:gd name="T48" fmla="*/ 164 w 580"/>
              <a:gd name="T49" fmla="*/ 52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12" tIns="45706" rIns="91412" bIns="45706"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ea typeface="字魂175号-创中圆" panose="00000500000000000000" charset="-122"/>
              <a:cs typeface="字魂175号-创中圆" panose="00000500000000000000" charset="-122"/>
            </a:endParaRPr>
          </a:p>
        </p:txBody>
      </p:sp>
      <p:sp>
        <p:nvSpPr>
          <p:cNvPr id="35" name="PA-椭圆 28"/>
          <p:cNvSpPr/>
          <p:nvPr>
            <p:custDataLst>
              <p:tags r:id="rId5"/>
            </p:custDataLst>
          </p:nvPr>
        </p:nvSpPr>
        <p:spPr>
          <a:xfrm>
            <a:off x="5588540" y="3672157"/>
            <a:ext cx="323748" cy="323259"/>
          </a:xfrm>
          <a:custGeom>
            <a:avLst/>
            <a:gdLst>
              <a:gd name="T0" fmla="*/ 6597 w 6827"/>
              <a:gd name="T1" fmla="*/ 449 h 6827"/>
              <a:gd name="T2" fmla="*/ 6377 w 6827"/>
              <a:gd name="T3" fmla="*/ 449 h 6827"/>
              <a:gd name="T4" fmla="*/ 6377 w 6827"/>
              <a:gd name="T5" fmla="*/ 230 h 6827"/>
              <a:gd name="T6" fmla="*/ 6148 w 6827"/>
              <a:gd name="T7" fmla="*/ 0 h 6827"/>
              <a:gd name="T8" fmla="*/ 5918 w 6827"/>
              <a:gd name="T9" fmla="*/ 230 h 6827"/>
              <a:gd name="T10" fmla="*/ 5918 w 6827"/>
              <a:gd name="T11" fmla="*/ 584 h 6827"/>
              <a:gd name="T12" fmla="*/ 5877 w 6827"/>
              <a:gd name="T13" fmla="*/ 625 h 6827"/>
              <a:gd name="T14" fmla="*/ 5665 w 6827"/>
              <a:gd name="T15" fmla="*/ 483 h 6827"/>
              <a:gd name="T16" fmla="*/ 5435 w 6827"/>
              <a:gd name="T17" fmla="*/ 713 h 6827"/>
              <a:gd name="T18" fmla="*/ 5435 w 6827"/>
              <a:gd name="T19" fmla="*/ 1067 h 6827"/>
              <a:gd name="T20" fmla="*/ 5260 w 6827"/>
              <a:gd name="T21" fmla="*/ 1242 h 6827"/>
              <a:gd name="T22" fmla="*/ 3180 w 6827"/>
              <a:gd name="T23" fmla="*/ 466 h 6827"/>
              <a:gd name="T24" fmla="*/ 0 w 6827"/>
              <a:gd name="T25" fmla="*/ 3646 h 6827"/>
              <a:gd name="T26" fmla="*/ 970 w 6827"/>
              <a:gd name="T27" fmla="*/ 5931 h 6827"/>
              <a:gd name="T28" fmla="*/ 465 w 6827"/>
              <a:gd name="T29" fmla="*/ 6317 h 6827"/>
              <a:gd name="T30" fmla="*/ 422 w 6827"/>
              <a:gd name="T31" fmla="*/ 6639 h 6827"/>
              <a:gd name="T32" fmla="*/ 604 w 6827"/>
              <a:gd name="T33" fmla="*/ 6729 h 6827"/>
              <a:gd name="T34" fmla="*/ 744 w 6827"/>
              <a:gd name="T35" fmla="*/ 6682 h 6827"/>
              <a:gd name="T36" fmla="*/ 1332 w 6827"/>
              <a:gd name="T37" fmla="*/ 6233 h 6827"/>
              <a:gd name="T38" fmla="*/ 3180 w 6827"/>
              <a:gd name="T39" fmla="*/ 6827 h 6827"/>
              <a:gd name="T40" fmla="*/ 5029 w 6827"/>
              <a:gd name="T41" fmla="*/ 6233 h 6827"/>
              <a:gd name="T42" fmla="*/ 5617 w 6827"/>
              <a:gd name="T43" fmla="*/ 6682 h 6827"/>
              <a:gd name="T44" fmla="*/ 5756 w 6827"/>
              <a:gd name="T45" fmla="*/ 6729 h 6827"/>
              <a:gd name="T46" fmla="*/ 5939 w 6827"/>
              <a:gd name="T47" fmla="*/ 6639 h 6827"/>
              <a:gd name="T48" fmla="*/ 5896 w 6827"/>
              <a:gd name="T49" fmla="*/ 6317 h 6827"/>
              <a:gd name="T50" fmla="*/ 5390 w 6827"/>
              <a:gd name="T51" fmla="*/ 5931 h 6827"/>
              <a:gd name="T52" fmla="*/ 6361 w 6827"/>
              <a:gd name="T53" fmla="*/ 3646 h 6827"/>
              <a:gd name="T54" fmla="*/ 5585 w 6827"/>
              <a:gd name="T55" fmla="*/ 1567 h 6827"/>
              <a:gd name="T56" fmla="*/ 5760 w 6827"/>
              <a:gd name="T57" fmla="*/ 1391 h 6827"/>
              <a:gd name="T58" fmla="*/ 6114 w 6827"/>
              <a:gd name="T59" fmla="*/ 1391 h 6827"/>
              <a:gd name="T60" fmla="*/ 6344 w 6827"/>
              <a:gd name="T61" fmla="*/ 1162 h 6827"/>
              <a:gd name="T62" fmla="*/ 6202 w 6827"/>
              <a:gd name="T63" fmla="*/ 950 h 6827"/>
              <a:gd name="T64" fmla="*/ 6243 w 6827"/>
              <a:gd name="T65" fmla="*/ 908 h 6827"/>
              <a:gd name="T66" fmla="*/ 6597 w 6827"/>
              <a:gd name="T67" fmla="*/ 908 h 6827"/>
              <a:gd name="T68" fmla="*/ 6827 w 6827"/>
              <a:gd name="T69" fmla="*/ 679 h 6827"/>
              <a:gd name="T70" fmla="*/ 6597 w 6827"/>
              <a:gd name="T71" fmla="*/ 449 h 6827"/>
              <a:gd name="T72" fmla="*/ 5901 w 6827"/>
              <a:gd name="T73" fmla="*/ 3646 h 6827"/>
              <a:gd name="T74" fmla="*/ 3180 w 6827"/>
              <a:gd name="T75" fmla="*/ 6367 h 6827"/>
              <a:gd name="T76" fmla="*/ 459 w 6827"/>
              <a:gd name="T77" fmla="*/ 3646 h 6827"/>
              <a:gd name="T78" fmla="*/ 3180 w 6827"/>
              <a:gd name="T79" fmla="*/ 925 h 6827"/>
              <a:gd name="T80" fmla="*/ 4934 w 6827"/>
              <a:gd name="T81" fmla="*/ 1568 h 6827"/>
              <a:gd name="T82" fmla="*/ 4358 w 6827"/>
              <a:gd name="T83" fmla="*/ 2144 h 6827"/>
              <a:gd name="T84" fmla="*/ 3180 w 6827"/>
              <a:gd name="T85" fmla="*/ 1736 h 6827"/>
              <a:gd name="T86" fmla="*/ 1270 w 6827"/>
              <a:gd name="T87" fmla="*/ 3646 h 6827"/>
              <a:gd name="T88" fmla="*/ 3180 w 6827"/>
              <a:gd name="T89" fmla="*/ 5556 h 6827"/>
              <a:gd name="T90" fmla="*/ 5090 w 6827"/>
              <a:gd name="T91" fmla="*/ 3646 h 6827"/>
              <a:gd name="T92" fmla="*/ 4683 w 6827"/>
              <a:gd name="T93" fmla="*/ 2468 h 6827"/>
              <a:gd name="T94" fmla="*/ 5259 w 6827"/>
              <a:gd name="T95" fmla="*/ 1892 h 6827"/>
              <a:gd name="T96" fmla="*/ 5901 w 6827"/>
              <a:gd name="T97" fmla="*/ 3646 h 6827"/>
              <a:gd name="T98" fmla="*/ 3180 w 6827"/>
              <a:gd name="T99" fmla="*/ 4259 h 6827"/>
              <a:gd name="T100" fmla="*/ 3793 w 6827"/>
              <a:gd name="T101" fmla="*/ 3646 h 6827"/>
              <a:gd name="T102" fmla="*/ 3744 w 6827"/>
              <a:gd name="T103" fmla="*/ 3407 h 6827"/>
              <a:gd name="T104" fmla="*/ 4355 w 6827"/>
              <a:gd name="T105" fmla="*/ 2796 h 6827"/>
              <a:gd name="T106" fmla="*/ 4631 w 6827"/>
              <a:gd name="T107" fmla="*/ 3646 h 6827"/>
              <a:gd name="T108" fmla="*/ 3180 w 6827"/>
              <a:gd name="T109" fmla="*/ 5097 h 6827"/>
              <a:gd name="T110" fmla="*/ 1730 w 6827"/>
              <a:gd name="T111" fmla="*/ 3646 h 6827"/>
              <a:gd name="T112" fmla="*/ 3180 w 6827"/>
              <a:gd name="T113" fmla="*/ 2196 h 6827"/>
              <a:gd name="T114" fmla="*/ 4030 w 6827"/>
              <a:gd name="T115" fmla="*/ 2471 h 6827"/>
              <a:gd name="T116" fmla="*/ 3419 w 6827"/>
              <a:gd name="T117" fmla="*/ 3083 h 6827"/>
              <a:gd name="T118" fmla="*/ 3180 w 6827"/>
              <a:gd name="T119" fmla="*/ 3034 h 6827"/>
              <a:gd name="T120" fmla="*/ 2568 w 6827"/>
              <a:gd name="T121" fmla="*/ 3646 h 6827"/>
              <a:gd name="T122" fmla="*/ 3180 w 6827"/>
              <a:gd name="T123" fmla="*/ 4259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27" h="6827">
                <a:moveTo>
                  <a:pt x="6597" y="449"/>
                </a:moveTo>
                <a:lnTo>
                  <a:pt x="6377" y="449"/>
                </a:lnTo>
                <a:lnTo>
                  <a:pt x="6377" y="230"/>
                </a:lnTo>
                <a:cubicBezTo>
                  <a:pt x="6377" y="103"/>
                  <a:pt x="6275" y="0"/>
                  <a:pt x="6148" y="0"/>
                </a:cubicBezTo>
                <a:cubicBezTo>
                  <a:pt x="6021" y="0"/>
                  <a:pt x="5918" y="103"/>
                  <a:pt x="5918" y="230"/>
                </a:cubicBezTo>
                <a:lnTo>
                  <a:pt x="5918" y="584"/>
                </a:lnTo>
                <a:lnTo>
                  <a:pt x="5877" y="625"/>
                </a:lnTo>
                <a:cubicBezTo>
                  <a:pt x="5843" y="542"/>
                  <a:pt x="5761" y="483"/>
                  <a:pt x="5665" y="483"/>
                </a:cubicBezTo>
                <a:cubicBezTo>
                  <a:pt x="5538" y="483"/>
                  <a:pt x="5435" y="586"/>
                  <a:pt x="5435" y="713"/>
                </a:cubicBezTo>
                <a:lnTo>
                  <a:pt x="5435" y="1067"/>
                </a:lnTo>
                <a:lnTo>
                  <a:pt x="5260" y="1242"/>
                </a:lnTo>
                <a:cubicBezTo>
                  <a:pt x="4702" y="759"/>
                  <a:pt x="3975" y="466"/>
                  <a:pt x="3180" y="466"/>
                </a:cubicBezTo>
                <a:cubicBezTo>
                  <a:pt x="1427" y="466"/>
                  <a:pt x="0" y="1893"/>
                  <a:pt x="0" y="3646"/>
                </a:cubicBezTo>
                <a:cubicBezTo>
                  <a:pt x="0" y="4542"/>
                  <a:pt x="372" y="5352"/>
                  <a:pt x="970" y="5931"/>
                </a:cubicBezTo>
                <a:lnTo>
                  <a:pt x="465" y="6317"/>
                </a:lnTo>
                <a:cubicBezTo>
                  <a:pt x="364" y="6394"/>
                  <a:pt x="345" y="6538"/>
                  <a:pt x="422" y="6639"/>
                </a:cubicBezTo>
                <a:cubicBezTo>
                  <a:pt x="467" y="6698"/>
                  <a:pt x="535" y="6729"/>
                  <a:pt x="604" y="6729"/>
                </a:cubicBezTo>
                <a:cubicBezTo>
                  <a:pt x="653" y="6729"/>
                  <a:pt x="702" y="6714"/>
                  <a:pt x="744" y="6682"/>
                </a:cubicBezTo>
                <a:lnTo>
                  <a:pt x="1332" y="6233"/>
                </a:lnTo>
                <a:cubicBezTo>
                  <a:pt x="1853" y="6606"/>
                  <a:pt x="2491" y="6827"/>
                  <a:pt x="3180" y="6827"/>
                </a:cubicBezTo>
                <a:cubicBezTo>
                  <a:pt x="3869" y="6827"/>
                  <a:pt x="4508" y="6606"/>
                  <a:pt x="5029" y="6233"/>
                </a:cubicBezTo>
                <a:lnTo>
                  <a:pt x="5617" y="6682"/>
                </a:lnTo>
                <a:cubicBezTo>
                  <a:pt x="5659" y="6714"/>
                  <a:pt x="5708" y="6729"/>
                  <a:pt x="5756" y="6729"/>
                </a:cubicBezTo>
                <a:cubicBezTo>
                  <a:pt x="5825" y="6729"/>
                  <a:pt x="5894" y="6698"/>
                  <a:pt x="5939" y="6639"/>
                </a:cubicBezTo>
                <a:cubicBezTo>
                  <a:pt x="6016" y="6538"/>
                  <a:pt x="5997" y="6394"/>
                  <a:pt x="5896" y="6317"/>
                </a:cubicBezTo>
                <a:lnTo>
                  <a:pt x="5390" y="5931"/>
                </a:lnTo>
                <a:cubicBezTo>
                  <a:pt x="5988" y="5352"/>
                  <a:pt x="6361" y="4542"/>
                  <a:pt x="6361" y="3646"/>
                </a:cubicBezTo>
                <a:cubicBezTo>
                  <a:pt x="6361" y="2852"/>
                  <a:pt x="6068" y="2125"/>
                  <a:pt x="5585" y="1567"/>
                </a:cubicBezTo>
                <a:lnTo>
                  <a:pt x="5760" y="1391"/>
                </a:lnTo>
                <a:lnTo>
                  <a:pt x="6114" y="1391"/>
                </a:lnTo>
                <a:cubicBezTo>
                  <a:pt x="6241" y="1391"/>
                  <a:pt x="6344" y="1289"/>
                  <a:pt x="6344" y="1162"/>
                </a:cubicBezTo>
                <a:cubicBezTo>
                  <a:pt x="6344" y="1066"/>
                  <a:pt x="6285" y="984"/>
                  <a:pt x="6202" y="950"/>
                </a:cubicBezTo>
                <a:lnTo>
                  <a:pt x="6243" y="908"/>
                </a:lnTo>
                <a:lnTo>
                  <a:pt x="6597" y="908"/>
                </a:lnTo>
                <a:cubicBezTo>
                  <a:pt x="6724" y="908"/>
                  <a:pt x="6827" y="806"/>
                  <a:pt x="6827" y="679"/>
                </a:cubicBezTo>
                <a:cubicBezTo>
                  <a:pt x="6827" y="552"/>
                  <a:pt x="6724" y="449"/>
                  <a:pt x="6597" y="449"/>
                </a:cubicBezTo>
                <a:close/>
                <a:moveTo>
                  <a:pt x="5901" y="3646"/>
                </a:moveTo>
                <a:cubicBezTo>
                  <a:pt x="5901" y="5147"/>
                  <a:pt x="4681" y="6367"/>
                  <a:pt x="3180" y="6367"/>
                </a:cubicBezTo>
                <a:cubicBezTo>
                  <a:pt x="1680" y="6367"/>
                  <a:pt x="459" y="5147"/>
                  <a:pt x="459" y="3646"/>
                </a:cubicBezTo>
                <a:cubicBezTo>
                  <a:pt x="459" y="2146"/>
                  <a:pt x="1680" y="925"/>
                  <a:pt x="3180" y="925"/>
                </a:cubicBezTo>
                <a:cubicBezTo>
                  <a:pt x="3848" y="925"/>
                  <a:pt x="4460" y="1167"/>
                  <a:pt x="4934" y="1568"/>
                </a:cubicBezTo>
                <a:lnTo>
                  <a:pt x="4358" y="2144"/>
                </a:lnTo>
                <a:cubicBezTo>
                  <a:pt x="4033" y="1889"/>
                  <a:pt x="3624" y="1736"/>
                  <a:pt x="3180" y="1736"/>
                </a:cubicBezTo>
                <a:cubicBezTo>
                  <a:pt x="2127" y="1736"/>
                  <a:pt x="1270" y="2593"/>
                  <a:pt x="1270" y="3646"/>
                </a:cubicBezTo>
                <a:cubicBezTo>
                  <a:pt x="1270" y="4700"/>
                  <a:pt x="2127" y="5556"/>
                  <a:pt x="3180" y="5556"/>
                </a:cubicBezTo>
                <a:cubicBezTo>
                  <a:pt x="4234" y="5556"/>
                  <a:pt x="5090" y="4700"/>
                  <a:pt x="5090" y="3646"/>
                </a:cubicBezTo>
                <a:cubicBezTo>
                  <a:pt x="5090" y="3202"/>
                  <a:pt x="4938" y="2793"/>
                  <a:pt x="4683" y="2468"/>
                </a:cubicBezTo>
                <a:lnTo>
                  <a:pt x="5259" y="1892"/>
                </a:lnTo>
                <a:cubicBezTo>
                  <a:pt x="5659" y="2366"/>
                  <a:pt x="5901" y="2979"/>
                  <a:pt x="5901" y="3646"/>
                </a:cubicBezTo>
                <a:close/>
                <a:moveTo>
                  <a:pt x="3180" y="4259"/>
                </a:moveTo>
                <a:cubicBezTo>
                  <a:pt x="3518" y="4259"/>
                  <a:pt x="3793" y="3984"/>
                  <a:pt x="3793" y="3646"/>
                </a:cubicBezTo>
                <a:cubicBezTo>
                  <a:pt x="3793" y="3562"/>
                  <a:pt x="3775" y="3481"/>
                  <a:pt x="3744" y="3407"/>
                </a:cubicBezTo>
                <a:lnTo>
                  <a:pt x="4355" y="2796"/>
                </a:lnTo>
                <a:cubicBezTo>
                  <a:pt x="4529" y="3035"/>
                  <a:pt x="4631" y="3329"/>
                  <a:pt x="4631" y="3646"/>
                </a:cubicBezTo>
                <a:cubicBezTo>
                  <a:pt x="4631" y="4446"/>
                  <a:pt x="3980" y="5097"/>
                  <a:pt x="3180" y="5097"/>
                </a:cubicBezTo>
                <a:cubicBezTo>
                  <a:pt x="2380" y="5097"/>
                  <a:pt x="1730" y="4446"/>
                  <a:pt x="1730" y="3646"/>
                </a:cubicBezTo>
                <a:cubicBezTo>
                  <a:pt x="1730" y="2846"/>
                  <a:pt x="2380" y="2196"/>
                  <a:pt x="3180" y="2196"/>
                </a:cubicBezTo>
                <a:cubicBezTo>
                  <a:pt x="3498" y="2196"/>
                  <a:pt x="3791" y="2298"/>
                  <a:pt x="4030" y="2471"/>
                </a:cubicBezTo>
                <a:lnTo>
                  <a:pt x="3419" y="3083"/>
                </a:lnTo>
                <a:cubicBezTo>
                  <a:pt x="3346" y="3051"/>
                  <a:pt x="3265" y="3034"/>
                  <a:pt x="3180" y="3034"/>
                </a:cubicBezTo>
                <a:cubicBezTo>
                  <a:pt x="2843" y="3034"/>
                  <a:pt x="2568" y="3309"/>
                  <a:pt x="2568" y="3646"/>
                </a:cubicBezTo>
                <a:cubicBezTo>
                  <a:pt x="2568" y="3984"/>
                  <a:pt x="2843" y="4259"/>
                  <a:pt x="3180" y="425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12" tIns="45706" rIns="91412" bIns="45706"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ea typeface="字魂175号-创中圆" panose="00000500000000000000" charset="-122"/>
              <a:cs typeface="字魂175号-创中圆" panose="00000500000000000000" charset="-122"/>
            </a:endParaRPr>
          </a:p>
        </p:txBody>
      </p:sp>
      <p:sp>
        <p:nvSpPr>
          <p:cNvPr id="36" name="PA-椭圆 29"/>
          <p:cNvSpPr/>
          <p:nvPr>
            <p:custDataLst>
              <p:tags r:id="rId6"/>
            </p:custDataLst>
          </p:nvPr>
        </p:nvSpPr>
        <p:spPr>
          <a:xfrm>
            <a:off x="5588540" y="4894550"/>
            <a:ext cx="323748" cy="323262"/>
          </a:xfrm>
          <a:custGeom>
            <a:avLst/>
            <a:gdLst>
              <a:gd name="connsiteX0" fmla="*/ 303663 w 607281"/>
              <a:gd name="connsiteY0" fmla="*/ 168793 h 606369"/>
              <a:gd name="connsiteX1" fmla="*/ 323788 w 607281"/>
              <a:gd name="connsiteY1" fmla="*/ 188887 h 606369"/>
              <a:gd name="connsiteX2" fmla="*/ 323788 w 607281"/>
              <a:gd name="connsiteY2" fmla="*/ 280901 h 606369"/>
              <a:gd name="connsiteX3" fmla="*/ 326009 w 607281"/>
              <a:gd name="connsiteY3" fmla="*/ 283119 h 606369"/>
              <a:gd name="connsiteX4" fmla="*/ 479793 w 607281"/>
              <a:gd name="connsiteY4" fmla="*/ 283119 h 606369"/>
              <a:gd name="connsiteX5" fmla="*/ 499918 w 607281"/>
              <a:gd name="connsiteY5" fmla="*/ 303212 h 606369"/>
              <a:gd name="connsiteX6" fmla="*/ 479793 w 607281"/>
              <a:gd name="connsiteY6" fmla="*/ 323306 h 606369"/>
              <a:gd name="connsiteX7" fmla="*/ 326009 w 607281"/>
              <a:gd name="connsiteY7" fmla="*/ 323306 h 606369"/>
              <a:gd name="connsiteX8" fmla="*/ 303663 w 607281"/>
              <a:gd name="connsiteY8" fmla="*/ 333422 h 606369"/>
              <a:gd name="connsiteX9" fmla="*/ 273544 w 607281"/>
              <a:gd name="connsiteY9" fmla="*/ 303212 h 606369"/>
              <a:gd name="connsiteX10" fmla="*/ 283537 w 607281"/>
              <a:gd name="connsiteY10" fmla="*/ 280901 h 606369"/>
              <a:gd name="connsiteX11" fmla="*/ 283537 w 607281"/>
              <a:gd name="connsiteY11" fmla="*/ 188887 h 606369"/>
              <a:gd name="connsiteX12" fmla="*/ 303663 w 607281"/>
              <a:gd name="connsiteY12" fmla="*/ 168793 h 606369"/>
              <a:gd name="connsiteX13" fmla="*/ 303641 w 607281"/>
              <a:gd name="connsiteY13" fmla="*/ 62771 h 606369"/>
              <a:gd name="connsiteX14" fmla="*/ 62865 w 607281"/>
              <a:gd name="connsiteY14" fmla="*/ 303185 h 606369"/>
              <a:gd name="connsiteX15" fmla="*/ 303641 w 607281"/>
              <a:gd name="connsiteY15" fmla="*/ 543598 h 606369"/>
              <a:gd name="connsiteX16" fmla="*/ 544416 w 607281"/>
              <a:gd name="connsiteY16" fmla="*/ 303185 h 606369"/>
              <a:gd name="connsiteX17" fmla="*/ 303641 w 607281"/>
              <a:gd name="connsiteY17" fmla="*/ 0 h 606369"/>
              <a:gd name="connsiteX18" fmla="*/ 317935 w 607281"/>
              <a:gd name="connsiteY18" fmla="*/ 5820 h 606369"/>
              <a:gd name="connsiteX19" fmla="*/ 601453 w 607281"/>
              <a:gd name="connsiteY19" fmla="*/ 289051 h 606369"/>
              <a:gd name="connsiteX20" fmla="*/ 601453 w 607281"/>
              <a:gd name="connsiteY20" fmla="*/ 317457 h 606369"/>
              <a:gd name="connsiteX21" fmla="*/ 317935 w 607281"/>
              <a:gd name="connsiteY21" fmla="*/ 600549 h 606369"/>
              <a:gd name="connsiteX22" fmla="*/ 303641 w 607281"/>
              <a:gd name="connsiteY22" fmla="*/ 606369 h 606369"/>
              <a:gd name="connsiteX23" fmla="*/ 289486 w 607281"/>
              <a:gd name="connsiteY23" fmla="*/ 600549 h 606369"/>
              <a:gd name="connsiteX24" fmla="*/ 5828 w 607281"/>
              <a:gd name="connsiteY24" fmla="*/ 317457 h 606369"/>
              <a:gd name="connsiteX25" fmla="*/ 5828 w 607281"/>
              <a:gd name="connsiteY25" fmla="*/ 289051 h 606369"/>
              <a:gd name="connsiteX26" fmla="*/ 289486 w 607281"/>
              <a:gd name="connsiteY26" fmla="*/ 5820 h 606369"/>
              <a:gd name="connsiteX27" fmla="*/ 303641 w 607281"/>
              <a:gd name="connsiteY27" fmla="*/ 0 h 606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7281" h="606369">
                <a:moveTo>
                  <a:pt x="303663" y="168793"/>
                </a:moveTo>
                <a:cubicBezTo>
                  <a:pt x="314766" y="168793"/>
                  <a:pt x="323788" y="177800"/>
                  <a:pt x="323788" y="188887"/>
                </a:cubicBezTo>
                <a:lnTo>
                  <a:pt x="323788" y="280901"/>
                </a:lnTo>
                <a:cubicBezTo>
                  <a:pt x="324621" y="281594"/>
                  <a:pt x="325315" y="282287"/>
                  <a:pt x="326009" y="283119"/>
                </a:cubicBezTo>
                <a:lnTo>
                  <a:pt x="479793" y="283119"/>
                </a:lnTo>
                <a:cubicBezTo>
                  <a:pt x="490897" y="283119"/>
                  <a:pt x="499918" y="292126"/>
                  <a:pt x="499918" y="303212"/>
                </a:cubicBezTo>
                <a:cubicBezTo>
                  <a:pt x="499918" y="314298"/>
                  <a:pt x="490897" y="323306"/>
                  <a:pt x="479793" y="323306"/>
                </a:cubicBezTo>
                <a:lnTo>
                  <a:pt x="326009" y="323306"/>
                </a:lnTo>
                <a:cubicBezTo>
                  <a:pt x="320457" y="329403"/>
                  <a:pt x="312546" y="333422"/>
                  <a:pt x="303663" y="333422"/>
                </a:cubicBezTo>
                <a:cubicBezTo>
                  <a:pt x="287007" y="333422"/>
                  <a:pt x="273544" y="319841"/>
                  <a:pt x="273544" y="303212"/>
                </a:cubicBezTo>
                <a:cubicBezTo>
                  <a:pt x="273544" y="294343"/>
                  <a:pt x="277430" y="286445"/>
                  <a:pt x="283537" y="280901"/>
                </a:cubicBezTo>
                <a:lnTo>
                  <a:pt x="283537" y="188887"/>
                </a:lnTo>
                <a:cubicBezTo>
                  <a:pt x="283537" y="177800"/>
                  <a:pt x="292559" y="168793"/>
                  <a:pt x="303663" y="168793"/>
                </a:cubicBezTo>
                <a:close/>
                <a:moveTo>
                  <a:pt x="303641" y="62771"/>
                </a:moveTo>
                <a:lnTo>
                  <a:pt x="62865" y="303185"/>
                </a:lnTo>
                <a:lnTo>
                  <a:pt x="303641" y="543598"/>
                </a:lnTo>
                <a:lnTo>
                  <a:pt x="544416" y="303185"/>
                </a:lnTo>
                <a:close/>
                <a:moveTo>
                  <a:pt x="303641" y="0"/>
                </a:moveTo>
                <a:cubicBezTo>
                  <a:pt x="308775" y="0"/>
                  <a:pt x="313910" y="1940"/>
                  <a:pt x="317935" y="5820"/>
                </a:cubicBezTo>
                <a:lnTo>
                  <a:pt x="601453" y="289051"/>
                </a:lnTo>
                <a:cubicBezTo>
                  <a:pt x="609224" y="296810"/>
                  <a:pt x="609224" y="309559"/>
                  <a:pt x="601453" y="317457"/>
                </a:cubicBezTo>
                <a:lnTo>
                  <a:pt x="317935" y="600549"/>
                </a:lnTo>
                <a:cubicBezTo>
                  <a:pt x="313910" y="604429"/>
                  <a:pt x="308775" y="606369"/>
                  <a:pt x="303641" y="606369"/>
                </a:cubicBezTo>
                <a:cubicBezTo>
                  <a:pt x="298506" y="606369"/>
                  <a:pt x="293371" y="604429"/>
                  <a:pt x="289486" y="600549"/>
                </a:cubicBezTo>
                <a:lnTo>
                  <a:pt x="5828" y="317457"/>
                </a:lnTo>
                <a:cubicBezTo>
                  <a:pt x="-1943" y="309559"/>
                  <a:pt x="-1943" y="296810"/>
                  <a:pt x="5828" y="289051"/>
                </a:cubicBezTo>
                <a:lnTo>
                  <a:pt x="289486" y="5820"/>
                </a:lnTo>
                <a:cubicBezTo>
                  <a:pt x="293371" y="1940"/>
                  <a:pt x="298506" y="0"/>
                  <a:pt x="3036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12" tIns="45706" rIns="91412" bIns="45706"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ea typeface="字魂175号-创中圆" panose="00000500000000000000" charset="-122"/>
              <a:cs typeface="字魂175号-创中圆" panose="00000500000000000000" charset="-122"/>
            </a:endParaRPr>
          </a:p>
        </p:txBody>
      </p:sp>
      <p:grpSp>
        <p:nvGrpSpPr>
          <p:cNvPr id="38" name="PA-组合 37"/>
          <p:cNvGrpSpPr/>
          <p:nvPr>
            <p:custDataLst>
              <p:tags r:id="rId7"/>
            </p:custDataLst>
          </p:nvPr>
        </p:nvGrpSpPr>
        <p:grpSpPr>
          <a:xfrm>
            <a:off x="888193" y="1621748"/>
            <a:ext cx="3831836" cy="4230970"/>
            <a:chOff x="1506537" y="1749499"/>
            <a:chExt cx="3833019" cy="4232276"/>
          </a:xfrm>
        </p:grpSpPr>
        <p:sp>
          <p:nvSpPr>
            <p:cNvPr id="12" name="PA-任意多边形 11"/>
            <p:cNvSpPr/>
            <p:nvPr>
              <p:custDataLst>
                <p:tags r:id="rId8"/>
              </p:custDataLst>
            </p:nvPr>
          </p:nvSpPr>
          <p:spPr>
            <a:xfrm>
              <a:off x="2605018" y="2429743"/>
              <a:ext cx="1320824" cy="680244"/>
            </a:xfrm>
            <a:custGeom>
              <a:avLst/>
              <a:gdLst>
                <a:gd name="connsiteX0" fmla="*/ 633482 w 1320824"/>
                <a:gd name="connsiteY0" fmla="*/ 0 h 680244"/>
                <a:gd name="connsiteX1" fmla="*/ 1211243 w 1320824"/>
                <a:gd name="connsiteY1" fmla="*/ 116645 h 680244"/>
                <a:gd name="connsiteX2" fmla="*/ 1320824 w 1320824"/>
                <a:gd name="connsiteY2" fmla="*/ 169433 h 680244"/>
                <a:gd name="connsiteX3" fmla="*/ 1291226 w 1320824"/>
                <a:gd name="connsiteY3" fmla="*/ 264782 h 680244"/>
                <a:gd name="connsiteX4" fmla="*/ 664439 w 1320824"/>
                <a:gd name="connsiteY4" fmla="*/ 680244 h 680244"/>
                <a:gd name="connsiteX5" fmla="*/ 37652 w 1320824"/>
                <a:gd name="connsiteY5" fmla="*/ 264782 h 680244"/>
                <a:gd name="connsiteX6" fmla="*/ 0 w 1320824"/>
                <a:gd name="connsiteY6" fmla="*/ 143487 h 680244"/>
                <a:gd name="connsiteX7" fmla="*/ 55721 w 1320824"/>
                <a:gd name="connsiteY7" fmla="*/ 116645 h 680244"/>
                <a:gd name="connsiteX8" fmla="*/ 633482 w 1320824"/>
                <a:gd name="connsiteY8" fmla="*/ 0 h 68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0824" h="680244">
                  <a:moveTo>
                    <a:pt x="633482" y="0"/>
                  </a:moveTo>
                  <a:cubicBezTo>
                    <a:pt x="838423" y="0"/>
                    <a:pt x="1033663" y="41534"/>
                    <a:pt x="1211243" y="116645"/>
                  </a:cubicBezTo>
                  <a:lnTo>
                    <a:pt x="1320824" y="169433"/>
                  </a:lnTo>
                  <a:lnTo>
                    <a:pt x="1291226" y="264782"/>
                  </a:lnTo>
                  <a:cubicBezTo>
                    <a:pt x="1187959" y="508931"/>
                    <a:pt x="946205" y="680244"/>
                    <a:pt x="664439" y="680244"/>
                  </a:cubicBezTo>
                  <a:cubicBezTo>
                    <a:pt x="382673" y="680244"/>
                    <a:pt x="140919" y="508931"/>
                    <a:pt x="37652" y="264782"/>
                  </a:cubicBezTo>
                  <a:lnTo>
                    <a:pt x="0" y="143487"/>
                  </a:lnTo>
                  <a:lnTo>
                    <a:pt x="55721" y="116645"/>
                  </a:lnTo>
                  <a:cubicBezTo>
                    <a:pt x="233301" y="41534"/>
                    <a:pt x="428541" y="0"/>
                    <a:pt x="633482" y="0"/>
                  </a:cubicBezTo>
                  <a:close/>
                </a:path>
              </a:pathLst>
            </a:custGeom>
            <a:solidFill>
              <a:srgbClr val="CCECF9"/>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ea typeface="字魂175号-创中圆" panose="00000500000000000000" charset="-122"/>
                <a:cs typeface="字魂175号-创中圆" panose="00000500000000000000" charset="-122"/>
              </a:endParaRPr>
            </a:p>
          </p:txBody>
        </p:sp>
        <p:sp>
          <p:nvSpPr>
            <p:cNvPr id="11" name="PA-任意多边形 10"/>
            <p:cNvSpPr/>
            <p:nvPr>
              <p:custDataLst>
                <p:tags r:id="rId9"/>
              </p:custDataLst>
            </p:nvPr>
          </p:nvSpPr>
          <p:spPr>
            <a:xfrm>
              <a:off x="3585368" y="4227587"/>
              <a:ext cx="1096208" cy="1119437"/>
            </a:xfrm>
            <a:custGeom>
              <a:avLst/>
              <a:gdLst>
                <a:gd name="connsiteX0" fmla="*/ 877094 w 1096208"/>
                <a:gd name="connsiteY0" fmla="*/ 0 h 1119437"/>
                <a:gd name="connsiteX1" fmla="*/ 1053859 w 1096208"/>
                <a:gd name="connsiteY1" fmla="*/ 17819 h 1119437"/>
                <a:gd name="connsiteX2" fmla="*/ 1096208 w 1096208"/>
                <a:gd name="connsiteY2" fmla="*/ 28708 h 1119437"/>
                <a:gd name="connsiteX3" fmla="*/ 1070713 w 1096208"/>
                <a:gd name="connsiteY3" fmla="*/ 127858 h 1119437"/>
                <a:gd name="connsiteX4" fmla="*/ 94521 w 1096208"/>
                <a:gd name="connsiteY4" fmla="*/ 1104050 h 1119437"/>
                <a:gd name="connsiteX5" fmla="*/ 34681 w 1096208"/>
                <a:gd name="connsiteY5" fmla="*/ 1119437 h 1119437"/>
                <a:gd name="connsiteX6" fmla="*/ 17819 w 1096208"/>
                <a:gd name="connsiteY6" fmla="*/ 1053859 h 1119437"/>
                <a:gd name="connsiteX7" fmla="*/ 0 w 1096208"/>
                <a:gd name="connsiteY7" fmla="*/ 877094 h 1119437"/>
                <a:gd name="connsiteX8" fmla="*/ 877094 w 1096208"/>
                <a:gd name="connsiteY8" fmla="*/ 0 h 1119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208" h="1119437">
                  <a:moveTo>
                    <a:pt x="877094" y="0"/>
                  </a:moveTo>
                  <a:cubicBezTo>
                    <a:pt x="937645" y="0"/>
                    <a:pt x="996763" y="6136"/>
                    <a:pt x="1053859" y="17819"/>
                  </a:cubicBezTo>
                  <a:lnTo>
                    <a:pt x="1096208" y="28708"/>
                  </a:lnTo>
                  <a:lnTo>
                    <a:pt x="1070713" y="127858"/>
                  </a:lnTo>
                  <a:cubicBezTo>
                    <a:pt x="926151" y="592641"/>
                    <a:pt x="559304" y="959488"/>
                    <a:pt x="94521" y="1104050"/>
                  </a:cubicBezTo>
                  <a:lnTo>
                    <a:pt x="34681" y="1119437"/>
                  </a:lnTo>
                  <a:lnTo>
                    <a:pt x="17819" y="1053859"/>
                  </a:lnTo>
                  <a:cubicBezTo>
                    <a:pt x="6136" y="996763"/>
                    <a:pt x="0" y="937645"/>
                    <a:pt x="0" y="877094"/>
                  </a:cubicBezTo>
                  <a:cubicBezTo>
                    <a:pt x="0" y="392688"/>
                    <a:pt x="392688" y="0"/>
                    <a:pt x="877094" y="0"/>
                  </a:cubicBezTo>
                  <a:close/>
                </a:path>
              </a:pathLst>
            </a:custGeom>
            <a:solidFill>
              <a:srgbClr val="8DD2F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ea typeface="字魂175号-创中圆" panose="00000500000000000000" charset="-122"/>
                <a:cs typeface="字魂175号-创中圆" panose="00000500000000000000" charset="-122"/>
              </a:endParaRPr>
            </a:p>
          </p:txBody>
        </p:sp>
        <p:sp>
          <p:nvSpPr>
            <p:cNvPr id="10" name="PA-任意多边形 9"/>
            <p:cNvSpPr/>
            <p:nvPr>
              <p:custDataLst>
                <p:tags r:id="rId10"/>
              </p:custDataLst>
            </p:nvPr>
          </p:nvSpPr>
          <p:spPr>
            <a:xfrm>
              <a:off x="1914253" y="4563343"/>
              <a:ext cx="674960" cy="674960"/>
            </a:xfrm>
            <a:custGeom>
              <a:avLst/>
              <a:gdLst>
                <a:gd name="connsiteX0" fmla="*/ 133622 w 674960"/>
                <a:gd name="connsiteY0" fmla="*/ 0 h 674960"/>
                <a:gd name="connsiteX1" fmla="*/ 674960 w 674960"/>
                <a:gd name="connsiteY1" fmla="*/ 541338 h 674960"/>
                <a:gd name="connsiteX2" fmla="*/ 663962 w 674960"/>
                <a:gd name="connsiteY2" fmla="*/ 650437 h 674960"/>
                <a:gd name="connsiteX3" fmla="*/ 656349 w 674960"/>
                <a:gd name="connsiteY3" fmla="*/ 674960 h 674960"/>
                <a:gd name="connsiteX4" fmla="*/ 616735 w 674960"/>
                <a:gd name="connsiteY4" fmla="*/ 655877 h 674960"/>
                <a:gd name="connsiteX5" fmla="*/ 19083 w 674960"/>
                <a:gd name="connsiteY5" fmla="*/ 58225 h 674960"/>
                <a:gd name="connsiteX6" fmla="*/ 0 w 674960"/>
                <a:gd name="connsiteY6" fmla="*/ 18611 h 674960"/>
                <a:gd name="connsiteX7" fmla="*/ 24523 w 674960"/>
                <a:gd name="connsiteY7" fmla="*/ 10998 h 674960"/>
                <a:gd name="connsiteX8" fmla="*/ 133622 w 674960"/>
                <a:gd name="connsiteY8" fmla="*/ 0 h 67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4960" h="674960">
                  <a:moveTo>
                    <a:pt x="133622" y="0"/>
                  </a:moveTo>
                  <a:cubicBezTo>
                    <a:pt x="432595" y="0"/>
                    <a:pt x="674960" y="242365"/>
                    <a:pt x="674960" y="541338"/>
                  </a:cubicBezTo>
                  <a:cubicBezTo>
                    <a:pt x="674960" y="578710"/>
                    <a:pt x="671173" y="615197"/>
                    <a:pt x="663962" y="650437"/>
                  </a:cubicBezTo>
                  <a:lnTo>
                    <a:pt x="656349" y="674960"/>
                  </a:lnTo>
                  <a:lnTo>
                    <a:pt x="616735" y="655877"/>
                  </a:lnTo>
                  <a:cubicBezTo>
                    <a:pt x="364355" y="518776"/>
                    <a:pt x="156184" y="310605"/>
                    <a:pt x="19083" y="58225"/>
                  </a:cubicBezTo>
                  <a:lnTo>
                    <a:pt x="0" y="18611"/>
                  </a:lnTo>
                  <a:lnTo>
                    <a:pt x="24523" y="10998"/>
                  </a:lnTo>
                  <a:cubicBezTo>
                    <a:pt x="59763" y="3787"/>
                    <a:pt x="96250" y="0"/>
                    <a:pt x="133622" y="0"/>
                  </a:cubicBezTo>
                  <a:close/>
                </a:path>
              </a:pathLst>
            </a:custGeom>
            <a:solidFill>
              <a:srgbClr val="FFB637"/>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ea typeface="字魂175号-创中圆" panose="00000500000000000000" charset="-122"/>
                <a:cs typeface="字魂175号-创中圆" panose="00000500000000000000" charset="-122"/>
              </a:endParaRPr>
            </a:p>
          </p:txBody>
        </p:sp>
        <p:sp>
          <p:nvSpPr>
            <p:cNvPr id="9" name="PA-任意多边形 8"/>
            <p:cNvSpPr/>
            <p:nvPr>
              <p:custDataLst>
                <p:tags r:id="rId11"/>
              </p:custDataLst>
            </p:nvPr>
          </p:nvSpPr>
          <p:spPr>
            <a:xfrm>
              <a:off x="2589213" y="1749499"/>
              <a:ext cx="1360488" cy="849677"/>
            </a:xfrm>
            <a:custGeom>
              <a:avLst/>
              <a:gdLst>
                <a:gd name="connsiteX0" fmla="*/ 680244 w 1360488"/>
                <a:gd name="connsiteY0" fmla="*/ 0 h 849677"/>
                <a:gd name="connsiteX1" fmla="*/ 1360488 w 1360488"/>
                <a:gd name="connsiteY1" fmla="*/ 680244 h 849677"/>
                <a:gd name="connsiteX2" fmla="*/ 1346668 w 1360488"/>
                <a:gd name="connsiteY2" fmla="*/ 817337 h 849677"/>
                <a:gd name="connsiteX3" fmla="*/ 1336629 w 1360488"/>
                <a:gd name="connsiteY3" fmla="*/ 849677 h 849677"/>
                <a:gd name="connsiteX4" fmla="*/ 1227048 w 1360488"/>
                <a:gd name="connsiteY4" fmla="*/ 796889 h 849677"/>
                <a:gd name="connsiteX5" fmla="*/ 649287 w 1360488"/>
                <a:gd name="connsiteY5" fmla="*/ 680244 h 849677"/>
                <a:gd name="connsiteX6" fmla="*/ 71526 w 1360488"/>
                <a:gd name="connsiteY6" fmla="*/ 796889 h 849677"/>
                <a:gd name="connsiteX7" fmla="*/ 15805 w 1360488"/>
                <a:gd name="connsiteY7" fmla="*/ 823731 h 849677"/>
                <a:gd name="connsiteX8" fmla="*/ 13820 w 1360488"/>
                <a:gd name="connsiteY8" fmla="*/ 817337 h 849677"/>
                <a:gd name="connsiteX9" fmla="*/ 0 w 1360488"/>
                <a:gd name="connsiteY9" fmla="*/ 680244 h 849677"/>
                <a:gd name="connsiteX10" fmla="*/ 680244 w 1360488"/>
                <a:gd name="connsiteY10" fmla="*/ 0 h 849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60488" h="849677">
                  <a:moveTo>
                    <a:pt x="680244" y="0"/>
                  </a:moveTo>
                  <a:cubicBezTo>
                    <a:pt x="1055932" y="0"/>
                    <a:pt x="1360488" y="304556"/>
                    <a:pt x="1360488" y="680244"/>
                  </a:cubicBezTo>
                  <a:cubicBezTo>
                    <a:pt x="1360488" y="727205"/>
                    <a:pt x="1355729" y="773054"/>
                    <a:pt x="1346668" y="817337"/>
                  </a:cubicBezTo>
                  <a:lnTo>
                    <a:pt x="1336629" y="849677"/>
                  </a:lnTo>
                  <a:lnTo>
                    <a:pt x="1227048" y="796889"/>
                  </a:lnTo>
                  <a:cubicBezTo>
                    <a:pt x="1049468" y="721778"/>
                    <a:pt x="854228" y="680244"/>
                    <a:pt x="649287" y="680244"/>
                  </a:cubicBezTo>
                  <a:cubicBezTo>
                    <a:pt x="444346" y="680244"/>
                    <a:pt x="249106" y="721778"/>
                    <a:pt x="71526" y="796889"/>
                  </a:cubicBezTo>
                  <a:lnTo>
                    <a:pt x="15805" y="823731"/>
                  </a:lnTo>
                  <a:lnTo>
                    <a:pt x="13820" y="817337"/>
                  </a:lnTo>
                  <a:cubicBezTo>
                    <a:pt x="4759" y="773054"/>
                    <a:pt x="0" y="727205"/>
                    <a:pt x="0" y="680244"/>
                  </a:cubicBezTo>
                  <a:cubicBezTo>
                    <a:pt x="0" y="304556"/>
                    <a:pt x="304556" y="0"/>
                    <a:pt x="680244" y="0"/>
                  </a:cubicBezTo>
                  <a:close/>
                </a:path>
              </a:pathLst>
            </a:custGeom>
            <a:noFill/>
            <a:ln w="38100" cap="flat" cmpd="sng" algn="ctr">
              <a:solidFill>
                <a:srgbClr val="CCECF9"/>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ea typeface="字魂175号-创中圆" panose="00000500000000000000" charset="-122"/>
                <a:cs typeface="字魂175号-创中圆" panose="00000500000000000000" charset="-122"/>
              </a:endParaRPr>
            </a:p>
          </p:txBody>
        </p:sp>
        <p:sp>
          <p:nvSpPr>
            <p:cNvPr id="8" name="PA-任意多边形 7"/>
            <p:cNvSpPr/>
            <p:nvPr>
              <p:custDataLst>
                <p:tags r:id="rId12"/>
              </p:custDataLst>
            </p:nvPr>
          </p:nvSpPr>
          <p:spPr>
            <a:xfrm>
              <a:off x="1754186" y="2573230"/>
              <a:ext cx="2968626" cy="2825139"/>
            </a:xfrm>
            <a:custGeom>
              <a:avLst/>
              <a:gdLst>
                <a:gd name="connsiteX0" fmla="*/ 850831 w 2968626"/>
                <a:gd name="connsiteY0" fmla="*/ 0 h 2825139"/>
                <a:gd name="connsiteX1" fmla="*/ 888483 w 2968626"/>
                <a:gd name="connsiteY1" fmla="*/ 121295 h 2825139"/>
                <a:gd name="connsiteX2" fmla="*/ 1515270 w 2968626"/>
                <a:gd name="connsiteY2" fmla="*/ 536757 h 2825139"/>
                <a:gd name="connsiteX3" fmla="*/ 2142057 w 2968626"/>
                <a:gd name="connsiteY3" fmla="*/ 121295 h 2825139"/>
                <a:gd name="connsiteX4" fmla="*/ 2171655 w 2968626"/>
                <a:gd name="connsiteY4" fmla="*/ 25946 h 2825139"/>
                <a:gd name="connsiteX5" fmla="*/ 2191825 w 2968626"/>
                <a:gd name="connsiteY5" fmla="*/ 35662 h 2825139"/>
                <a:gd name="connsiteX6" fmla="*/ 2968626 w 2968626"/>
                <a:gd name="connsiteY6" fmla="*/ 1340826 h 2825139"/>
                <a:gd name="connsiteX7" fmla="*/ 2938470 w 2968626"/>
                <a:gd name="connsiteY7" fmla="*/ 1639967 h 2825139"/>
                <a:gd name="connsiteX8" fmla="*/ 2927389 w 2968626"/>
                <a:gd name="connsiteY8" fmla="*/ 1683065 h 2825139"/>
                <a:gd name="connsiteX9" fmla="*/ 2885040 w 2968626"/>
                <a:gd name="connsiteY9" fmla="*/ 1672176 h 2825139"/>
                <a:gd name="connsiteX10" fmla="*/ 2708275 w 2968626"/>
                <a:gd name="connsiteY10" fmla="*/ 1654357 h 2825139"/>
                <a:gd name="connsiteX11" fmla="*/ 1831181 w 2968626"/>
                <a:gd name="connsiteY11" fmla="*/ 2531451 h 2825139"/>
                <a:gd name="connsiteX12" fmla="*/ 1849000 w 2968626"/>
                <a:gd name="connsiteY12" fmla="*/ 2708216 h 2825139"/>
                <a:gd name="connsiteX13" fmla="*/ 1865862 w 2968626"/>
                <a:gd name="connsiteY13" fmla="*/ 2773794 h 2825139"/>
                <a:gd name="connsiteX14" fmla="*/ 1783454 w 2968626"/>
                <a:gd name="connsiteY14" fmla="*/ 2794983 h 2825139"/>
                <a:gd name="connsiteX15" fmla="*/ 1484313 w 2968626"/>
                <a:gd name="connsiteY15" fmla="*/ 2825139 h 2825139"/>
                <a:gd name="connsiteX16" fmla="*/ 906552 w 2968626"/>
                <a:gd name="connsiteY16" fmla="*/ 2708494 h 2825139"/>
                <a:gd name="connsiteX17" fmla="*/ 816415 w 2968626"/>
                <a:gd name="connsiteY17" fmla="*/ 2665073 h 2825139"/>
                <a:gd name="connsiteX18" fmla="*/ 824028 w 2968626"/>
                <a:gd name="connsiteY18" fmla="*/ 2640550 h 2825139"/>
                <a:gd name="connsiteX19" fmla="*/ 835026 w 2968626"/>
                <a:gd name="connsiteY19" fmla="*/ 2531451 h 2825139"/>
                <a:gd name="connsiteX20" fmla="*/ 293688 w 2968626"/>
                <a:gd name="connsiteY20" fmla="*/ 1990113 h 2825139"/>
                <a:gd name="connsiteX21" fmla="*/ 184589 w 2968626"/>
                <a:gd name="connsiteY21" fmla="*/ 2001111 h 2825139"/>
                <a:gd name="connsiteX22" fmla="*/ 160066 w 2968626"/>
                <a:gd name="connsiteY22" fmla="*/ 2008724 h 2825139"/>
                <a:gd name="connsiteX23" fmla="*/ 116645 w 2968626"/>
                <a:gd name="connsiteY23" fmla="*/ 1918587 h 2825139"/>
                <a:gd name="connsiteX24" fmla="*/ 0 w 2968626"/>
                <a:gd name="connsiteY24" fmla="*/ 1340826 h 2825139"/>
                <a:gd name="connsiteX25" fmla="*/ 776801 w 2968626"/>
                <a:gd name="connsiteY25" fmla="*/ 35662 h 2825139"/>
                <a:gd name="connsiteX26" fmla="*/ 850831 w 2968626"/>
                <a:gd name="connsiteY26" fmla="*/ 0 h 2825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968626" h="2825139">
                  <a:moveTo>
                    <a:pt x="850831" y="0"/>
                  </a:moveTo>
                  <a:lnTo>
                    <a:pt x="888483" y="121295"/>
                  </a:lnTo>
                  <a:cubicBezTo>
                    <a:pt x="991750" y="365444"/>
                    <a:pt x="1233504" y="536757"/>
                    <a:pt x="1515270" y="536757"/>
                  </a:cubicBezTo>
                  <a:cubicBezTo>
                    <a:pt x="1797036" y="536757"/>
                    <a:pt x="2038790" y="365444"/>
                    <a:pt x="2142057" y="121295"/>
                  </a:cubicBezTo>
                  <a:lnTo>
                    <a:pt x="2171655" y="25946"/>
                  </a:lnTo>
                  <a:lnTo>
                    <a:pt x="2191825" y="35662"/>
                  </a:lnTo>
                  <a:cubicBezTo>
                    <a:pt x="2654523" y="287014"/>
                    <a:pt x="2968626" y="777239"/>
                    <a:pt x="2968626" y="1340826"/>
                  </a:cubicBezTo>
                  <a:cubicBezTo>
                    <a:pt x="2968626" y="1443296"/>
                    <a:pt x="2958243" y="1543341"/>
                    <a:pt x="2938470" y="1639967"/>
                  </a:cubicBezTo>
                  <a:lnTo>
                    <a:pt x="2927389" y="1683065"/>
                  </a:lnTo>
                  <a:lnTo>
                    <a:pt x="2885040" y="1672176"/>
                  </a:lnTo>
                  <a:cubicBezTo>
                    <a:pt x="2827944" y="1660493"/>
                    <a:pt x="2768826" y="1654357"/>
                    <a:pt x="2708275" y="1654357"/>
                  </a:cubicBezTo>
                  <a:cubicBezTo>
                    <a:pt x="2223869" y="1654357"/>
                    <a:pt x="1831181" y="2047045"/>
                    <a:pt x="1831181" y="2531451"/>
                  </a:cubicBezTo>
                  <a:cubicBezTo>
                    <a:pt x="1831181" y="2592002"/>
                    <a:pt x="1837317" y="2651120"/>
                    <a:pt x="1849000" y="2708216"/>
                  </a:cubicBezTo>
                  <a:lnTo>
                    <a:pt x="1865862" y="2773794"/>
                  </a:lnTo>
                  <a:lnTo>
                    <a:pt x="1783454" y="2794983"/>
                  </a:lnTo>
                  <a:cubicBezTo>
                    <a:pt x="1686828" y="2814756"/>
                    <a:pt x="1586783" y="2825139"/>
                    <a:pt x="1484313" y="2825139"/>
                  </a:cubicBezTo>
                  <a:cubicBezTo>
                    <a:pt x="1279372" y="2825139"/>
                    <a:pt x="1084132" y="2783605"/>
                    <a:pt x="906552" y="2708494"/>
                  </a:cubicBezTo>
                  <a:lnTo>
                    <a:pt x="816415" y="2665073"/>
                  </a:lnTo>
                  <a:lnTo>
                    <a:pt x="824028" y="2640550"/>
                  </a:lnTo>
                  <a:cubicBezTo>
                    <a:pt x="831239" y="2605310"/>
                    <a:pt x="835026" y="2568823"/>
                    <a:pt x="835026" y="2531451"/>
                  </a:cubicBezTo>
                  <a:cubicBezTo>
                    <a:pt x="835026" y="2232478"/>
                    <a:pt x="592661" y="1990113"/>
                    <a:pt x="293688" y="1990113"/>
                  </a:cubicBezTo>
                  <a:cubicBezTo>
                    <a:pt x="256316" y="1990113"/>
                    <a:pt x="219829" y="1993900"/>
                    <a:pt x="184589" y="2001111"/>
                  </a:cubicBezTo>
                  <a:lnTo>
                    <a:pt x="160066" y="2008724"/>
                  </a:lnTo>
                  <a:lnTo>
                    <a:pt x="116645" y="1918587"/>
                  </a:lnTo>
                  <a:cubicBezTo>
                    <a:pt x="41534" y="1741007"/>
                    <a:pt x="0" y="1545767"/>
                    <a:pt x="0" y="1340826"/>
                  </a:cubicBezTo>
                  <a:cubicBezTo>
                    <a:pt x="0" y="777239"/>
                    <a:pt x="314104" y="287014"/>
                    <a:pt x="776801" y="35662"/>
                  </a:cubicBezTo>
                  <a:lnTo>
                    <a:pt x="850831" y="0"/>
                  </a:lnTo>
                  <a:close/>
                </a:path>
              </a:pathLst>
            </a:custGeom>
            <a:noFill/>
            <a:ln w="38100" cap="flat" cmpd="sng" algn="ctr">
              <a:solidFill>
                <a:srgbClr val="FFB637"/>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ea typeface="字魂175号-创中圆" panose="00000500000000000000" charset="-122"/>
                <a:cs typeface="字魂175号-创中圆" panose="00000500000000000000" charset="-122"/>
              </a:endParaRPr>
            </a:p>
          </p:txBody>
        </p:sp>
        <p:sp>
          <p:nvSpPr>
            <p:cNvPr id="7" name="PA-任意多边形 6"/>
            <p:cNvSpPr/>
            <p:nvPr>
              <p:custDataLst>
                <p:tags r:id="rId13"/>
              </p:custDataLst>
            </p:nvPr>
          </p:nvSpPr>
          <p:spPr>
            <a:xfrm>
              <a:off x="3620049" y="4256295"/>
              <a:ext cx="1719507" cy="1725480"/>
            </a:xfrm>
            <a:custGeom>
              <a:avLst/>
              <a:gdLst>
                <a:gd name="connsiteX0" fmla="*/ 1061527 w 1719507"/>
                <a:gd name="connsiteY0" fmla="*/ 0 h 1725480"/>
                <a:gd name="connsiteX1" fmla="*/ 1103234 w 1719507"/>
                <a:gd name="connsiteY1" fmla="*/ 10724 h 1725480"/>
                <a:gd name="connsiteX2" fmla="*/ 1719507 w 1719507"/>
                <a:gd name="connsiteY2" fmla="*/ 848386 h 1725480"/>
                <a:gd name="connsiteX3" fmla="*/ 842413 w 1719507"/>
                <a:gd name="connsiteY3" fmla="*/ 1725480 h 1725480"/>
                <a:gd name="connsiteX4" fmla="*/ 4751 w 1719507"/>
                <a:gd name="connsiteY4" fmla="*/ 1109207 h 1725480"/>
                <a:gd name="connsiteX5" fmla="*/ 0 w 1719507"/>
                <a:gd name="connsiteY5" fmla="*/ 1090729 h 1725480"/>
                <a:gd name="connsiteX6" fmla="*/ 59840 w 1719507"/>
                <a:gd name="connsiteY6" fmla="*/ 1075342 h 1725480"/>
                <a:gd name="connsiteX7" fmla="*/ 1036032 w 1719507"/>
                <a:gd name="connsiteY7" fmla="*/ 99150 h 1725480"/>
                <a:gd name="connsiteX8" fmla="*/ 1061527 w 1719507"/>
                <a:gd name="connsiteY8" fmla="*/ 0 h 172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9507" h="1725480">
                  <a:moveTo>
                    <a:pt x="1061527" y="0"/>
                  </a:moveTo>
                  <a:lnTo>
                    <a:pt x="1103234" y="10724"/>
                  </a:lnTo>
                  <a:cubicBezTo>
                    <a:pt x="1460272" y="121775"/>
                    <a:pt x="1719507" y="454806"/>
                    <a:pt x="1719507" y="848386"/>
                  </a:cubicBezTo>
                  <a:cubicBezTo>
                    <a:pt x="1719507" y="1332792"/>
                    <a:pt x="1326819" y="1725480"/>
                    <a:pt x="842413" y="1725480"/>
                  </a:cubicBezTo>
                  <a:cubicBezTo>
                    <a:pt x="448833" y="1725480"/>
                    <a:pt x="115802" y="1466245"/>
                    <a:pt x="4751" y="1109207"/>
                  </a:cubicBezTo>
                  <a:lnTo>
                    <a:pt x="0" y="1090729"/>
                  </a:lnTo>
                  <a:lnTo>
                    <a:pt x="59840" y="1075342"/>
                  </a:lnTo>
                  <a:cubicBezTo>
                    <a:pt x="524623" y="930780"/>
                    <a:pt x="891470" y="563933"/>
                    <a:pt x="1036032" y="99150"/>
                  </a:cubicBezTo>
                  <a:lnTo>
                    <a:pt x="1061527" y="0"/>
                  </a:lnTo>
                  <a:close/>
                </a:path>
              </a:pathLst>
            </a:custGeom>
            <a:noFill/>
            <a:ln w="38100" cap="flat" cmpd="sng" algn="ctr">
              <a:solidFill>
                <a:srgbClr val="8DD2F1"/>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ea typeface="字魂175号-创中圆" panose="00000500000000000000" charset="-122"/>
                <a:cs typeface="字魂175号-创中圆" panose="00000500000000000000" charset="-122"/>
              </a:endParaRPr>
            </a:p>
          </p:txBody>
        </p:sp>
        <p:sp>
          <p:nvSpPr>
            <p:cNvPr id="6" name="PA-任意多边形 5"/>
            <p:cNvSpPr/>
            <p:nvPr>
              <p:custDataLst>
                <p:tags r:id="rId14"/>
              </p:custDataLst>
            </p:nvPr>
          </p:nvSpPr>
          <p:spPr>
            <a:xfrm>
              <a:off x="1506537" y="4581954"/>
              <a:ext cx="1064065" cy="1064065"/>
            </a:xfrm>
            <a:custGeom>
              <a:avLst/>
              <a:gdLst>
                <a:gd name="connsiteX0" fmla="*/ 407716 w 1064065"/>
                <a:gd name="connsiteY0" fmla="*/ 0 h 1064065"/>
                <a:gd name="connsiteX1" fmla="*/ 426799 w 1064065"/>
                <a:gd name="connsiteY1" fmla="*/ 39614 h 1064065"/>
                <a:gd name="connsiteX2" fmla="*/ 1024451 w 1064065"/>
                <a:gd name="connsiteY2" fmla="*/ 637266 h 1064065"/>
                <a:gd name="connsiteX3" fmla="*/ 1064065 w 1064065"/>
                <a:gd name="connsiteY3" fmla="*/ 656349 h 1064065"/>
                <a:gd name="connsiteX4" fmla="*/ 1040135 w 1064065"/>
                <a:gd name="connsiteY4" fmla="*/ 733440 h 1064065"/>
                <a:gd name="connsiteX5" fmla="*/ 541338 w 1064065"/>
                <a:gd name="connsiteY5" fmla="*/ 1064065 h 1064065"/>
                <a:gd name="connsiteX6" fmla="*/ 0 w 1064065"/>
                <a:gd name="connsiteY6" fmla="*/ 522727 h 1064065"/>
                <a:gd name="connsiteX7" fmla="*/ 330625 w 1064065"/>
                <a:gd name="connsiteY7" fmla="*/ 23930 h 1064065"/>
                <a:gd name="connsiteX8" fmla="*/ 407716 w 1064065"/>
                <a:gd name="connsiteY8" fmla="*/ 0 h 1064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4065" h="1064065">
                  <a:moveTo>
                    <a:pt x="407716" y="0"/>
                  </a:moveTo>
                  <a:lnTo>
                    <a:pt x="426799" y="39614"/>
                  </a:lnTo>
                  <a:cubicBezTo>
                    <a:pt x="563900" y="291994"/>
                    <a:pt x="772071" y="500165"/>
                    <a:pt x="1024451" y="637266"/>
                  </a:cubicBezTo>
                  <a:lnTo>
                    <a:pt x="1064065" y="656349"/>
                  </a:lnTo>
                  <a:lnTo>
                    <a:pt x="1040135" y="733440"/>
                  </a:lnTo>
                  <a:cubicBezTo>
                    <a:pt x="957955" y="927735"/>
                    <a:pt x="765568" y="1064065"/>
                    <a:pt x="541338" y="1064065"/>
                  </a:cubicBezTo>
                  <a:cubicBezTo>
                    <a:pt x="242365" y="1064065"/>
                    <a:pt x="0" y="821700"/>
                    <a:pt x="0" y="522727"/>
                  </a:cubicBezTo>
                  <a:cubicBezTo>
                    <a:pt x="0" y="298497"/>
                    <a:pt x="136330" y="106110"/>
                    <a:pt x="330625" y="23930"/>
                  </a:cubicBezTo>
                  <a:lnTo>
                    <a:pt x="407716" y="0"/>
                  </a:lnTo>
                  <a:close/>
                </a:path>
              </a:pathLst>
            </a:custGeom>
            <a:noFill/>
            <a:ln w="38100" cap="flat" cmpd="sng" algn="ctr">
              <a:solidFill>
                <a:srgbClr val="FFB637"/>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ea typeface="字魂175号-创中圆" panose="00000500000000000000" charset="-122"/>
                <a:cs typeface="字魂175号-创中圆" panose="00000500000000000000" charset="-122"/>
              </a:endParaRPr>
            </a:p>
          </p:txBody>
        </p:sp>
        <p:sp>
          <p:nvSpPr>
            <p:cNvPr id="37" name="PA-矩形 36"/>
            <p:cNvSpPr/>
            <p:nvPr>
              <p:custDataLst>
                <p:tags r:id="rId15"/>
              </p:custDataLst>
            </p:nvPr>
          </p:nvSpPr>
          <p:spPr>
            <a:xfrm>
              <a:off x="2168910" y="3328030"/>
              <a:ext cx="2011899" cy="866407"/>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输入替换内容</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点击文字可编辑</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输入替换内容</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rPr>
                <a:t>点击文字可编辑</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grpSp>
      <p:sp>
        <p:nvSpPr>
          <p:cNvPr id="29" name="PA-文本框 15"/>
          <p:cNvSpPr txBox="1"/>
          <p:nvPr>
            <p:custDataLst>
              <p:tags r:id="rId16"/>
            </p:custDataLst>
          </p:nvPr>
        </p:nvSpPr>
        <p:spPr>
          <a:xfrm>
            <a:off x="6406203" y="2581187"/>
            <a:ext cx="5180168" cy="868680"/>
          </a:xfrm>
          <a:prstGeom prst="rect">
            <a:avLst/>
          </a:prstGeom>
          <a:noFill/>
          <a:ln>
            <a:noFill/>
          </a:ln>
        </p:spPr>
        <p:txBody>
          <a:bodyPr wrap="square" lIns="94085" tIns="47043" rIns="94085" bIns="47043" rtlCol="0">
            <a:spAutoFit/>
          </a:bodyPr>
          <a:lstStyle/>
          <a:p>
            <a:pP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输入替换内容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点击文字可编辑</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输入替换内容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点击文字可编辑</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sym typeface="+mn-ea"/>
              </a:rPr>
              <a:t>输入替换内容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sym typeface="+mn-ea"/>
              </a:rPr>
              <a:t>点击文字可编辑</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sym typeface="+mn-ea"/>
              </a:rPr>
              <a:t>输入替换内容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sym typeface="+mn-ea"/>
              </a:rPr>
              <a:t>点击文字可编辑</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endParaRPr>
          </a:p>
          <a:p>
            <a:pPr>
              <a:lnSpc>
                <a:spcPct val="120000"/>
              </a:lnSpc>
            </a:pP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30" name="PA-文本框 16"/>
          <p:cNvSpPr txBox="1"/>
          <p:nvPr>
            <p:custDataLst>
              <p:tags r:id="rId17"/>
            </p:custDataLst>
          </p:nvPr>
        </p:nvSpPr>
        <p:spPr>
          <a:xfrm>
            <a:off x="6413888" y="2239961"/>
            <a:ext cx="2205671" cy="341226"/>
          </a:xfrm>
          <a:prstGeom prst="rect">
            <a:avLst/>
          </a:prstGeom>
          <a:noFill/>
          <a:ln>
            <a:noFill/>
          </a:ln>
        </p:spPr>
        <p:txBody>
          <a:bodyPr wrap="square" lIns="94085" tIns="47043" rIns="94085" bIns="47043"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小标题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39" name="PA-文本框 15"/>
          <p:cNvSpPr txBox="1"/>
          <p:nvPr>
            <p:custDataLst>
              <p:tags r:id="rId18"/>
            </p:custDataLst>
          </p:nvPr>
        </p:nvSpPr>
        <p:spPr>
          <a:xfrm>
            <a:off x="6406203" y="3658033"/>
            <a:ext cx="5180168" cy="868680"/>
          </a:xfrm>
          <a:prstGeom prst="rect">
            <a:avLst/>
          </a:prstGeom>
          <a:noFill/>
          <a:ln>
            <a:noFill/>
          </a:ln>
        </p:spPr>
        <p:txBody>
          <a:bodyPr wrap="square" lIns="94085" tIns="47043" rIns="94085" bIns="47043" rtlCol="0">
            <a:spAutoFit/>
          </a:bodyPr>
          <a:lstStyle/>
          <a:p>
            <a:pP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输入替换内容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点击文字可编辑</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输入替换内容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点击文字可编辑</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sym typeface="+mn-ea"/>
              </a:rPr>
              <a:t>输入替换内容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sym typeface="+mn-ea"/>
              </a:rPr>
              <a:t>点击文字可编辑</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sym typeface="+mn-ea"/>
              </a:rPr>
              <a:t>输入替换内容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sym typeface="+mn-ea"/>
              </a:rPr>
              <a:t>点击文字可编辑</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endParaRPr>
          </a:p>
          <a:p>
            <a:pPr>
              <a:lnSpc>
                <a:spcPct val="120000"/>
              </a:lnSpc>
            </a:pP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40" name="PA-文本框 16"/>
          <p:cNvSpPr txBox="1"/>
          <p:nvPr>
            <p:custDataLst>
              <p:tags r:id="rId19"/>
            </p:custDataLst>
          </p:nvPr>
        </p:nvSpPr>
        <p:spPr>
          <a:xfrm>
            <a:off x="6413888" y="3316807"/>
            <a:ext cx="2205671" cy="341226"/>
          </a:xfrm>
          <a:prstGeom prst="rect">
            <a:avLst/>
          </a:prstGeom>
          <a:noFill/>
          <a:ln>
            <a:noFill/>
          </a:ln>
        </p:spPr>
        <p:txBody>
          <a:bodyPr wrap="square" lIns="94085" tIns="47043" rIns="94085" bIns="47043"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小标题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41" name="PA-文本框 15"/>
          <p:cNvSpPr txBox="1"/>
          <p:nvPr>
            <p:custDataLst>
              <p:tags r:id="rId20"/>
            </p:custDataLst>
          </p:nvPr>
        </p:nvSpPr>
        <p:spPr>
          <a:xfrm>
            <a:off x="6406732" y="4962640"/>
            <a:ext cx="5180168" cy="868680"/>
          </a:xfrm>
          <a:prstGeom prst="rect">
            <a:avLst/>
          </a:prstGeom>
          <a:noFill/>
          <a:ln>
            <a:noFill/>
          </a:ln>
        </p:spPr>
        <p:txBody>
          <a:bodyPr wrap="square" lIns="94085" tIns="47043" rIns="94085" bIns="47043" rtlCol="0">
            <a:spAutoFit/>
          </a:bodyPr>
          <a:lstStyle/>
          <a:p>
            <a:pP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输入替换内容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点击文字可编辑</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输入替换内容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点击文字可编辑</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sym typeface="+mn-ea"/>
              </a:rPr>
              <a:t>输入替换内容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sym typeface="+mn-ea"/>
              </a:rPr>
              <a:t>点击文字可编辑</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sym typeface="+mn-ea"/>
              </a:rPr>
              <a:t>输入替换内容</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sym typeface="+mn-ea"/>
              </a:rPr>
              <a:t>点击文字可编辑</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endParaRPr>
          </a:p>
          <a:p>
            <a:pPr>
              <a:lnSpc>
                <a:spcPct val="120000"/>
              </a:lnSpc>
            </a:pP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42" name="PA-文本框 16"/>
          <p:cNvSpPr txBox="1"/>
          <p:nvPr>
            <p:custDataLst>
              <p:tags r:id="rId21"/>
            </p:custDataLst>
          </p:nvPr>
        </p:nvSpPr>
        <p:spPr>
          <a:xfrm>
            <a:off x="6414417" y="4621414"/>
            <a:ext cx="2205671" cy="341226"/>
          </a:xfrm>
          <a:prstGeom prst="rect">
            <a:avLst/>
          </a:prstGeom>
          <a:noFill/>
          <a:ln>
            <a:noFill/>
          </a:ln>
        </p:spPr>
        <p:txBody>
          <a:bodyPr wrap="square" lIns="94085" tIns="47043" rIns="94085" bIns="47043"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小标题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grpSp>
        <p:nvGrpSpPr>
          <p:cNvPr id="2" name="组合 1"/>
          <p:cNvGrpSpPr/>
          <p:nvPr/>
        </p:nvGrpSpPr>
        <p:grpSpPr>
          <a:xfrm>
            <a:off x="274955" y="165735"/>
            <a:ext cx="3217545" cy="886460"/>
            <a:chOff x="433" y="261"/>
            <a:chExt cx="5067" cy="1396"/>
          </a:xfrm>
        </p:grpSpPr>
        <p:pic>
          <p:nvPicPr>
            <p:cNvPr id="3" name="图片 2" descr="15"/>
            <p:cNvPicPr>
              <a:picLocks noChangeAspect="1"/>
            </p:cNvPicPr>
            <p:nvPr/>
          </p:nvPicPr>
          <p:blipFill>
            <a:blip r:embed="rId22"/>
            <a:srcRect l="28331" t="1069" r="32441" b="56851"/>
            <a:stretch>
              <a:fillRect/>
            </a:stretch>
          </p:blipFill>
          <p:spPr>
            <a:xfrm>
              <a:off x="433" y="261"/>
              <a:ext cx="1951" cy="1396"/>
            </a:xfrm>
            <a:prstGeom prst="ellipse">
              <a:avLst/>
            </a:prstGeom>
          </p:spPr>
        </p:pic>
        <p:sp>
          <p:nvSpPr>
            <p:cNvPr id="4" name="矩形 3"/>
            <p:cNvSpPr>
              <a:spLocks noChangeArrowheads="1"/>
            </p:cNvSpPr>
            <p:nvPr/>
          </p:nvSpPr>
          <p:spPr bwMode="auto">
            <a:xfrm>
              <a:off x="2084" y="885"/>
              <a:ext cx="3416"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p>
              <a:pPr algn="l"/>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单击输入文本标题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圆角矩形 3"/>
          <p:cNvSpPr/>
          <p:nvPr>
            <p:custDataLst>
              <p:tags r:id="rId1"/>
            </p:custDataLst>
          </p:nvPr>
        </p:nvSpPr>
        <p:spPr>
          <a:xfrm>
            <a:off x="2787650" y="2414270"/>
            <a:ext cx="1710055" cy="1042670"/>
          </a:xfrm>
          <a:prstGeom prst="roundRect">
            <a:avLst>
              <a:gd name="adj" fmla="val 50000"/>
            </a:avLst>
          </a:prstGeom>
          <a:solidFill>
            <a:srgbClr val="8DD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5" name="PA-组合 4"/>
          <p:cNvGrpSpPr/>
          <p:nvPr>
            <p:custDataLst>
              <p:tags r:id="rId2"/>
            </p:custDataLst>
          </p:nvPr>
        </p:nvGrpSpPr>
        <p:grpSpPr>
          <a:xfrm>
            <a:off x="962660" y="3769995"/>
            <a:ext cx="5360670" cy="1358900"/>
            <a:chOff x="7242" y="4796"/>
            <a:chExt cx="8442" cy="2140"/>
          </a:xfrm>
        </p:grpSpPr>
        <p:sp>
          <p:nvSpPr>
            <p:cNvPr id="3" name="PA-文本框 66"/>
            <p:cNvSpPr txBox="1">
              <a:spLocks noChangeArrowheads="1"/>
            </p:cNvSpPr>
            <p:nvPr>
              <p:custDataLst>
                <p:tags r:id="rId3"/>
              </p:custDataLst>
            </p:nvPr>
          </p:nvSpPr>
          <p:spPr bwMode="auto">
            <a:xfrm>
              <a:off x="8742" y="4796"/>
              <a:ext cx="5938" cy="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l" defTabSz="914400">
                <a:defRPr/>
              </a:pPr>
              <a:r>
                <a:rPr lang="zh-CN" altLang="en-US" sz="4000" kern="0" spc="600" dirty="0">
                  <a:solidFill>
                    <a:schemeClr val="tx1">
                      <a:lumMod val="95000"/>
                      <a:lumOff val="5000"/>
                    </a:schemeClr>
                  </a:solidFill>
                  <a:latin typeface="微软雅黑" panose="020B0503020204020204" pitchFamily="34" charset="-122"/>
                  <a:ea typeface="微软雅黑" panose="020B0503020204020204" pitchFamily="34" charset="-122"/>
                  <a:cs typeface="字魂175号-创中圆" panose="00000500000000000000" charset="-122"/>
                </a:rPr>
                <a:t>输入标题内容</a:t>
              </a:r>
              <a:endParaRPr lang="zh-CN" altLang="en-US" sz="4000" kern="0" spc="600" dirty="0">
                <a:solidFill>
                  <a:schemeClr val="tx1">
                    <a:lumMod val="95000"/>
                    <a:lumOff val="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4" name="PA-文本框 2"/>
            <p:cNvSpPr txBox="1"/>
            <p:nvPr>
              <p:custDataLst>
                <p:tags r:id="rId4"/>
              </p:custDataLst>
            </p:nvPr>
          </p:nvSpPr>
          <p:spPr>
            <a:xfrm>
              <a:off x="7242" y="6114"/>
              <a:ext cx="8442" cy="822"/>
            </a:xfrm>
            <a:prstGeom prst="rect">
              <a:avLst/>
            </a:prstGeom>
            <a:noFill/>
          </p:spPr>
          <p:txBody>
            <a:bodyPr wrap="square" rtlCol="0" anchor="t">
              <a:spAutoFit/>
            </a:bodyPr>
            <a:lstStyle/>
            <a:p>
              <a:pPr algn="ct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字魂175号-创中圆" panose="00000500000000000000" charset="-122"/>
                  <a:sym typeface="+mn-ea"/>
                </a:rPr>
                <a:t>Please add a clear business templatefor the titlecontent you want to add  Please add aclebusiness </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字魂175号-创中圆" panose="00000500000000000000" charset="-122"/>
                <a:sym typeface="+mn-ea"/>
              </a:endParaRPr>
            </a:p>
          </p:txBody>
        </p:sp>
      </p:grpSp>
      <p:sp>
        <p:nvSpPr>
          <p:cNvPr id="6" name="PA-文本框 5"/>
          <p:cNvSpPr txBox="1"/>
          <p:nvPr>
            <p:custDataLst>
              <p:tags r:id="rId5"/>
            </p:custDataLst>
          </p:nvPr>
        </p:nvSpPr>
        <p:spPr>
          <a:xfrm>
            <a:off x="3278360" y="2350234"/>
            <a:ext cx="674370" cy="1106805"/>
          </a:xfrm>
          <a:prstGeom prst="rect">
            <a:avLst/>
          </a:prstGeom>
          <a:noFill/>
        </p:spPr>
        <p:txBody>
          <a:bodyPr wrap="none" rtlCol="0">
            <a:spAutoFit/>
          </a:bodyPr>
          <a:p>
            <a:pPr algn="l"/>
            <a:r>
              <a:rPr lang="en-US" altLang="zh-CN" sz="6600" dirty="0">
                <a:solidFill>
                  <a:schemeClr val="bg1"/>
                </a:solidFill>
                <a:latin typeface="微软雅黑" panose="020B0503020204020204" pitchFamily="34" charset="-122"/>
                <a:ea typeface="微软雅黑" panose="020B0503020204020204" pitchFamily="34" charset="-122"/>
                <a:cs typeface="字魂175号-创中圆" panose="00000500000000000000" charset="-122"/>
              </a:rPr>
              <a:t>4</a:t>
            </a:r>
            <a:endParaRPr lang="en-US" altLang="zh-CN" sz="6600" dirty="0">
              <a:solidFill>
                <a:schemeClr val="bg1"/>
              </a:solidFill>
              <a:latin typeface="微软雅黑" panose="020B0503020204020204" pitchFamily="34" charset="-122"/>
              <a:ea typeface="微软雅黑" panose="020B0503020204020204" pitchFamily="34" charset="-122"/>
              <a:cs typeface="字魂175号-创中圆" panose="00000500000000000000" charset="-122"/>
            </a:endParaRPr>
          </a:p>
        </p:txBody>
      </p:sp>
      <p:pic>
        <p:nvPicPr>
          <p:cNvPr id="12" name="图片 11" descr="15"/>
          <p:cNvPicPr>
            <a:picLocks noChangeAspect="1"/>
          </p:cNvPicPr>
          <p:nvPr/>
        </p:nvPicPr>
        <p:blipFill>
          <a:blip r:embed="rId6"/>
          <a:srcRect l="34156" r="36693"/>
          <a:stretch>
            <a:fillRect/>
          </a:stretch>
        </p:blipFill>
        <p:spPr>
          <a:xfrm>
            <a:off x="7135495" y="412115"/>
            <a:ext cx="2957195" cy="6763385"/>
          </a:xfrm>
          <a:prstGeom prst="rect">
            <a:avLst/>
          </a:prstGeom>
        </p:spPr>
      </p:pic>
      <p:pic>
        <p:nvPicPr>
          <p:cNvPr id="13" name="图片 12" descr="1"/>
          <p:cNvPicPr>
            <a:picLocks noChangeAspect="1"/>
          </p:cNvPicPr>
          <p:nvPr/>
        </p:nvPicPr>
        <p:blipFill>
          <a:blip r:embed="rId7"/>
          <a:stretch>
            <a:fillRect/>
          </a:stretch>
        </p:blipFill>
        <p:spPr>
          <a:xfrm flipH="1">
            <a:off x="7640955" y="4295775"/>
            <a:ext cx="5443220" cy="3629025"/>
          </a:xfrm>
          <a:prstGeom prst="rect">
            <a:avLst/>
          </a:prstGeom>
        </p:spPr>
      </p:pic>
    </p:spTree>
    <p:custDataLst>
      <p:tags r:id="rId8"/>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74955" y="165735"/>
            <a:ext cx="3217545" cy="886460"/>
            <a:chOff x="433" y="261"/>
            <a:chExt cx="5067" cy="1396"/>
          </a:xfrm>
        </p:grpSpPr>
        <p:pic>
          <p:nvPicPr>
            <p:cNvPr id="3" name="图片 2" descr="15"/>
            <p:cNvPicPr>
              <a:picLocks noChangeAspect="1"/>
            </p:cNvPicPr>
            <p:nvPr/>
          </p:nvPicPr>
          <p:blipFill>
            <a:blip r:embed="rId1"/>
            <a:srcRect l="28331" t="1069" r="32441" b="56851"/>
            <a:stretch>
              <a:fillRect/>
            </a:stretch>
          </p:blipFill>
          <p:spPr>
            <a:xfrm>
              <a:off x="433" y="261"/>
              <a:ext cx="1951" cy="1396"/>
            </a:xfrm>
            <a:prstGeom prst="ellipse">
              <a:avLst/>
            </a:prstGeom>
          </p:spPr>
        </p:pic>
        <p:sp>
          <p:nvSpPr>
            <p:cNvPr id="4" name="矩形 3"/>
            <p:cNvSpPr>
              <a:spLocks noChangeArrowheads="1"/>
            </p:cNvSpPr>
            <p:nvPr/>
          </p:nvSpPr>
          <p:spPr bwMode="auto">
            <a:xfrm>
              <a:off x="2084" y="885"/>
              <a:ext cx="3416"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p>
              <a:pPr algn="l"/>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单击输入文本标题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5" name="矩形 4"/>
          <p:cNvSpPr/>
          <p:nvPr/>
        </p:nvSpPr>
        <p:spPr>
          <a:xfrm>
            <a:off x="1698625" y="1995488"/>
            <a:ext cx="1958557" cy="1326992"/>
          </a:xfrm>
          <a:prstGeom prst="rect">
            <a:avLst/>
          </a:prstGeom>
          <a:solidFill>
            <a:srgbClr val="8DD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 name="矩形 5"/>
          <p:cNvSpPr/>
          <p:nvPr/>
        </p:nvSpPr>
        <p:spPr>
          <a:xfrm>
            <a:off x="1698625" y="3392147"/>
            <a:ext cx="1958557" cy="23686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7" name="矩形 6"/>
          <p:cNvSpPr/>
          <p:nvPr/>
        </p:nvSpPr>
        <p:spPr>
          <a:xfrm>
            <a:off x="1698625" y="5760846"/>
            <a:ext cx="1958557" cy="199048"/>
          </a:xfrm>
          <a:prstGeom prst="rect">
            <a:avLst/>
          </a:prstGeom>
          <a:solidFill>
            <a:srgbClr val="8DD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8" name="椭圆 7"/>
          <p:cNvSpPr/>
          <p:nvPr/>
        </p:nvSpPr>
        <p:spPr>
          <a:xfrm>
            <a:off x="2241591" y="2921000"/>
            <a:ext cx="872626" cy="872626"/>
          </a:xfrm>
          <a:prstGeom prst="ellipse">
            <a:avLst/>
          </a:prstGeom>
          <a:solidFill>
            <a:srgbClr val="8DD2F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 name="矩形 8"/>
          <p:cNvSpPr/>
          <p:nvPr/>
        </p:nvSpPr>
        <p:spPr>
          <a:xfrm>
            <a:off x="4005931" y="1995488"/>
            <a:ext cx="1958557" cy="1326992"/>
          </a:xfrm>
          <a:prstGeom prst="rect">
            <a:avLst/>
          </a:prstGeom>
          <a:solidFill>
            <a:srgbClr val="FFB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0" name="矩形 9"/>
          <p:cNvSpPr/>
          <p:nvPr/>
        </p:nvSpPr>
        <p:spPr>
          <a:xfrm>
            <a:off x="4005931" y="3392147"/>
            <a:ext cx="1958557" cy="23686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1" name="矩形 10"/>
          <p:cNvSpPr/>
          <p:nvPr/>
        </p:nvSpPr>
        <p:spPr>
          <a:xfrm>
            <a:off x="4005931" y="5760846"/>
            <a:ext cx="1958557" cy="199048"/>
          </a:xfrm>
          <a:prstGeom prst="rect">
            <a:avLst/>
          </a:prstGeom>
          <a:solidFill>
            <a:srgbClr val="FFB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2" name="椭圆 11"/>
          <p:cNvSpPr/>
          <p:nvPr/>
        </p:nvSpPr>
        <p:spPr>
          <a:xfrm>
            <a:off x="4548897" y="2921000"/>
            <a:ext cx="872626" cy="872626"/>
          </a:xfrm>
          <a:prstGeom prst="ellipse">
            <a:avLst/>
          </a:prstGeom>
          <a:solidFill>
            <a:srgbClr val="FFB637"/>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 name="矩形 12"/>
          <p:cNvSpPr/>
          <p:nvPr/>
        </p:nvSpPr>
        <p:spPr>
          <a:xfrm>
            <a:off x="6313238" y="1995488"/>
            <a:ext cx="1958557" cy="1326992"/>
          </a:xfrm>
          <a:prstGeom prst="rect">
            <a:avLst/>
          </a:prstGeom>
          <a:solidFill>
            <a:srgbClr val="CCEC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4" name="矩形 13"/>
          <p:cNvSpPr/>
          <p:nvPr/>
        </p:nvSpPr>
        <p:spPr>
          <a:xfrm>
            <a:off x="6313238" y="3392147"/>
            <a:ext cx="1958557" cy="23686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5" name="矩形 14"/>
          <p:cNvSpPr/>
          <p:nvPr/>
        </p:nvSpPr>
        <p:spPr>
          <a:xfrm>
            <a:off x="6313238" y="5760846"/>
            <a:ext cx="1958557" cy="199048"/>
          </a:xfrm>
          <a:prstGeom prst="rect">
            <a:avLst/>
          </a:prstGeom>
          <a:solidFill>
            <a:srgbClr val="CCEC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 name="椭圆 15"/>
          <p:cNvSpPr/>
          <p:nvPr/>
        </p:nvSpPr>
        <p:spPr>
          <a:xfrm>
            <a:off x="6856204" y="2921000"/>
            <a:ext cx="872626" cy="872626"/>
          </a:xfrm>
          <a:prstGeom prst="ellipse">
            <a:avLst/>
          </a:prstGeom>
          <a:solidFill>
            <a:srgbClr val="CCECF9"/>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8" name="矩形 17"/>
          <p:cNvSpPr/>
          <p:nvPr/>
        </p:nvSpPr>
        <p:spPr>
          <a:xfrm>
            <a:off x="8620544" y="1995488"/>
            <a:ext cx="1958557" cy="1326992"/>
          </a:xfrm>
          <a:prstGeom prst="rect">
            <a:avLst/>
          </a:prstGeom>
          <a:solidFill>
            <a:srgbClr val="FF13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9" name="矩形 18"/>
          <p:cNvSpPr/>
          <p:nvPr/>
        </p:nvSpPr>
        <p:spPr>
          <a:xfrm>
            <a:off x="8620544" y="3392147"/>
            <a:ext cx="1958557" cy="23686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0" name="矩形 19"/>
          <p:cNvSpPr/>
          <p:nvPr/>
        </p:nvSpPr>
        <p:spPr>
          <a:xfrm>
            <a:off x="8620544" y="5760846"/>
            <a:ext cx="1958557" cy="199048"/>
          </a:xfrm>
          <a:prstGeom prst="rect">
            <a:avLst/>
          </a:prstGeom>
          <a:solidFill>
            <a:srgbClr val="FF13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1" name="椭圆 20"/>
          <p:cNvSpPr/>
          <p:nvPr/>
        </p:nvSpPr>
        <p:spPr>
          <a:xfrm>
            <a:off x="9163510" y="2921000"/>
            <a:ext cx="872626" cy="872626"/>
          </a:xfrm>
          <a:prstGeom prst="ellipse">
            <a:avLst/>
          </a:prstGeom>
          <a:solidFill>
            <a:srgbClr val="FF1313"/>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1" name="Oval 22"/>
          <p:cNvSpPr/>
          <p:nvPr/>
        </p:nvSpPr>
        <p:spPr>
          <a:xfrm>
            <a:off x="2494214" y="3192637"/>
            <a:ext cx="367380" cy="329352"/>
          </a:xfrm>
          <a:custGeom>
            <a:avLst/>
            <a:gdLst>
              <a:gd name="T0" fmla="*/ 0 w 6520"/>
              <a:gd name="T1" fmla="*/ 5530 h 5855"/>
              <a:gd name="T2" fmla="*/ 0 w 6520"/>
              <a:gd name="T3" fmla="*/ 922 h 5855"/>
              <a:gd name="T4" fmla="*/ 325 w 6520"/>
              <a:gd name="T5" fmla="*/ 596 h 5855"/>
              <a:gd name="T6" fmla="*/ 3727 w 6520"/>
              <a:gd name="T7" fmla="*/ 596 h 5855"/>
              <a:gd name="T8" fmla="*/ 4411 w 6520"/>
              <a:gd name="T9" fmla="*/ 596 h 5855"/>
              <a:gd name="T10" fmla="*/ 3761 w 6520"/>
              <a:gd name="T11" fmla="*/ 1246 h 5855"/>
              <a:gd name="T12" fmla="*/ 3727 w 6520"/>
              <a:gd name="T13" fmla="*/ 1246 h 5855"/>
              <a:gd name="T14" fmla="*/ 649 w 6520"/>
              <a:gd name="T15" fmla="*/ 1246 h 5855"/>
              <a:gd name="T16" fmla="*/ 649 w 6520"/>
              <a:gd name="T17" fmla="*/ 5204 h 5855"/>
              <a:gd name="T18" fmla="*/ 4608 w 6520"/>
              <a:gd name="T19" fmla="*/ 5204 h 5855"/>
              <a:gd name="T20" fmla="*/ 4608 w 6520"/>
              <a:gd name="T21" fmla="*/ 4494 h 5855"/>
              <a:gd name="T22" fmla="*/ 4608 w 6520"/>
              <a:gd name="T23" fmla="*/ 3523 h 5855"/>
              <a:gd name="T24" fmla="*/ 5257 w 6520"/>
              <a:gd name="T25" fmla="*/ 2874 h 5855"/>
              <a:gd name="T26" fmla="*/ 5257 w 6520"/>
              <a:gd name="T27" fmla="*/ 4494 h 5855"/>
              <a:gd name="T28" fmla="*/ 5257 w 6520"/>
              <a:gd name="T29" fmla="*/ 5530 h 5855"/>
              <a:gd name="T30" fmla="*/ 4932 w 6520"/>
              <a:gd name="T31" fmla="*/ 5855 h 5855"/>
              <a:gd name="T32" fmla="*/ 325 w 6520"/>
              <a:gd name="T33" fmla="*/ 5855 h 5855"/>
              <a:gd name="T34" fmla="*/ 0 w 6520"/>
              <a:gd name="T35" fmla="*/ 5530 h 5855"/>
              <a:gd name="T36" fmla="*/ 2828 w 6520"/>
              <a:gd name="T37" fmla="*/ 3036 h 5855"/>
              <a:gd name="T38" fmla="*/ 2135 w 6520"/>
              <a:gd name="T39" fmla="*/ 2343 h 5855"/>
              <a:gd name="T40" fmla="*/ 1429 w 6520"/>
              <a:gd name="T41" fmla="*/ 2343 h 5855"/>
              <a:gd name="T42" fmla="*/ 1283 w 6520"/>
              <a:gd name="T43" fmla="*/ 2696 h 5855"/>
              <a:gd name="T44" fmla="*/ 1429 w 6520"/>
              <a:gd name="T45" fmla="*/ 3048 h 5855"/>
              <a:gd name="T46" fmla="*/ 2475 w 6520"/>
              <a:gd name="T47" fmla="*/ 4094 h 5855"/>
              <a:gd name="T48" fmla="*/ 3180 w 6520"/>
              <a:gd name="T49" fmla="*/ 4094 h 5855"/>
              <a:gd name="T50" fmla="*/ 6373 w 6520"/>
              <a:gd name="T51" fmla="*/ 900 h 5855"/>
              <a:gd name="T52" fmla="*/ 6520 w 6520"/>
              <a:gd name="T53" fmla="*/ 548 h 5855"/>
              <a:gd name="T54" fmla="*/ 6373 w 6520"/>
              <a:gd name="T55" fmla="*/ 195 h 5855"/>
              <a:gd name="T56" fmla="*/ 5668 w 6520"/>
              <a:gd name="T57" fmla="*/ 195 h 5855"/>
              <a:gd name="T58" fmla="*/ 2828 w 6520"/>
              <a:gd name="T59" fmla="*/ 3036 h 5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520" h="5855">
                <a:moveTo>
                  <a:pt x="0" y="5530"/>
                </a:moveTo>
                <a:lnTo>
                  <a:pt x="0" y="922"/>
                </a:lnTo>
                <a:cubicBezTo>
                  <a:pt x="0" y="742"/>
                  <a:pt x="145" y="596"/>
                  <a:pt x="325" y="596"/>
                </a:cubicBezTo>
                <a:lnTo>
                  <a:pt x="3727" y="596"/>
                </a:lnTo>
                <a:lnTo>
                  <a:pt x="4411" y="596"/>
                </a:lnTo>
                <a:lnTo>
                  <a:pt x="3761" y="1246"/>
                </a:lnTo>
                <a:lnTo>
                  <a:pt x="3727" y="1246"/>
                </a:lnTo>
                <a:lnTo>
                  <a:pt x="649" y="1246"/>
                </a:lnTo>
                <a:lnTo>
                  <a:pt x="649" y="5204"/>
                </a:lnTo>
                <a:lnTo>
                  <a:pt x="4608" y="5204"/>
                </a:lnTo>
                <a:lnTo>
                  <a:pt x="4608" y="4494"/>
                </a:lnTo>
                <a:lnTo>
                  <a:pt x="4608" y="3523"/>
                </a:lnTo>
                <a:lnTo>
                  <a:pt x="5257" y="2874"/>
                </a:lnTo>
                <a:lnTo>
                  <a:pt x="5257" y="4494"/>
                </a:lnTo>
                <a:lnTo>
                  <a:pt x="5257" y="5530"/>
                </a:lnTo>
                <a:cubicBezTo>
                  <a:pt x="5257" y="5708"/>
                  <a:pt x="5112" y="5855"/>
                  <a:pt x="4932" y="5855"/>
                </a:cubicBezTo>
                <a:lnTo>
                  <a:pt x="325" y="5855"/>
                </a:lnTo>
                <a:cubicBezTo>
                  <a:pt x="145" y="5855"/>
                  <a:pt x="0" y="5710"/>
                  <a:pt x="0" y="5530"/>
                </a:cubicBezTo>
                <a:close/>
                <a:moveTo>
                  <a:pt x="2828" y="3036"/>
                </a:moveTo>
                <a:lnTo>
                  <a:pt x="2135" y="2343"/>
                </a:lnTo>
                <a:cubicBezTo>
                  <a:pt x="1940" y="2148"/>
                  <a:pt x="1624" y="2148"/>
                  <a:pt x="1429" y="2343"/>
                </a:cubicBezTo>
                <a:cubicBezTo>
                  <a:pt x="1335" y="2438"/>
                  <a:pt x="1283" y="2563"/>
                  <a:pt x="1283" y="2696"/>
                </a:cubicBezTo>
                <a:cubicBezTo>
                  <a:pt x="1283" y="2830"/>
                  <a:pt x="1335" y="2955"/>
                  <a:pt x="1429" y="3048"/>
                </a:cubicBezTo>
                <a:lnTo>
                  <a:pt x="2475" y="4094"/>
                </a:lnTo>
                <a:cubicBezTo>
                  <a:pt x="2669" y="4288"/>
                  <a:pt x="2985" y="4288"/>
                  <a:pt x="3180" y="4094"/>
                </a:cubicBezTo>
                <a:lnTo>
                  <a:pt x="6373" y="900"/>
                </a:lnTo>
                <a:cubicBezTo>
                  <a:pt x="6468" y="806"/>
                  <a:pt x="6520" y="680"/>
                  <a:pt x="6520" y="548"/>
                </a:cubicBezTo>
                <a:cubicBezTo>
                  <a:pt x="6520" y="415"/>
                  <a:pt x="6468" y="290"/>
                  <a:pt x="6373" y="195"/>
                </a:cubicBezTo>
                <a:cubicBezTo>
                  <a:pt x="6179" y="0"/>
                  <a:pt x="5863" y="0"/>
                  <a:pt x="5668" y="195"/>
                </a:cubicBezTo>
                <a:lnTo>
                  <a:pt x="2828" y="3036"/>
                </a:lnTo>
                <a:close/>
              </a:path>
            </a:pathLst>
          </a:custGeom>
          <a:solidFill>
            <a:schemeClr val="bg1"/>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2" name="Oval 23"/>
          <p:cNvSpPr/>
          <p:nvPr/>
        </p:nvSpPr>
        <p:spPr>
          <a:xfrm>
            <a:off x="4825512" y="3173623"/>
            <a:ext cx="319395" cy="367380"/>
          </a:xfrm>
          <a:custGeom>
            <a:avLst/>
            <a:gdLst>
              <a:gd name="connsiteX0" fmla="*/ 263693 w 527476"/>
              <a:gd name="connsiteY0" fmla="*/ 324037 h 606722"/>
              <a:gd name="connsiteX1" fmla="*/ 285942 w 527476"/>
              <a:gd name="connsiteY1" fmla="*/ 346254 h 606722"/>
              <a:gd name="connsiteX2" fmla="*/ 285942 w 527476"/>
              <a:gd name="connsiteY2" fmla="*/ 408461 h 606722"/>
              <a:gd name="connsiteX3" fmla="*/ 474168 w 527476"/>
              <a:gd name="connsiteY3" fmla="*/ 408461 h 606722"/>
              <a:gd name="connsiteX4" fmla="*/ 496328 w 527476"/>
              <a:gd name="connsiteY4" fmla="*/ 430588 h 606722"/>
              <a:gd name="connsiteX5" fmla="*/ 496328 w 527476"/>
              <a:gd name="connsiteY5" fmla="*/ 506214 h 606722"/>
              <a:gd name="connsiteX6" fmla="*/ 527476 w 527476"/>
              <a:gd name="connsiteY6" fmla="*/ 554202 h 606722"/>
              <a:gd name="connsiteX7" fmla="*/ 474880 w 527476"/>
              <a:gd name="connsiteY7" fmla="*/ 606722 h 606722"/>
              <a:gd name="connsiteX8" fmla="*/ 422283 w 527476"/>
              <a:gd name="connsiteY8" fmla="*/ 554202 h 606722"/>
              <a:gd name="connsiteX9" fmla="*/ 451919 w 527476"/>
              <a:gd name="connsiteY9" fmla="*/ 506925 h 606722"/>
              <a:gd name="connsiteX10" fmla="*/ 451919 w 527476"/>
              <a:gd name="connsiteY10" fmla="*/ 452805 h 606722"/>
              <a:gd name="connsiteX11" fmla="*/ 285942 w 527476"/>
              <a:gd name="connsiteY11" fmla="*/ 452805 h 606722"/>
              <a:gd name="connsiteX12" fmla="*/ 285942 w 527476"/>
              <a:gd name="connsiteY12" fmla="*/ 506214 h 606722"/>
              <a:gd name="connsiteX13" fmla="*/ 317091 w 527476"/>
              <a:gd name="connsiteY13" fmla="*/ 554202 h 606722"/>
              <a:gd name="connsiteX14" fmla="*/ 264494 w 527476"/>
              <a:gd name="connsiteY14" fmla="*/ 606722 h 606722"/>
              <a:gd name="connsiteX15" fmla="*/ 211898 w 527476"/>
              <a:gd name="connsiteY15" fmla="*/ 554202 h 606722"/>
              <a:gd name="connsiteX16" fmla="*/ 241534 w 527476"/>
              <a:gd name="connsiteY16" fmla="*/ 506925 h 606722"/>
              <a:gd name="connsiteX17" fmla="*/ 241534 w 527476"/>
              <a:gd name="connsiteY17" fmla="*/ 452805 h 606722"/>
              <a:gd name="connsiteX18" fmla="*/ 75557 w 527476"/>
              <a:gd name="connsiteY18" fmla="*/ 452805 h 606722"/>
              <a:gd name="connsiteX19" fmla="*/ 75557 w 527476"/>
              <a:gd name="connsiteY19" fmla="*/ 506925 h 606722"/>
              <a:gd name="connsiteX20" fmla="*/ 105193 w 527476"/>
              <a:gd name="connsiteY20" fmla="*/ 554202 h 606722"/>
              <a:gd name="connsiteX21" fmla="*/ 52596 w 527476"/>
              <a:gd name="connsiteY21" fmla="*/ 606722 h 606722"/>
              <a:gd name="connsiteX22" fmla="*/ 0 w 527476"/>
              <a:gd name="connsiteY22" fmla="*/ 554202 h 606722"/>
              <a:gd name="connsiteX23" fmla="*/ 31059 w 527476"/>
              <a:gd name="connsiteY23" fmla="*/ 506214 h 606722"/>
              <a:gd name="connsiteX24" fmla="*/ 31059 w 527476"/>
              <a:gd name="connsiteY24" fmla="*/ 430588 h 606722"/>
              <a:gd name="connsiteX25" fmla="*/ 53308 w 527476"/>
              <a:gd name="connsiteY25" fmla="*/ 408461 h 606722"/>
              <a:gd name="connsiteX26" fmla="*/ 241534 w 527476"/>
              <a:gd name="connsiteY26" fmla="*/ 408461 h 606722"/>
              <a:gd name="connsiteX27" fmla="*/ 241534 w 527476"/>
              <a:gd name="connsiteY27" fmla="*/ 346254 h 606722"/>
              <a:gd name="connsiteX28" fmla="*/ 263693 w 527476"/>
              <a:gd name="connsiteY28" fmla="*/ 324037 h 606722"/>
              <a:gd name="connsiteX29" fmla="*/ 217116 w 527476"/>
              <a:gd name="connsiteY29" fmla="*/ 137603 h 606722"/>
              <a:gd name="connsiteX30" fmla="*/ 308807 w 527476"/>
              <a:gd name="connsiteY30" fmla="*/ 137603 h 606722"/>
              <a:gd name="connsiteX31" fmla="*/ 361506 w 527476"/>
              <a:gd name="connsiteY31" fmla="*/ 190285 h 606722"/>
              <a:gd name="connsiteX32" fmla="*/ 361506 w 527476"/>
              <a:gd name="connsiteY32" fmla="*/ 266333 h 606722"/>
              <a:gd name="connsiteX33" fmla="*/ 339251 w 527476"/>
              <a:gd name="connsiteY33" fmla="*/ 288543 h 606722"/>
              <a:gd name="connsiteX34" fmla="*/ 186672 w 527476"/>
              <a:gd name="connsiteY34" fmla="*/ 288543 h 606722"/>
              <a:gd name="connsiteX35" fmla="*/ 164417 w 527476"/>
              <a:gd name="connsiteY35" fmla="*/ 266333 h 606722"/>
              <a:gd name="connsiteX36" fmla="*/ 164417 w 527476"/>
              <a:gd name="connsiteY36" fmla="*/ 190285 h 606722"/>
              <a:gd name="connsiteX37" fmla="*/ 217116 w 527476"/>
              <a:gd name="connsiteY37" fmla="*/ 137603 h 606722"/>
              <a:gd name="connsiteX38" fmla="*/ 263703 w 527476"/>
              <a:gd name="connsiteY38" fmla="*/ 0 h 606722"/>
              <a:gd name="connsiteX39" fmla="*/ 331869 w 527476"/>
              <a:gd name="connsiteY39" fmla="*/ 68061 h 606722"/>
              <a:gd name="connsiteX40" fmla="*/ 263703 w 527476"/>
              <a:gd name="connsiteY40" fmla="*/ 136122 h 606722"/>
              <a:gd name="connsiteX41" fmla="*/ 195537 w 527476"/>
              <a:gd name="connsiteY41" fmla="*/ 68061 h 606722"/>
              <a:gd name="connsiteX42" fmla="*/ 263703 w 527476"/>
              <a:gd name="connsiteY42"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27476" h="606722">
                <a:moveTo>
                  <a:pt x="263693" y="324037"/>
                </a:moveTo>
                <a:cubicBezTo>
                  <a:pt x="275975" y="324037"/>
                  <a:pt x="285942" y="333990"/>
                  <a:pt x="285942" y="346254"/>
                </a:cubicBezTo>
                <a:lnTo>
                  <a:pt x="285942" y="408461"/>
                </a:lnTo>
                <a:lnTo>
                  <a:pt x="474168" y="408461"/>
                </a:lnTo>
                <a:cubicBezTo>
                  <a:pt x="486449" y="408461"/>
                  <a:pt x="496328" y="418325"/>
                  <a:pt x="496328" y="430588"/>
                </a:cubicBezTo>
                <a:lnTo>
                  <a:pt x="496328" y="506214"/>
                </a:lnTo>
                <a:cubicBezTo>
                  <a:pt x="514661" y="514479"/>
                  <a:pt x="527476" y="532874"/>
                  <a:pt x="527476" y="554202"/>
                </a:cubicBezTo>
                <a:cubicBezTo>
                  <a:pt x="527476" y="583173"/>
                  <a:pt x="503892" y="606722"/>
                  <a:pt x="474880" y="606722"/>
                </a:cubicBezTo>
                <a:cubicBezTo>
                  <a:pt x="445867" y="606722"/>
                  <a:pt x="422283" y="583173"/>
                  <a:pt x="422283" y="554202"/>
                </a:cubicBezTo>
                <a:cubicBezTo>
                  <a:pt x="422283" y="533407"/>
                  <a:pt x="434387" y="515456"/>
                  <a:pt x="451919" y="506925"/>
                </a:cubicBezTo>
                <a:lnTo>
                  <a:pt x="451919" y="452805"/>
                </a:lnTo>
                <a:lnTo>
                  <a:pt x="285942" y="452805"/>
                </a:lnTo>
                <a:lnTo>
                  <a:pt x="285942" y="506214"/>
                </a:lnTo>
                <a:cubicBezTo>
                  <a:pt x="304275" y="514479"/>
                  <a:pt x="317091" y="532874"/>
                  <a:pt x="317091" y="554202"/>
                </a:cubicBezTo>
                <a:cubicBezTo>
                  <a:pt x="317091" y="583173"/>
                  <a:pt x="293507" y="606722"/>
                  <a:pt x="264494" y="606722"/>
                </a:cubicBezTo>
                <a:cubicBezTo>
                  <a:pt x="235482" y="606722"/>
                  <a:pt x="211898" y="583173"/>
                  <a:pt x="211898" y="554202"/>
                </a:cubicBezTo>
                <a:cubicBezTo>
                  <a:pt x="211898" y="533407"/>
                  <a:pt x="224002" y="515456"/>
                  <a:pt x="241534" y="506925"/>
                </a:cubicBezTo>
                <a:lnTo>
                  <a:pt x="241534" y="452805"/>
                </a:lnTo>
                <a:lnTo>
                  <a:pt x="75557" y="452805"/>
                </a:lnTo>
                <a:lnTo>
                  <a:pt x="75557" y="506925"/>
                </a:lnTo>
                <a:cubicBezTo>
                  <a:pt x="93089" y="515456"/>
                  <a:pt x="105193" y="533407"/>
                  <a:pt x="105193" y="554202"/>
                </a:cubicBezTo>
                <a:cubicBezTo>
                  <a:pt x="105193" y="583173"/>
                  <a:pt x="81609" y="606722"/>
                  <a:pt x="52596" y="606722"/>
                </a:cubicBezTo>
                <a:cubicBezTo>
                  <a:pt x="23584" y="606722"/>
                  <a:pt x="0" y="583173"/>
                  <a:pt x="0" y="554202"/>
                </a:cubicBezTo>
                <a:cubicBezTo>
                  <a:pt x="0" y="532874"/>
                  <a:pt x="12726" y="514479"/>
                  <a:pt x="31059" y="506214"/>
                </a:cubicBezTo>
                <a:lnTo>
                  <a:pt x="31059" y="430588"/>
                </a:lnTo>
                <a:cubicBezTo>
                  <a:pt x="31059" y="418325"/>
                  <a:pt x="41027" y="408461"/>
                  <a:pt x="53308" y="408461"/>
                </a:cubicBezTo>
                <a:lnTo>
                  <a:pt x="241534" y="408461"/>
                </a:lnTo>
                <a:lnTo>
                  <a:pt x="241534" y="346254"/>
                </a:lnTo>
                <a:cubicBezTo>
                  <a:pt x="241534" y="333990"/>
                  <a:pt x="251412" y="324037"/>
                  <a:pt x="263693" y="324037"/>
                </a:cubicBezTo>
                <a:close/>
                <a:moveTo>
                  <a:pt x="217116" y="137603"/>
                </a:moveTo>
                <a:lnTo>
                  <a:pt x="308807" y="137603"/>
                </a:lnTo>
                <a:cubicBezTo>
                  <a:pt x="337827" y="137603"/>
                  <a:pt x="361506" y="161234"/>
                  <a:pt x="361506" y="190285"/>
                </a:cubicBezTo>
                <a:lnTo>
                  <a:pt x="361506" y="266333"/>
                </a:lnTo>
                <a:cubicBezTo>
                  <a:pt x="361506" y="278593"/>
                  <a:pt x="351536" y="288543"/>
                  <a:pt x="339251" y="288543"/>
                </a:cubicBezTo>
                <a:lnTo>
                  <a:pt x="186672" y="288543"/>
                </a:lnTo>
                <a:cubicBezTo>
                  <a:pt x="174387" y="288543"/>
                  <a:pt x="164417" y="278593"/>
                  <a:pt x="164417" y="266333"/>
                </a:cubicBezTo>
                <a:lnTo>
                  <a:pt x="164417" y="190285"/>
                </a:lnTo>
                <a:cubicBezTo>
                  <a:pt x="164417" y="161234"/>
                  <a:pt x="188096" y="137603"/>
                  <a:pt x="217116" y="137603"/>
                </a:cubicBezTo>
                <a:close/>
                <a:moveTo>
                  <a:pt x="263703" y="0"/>
                </a:moveTo>
                <a:cubicBezTo>
                  <a:pt x="301350" y="0"/>
                  <a:pt x="331869" y="30472"/>
                  <a:pt x="331869" y="68061"/>
                </a:cubicBezTo>
                <a:cubicBezTo>
                  <a:pt x="331869" y="105650"/>
                  <a:pt x="301350" y="136122"/>
                  <a:pt x="263703" y="136122"/>
                </a:cubicBezTo>
                <a:cubicBezTo>
                  <a:pt x="226056" y="136122"/>
                  <a:pt x="195537" y="105650"/>
                  <a:pt x="195537" y="68061"/>
                </a:cubicBezTo>
                <a:cubicBezTo>
                  <a:pt x="195537" y="30472"/>
                  <a:pt x="226056" y="0"/>
                  <a:pt x="263703" y="0"/>
                </a:cubicBezTo>
                <a:close/>
              </a:path>
            </a:pathLst>
          </a:custGeom>
          <a:solidFill>
            <a:schemeClr val="bg1"/>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3" name="Oval 24"/>
          <p:cNvSpPr/>
          <p:nvPr/>
        </p:nvSpPr>
        <p:spPr>
          <a:xfrm>
            <a:off x="7108827" y="3189397"/>
            <a:ext cx="367380" cy="335831"/>
          </a:xfrm>
          <a:custGeom>
            <a:avLst/>
            <a:gdLst>
              <a:gd name="connsiteX0" fmla="*/ 304348 w 608697"/>
              <a:gd name="connsiteY0" fmla="*/ 180877 h 556426"/>
              <a:gd name="connsiteX1" fmla="*/ 366093 w 608697"/>
              <a:gd name="connsiteY1" fmla="*/ 242550 h 556426"/>
              <a:gd name="connsiteX2" fmla="*/ 327540 w 608697"/>
              <a:gd name="connsiteY2" fmla="*/ 299754 h 556426"/>
              <a:gd name="connsiteX3" fmla="*/ 327540 w 608697"/>
              <a:gd name="connsiteY3" fmla="*/ 556426 h 556426"/>
              <a:gd name="connsiteX4" fmla="*/ 281157 w 608697"/>
              <a:gd name="connsiteY4" fmla="*/ 556426 h 556426"/>
              <a:gd name="connsiteX5" fmla="*/ 281157 w 608697"/>
              <a:gd name="connsiteY5" fmla="*/ 299754 h 556426"/>
              <a:gd name="connsiteX6" fmla="*/ 242604 w 608697"/>
              <a:gd name="connsiteY6" fmla="*/ 242550 h 556426"/>
              <a:gd name="connsiteX7" fmla="*/ 304348 w 608697"/>
              <a:gd name="connsiteY7" fmla="*/ 180877 h 556426"/>
              <a:gd name="connsiteX8" fmla="*/ 369923 w 608697"/>
              <a:gd name="connsiteY8" fmla="*/ 79057 h 556426"/>
              <a:gd name="connsiteX9" fmla="*/ 393558 w 608697"/>
              <a:gd name="connsiteY9" fmla="*/ 80137 h 556426"/>
              <a:gd name="connsiteX10" fmla="*/ 495934 w 608697"/>
              <a:gd name="connsiteY10" fmla="*/ 240793 h 556426"/>
              <a:gd name="connsiteX11" fmla="*/ 393558 w 608697"/>
              <a:gd name="connsiteY11" fmla="*/ 401449 h 556426"/>
              <a:gd name="connsiteX12" fmla="*/ 380426 w 608697"/>
              <a:gd name="connsiteY12" fmla="*/ 404428 h 556426"/>
              <a:gd name="connsiteX13" fmla="*/ 352444 w 608697"/>
              <a:gd name="connsiteY13" fmla="*/ 386627 h 556426"/>
              <a:gd name="connsiteX14" fmla="*/ 367293 w 608697"/>
              <a:gd name="connsiteY14" fmla="*/ 345588 h 556426"/>
              <a:gd name="connsiteX15" fmla="*/ 434150 w 608697"/>
              <a:gd name="connsiteY15" fmla="*/ 240793 h 556426"/>
              <a:gd name="connsiteX16" fmla="*/ 367293 w 608697"/>
              <a:gd name="connsiteY16" fmla="*/ 135998 h 556426"/>
              <a:gd name="connsiteX17" fmla="*/ 352444 w 608697"/>
              <a:gd name="connsiteY17" fmla="*/ 94958 h 556426"/>
              <a:gd name="connsiteX18" fmla="*/ 369923 w 608697"/>
              <a:gd name="connsiteY18" fmla="*/ 79057 h 556426"/>
              <a:gd name="connsiteX19" fmla="*/ 239303 w 608697"/>
              <a:gd name="connsiteY19" fmla="*/ 78821 h 556426"/>
              <a:gd name="connsiteX20" fmla="*/ 256752 w 608697"/>
              <a:gd name="connsiteY20" fmla="*/ 94828 h 556426"/>
              <a:gd name="connsiteX21" fmla="*/ 241682 w 608697"/>
              <a:gd name="connsiteY21" fmla="*/ 135799 h 556426"/>
              <a:gd name="connsiteX22" fmla="*/ 174536 w 608697"/>
              <a:gd name="connsiteY22" fmla="*/ 240759 h 556426"/>
              <a:gd name="connsiteX23" fmla="*/ 241682 w 608697"/>
              <a:gd name="connsiteY23" fmla="*/ 345720 h 556426"/>
              <a:gd name="connsiteX24" fmla="*/ 256752 w 608697"/>
              <a:gd name="connsiteY24" fmla="*/ 386765 h 556426"/>
              <a:gd name="connsiteX25" fmla="*/ 228700 w 608697"/>
              <a:gd name="connsiteY25" fmla="*/ 404569 h 556426"/>
              <a:gd name="connsiteX26" fmla="*/ 215644 w 608697"/>
              <a:gd name="connsiteY26" fmla="*/ 401738 h 556426"/>
              <a:gd name="connsiteX27" fmla="*/ 112763 w 608697"/>
              <a:gd name="connsiteY27" fmla="*/ 240759 h 556426"/>
              <a:gd name="connsiteX28" fmla="*/ 215644 w 608697"/>
              <a:gd name="connsiteY28" fmla="*/ 79855 h 556426"/>
              <a:gd name="connsiteX29" fmla="*/ 239303 w 608697"/>
              <a:gd name="connsiteY29" fmla="*/ 78821 h 556426"/>
              <a:gd name="connsiteX30" fmla="*/ 433751 w 608697"/>
              <a:gd name="connsiteY30" fmla="*/ 2149 h 556426"/>
              <a:gd name="connsiteX31" fmla="*/ 457409 w 608697"/>
              <a:gd name="connsiteY31" fmla="*/ 3220 h 556426"/>
              <a:gd name="connsiteX32" fmla="*/ 566548 w 608697"/>
              <a:gd name="connsiteY32" fmla="*/ 98265 h 556426"/>
              <a:gd name="connsiteX33" fmla="*/ 608697 w 608697"/>
              <a:gd name="connsiteY33" fmla="*/ 240757 h 556426"/>
              <a:gd name="connsiteX34" fmla="*/ 566548 w 608697"/>
              <a:gd name="connsiteY34" fmla="*/ 383324 h 556426"/>
              <a:gd name="connsiteX35" fmla="*/ 457409 w 608697"/>
              <a:gd name="connsiteY35" fmla="*/ 478295 h 556426"/>
              <a:gd name="connsiteX36" fmla="*/ 444279 w 608697"/>
              <a:gd name="connsiteY36" fmla="*/ 481274 h 556426"/>
              <a:gd name="connsiteX37" fmla="*/ 416304 w 608697"/>
              <a:gd name="connsiteY37" fmla="*/ 463472 h 556426"/>
              <a:gd name="connsiteX38" fmla="*/ 431150 w 608697"/>
              <a:gd name="connsiteY38" fmla="*/ 422430 h 556426"/>
              <a:gd name="connsiteX39" fmla="*/ 546928 w 608697"/>
              <a:gd name="connsiteY39" fmla="*/ 240757 h 556426"/>
              <a:gd name="connsiteX40" fmla="*/ 431150 w 608697"/>
              <a:gd name="connsiteY40" fmla="*/ 59085 h 556426"/>
              <a:gd name="connsiteX41" fmla="*/ 416304 w 608697"/>
              <a:gd name="connsiteY41" fmla="*/ 18117 h 556426"/>
              <a:gd name="connsiteX42" fmla="*/ 433751 w 608697"/>
              <a:gd name="connsiteY42" fmla="*/ 2149 h 556426"/>
              <a:gd name="connsiteX43" fmla="*/ 175731 w 608697"/>
              <a:gd name="connsiteY43" fmla="*/ 1886 h 556426"/>
              <a:gd name="connsiteX44" fmla="*/ 193175 w 608697"/>
              <a:gd name="connsiteY44" fmla="*/ 17837 h 556426"/>
              <a:gd name="connsiteX45" fmla="*/ 178109 w 608697"/>
              <a:gd name="connsiteY45" fmla="*/ 58883 h 556426"/>
              <a:gd name="connsiteX46" fmla="*/ 61756 w 608697"/>
              <a:gd name="connsiteY46" fmla="*/ 240793 h 556426"/>
              <a:gd name="connsiteX47" fmla="*/ 178109 w 608697"/>
              <a:gd name="connsiteY47" fmla="*/ 422778 h 556426"/>
              <a:gd name="connsiteX48" fmla="*/ 193175 w 608697"/>
              <a:gd name="connsiteY48" fmla="*/ 463749 h 556426"/>
              <a:gd name="connsiteX49" fmla="*/ 165131 w 608697"/>
              <a:gd name="connsiteY49" fmla="*/ 481627 h 556426"/>
              <a:gd name="connsiteX50" fmla="*/ 152079 w 608697"/>
              <a:gd name="connsiteY50" fmla="*/ 478722 h 556426"/>
              <a:gd name="connsiteX51" fmla="*/ 42439 w 608697"/>
              <a:gd name="connsiteY51" fmla="*/ 383744 h 556426"/>
              <a:gd name="connsiteX52" fmla="*/ 0 w 608697"/>
              <a:gd name="connsiteY52" fmla="*/ 240793 h 556426"/>
              <a:gd name="connsiteX53" fmla="*/ 42439 w 608697"/>
              <a:gd name="connsiteY53" fmla="*/ 97917 h 556426"/>
              <a:gd name="connsiteX54" fmla="*/ 152079 w 608697"/>
              <a:gd name="connsiteY54" fmla="*/ 2864 h 556426"/>
              <a:gd name="connsiteX55" fmla="*/ 175731 w 608697"/>
              <a:gd name="connsiteY55" fmla="*/ 1886 h 55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08697" h="556426">
                <a:moveTo>
                  <a:pt x="304348" y="180877"/>
                </a:moveTo>
                <a:cubicBezTo>
                  <a:pt x="338502" y="180877"/>
                  <a:pt x="366093" y="208436"/>
                  <a:pt x="366093" y="242550"/>
                </a:cubicBezTo>
                <a:cubicBezTo>
                  <a:pt x="366093" y="268470"/>
                  <a:pt x="350135" y="290592"/>
                  <a:pt x="327540" y="299754"/>
                </a:cubicBezTo>
                <a:lnTo>
                  <a:pt x="327540" y="556426"/>
                </a:lnTo>
                <a:lnTo>
                  <a:pt x="281157" y="556426"/>
                </a:lnTo>
                <a:lnTo>
                  <a:pt x="281157" y="299754"/>
                </a:lnTo>
                <a:cubicBezTo>
                  <a:pt x="258562" y="290592"/>
                  <a:pt x="242604" y="268470"/>
                  <a:pt x="242604" y="242550"/>
                </a:cubicBezTo>
                <a:cubicBezTo>
                  <a:pt x="242604" y="208436"/>
                  <a:pt x="270195" y="180877"/>
                  <a:pt x="304348" y="180877"/>
                </a:cubicBezTo>
                <a:close/>
                <a:moveTo>
                  <a:pt x="369923" y="79057"/>
                </a:moveTo>
                <a:cubicBezTo>
                  <a:pt x="377366" y="76376"/>
                  <a:pt x="385835" y="76525"/>
                  <a:pt x="393558" y="80137"/>
                </a:cubicBezTo>
                <a:cubicBezTo>
                  <a:pt x="455790" y="109259"/>
                  <a:pt x="495934" y="172344"/>
                  <a:pt x="495934" y="240793"/>
                </a:cubicBezTo>
                <a:cubicBezTo>
                  <a:pt x="495934" y="309315"/>
                  <a:pt x="455790" y="372401"/>
                  <a:pt x="393558" y="401449"/>
                </a:cubicBezTo>
                <a:cubicBezTo>
                  <a:pt x="389305" y="403460"/>
                  <a:pt x="384828" y="404428"/>
                  <a:pt x="380426" y="404428"/>
                </a:cubicBezTo>
                <a:cubicBezTo>
                  <a:pt x="368860" y="404428"/>
                  <a:pt x="357742" y="397799"/>
                  <a:pt x="352444" y="386627"/>
                </a:cubicBezTo>
                <a:cubicBezTo>
                  <a:pt x="345206" y="371209"/>
                  <a:pt x="351847" y="352813"/>
                  <a:pt x="367293" y="345588"/>
                </a:cubicBezTo>
                <a:cubicBezTo>
                  <a:pt x="407885" y="326595"/>
                  <a:pt x="434150" y="285481"/>
                  <a:pt x="434150" y="240793"/>
                </a:cubicBezTo>
                <a:cubicBezTo>
                  <a:pt x="434150" y="196104"/>
                  <a:pt x="407885" y="154990"/>
                  <a:pt x="367293" y="135998"/>
                </a:cubicBezTo>
                <a:cubicBezTo>
                  <a:pt x="351847" y="128773"/>
                  <a:pt x="345206" y="110376"/>
                  <a:pt x="352444" y="94958"/>
                </a:cubicBezTo>
                <a:cubicBezTo>
                  <a:pt x="356063" y="87250"/>
                  <a:pt x="362480" y="81738"/>
                  <a:pt x="369923" y="79057"/>
                </a:cubicBezTo>
                <a:close/>
                <a:moveTo>
                  <a:pt x="239303" y="78821"/>
                </a:moveTo>
                <a:cubicBezTo>
                  <a:pt x="246736" y="81531"/>
                  <a:pt x="253134" y="87081"/>
                  <a:pt x="256752" y="94828"/>
                </a:cubicBezTo>
                <a:cubicBezTo>
                  <a:pt x="263914" y="110248"/>
                  <a:pt x="257200" y="128648"/>
                  <a:pt x="241682" y="135799"/>
                </a:cubicBezTo>
                <a:cubicBezTo>
                  <a:pt x="200947" y="154720"/>
                  <a:pt x="174536" y="195915"/>
                  <a:pt x="174536" y="240759"/>
                </a:cubicBezTo>
                <a:cubicBezTo>
                  <a:pt x="174536" y="285604"/>
                  <a:pt x="200947" y="326873"/>
                  <a:pt x="241682" y="345720"/>
                </a:cubicBezTo>
                <a:cubicBezTo>
                  <a:pt x="257200" y="352945"/>
                  <a:pt x="263914" y="371271"/>
                  <a:pt x="256752" y="386765"/>
                </a:cubicBezTo>
                <a:cubicBezTo>
                  <a:pt x="251455" y="398014"/>
                  <a:pt x="240339" y="404569"/>
                  <a:pt x="228700" y="404569"/>
                </a:cubicBezTo>
                <a:cubicBezTo>
                  <a:pt x="224298" y="404569"/>
                  <a:pt x="219897" y="403675"/>
                  <a:pt x="215644" y="401738"/>
                </a:cubicBezTo>
                <a:cubicBezTo>
                  <a:pt x="153125" y="372761"/>
                  <a:pt x="112763" y="309516"/>
                  <a:pt x="112763" y="240759"/>
                </a:cubicBezTo>
                <a:cubicBezTo>
                  <a:pt x="112763" y="172002"/>
                  <a:pt x="153125" y="108833"/>
                  <a:pt x="215644" y="79855"/>
                </a:cubicBezTo>
                <a:cubicBezTo>
                  <a:pt x="223403" y="76242"/>
                  <a:pt x="231871" y="76112"/>
                  <a:pt x="239303" y="78821"/>
                </a:cubicBezTo>
                <a:close/>
                <a:moveTo>
                  <a:pt x="433751" y="2149"/>
                </a:moveTo>
                <a:cubicBezTo>
                  <a:pt x="441183" y="-541"/>
                  <a:pt x="449650" y="-392"/>
                  <a:pt x="457409" y="3220"/>
                </a:cubicBezTo>
                <a:cubicBezTo>
                  <a:pt x="501945" y="24076"/>
                  <a:pt x="539692" y="56925"/>
                  <a:pt x="566548" y="98265"/>
                </a:cubicBezTo>
                <a:cubicBezTo>
                  <a:pt x="594150" y="140722"/>
                  <a:pt x="608697" y="189958"/>
                  <a:pt x="608697" y="240757"/>
                </a:cubicBezTo>
                <a:cubicBezTo>
                  <a:pt x="608697" y="291557"/>
                  <a:pt x="594150" y="340867"/>
                  <a:pt x="566548" y="383324"/>
                </a:cubicBezTo>
                <a:cubicBezTo>
                  <a:pt x="539692" y="424590"/>
                  <a:pt x="501945" y="457438"/>
                  <a:pt x="457409" y="478295"/>
                </a:cubicBezTo>
                <a:cubicBezTo>
                  <a:pt x="453156" y="480306"/>
                  <a:pt x="448680" y="481274"/>
                  <a:pt x="444279" y="481274"/>
                </a:cubicBezTo>
                <a:cubicBezTo>
                  <a:pt x="432642" y="481274"/>
                  <a:pt x="421526" y="474645"/>
                  <a:pt x="416304" y="463472"/>
                </a:cubicBezTo>
                <a:cubicBezTo>
                  <a:pt x="409068" y="448053"/>
                  <a:pt x="415707" y="429655"/>
                  <a:pt x="431150" y="422430"/>
                </a:cubicBezTo>
                <a:cubicBezTo>
                  <a:pt x="501497" y="389507"/>
                  <a:pt x="546928" y="318223"/>
                  <a:pt x="546928" y="240757"/>
                </a:cubicBezTo>
                <a:cubicBezTo>
                  <a:pt x="546928" y="163291"/>
                  <a:pt x="501497" y="92008"/>
                  <a:pt x="431150" y="59085"/>
                </a:cubicBezTo>
                <a:cubicBezTo>
                  <a:pt x="415707" y="51860"/>
                  <a:pt x="409068" y="33536"/>
                  <a:pt x="416304" y="18117"/>
                </a:cubicBezTo>
                <a:cubicBezTo>
                  <a:pt x="419922" y="10371"/>
                  <a:pt x="426319" y="4840"/>
                  <a:pt x="433751" y="2149"/>
                </a:cubicBezTo>
                <a:close/>
                <a:moveTo>
                  <a:pt x="175731" y="1886"/>
                </a:moveTo>
                <a:cubicBezTo>
                  <a:pt x="183162" y="4596"/>
                  <a:pt x="189558" y="10127"/>
                  <a:pt x="193175" y="17837"/>
                </a:cubicBezTo>
                <a:cubicBezTo>
                  <a:pt x="200335" y="33332"/>
                  <a:pt x="193622" y="51657"/>
                  <a:pt x="178109" y="58883"/>
                </a:cubicBezTo>
                <a:cubicBezTo>
                  <a:pt x="107477" y="91659"/>
                  <a:pt x="61756" y="163097"/>
                  <a:pt x="61756" y="240793"/>
                </a:cubicBezTo>
                <a:cubicBezTo>
                  <a:pt x="61756" y="318563"/>
                  <a:pt x="107477" y="390001"/>
                  <a:pt x="178109" y="422778"/>
                </a:cubicBezTo>
                <a:cubicBezTo>
                  <a:pt x="193622" y="429929"/>
                  <a:pt x="200335" y="448329"/>
                  <a:pt x="193175" y="463749"/>
                </a:cubicBezTo>
                <a:cubicBezTo>
                  <a:pt x="187879" y="474997"/>
                  <a:pt x="176766" y="481627"/>
                  <a:pt x="165131" y="481627"/>
                </a:cubicBezTo>
                <a:cubicBezTo>
                  <a:pt x="160730" y="481627"/>
                  <a:pt x="156330" y="480659"/>
                  <a:pt x="152079" y="478722"/>
                </a:cubicBezTo>
                <a:cubicBezTo>
                  <a:pt x="107328" y="457938"/>
                  <a:pt x="69364" y="425087"/>
                  <a:pt x="42439" y="383744"/>
                </a:cubicBezTo>
                <a:cubicBezTo>
                  <a:pt x="14693" y="341209"/>
                  <a:pt x="0" y="291746"/>
                  <a:pt x="0" y="240793"/>
                </a:cubicBezTo>
                <a:cubicBezTo>
                  <a:pt x="0" y="189840"/>
                  <a:pt x="14693" y="140452"/>
                  <a:pt x="42439" y="97917"/>
                </a:cubicBezTo>
                <a:cubicBezTo>
                  <a:pt x="69364" y="56499"/>
                  <a:pt x="107328" y="23648"/>
                  <a:pt x="152079" y="2864"/>
                </a:cubicBezTo>
                <a:cubicBezTo>
                  <a:pt x="159835" y="-711"/>
                  <a:pt x="168301" y="-823"/>
                  <a:pt x="175731" y="1886"/>
                </a:cubicBezTo>
                <a:close/>
              </a:path>
            </a:pathLst>
          </a:custGeom>
          <a:solidFill>
            <a:schemeClr val="bg1"/>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4" name="Oval 25"/>
          <p:cNvSpPr/>
          <p:nvPr/>
        </p:nvSpPr>
        <p:spPr>
          <a:xfrm>
            <a:off x="9416133" y="3190694"/>
            <a:ext cx="367380" cy="333238"/>
          </a:xfrm>
          <a:custGeom>
            <a:avLst/>
            <a:gdLst>
              <a:gd name="connsiteX0" fmla="*/ 247154 w 599460"/>
              <a:gd name="connsiteY0" fmla="*/ 445665 h 543751"/>
              <a:gd name="connsiteX1" fmla="*/ 576993 w 599460"/>
              <a:gd name="connsiteY1" fmla="*/ 445665 h 543751"/>
              <a:gd name="connsiteX2" fmla="*/ 599460 w 599460"/>
              <a:gd name="connsiteY2" fmla="*/ 468070 h 543751"/>
              <a:gd name="connsiteX3" fmla="*/ 576993 w 599460"/>
              <a:gd name="connsiteY3" fmla="*/ 490474 h 543751"/>
              <a:gd name="connsiteX4" fmla="*/ 247154 w 599460"/>
              <a:gd name="connsiteY4" fmla="*/ 490474 h 543751"/>
              <a:gd name="connsiteX5" fmla="*/ 224687 w 599460"/>
              <a:gd name="connsiteY5" fmla="*/ 468070 h 543751"/>
              <a:gd name="connsiteX6" fmla="*/ 247154 w 599460"/>
              <a:gd name="connsiteY6" fmla="*/ 445665 h 543751"/>
              <a:gd name="connsiteX7" fmla="*/ 46399 w 599460"/>
              <a:gd name="connsiteY7" fmla="*/ 393087 h 543751"/>
              <a:gd name="connsiteX8" fmla="*/ 97281 w 599460"/>
              <a:gd name="connsiteY8" fmla="*/ 407918 h 543751"/>
              <a:gd name="connsiteX9" fmla="*/ 183092 w 599460"/>
              <a:gd name="connsiteY9" fmla="*/ 432506 h 543751"/>
              <a:gd name="connsiteX10" fmla="*/ 97281 w 599460"/>
              <a:gd name="connsiteY10" fmla="*/ 543751 h 543751"/>
              <a:gd name="connsiteX11" fmla="*/ 11471 w 599460"/>
              <a:gd name="connsiteY11" fmla="*/ 432506 h 543751"/>
              <a:gd name="connsiteX12" fmla="*/ 46399 w 599460"/>
              <a:gd name="connsiteY12" fmla="*/ 393087 h 543751"/>
              <a:gd name="connsiteX13" fmla="*/ 247154 w 599460"/>
              <a:gd name="connsiteY13" fmla="*/ 249423 h 543751"/>
              <a:gd name="connsiteX14" fmla="*/ 576993 w 599460"/>
              <a:gd name="connsiteY14" fmla="*/ 249423 h 543751"/>
              <a:gd name="connsiteX15" fmla="*/ 599460 w 599460"/>
              <a:gd name="connsiteY15" fmla="*/ 271863 h 543751"/>
              <a:gd name="connsiteX16" fmla="*/ 576993 w 599460"/>
              <a:gd name="connsiteY16" fmla="*/ 294303 h 543751"/>
              <a:gd name="connsiteX17" fmla="*/ 247154 w 599460"/>
              <a:gd name="connsiteY17" fmla="*/ 294303 h 543751"/>
              <a:gd name="connsiteX18" fmla="*/ 224687 w 599460"/>
              <a:gd name="connsiteY18" fmla="*/ 271863 h 543751"/>
              <a:gd name="connsiteX19" fmla="*/ 247154 w 599460"/>
              <a:gd name="connsiteY19" fmla="*/ 249423 h 543751"/>
              <a:gd name="connsiteX20" fmla="*/ 198851 w 599460"/>
              <a:gd name="connsiteY20" fmla="*/ 162727 h 543751"/>
              <a:gd name="connsiteX21" fmla="*/ 223504 w 599460"/>
              <a:gd name="connsiteY21" fmla="*/ 170185 h 543751"/>
              <a:gd name="connsiteX22" fmla="*/ 228286 w 599460"/>
              <a:gd name="connsiteY22" fmla="*/ 217202 h 543751"/>
              <a:gd name="connsiteX23" fmla="*/ 123336 w 599460"/>
              <a:gd name="connsiteY23" fmla="*/ 346318 h 543751"/>
              <a:gd name="connsiteX24" fmla="*/ 100386 w 599460"/>
              <a:gd name="connsiteY24" fmla="*/ 358489 h 543751"/>
              <a:gd name="connsiteX25" fmla="*/ 97278 w 599460"/>
              <a:gd name="connsiteY25" fmla="*/ 358728 h 543751"/>
              <a:gd name="connsiteX26" fmla="*/ 75762 w 599460"/>
              <a:gd name="connsiteY26" fmla="*/ 350852 h 543751"/>
              <a:gd name="connsiteX27" fmla="*/ 11931 w 599460"/>
              <a:gd name="connsiteY27" fmla="*/ 297631 h 543751"/>
              <a:gd name="connsiteX28" fmla="*/ 7867 w 599460"/>
              <a:gd name="connsiteY28" fmla="*/ 250375 h 543751"/>
              <a:gd name="connsiteX29" fmla="*/ 55202 w 599460"/>
              <a:gd name="connsiteY29" fmla="*/ 246080 h 543751"/>
              <a:gd name="connsiteX30" fmla="*/ 92736 w 599460"/>
              <a:gd name="connsiteY30" fmla="*/ 277583 h 543751"/>
              <a:gd name="connsiteX31" fmla="*/ 176169 w 599460"/>
              <a:gd name="connsiteY31" fmla="*/ 174958 h 543751"/>
              <a:gd name="connsiteX32" fmla="*/ 198851 w 599460"/>
              <a:gd name="connsiteY32" fmla="*/ 162727 h 543751"/>
              <a:gd name="connsiteX33" fmla="*/ 247154 w 599460"/>
              <a:gd name="connsiteY33" fmla="*/ 53251 h 543751"/>
              <a:gd name="connsiteX34" fmla="*/ 576993 w 599460"/>
              <a:gd name="connsiteY34" fmla="*/ 53251 h 543751"/>
              <a:gd name="connsiteX35" fmla="*/ 599460 w 599460"/>
              <a:gd name="connsiteY35" fmla="*/ 75691 h 543751"/>
              <a:gd name="connsiteX36" fmla="*/ 576993 w 599460"/>
              <a:gd name="connsiteY36" fmla="*/ 98131 h 543751"/>
              <a:gd name="connsiteX37" fmla="*/ 247154 w 599460"/>
              <a:gd name="connsiteY37" fmla="*/ 98131 h 543751"/>
              <a:gd name="connsiteX38" fmla="*/ 224687 w 599460"/>
              <a:gd name="connsiteY38" fmla="*/ 75691 h 543751"/>
              <a:gd name="connsiteX39" fmla="*/ 247154 w 599460"/>
              <a:gd name="connsiteY39" fmla="*/ 53251 h 543751"/>
              <a:gd name="connsiteX40" fmla="*/ 46399 w 599460"/>
              <a:gd name="connsiteY40" fmla="*/ 739 h 543751"/>
              <a:gd name="connsiteX41" fmla="*/ 97281 w 599460"/>
              <a:gd name="connsiteY41" fmla="*/ 15563 h 543751"/>
              <a:gd name="connsiteX42" fmla="*/ 183092 w 599460"/>
              <a:gd name="connsiteY42" fmla="*/ 40141 h 543751"/>
              <a:gd name="connsiteX43" fmla="*/ 97281 w 599460"/>
              <a:gd name="connsiteY43" fmla="*/ 151337 h 543751"/>
              <a:gd name="connsiteX44" fmla="*/ 11471 w 599460"/>
              <a:gd name="connsiteY44" fmla="*/ 40141 h 543751"/>
              <a:gd name="connsiteX45" fmla="*/ 46399 w 599460"/>
              <a:gd name="connsiteY45" fmla="*/ 739 h 54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9460" h="543751">
                <a:moveTo>
                  <a:pt x="247154" y="445665"/>
                </a:moveTo>
                <a:lnTo>
                  <a:pt x="576993" y="445665"/>
                </a:lnTo>
                <a:cubicBezTo>
                  <a:pt x="589422" y="445665"/>
                  <a:pt x="599460" y="455676"/>
                  <a:pt x="599460" y="468070"/>
                </a:cubicBezTo>
                <a:cubicBezTo>
                  <a:pt x="599460" y="480463"/>
                  <a:pt x="589422" y="490474"/>
                  <a:pt x="576993" y="490474"/>
                </a:cubicBezTo>
                <a:lnTo>
                  <a:pt x="247154" y="490474"/>
                </a:lnTo>
                <a:cubicBezTo>
                  <a:pt x="234726" y="490474"/>
                  <a:pt x="224687" y="480463"/>
                  <a:pt x="224687" y="468070"/>
                </a:cubicBezTo>
                <a:cubicBezTo>
                  <a:pt x="224687" y="455676"/>
                  <a:pt x="234726" y="445665"/>
                  <a:pt x="247154" y="445665"/>
                </a:cubicBezTo>
                <a:close/>
                <a:moveTo>
                  <a:pt x="46399" y="393087"/>
                </a:moveTo>
                <a:cubicBezTo>
                  <a:pt x="63937" y="390133"/>
                  <a:pt x="84135" y="396220"/>
                  <a:pt x="97281" y="407918"/>
                </a:cubicBezTo>
                <a:cubicBezTo>
                  <a:pt x="123574" y="384523"/>
                  <a:pt x="178073" y="383568"/>
                  <a:pt x="183092" y="432506"/>
                </a:cubicBezTo>
                <a:cubicBezTo>
                  <a:pt x="189546" y="495290"/>
                  <a:pt x="97281" y="543751"/>
                  <a:pt x="97281" y="543751"/>
                </a:cubicBezTo>
                <a:cubicBezTo>
                  <a:pt x="97281" y="543751"/>
                  <a:pt x="5017" y="495290"/>
                  <a:pt x="11471" y="432506"/>
                </a:cubicBezTo>
                <a:cubicBezTo>
                  <a:pt x="13980" y="408037"/>
                  <a:pt x="28860" y="396041"/>
                  <a:pt x="46399" y="393087"/>
                </a:cubicBezTo>
                <a:close/>
                <a:moveTo>
                  <a:pt x="247154" y="249423"/>
                </a:moveTo>
                <a:lnTo>
                  <a:pt x="576993" y="249423"/>
                </a:lnTo>
                <a:cubicBezTo>
                  <a:pt x="589422" y="249423"/>
                  <a:pt x="599460" y="259449"/>
                  <a:pt x="599460" y="271863"/>
                </a:cubicBezTo>
                <a:cubicBezTo>
                  <a:pt x="599460" y="284277"/>
                  <a:pt x="589422" y="294303"/>
                  <a:pt x="576993" y="294303"/>
                </a:cubicBezTo>
                <a:lnTo>
                  <a:pt x="247154" y="294303"/>
                </a:lnTo>
                <a:cubicBezTo>
                  <a:pt x="234726" y="294303"/>
                  <a:pt x="224687" y="284277"/>
                  <a:pt x="224687" y="271863"/>
                </a:cubicBezTo>
                <a:cubicBezTo>
                  <a:pt x="224687" y="259449"/>
                  <a:pt x="234726" y="249423"/>
                  <a:pt x="247154" y="249423"/>
                </a:cubicBezTo>
                <a:close/>
                <a:moveTo>
                  <a:pt x="198851" y="162727"/>
                </a:moveTo>
                <a:cubicBezTo>
                  <a:pt x="207427" y="161832"/>
                  <a:pt x="216332" y="164219"/>
                  <a:pt x="223504" y="170185"/>
                </a:cubicBezTo>
                <a:cubicBezTo>
                  <a:pt x="237848" y="181641"/>
                  <a:pt x="240000" y="202882"/>
                  <a:pt x="228286" y="217202"/>
                </a:cubicBezTo>
                <a:lnTo>
                  <a:pt x="123336" y="346318"/>
                </a:lnTo>
                <a:cubicBezTo>
                  <a:pt x="117837" y="353239"/>
                  <a:pt x="109470" y="357773"/>
                  <a:pt x="100386" y="358489"/>
                </a:cubicBezTo>
                <a:cubicBezTo>
                  <a:pt x="99429" y="358728"/>
                  <a:pt x="98473" y="358728"/>
                  <a:pt x="97278" y="358728"/>
                </a:cubicBezTo>
                <a:cubicBezTo>
                  <a:pt x="89389" y="358728"/>
                  <a:pt x="81738" y="356103"/>
                  <a:pt x="75762" y="350852"/>
                </a:cubicBezTo>
                <a:lnTo>
                  <a:pt x="11931" y="297631"/>
                </a:lnTo>
                <a:cubicBezTo>
                  <a:pt x="-2174" y="285697"/>
                  <a:pt x="-4086" y="264457"/>
                  <a:pt x="7867" y="250375"/>
                </a:cubicBezTo>
                <a:cubicBezTo>
                  <a:pt x="19820" y="236056"/>
                  <a:pt x="40858" y="234146"/>
                  <a:pt x="55202" y="246080"/>
                </a:cubicBezTo>
                <a:lnTo>
                  <a:pt x="92736" y="277583"/>
                </a:lnTo>
                <a:lnTo>
                  <a:pt x="176169" y="174958"/>
                </a:lnTo>
                <a:cubicBezTo>
                  <a:pt x="182027" y="167798"/>
                  <a:pt x="190274" y="163622"/>
                  <a:pt x="198851" y="162727"/>
                </a:cubicBezTo>
                <a:close/>
                <a:moveTo>
                  <a:pt x="247154" y="53251"/>
                </a:moveTo>
                <a:lnTo>
                  <a:pt x="576993" y="53251"/>
                </a:lnTo>
                <a:cubicBezTo>
                  <a:pt x="589422" y="53251"/>
                  <a:pt x="599460" y="63277"/>
                  <a:pt x="599460" y="75691"/>
                </a:cubicBezTo>
                <a:cubicBezTo>
                  <a:pt x="599460" y="88105"/>
                  <a:pt x="589422" y="98131"/>
                  <a:pt x="576993" y="98131"/>
                </a:cubicBezTo>
                <a:lnTo>
                  <a:pt x="247154" y="98131"/>
                </a:lnTo>
                <a:cubicBezTo>
                  <a:pt x="234726" y="98131"/>
                  <a:pt x="224687" y="88105"/>
                  <a:pt x="224687" y="75691"/>
                </a:cubicBezTo>
                <a:cubicBezTo>
                  <a:pt x="224687" y="63277"/>
                  <a:pt x="234726" y="53251"/>
                  <a:pt x="247154" y="53251"/>
                </a:cubicBezTo>
                <a:close/>
                <a:moveTo>
                  <a:pt x="46399" y="739"/>
                </a:moveTo>
                <a:cubicBezTo>
                  <a:pt x="63937" y="-2214"/>
                  <a:pt x="84135" y="3871"/>
                  <a:pt x="97281" y="15563"/>
                </a:cubicBezTo>
                <a:cubicBezTo>
                  <a:pt x="123574" y="-7822"/>
                  <a:pt x="178073" y="-8776"/>
                  <a:pt x="183092" y="40141"/>
                </a:cubicBezTo>
                <a:cubicBezTo>
                  <a:pt x="189546" y="102897"/>
                  <a:pt x="97281" y="151337"/>
                  <a:pt x="97281" y="151337"/>
                </a:cubicBezTo>
                <a:cubicBezTo>
                  <a:pt x="97281" y="151337"/>
                  <a:pt x="5017" y="102897"/>
                  <a:pt x="11471" y="40141"/>
                </a:cubicBezTo>
                <a:cubicBezTo>
                  <a:pt x="13980" y="15682"/>
                  <a:pt x="28860" y="3692"/>
                  <a:pt x="46399" y="739"/>
                </a:cubicBezTo>
                <a:close/>
              </a:path>
            </a:pathLst>
          </a:custGeom>
          <a:solidFill>
            <a:schemeClr val="bg1"/>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27" name="组合 26"/>
          <p:cNvGrpSpPr/>
          <p:nvPr/>
        </p:nvGrpSpPr>
        <p:grpSpPr>
          <a:xfrm>
            <a:off x="1755472" y="4306189"/>
            <a:ext cx="1844861" cy="1314910"/>
            <a:chOff x="1151682" y="5121881"/>
            <a:chExt cx="1844861" cy="1314910"/>
          </a:xfrm>
        </p:grpSpPr>
        <p:sp>
          <p:nvSpPr>
            <p:cNvPr id="28" name="矩形 27"/>
            <p:cNvSpPr/>
            <p:nvPr/>
          </p:nvSpPr>
          <p:spPr bwMode="auto">
            <a:xfrm>
              <a:off x="1151683" y="5460796"/>
              <a:ext cx="1844860" cy="975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9" name="文本框 28"/>
            <p:cNvSpPr txBox="1"/>
            <p:nvPr/>
          </p:nvSpPr>
          <p:spPr>
            <a:xfrm>
              <a:off x="1151682" y="5121881"/>
              <a:ext cx="1844860" cy="398780"/>
            </a:xfrm>
            <a:prstGeom prst="rect">
              <a:avLst/>
            </a:prstGeom>
            <a:noFill/>
          </p:spPr>
          <p:txBody>
            <a:bodyPr wrap="square" rtlCol="0">
              <a:spAutoFit/>
              <a:scene3d>
                <a:camera prst="orthographicFront"/>
                <a:lightRig rig="threePt" dir="t"/>
              </a:scene3d>
              <a:sp3d contourW="12700"/>
            </a:bodyPr>
            <a:lstStyle>
              <a:defPPr>
                <a:defRPr lang="en-US"/>
              </a:defPPr>
              <a:lvl1pPr>
                <a:defRPr sz="2800" b="1" spc="30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defRPr>
              </a:lvl1pPr>
            </a:lstStyle>
            <a:p>
              <a:pPr algn="ctr"/>
              <a:r>
                <a:rPr lang="zh-CN" altLang="en-US" sz="2000" dirty="0">
                  <a:sym typeface="思源黑体" panose="020B0400000000000000" pitchFamily="34" charset="-122"/>
                </a:rPr>
                <a:t>标题添加</a:t>
              </a:r>
              <a:endParaRPr lang="zh-CN" altLang="en-US" sz="2000" dirty="0">
                <a:sym typeface="思源黑体" panose="020B0400000000000000" pitchFamily="34" charset="-122"/>
              </a:endParaRPr>
            </a:p>
          </p:txBody>
        </p:sp>
      </p:grpSp>
      <p:grpSp>
        <p:nvGrpSpPr>
          <p:cNvPr id="30" name="组合 29"/>
          <p:cNvGrpSpPr/>
          <p:nvPr/>
        </p:nvGrpSpPr>
        <p:grpSpPr>
          <a:xfrm>
            <a:off x="4062778" y="4306189"/>
            <a:ext cx="1844861" cy="1314910"/>
            <a:chOff x="1151682" y="5121881"/>
            <a:chExt cx="1844861" cy="1314910"/>
          </a:xfrm>
        </p:grpSpPr>
        <p:sp>
          <p:nvSpPr>
            <p:cNvPr id="31" name="矩形 30"/>
            <p:cNvSpPr/>
            <p:nvPr/>
          </p:nvSpPr>
          <p:spPr bwMode="auto">
            <a:xfrm>
              <a:off x="1151683" y="5460796"/>
              <a:ext cx="1844860" cy="975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32" name="文本框 31"/>
            <p:cNvSpPr txBox="1"/>
            <p:nvPr/>
          </p:nvSpPr>
          <p:spPr>
            <a:xfrm>
              <a:off x="1151682" y="5121881"/>
              <a:ext cx="1844860" cy="398780"/>
            </a:xfrm>
            <a:prstGeom prst="rect">
              <a:avLst/>
            </a:prstGeom>
            <a:noFill/>
          </p:spPr>
          <p:txBody>
            <a:bodyPr wrap="square" rtlCol="0">
              <a:spAutoFit/>
              <a:scene3d>
                <a:camera prst="orthographicFront"/>
                <a:lightRig rig="threePt" dir="t"/>
              </a:scene3d>
              <a:sp3d contourW="12700"/>
            </a:bodyPr>
            <a:lstStyle>
              <a:defPPr>
                <a:defRPr lang="en-US"/>
              </a:defPPr>
              <a:lvl1pPr>
                <a:defRPr sz="2800" b="1" spc="30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defRPr>
              </a:lvl1pPr>
            </a:lstStyle>
            <a:p>
              <a:pPr algn="ctr"/>
              <a:r>
                <a:rPr lang="zh-CN" altLang="en-US" sz="2000" dirty="0">
                  <a:sym typeface="思源黑体" panose="020B0400000000000000" pitchFamily="34" charset="-122"/>
                </a:rPr>
                <a:t>标题添加</a:t>
              </a:r>
              <a:endParaRPr lang="zh-CN" altLang="en-US" sz="2000" dirty="0">
                <a:sym typeface="思源黑体" panose="020B0400000000000000" pitchFamily="34" charset="-122"/>
              </a:endParaRPr>
            </a:p>
          </p:txBody>
        </p:sp>
      </p:grpSp>
      <p:grpSp>
        <p:nvGrpSpPr>
          <p:cNvPr id="33" name="组合 32"/>
          <p:cNvGrpSpPr/>
          <p:nvPr/>
        </p:nvGrpSpPr>
        <p:grpSpPr>
          <a:xfrm>
            <a:off x="6370084" y="4306189"/>
            <a:ext cx="1844861" cy="1314910"/>
            <a:chOff x="1151682" y="5121881"/>
            <a:chExt cx="1844861" cy="1314910"/>
          </a:xfrm>
        </p:grpSpPr>
        <p:sp>
          <p:nvSpPr>
            <p:cNvPr id="34" name="矩形 33"/>
            <p:cNvSpPr/>
            <p:nvPr/>
          </p:nvSpPr>
          <p:spPr bwMode="auto">
            <a:xfrm>
              <a:off x="1151683" y="5460796"/>
              <a:ext cx="1844860" cy="975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35" name="文本框 34"/>
            <p:cNvSpPr txBox="1"/>
            <p:nvPr/>
          </p:nvSpPr>
          <p:spPr>
            <a:xfrm>
              <a:off x="1151682" y="5121881"/>
              <a:ext cx="1844860" cy="398780"/>
            </a:xfrm>
            <a:prstGeom prst="rect">
              <a:avLst/>
            </a:prstGeom>
            <a:noFill/>
          </p:spPr>
          <p:txBody>
            <a:bodyPr wrap="square" rtlCol="0">
              <a:spAutoFit/>
              <a:scene3d>
                <a:camera prst="orthographicFront"/>
                <a:lightRig rig="threePt" dir="t"/>
              </a:scene3d>
              <a:sp3d contourW="12700"/>
            </a:bodyPr>
            <a:lstStyle>
              <a:defPPr>
                <a:defRPr lang="en-US"/>
              </a:defPPr>
              <a:lvl1pPr>
                <a:defRPr sz="2800" b="1" spc="30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defRPr>
              </a:lvl1pPr>
            </a:lstStyle>
            <a:p>
              <a:pPr algn="ctr"/>
              <a:r>
                <a:rPr lang="zh-CN" altLang="en-US" sz="2000" dirty="0">
                  <a:sym typeface="思源黑体" panose="020B0400000000000000" pitchFamily="34" charset="-122"/>
                </a:rPr>
                <a:t>标题添加</a:t>
              </a:r>
              <a:endParaRPr lang="zh-CN" altLang="en-US" sz="2000" dirty="0">
                <a:sym typeface="思源黑体" panose="020B0400000000000000" pitchFamily="34" charset="-122"/>
              </a:endParaRPr>
            </a:p>
          </p:txBody>
        </p:sp>
      </p:grpSp>
      <p:grpSp>
        <p:nvGrpSpPr>
          <p:cNvPr id="36" name="组合 35"/>
          <p:cNvGrpSpPr/>
          <p:nvPr/>
        </p:nvGrpSpPr>
        <p:grpSpPr>
          <a:xfrm>
            <a:off x="8677390" y="4306189"/>
            <a:ext cx="1844861" cy="1314910"/>
            <a:chOff x="1151682" y="5121881"/>
            <a:chExt cx="1844861" cy="1314910"/>
          </a:xfrm>
        </p:grpSpPr>
        <p:sp>
          <p:nvSpPr>
            <p:cNvPr id="37" name="矩形 36"/>
            <p:cNvSpPr/>
            <p:nvPr/>
          </p:nvSpPr>
          <p:spPr bwMode="auto">
            <a:xfrm>
              <a:off x="1151683" y="5460796"/>
              <a:ext cx="1844860" cy="975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38" name="文本框 37"/>
            <p:cNvSpPr txBox="1"/>
            <p:nvPr/>
          </p:nvSpPr>
          <p:spPr>
            <a:xfrm>
              <a:off x="1151682" y="5121881"/>
              <a:ext cx="1844860" cy="398780"/>
            </a:xfrm>
            <a:prstGeom prst="rect">
              <a:avLst/>
            </a:prstGeom>
            <a:noFill/>
          </p:spPr>
          <p:txBody>
            <a:bodyPr wrap="square" rtlCol="0">
              <a:spAutoFit/>
              <a:scene3d>
                <a:camera prst="orthographicFront"/>
                <a:lightRig rig="threePt" dir="t"/>
              </a:scene3d>
              <a:sp3d contourW="12700"/>
            </a:bodyPr>
            <a:lstStyle>
              <a:defPPr>
                <a:defRPr lang="en-US"/>
              </a:defPPr>
              <a:lvl1pPr>
                <a:defRPr sz="2800" b="1" spc="30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defRPr>
              </a:lvl1pPr>
            </a:lstStyle>
            <a:p>
              <a:pPr algn="ctr"/>
              <a:r>
                <a:rPr lang="zh-CN" altLang="en-US" sz="2000" dirty="0">
                  <a:sym typeface="思源黑体" panose="020B0400000000000000" pitchFamily="34" charset="-122"/>
                </a:rPr>
                <a:t>标题添加</a:t>
              </a:r>
              <a:endParaRPr lang="zh-CN" altLang="en-US" sz="2000" dirty="0">
                <a:sym typeface="思源黑体" panose="020B0400000000000000" pitchFamily="34" charset="-122"/>
              </a:endParaRPr>
            </a:p>
          </p:txBody>
        </p:sp>
      </p:grpSp>
      <p:sp>
        <p:nvSpPr>
          <p:cNvPr id="41" name="文本框 40"/>
          <p:cNvSpPr txBox="1"/>
          <p:nvPr/>
        </p:nvSpPr>
        <p:spPr>
          <a:xfrm>
            <a:off x="1755472" y="2239788"/>
            <a:ext cx="1844860" cy="523220"/>
          </a:xfrm>
          <a:prstGeom prst="rect">
            <a:avLst/>
          </a:prstGeom>
          <a:noFill/>
        </p:spPr>
        <p:txBody>
          <a:bodyPr wrap="square" rtlCol="0">
            <a:spAutoFit/>
            <a:scene3d>
              <a:camera prst="orthographicFront"/>
              <a:lightRig rig="threePt" dir="t"/>
            </a:scene3d>
            <a:sp3d contourW="12700"/>
          </a:bodyPr>
          <a:lstStyle>
            <a:defPPr>
              <a:defRPr lang="en-US"/>
            </a:defPPr>
            <a:lvl1pPr>
              <a:defRPr sz="2800" b="1" spc="30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defRPr>
            </a:lvl1pPr>
          </a:lstStyle>
          <a:p>
            <a:pPr algn="ctr"/>
            <a:r>
              <a:rPr lang="en-US" altLang="zh-CN"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01</a:t>
            </a:r>
            <a:endParaRPr lang="zh-CN" altLang="en-US"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44" name="文本框 43"/>
          <p:cNvSpPr txBox="1"/>
          <p:nvPr/>
        </p:nvSpPr>
        <p:spPr>
          <a:xfrm>
            <a:off x="4062778" y="2239788"/>
            <a:ext cx="1844860" cy="523220"/>
          </a:xfrm>
          <a:prstGeom prst="rect">
            <a:avLst/>
          </a:prstGeom>
          <a:noFill/>
        </p:spPr>
        <p:txBody>
          <a:bodyPr wrap="square" rtlCol="0">
            <a:spAutoFit/>
            <a:scene3d>
              <a:camera prst="orthographicFront"/>
              <a:lightRig rig="threePt" dir="t"/>
            </a:scene3d>
            <a:sp3d contourW="12700"/>
          </a:bodyPr>
          <a:lstStyle>
            <a:defPPr>
              <a:defRPr lang="en-US"/>
            </a:defPPr>
            <a:lvl1pPr>
              <a:defRPr sz="2800" b="1" spc="30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defRPr>
            </a:lvl1pPr>
          </a:lstStyle>
          <a:p>
            <a:pPr algn="ctr"/>
            <a:r>
              <a:rPr lang="en-US" altLang="zh-CN"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02</a:t>
            </a:r>
            <a:endParaRPr lang="zh-CN" altLang="en-US"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47" name="文本框 46"/>
          <p:cNvSpPr txBox="1"/>
          <p:nvPr/>
        </p:nvSpPr>
        <p:spPr>
          <a:xfrm>
            <a:off x="6370084" y="2239788"/>
            <a:ext cx="1844860" cy="523220"/>
          </a:xfrm>
          <a:prstGeom prst="rect">
            <a:avLst/>
          </a:prstGeom>
          <a:noFill/>
        </p:spPr>
        <p:txBody>
          <a:bodyPr wrap="square" rtlCol="0">
            <a:spAutoFit/>
            <a:scene3d>
              <a:camera prst="orthographicFront"/>
              <a:lightRig rig="threePt" dir="t"/>
            </a:scene3d>
            <a:sp3d contourW="12700"/>
          </a:bodyPr>
          <a:lstStyle>
            <a:defPPr>
              <a:defRPr lang="en-US"/>
            </a:defPPr>
            <a:lvl1pPr>
              <a:defRPr sz="2800" b="1" spc="30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defRPr>
            </a:lvl1pPr>
          </a:lstStyle>
          <a:p>
            <a:pPr algn="ctr"/>
            <a:r>
              <a:rPr lang="en-US" altLang="zh-CN"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03</a:t>
            </a:r>
            <a:endParaRPr lang="zh-CN" altLang="en-US"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0" name="文本框 49"/>
          <p:cNvSpPr txBox="1"/>
          <p:nvPr/>
        </p:nvSpPr>
        <p:spPr>
          <a:xfrm>
            <a:off x="8677390" y="2239788"/>
            <a:ext cx="1844860" cy="523220"/>
          </a:xfrm>
          <a:prstGeom prst="rect">
            <a:avLst/>
          </a:prstGeom>
          <a:noFill/>
        </p:spPr>
        <p:txBody>
          <a:bodyPr wrap="square" rtlCol="0">
            <a:spAutoFit/>
            <a:scene3d>
              <a:camera prst="orthographicFront"/>
              <a:lightRig rig="threePt" dir="t"/>
            </a:scene3d>
            <a:sp3d contourW="12700"/>
          </a:bodyPr>
          <a:lstStyle>
            <a:defPPr>
              <a:defRPr lang="en-US"/>
            </a:defPPr>
            <a:lvl1pPr>
              <a:defRPr sz="2800" b="1" spc="300">
                <a:solidFill>
                  <a:schemeClr val="tx1">
                    <a:lumMod val="85000"/>
                    <a:lumOff val="15000"/>
                  </a:schemeClr>
                </a:solidFill>
                <a:latin typeface="微软雅黑" panose="020B0503020204020204" pitchFamily="34" charset="-122"/>
                <a:ea typeface="微软雅黑" panose="020B0503020204020204" pitchFamily="34" charset="-122"/>
                <a:cs typeface="Segoe UI Light" panose="020B0502040204020203" pitchFamily="34" charset="0"/>
              </a:defRPr>
            </a:lvl1pPr>
          </a:lstStyle>
          <a:p>
            <a:pPr algn="ctr"/>
            <a:r>
              <a:rPr lang="en-US" altLang="zh-CN"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04</a:t>
            </a:r>
            <a:endParaRPr lang="zh-CN" altLang="en-US"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Tree>
    <p:custDataLst>
      <p:tags r:id="rId2"/>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74955" y="165735"/>
            <a:ext cx="3217545" cy="886460"/>
            <a:chOff x="433" y="261"/>
            <a:chExt cx="5067" cy="1396"/>
          </a:xfrm>
        </p:grpSpPr>
        <p:pic>
          <p:nvPicPr>
            <p:cNvPr id="3" name="图片 2" descr="15"/>
            <p:cNvPicPr>
              <a:picLocks noChangeAspect="1"/>
            </p:cNvPicPr>
            <p:nvPr/>
          </p:nvPicPr>
          <p:blipFill>
            <a:blip r:embed="rId1"/>
            <a:srcRect l="28331" t="1069" r="32441" b="56851"/>
            <a:stretch>
              <a:fillRect/>
            </a:stretch>
          </p:blipFill>
          <p:spPr>
            <a:xfrm>
              <a:off x="433" y="261"/>
              <a:ext cx="1951" cy="1396"/>
            </a:xfrm>
            <a:prstGeom prst="ellipse">
              <a:avLst/>
            </a:prstGeom>
          </p:spPr>
        </p:pic>
        <p:sp>
          <p:nvSpPr>
            <p:cNvPr id="4" name="矩形 3"/>
            <p:cNvSpPr>
              <a:spLocks noChangeArrowheads="1"/>
            </p:cNvSpPr>
            <p:nvPr/>
          </p:nvSpPr>
          <p:spPr bwMode="auto">
            <a:xfrm>
              <a:off x="2084" y="885"/>
              <a:ext cx="3416"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p>
              <a:pPr algn="l"/>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单击输入文本标题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71" name="组合 70"/>
          <p:cNvGrpSpPr/>
          <p:nvPr/>
        </p:nvGrpSpPr>
        <p:grpSpPr>
          <a:xfrm>
            <a:off x="1348105" y="1689006"/>
            <a:ext cx="10245090" cy="4084414"/>
            <a:chOff x="1303" y="1674"/>
            <a:chExt cx="12372" cy="4933"/>
          </a:xfrm>
        </p:grpSpPr>
        <p:sp>
          <p:nvSpPr>
            <p:cNvPr id="5" name="下箭头 11"/>
            <p:cNvSpPr/>
            <p:nvPr/>
          </p:nvSpPr>
          <p:spPr>
            <a:xfrm rot="4368884">
              <a:off x="5537" y="1242"/>
              <a:ext cx="1835" cy="3475"/>
            </a:xfrm>
            <a:custGeom>
              <a:avLst/>
              <a:gdLst>
                <a:gd name="connsiteX0" fmla="*/ 0 w 720080"/>
                <a:gd name="connsiteY0" fmla="*/ 2808312 h 3168352"/>
                <a:gd name="connsiteX1" fmla="*/ 180020 w 720080"/>
                <a:gd name="connsiteY1" fmla="*/ 2808312 h 3168352"/>
                <a:gd name="connsiteX2" fmla="*/ 180020 w 720080"/>
                <a:gd name="connsiteY2" fmla="*/ 0 h 3168352"/>
                <a:gd name="connsiteX3" fmla="*/ 540060 w 720080"/>
                <a:gd name="connsiteY3" fmla="*/ 0 h 3168352"/>
                <a:gd name="connsiteX4" fmla="*/ 540060 w 720080"/>
                <a:gd name="connsiteY4" fmla="*/ 2808312 h 3168352"/>
                <a:gd name="connsiteX5" fmla="*/ 720080 w 720080"/>
                <a:gd name="connsiteY5" fmla="*/ 2808312 h 3168352"/>
                <a:gd name="connsiteX6" fmla="*/ 360040 w 720080"/>
                <a:gd name="connsiteY6" fmla="*/ 3168352 h 3168352"/>
                <a:gd name="connsiteX7" fmla="*/ 0 w 720080"/>
                <a:gd name="connsiteY7" fmla="*/ 2808312 h 3168352"/>
                <a:gd name="connsiteX0-1" fmla="*/ 0 w 720080"/>
                <a:gd name="connsiteY0-2" fmla="*/ 2808312 h 3168352"/>
                <a:gd name="connsiteX1-3" fmla="*/ 180020 w 720080"/>
                <a:gd name="connsiteY1-4" fmla="*/ 2808312 h 3168352"/>
                <a:gd name="connsiteX2-5" fmla="*/ 540060 w 720080"/>
                <a:gd name="connsiteY2-6" fmla="*/ 0 h 3168352"/>
                <a:gd name="connsiteX3-7" fmla="*/ 540060 w 720080"/>
                <a:gd name="connsiteY3-8" fmla="*/ 2808312 h 3168352"/>
                <a:gd name="connsiteX4-9" fmla="*/ 720080 w 720080"/>
                <a:gd name="connsiteY4-10" fmla="*/ 2808312 h 3168352"/>
                <a:gd name="connsiteX5-11" fmla="*/ 360040 w 720080"/>
                <a:gd name="connsiteY5-12" fmla="*/ 3168352 h 3168352"/>
                <a:gd name="connsiteX6-13" fmla="*/ 0 w 720080"/>
                <a:gd name="connsiteY6-14" fmla="*/ 2808312 h 3168352"/>
                <a:gd name="connsiteX0-15" fmla="*/ 0 w 720080"/>
                <a:gd name="connsiteY0-16" fmla="*/ 2808312 h 3168352"/>
                <a:gd name="connsiteX1-17" fmla="*/ 180020 w 720080"/>
                <a:gd name="connsiteY1-18" fmla="*/ 2808312 h 3168352"/>
                <a:gd name="connsiteX2-19" fmla="*/ 540060 w 720080"/>
                <a:gd name="connsiteY2-20" fmla="*/ 0 h 3168352"/>
                <a:gd name="connsiteX3-21" fmla="*/ 540060 w 720080"/>
                <a:gd name="connsiteY3-22" fmla="*/ 2808312 h 3168352"/>
                <a:gd name="connsiteX4-23" fmla="*/ 720080 w 720080"/>
                <a:gd name="connsiteY4-24" fmla="*/ 2808312 h 3168352"/>
                <a:gd name="connsiteX5-25" fmla="*/ 360040 w 720080"/>
                <a:gd name="connsiteY5-26" fmla="*/ 3168352 h 3168352"/>
                <a:gd name="connsiteX6-27" fmla="*/ 0 w 720080"/>
                <a:gd name="connsiteY6-28" fmla="*/ 2808312 h 3168352"/>
                <a:gd name="connsiteX0-29" fmla="*/ 0 w 720080"/>
                <a:gd name="connsiteY0-30" fmla="*/ 2808312 h 3168352"/>
                <a:gd name="connsiteX1-31" fmla="*/ 180020 w 720080"/>
                <a:gd name="connsiteY1-32" fmla="*/ 2808312 h 3168352"/>
                <a:gd name="connsiteX2-33" fmla="*/ 540060 w 720080"/>
                <a:gd name="connsiteY2-34" fmla="*/ 0 h 3168352"/>
                <a:gd name="connsiteX3-35" fmla="*/ 540060 w 720080"/>
                <a:gd name="connsiteY3-36" fmla="*/ 2808312 h 3168352"/>
                <a:gd name="connsiteX4-37" fmla="*/ 720080 w 720080"/>
                <a:gd name="connsiteY4-38" fmla="*/ 2808312 h 3168352"/>
                <a:gd name="connsiteX5-39" fmla="*/ 360040 w 720080"/>
                <a:gd name="connsiteY5-40" fmla="*/ 3168352 h 3168352"/>
                <a:gd name="connsiteX6-41" fmla="*/ 0 w 720080"/>
                <a:gd name="connsiteY6-42" fmla="*/ 2808312 h 3168352"/>
                <a:gd name="connsiteX0-43" fmla="*/ 0 w 720080"/>
                <a:gd name="connsiteY0-44" fmla="*/ 2808312 h 3168352"/>
                <a:gd name="connsiteX1-45" fmla="*/ 180020 w 720080"/>
                <a:gd name="connsiteY1-46" fmla="*/ 2808312 h 3168352"/>
                <a:gd name="connsiteX2-47" fmla="*/ 540060 w 720080"/>
                <a:gd name="connsiteY2-48" fmla="*/ 0 h 3168352"/>
                <a:gd name="connsiteX3-49" fmla="*/ 540060 w 720080"/>
                <a:gd name="connsiteY3-50" fmla="*/ 2808312 h 3168352"/>
                <a:gd name="connsiteX4-51" fmla="*/ 720080 w 720080"/>
                <a:gd name="connsiteY4-52" fmla="*/ 2808312 h 3168352"/>
                <a:gd name="connsiteX5-53" fmla="*/ 360040 w 720080"/>
                <a:gd name="connsiteY5-54" fmla="*/ 3168352 h 3168352"/>
                <a:gd name="connsiteX6-55" fmla="*/ 0 w 720080"/>
                <a:gd name="connsiteY6-56" fmla="*/ 2808312 h 3168352"/>
                <a:gd name="connsiteX0-57" fmla="*/ 0 w 720080"/>
                <a:gd name="connsiteY0-58" fmla="*/ 2808312 h 3168352"/>
                <a:gd name="connsiteX1-59" fmla="*/ 180020 w 720080"/>
                <a:gd name="connsiteY1-60" fmla="*/ 2808312 h 3168352"/>
                <a:gd name="connsiteX2-61" fmla="*/ 540060 w 720080"/>
                <a:gd name="connsiteY2-62" fmla="*/ 0 h 3168352"/>
                <a:gd name="connsiteX3-63" fmla="*/ 540060 w 720080"/>
                <a:gd name="connsiteY3-64" fmla="*/ 2808312 h 3168352"/>
                <a:gd name="connsiteX4-65" fmla="*/ 720080 w 720080"/>
                <a:gd name="connsiteY4-66" fmla="*/ 2808312 h 3168352"/>
                <a:gd name="connsiteX5-67" fmla="*/ 360040 w 720080"/>
                <a:gd name="connsiteY5-68" fmla="*/ 3168352 h 3168352"/>
                <a:gd name="connsiteX6-69" fmla="*/ 0 w 720080"/>
                <a:gd name="connsiteY6-70" fmla="*/ 2808312 h 3168352"/>
                <a:gd name="connsiteX0-71" fmla="*/ 0 w 720080"/>
                <a:gd name="connsiteY0-72" fmla="*/ 2808312 h 3168352"/>
                <a:gd name="connsiteX1-73" fmla="*/ 180020 w 720080"/>
                <a:gd name="connsiteY1-74" fmla="*/ 2808312 h 3168352"/>
                <a:gd name="connsiteX2-75" fmla="*/ 540060 w 720080"/>
                <a:gd name="connsiteY2-76" fmla="*/ 0 h 3168352"/>
                <a:gd name="connsiteX3-77" fmla="*/ 540060 w 720080"/>
                <a:gd name="connsiteY3-78" fmla="*/ 2808312 h 3168352"/>
                <a:gd name="connsiteX4-79" fmla="*/ 720080 w 720080"/>
                <a:gd name="connsiteY4-80" fmla="*/ 2808312 h 3168352"/>
                <a:gd name="connsiteX5-81" fmla="*/ 360040 w 720080"/>
                <a:gd name="connsiteY5-82" fmla="*/ 3168352 h 3168352"/>
                <a:gd name="connsiteX6-83" fmla="*/ 0 w 720080"/>
                <a:gd name="connsiteY6-84" fmla="*/ 2808312 h 3168352"/>
                <a:gd name="connsiteX0-85" fmla="*/ 0 w 720080"/>
                <a:gd name="connsiteY0-86" fmla="*/ 2808312 h 3168352"/>
                <a:gd name="connsiteX1-87" fmla="*/ 180020 w 720080"/>
                <a:gd name="connsiteY1-88" fmla="*/ 2808312 h 3168352"/>
                <a:gd name="connsiteX2-89" fmla="*/ 540060 w 720080"/>
                <a:gd name="connsiteY2-90" fmla="*/ 0 h 3168352"/>
                <a:gd name="connsiteX3-91" fmla="*/ 540060 w 720080"/>
                <a:gd name="connsiteY3-92" fmla="*/ 2808312 h 3168352"/>
                <a:gd name="connsiteX4-93" fmla="*/ 720080 w 720080"/>
                <a:gd name="connsiteY4-94" fmla="*/ 2808312 h 3168352"/>
                <a:gd name="connsiteX5-95" fmla="*/ 360040 w 720080"/>
                <a:gd name="connsiteY5-96" fmla="*/ 3168352 h 3168352"/>
                <a:gd name="connsiteX6-97" fmla="*/ 0 w 720080"/>
                <a:gd name="connsiteY6-98" fmla="*/ 2808312 h 3168352"/>
                <a:gd name="connsiteX0-99" fmla="*/ 0 w 720080"/>
                <a:gd name="connsiteY0-100" fmla="*/ 2808312 h 3168352"/>
                <a:gd name="connsiteX1-101" fmla="*/ 180020 w 720080"/>
                <a:gd name="connsiteY1-102" fmla="*/ 2808312 h 3168352"/>
                <a:gd name="connsiteX2-103" fmla="*/ 540060 w 720080"/>
                <a:gd name="connsiteY2-104" fmla="*/ 0 h 3168352"/>
                <a:gd name="connsiteX3-105" fmla="*/ 540060 w 720080"/>
                <a:gd name="connsiteY3-106" fmla="*/ 2808312 h 3168352"/>
                <a:gd name="connsiteX4-107" fmla="*/ 720080 w 720080"/>
                <a:gd name="connsiteY4-108" fmla="*/ 2808312 h 3168352"/>
                <a:gd name="connsiteX5-109" fmla="*/ 360040 w 720080"/>
                <a:gd name="connsiteY5-110" fmla="*/ 3168352 h 3168352"/>
                <a:gd name="connsiteX6-111" fmla="*/ 0 w 720080"/>
                <a:gd name="connsiteY6-112" fmla="*/ 2808312 h 3168352"/>
                <a:gd name="connsiteX0-113" fmla="*/ 0 w 752331"/>
                <a:gd name="connsiteY0-114" fmla="*/ 3085897 h 3445937"/>
                <a:gd name="connsiteX1-115" fmla="*/ 180020 w 752331"/>
                <a:gd name="connsiteY1-116" fmla="*/ 3085897 h 3445937"/>
                <a:gd name="connsiteX2-117" fmla="*/ 752331 w 752331"/>
                <a:gd name="connsiteY2-118" fmla="*/ 0 h 3445937"/>
                <a:gd name="connsiteX3-119" fmla="*/ 540060 w 752331"/>
                <a:gd name="connsiteY3-120" fmla="*/ 3085897 h 3445937"/>
                <a:gd name="connsiteX4-121" fmla="*/ 720080 w 752331"/>
                <a:gd name="connsiteY4-122" fmla="*/ 3085897 h 3445937"/>
                <a:gd name="connsiteX5-123" fmla="*/ 360040 w 752331"/>
                <a:gd name="connsiteY5-124" fmla="*/ 3445937 h 3445937"/>
                <a:gd name="connsiteX6-125" fmla="*/ 0 w 752331"/>
                <a:gd name="connsiteY6-126" fmla="*/ 3085897 h 3445937"/>
                <a:gd name="connsiteX0-127" fmla="*/ 0 w 752331"/>
                <a:gd name="connsiteY0-128" fmla="*/ 3085897 h 3445937"/>
                <a:gd name="connsiteX1-129" fmla="*/ 180020 w 752331"/>
                <a:gd name="connsiteY1-130" fmla="*/ 3085897 h 3445937"/>
                <a:gd name="connsiteX2-131" fmla="*/ 752331 w 752331"/>
                <a:gd name="connsiteY2-132" fmla="*/ 0 h 3445937"/>
                <a:gd name="connsiteX3-133" fmla="*/ 540060 w 752331"/>
                <a:gd name="connsiteY3-134" fmla="*/ 3085897 h 3445937"/>
                <a:gd name="connsiteX4-135" fmla="*/ 720080 w 752331"/>
                <a:gd name="connsiteY4-136" fmla="*/ 3085897 h 3445937"/>
                <a:gd name="connsiteX5-137" fmla="*/ 360040 w 752331"/>
                <a:gd name="connsiteY5-138" fmla="*/ 3445937 h 3445937"/>
                <a:gd name="connsiteX6-139" fmla="*/ 0 w 752331"/>
                <a:gd name="connsiteY6-140" fmla="*/ 3085897 h 3445937"/>
                <a:gd name="connsiteX0-141" fmla="*/ 0 w 752331"/>
                <a:gd name="connsiteY0-142" fmla="*/ 3085897 h 3445937"/>
                <a:gd name="connsiteX1-143" fmla="*/ 180020 w 752331"/>
                <a:gd name="connsiteY1-144" fmla="*/ 3085897 h 3445937"/>
                <a:gd name="connsiteX2-145" fmla="*/ 752331 w 752331"/>
                <a:gd name="connsiteY2-146" fmla="*/ 0 h 3445937"/>
                <a:gd name="connsiteX3-147" fmla="*/ 540060 w 752331"/>
                <a:gd name="connsiteY3-148" fmla="*/ 3085897 h 3445937"/>
                <a:gd name="connsiteX4-149" fmla="*/ 720080 w 752331"/>
                <a:gd name="connsiteY4-150" fmla="*/ 3085897 h 3445937"/>
                <a:gd name="connsiteX5-151" fmla="*/ 360040 w 752331"/>
                <a:gd name="connsiteY5-152" fmla="*/ 3445937 h 3445937"/>
                <a:gd name="connsiteX6-153" fmla="*/ 0 w 752331"/>
                <a:gd name="connsiteY6-154" fmla="*/ 3085897 h 3445937"/>
                <a:gd name="connsiteX0-155" fmla="*/ 0 w 1521214"/>
                <a:gd name="connsiteY0-156" fmla="*/ 2643005 h 3003045"/>
                <a:gd name="connsiteX1-157" fmla="*/ 180020 w 1521214"/>
                <a:gd name="connsiteY1-158" fmla="*/ 2643005 h 3003045"/>
                <a:gd name="connsiteX2-159" fmla="*/ 1521214 w 1521214"/>
                <a:gd name="connsiteY2-160" fmla="*/ 0 h 3003045"/>
                <a:gd name="connsiteX3-161" fmla="*/ 540060 w 1521214"/>
                <a:gd name="connsiteY3-162" fmla="*/ 2643005 h 3003045"/>
                <a:gd name="connsiteX4-163" fmla="*/ 720080 w 1521214"/>
                <a:gd name="connsiteY4-164" fmla="*/ 2643005 h 3003045"/>
                <a:gd name="connsiteX5-165" fmla="*/ 360040 w 1521214"/>
                <a:gd name="connsiteY5-166" fmla="*/ 3003045 h 3003045"/>
                <a:gd name="connsiteX6-167" fmla="*/ 0 w 1521214"/>
                <a:gd name="connsiteY6-168" fmla="*/ 2643005 h 3003045"/>
                <a:gd name="connsiteX0-169" fmla="*/ 0 w 1521214"/>
                <a:gd name="connsiteY0-170" fmla="*/ 2643005 h 3003045"/>
                <a:gd name="connsiteX1-171" fmla="*/ 180020 w 1521214"/>
                <a:gd name="connsiteY1-172" fmla="*/ 2643005 h 3003045"/>
                <a:gd name="connsiteX2-173" fmla="*/ 1521214 w 1521214"/>
                <a:gd name="connsiteY2-174" fmla="*/ 0 h 3003045"/>
                <a:gd name="connsiteX3-175" fmla="*/ 540060 w 1521214"/>
                <a:gd name="connsiteY3-176" fmla="*/ 2643005 h 3003045"/>
                <a:gd name="connsiteX4-177" fmla="*/ 720080 w 1521214"/>
                <a:gd name="connsiteY4-178" fmla="*/ 2643005 h 3003045"/>
                <a:gd name="connsiteX5-179" fmla="*/ 360040 w 1521214"/>
                <a:gd name="connsiteY5-180" fmla="*/ 3003045 h 3003045"/>
                <a:gd name="connsiteX6-181" fmla="*/ 0 w 1521214"/>
                <a:gd name="connsiteY6-182" fmla="*/ 2643005 h 3003045"/>
                <a:gd name="connsiteX0-183" fmla="*/ 0 w 1521214"/>
                <a:gd name="connsiteY0-184" fmla="*/ 2643005 h 3003045"/>
                <a:gd name="connsiteX1-185" fmla="*/ 180020 w 1521214"/>
                <a:gd name="connsiteY1-186" fmla="*/ 2643005 h 3003045"/>
                <a:gd name="connsiteX2-187" fmla="*/ 1521214 w 1521214"/>
                <a:gd name="connsiteY2-188" fmla="*/ 0 h 3003045"/>
                <a:gd name="connsiteX3-189" fmla="*/ 540060 w 1521214"/>
                <a:gd name="connsiteY3-190" fmla="*/ 2643005 h 3003045"/>
                <a:gd name="connsiteX4-191" fmla="*/ 720080 w 1521214"/>
                <a:gd name="connsiteY4-192" fmla="*/ 2643005 h 3003045"/>
                <a:gd name="connsiteX5-193" fmla="*/ 360040 w 1521214"/>
                <a:gd name="connsiteY5-194" fmla="*/ 3003045 h 3003045"/>
                <a:gd name="connsiteX6-195" fmla="*/ 0 w 1521214"/>
                <a:gd name="connsiteY6-196" fmla="*/ 2643005 h 3003045"/>
                <a:gd name="connsiteX0-197" fmla="*/ 0 w 1521214"/>
                <a:gd name="connsiteY0-198" fmla="*/ 2643005 h 3003045"/>
                <a:gd name="connsiteX1-199" fmla="*/ 180020 w 1521214"/>
                <a:gd name="connsiteY1-200" fmla="*/ 2643005 h 3003045"/>
                <a:gd name="connsiteX2-201" fmla="*/ 1521214 w 1521214"/>
                <a:gd name="connsiteY2-202" fmla="*/ 0 h 3003045"/>
                <a:gd name="connsiteX3-203" fmla="*/ 540060 w 1521214"/>
                <a:gd name="connsiteY3-204" fmla="*/ 2643005 h 3003045"/>
                <a:gd name="connsiteX4-205" fmla="*/ 720080 w 1521214"/>
                <a:gd name="connsiteY4-206" fmla="*/ 2643005 h 3003045"/>
                <a:gd name="connsiteX5-207" fmla="*/ 360040 w 1521214"/>
                <a:gd name="connsiteY5-208" fmla="*/ 3003045 h 3003045"/>
                <a:gd name="connsiteX6-209" fmla="*/ 0 w 1521214"/>
                <a:gd name="connsiteY6-210" fmla="*/ 2643005 h 3003045"/>
                <a:gd name="connsiteX0-211" fmla="*/ 0 w 1521214"/>
                <a:gd name="connsiteY0-212" fmla="*/ 2643005 h 3003045"/>
                <a:gd name="connsiteX1-213" fmla="*/ 180020 w 1521214"/>
                <a:gd name="connsiteY1-214" fmla="*/ 2643005 h 3003045"/>
                <a:gd name="connsiteX2-215" fmla="*/ 1521214 w 1521214"/>
                <a:gd name="connsiteY2-216" fmla="*/ 0 h 3003045"/>
                <a:gd name="connsiteX3-217" fmla="*/ 540060 w 1521214"/>
                <a:gd name="connsiteY3-218" fmla="*/ 2643005 h 3003045"/>
                <a:gd name="connsiteX4-219" fmla="*/ 720080 w 1521214"/>
                <a:gd name="connsiteY4-220" fmla="*/ 2643005 h 3003045"/>
                <a:gd name="connsiteX5-221" fmla="*/ 360040 w 1521214"/>
                <a:gd name="connsiteY5-222" fmla="*/ 3003045 h 3003045"/>
                <a:gd name="connsiteX6-223" fmla="*/ 0 w 1521214"/>
                <a:gd name="connsiteY6-224" fmla="*/ 2643005 h 3003045"/>
                <a:gd name="connsiteX0-225" fmla="*/ 0 w 1553538"/>
                <a:gd name="connsiteY0-226" fmla="*/ 2581732 h 2941772"/>
                <a:gd name="connsiteX1-227" fmla="*/ 180020 w 1553538"/>
                <a:gd name="connsiteY1-228" fmla="*/ 2581732 h 2941772"/>
                <a:gd name="connsiteX2-229" fmla="*/ 1553538 w 1553538"/>
                <a:gd name="connsiteY2-230" fmla="*/ 0 h 2941772"/>
                <a:gd name="connsiteX3-231" fmla="*/ 540060 w 1553538"/>
                <a:gd name="connsiteY3-232" fmla="*/ 2581732 h 2941772"/>
                <a:gd name="connsiteX4-233" fmla="*/ 720080 w 1553538"/>
                <a:gd name="connsiteY4-234" fmla="*/ 2581732 h 2941772"/>
                <a:gd name="connsiteX5-235" fmla="*/ 360040 w 1553538"/>
                <a:gd name="connsiteY5-236" fmla="*/ 2941772 h 2941772"/>
                <a:gd name="connsiteX6-237" fmla="*/ 0 w 1553538"/>
                <a:gd name="connsiteY6-238" fmla="*/ 2581732 h 2941772"/>
                <a:gd name="connsiteX0-239" fmla="*/ 0 w 1553538"/>
                <a:gd name="connsiteY0-240" fmla="*/ 2581732 h 2941772"/>
                <a:gd name="connsiteX1-241" fmla="*/ 180020 w 1553538"/>
                <a:gd name="connsiteY1-242" fmla="*/ 2581732 h 2941772"/>
                <a:gd name="connsiteX2-243" fmla="*/ 1553538 w 1553538"/>
                <a:gd name="connsiteY2-244" fmla="*/ 0 h 2941772"/>
                <a:gd name="connsiteX3-245" fmla="*/ 540060 w 1553538"/>
                <a:gd name="connsiteY3-246" fmla="*/ 2581732 h 2941772"/>
                <a:gd name="connsiteX4-247" fmla="*/ 720080 w 1553538"/>
                <a:gd name="connsiteY4-248" fmla="*/ 2581732 h 2941772"/>
                <a:gd name="connsiteX5-249" fmla="*/ 360040 w 1553538"/>
                <a:gd name="connsiteY5-250" fmla="*/ 2941772 h 2941772"/>
                <a:gd name="connsiteX6-251" fmla="*/ 0 w 1553538"/>
                <a:gd name="connsiteY6-252" fmla="*/ 2581732 h 2941772"/>
                <a:gd name="connsiteX0-253" fmla="*/ 0 w 1553538"/>
                <a:gd name="connsiteY0-254" fmla="*/ 2581732 h 2941772"/>
                <a:gd name="connsiteX1-255" fmla="*/ 180020 w 1553538"/>
                <a:gd name="connsiteY1-256" fmla="*/ 2581732 h 2941772"/>
                <a:gd name="connsiteX2-257" fmla="*/ 1553538 w 1553538"/>
                <a:gd name="connsiteY2-258" fmla="*/ 0 h 2941772"/>
                <a:gd name="connsiteX3-259" fmla="*/ 540060 w 1553538"/>
                <a:gd name="connsiteY3-260" fmla="*/ 2581732 h 2941772"/>
                <a:gd name="connsiteX4-261" fmla="*/ 720080 w 1553538"/>
                <a:gd name="connsiteY4-262" fmla="*/ 2581732 h 2941772"/>
                <a:gd name="connsiteX5-263" fmla="*/ 360040 w 1553538"/>
                <a:gd name="connsiteY5-264" fmla="*/ 2941772 h 2941772"/>
                <a:gd name="connsiteX6-265" fmla="*/ 0 w 1553538"/>
                <a:gd name="connsiteY6-266" fmla="*/ 2581732 h 2941772"/>
                <a:gd name="connsiteX0-267" fmla="*/ 0 w 1553538"/>
                <a:gd name="connsiteY0-268" fmla="*/ 2581732 h 2941772"/>
                <a:gd name="connsiteX1-269" fmla="*/ 180020 w 1553538"/>
                <a:gd name="connsiteY1-270" fmla="*/ 2581732 h 2941772"/>
                <a:gd name="connsiteX2-271" fmla="*/ 1553538 w 1553538"/>
                <a:gd name="connsiteY2-272" fmla="*/ 0 h 2941772"/>
                <a:gd name="connsiteX3-273" fmla="*/ 540060 w 1553538"/>
                <a:gd name="connsiteY3-274" fmla="*/ 2581732 h 2941772"/>
                <a:gd name="connsiteX4-275" fmla="*/ 720080 w 1553538"/>
                <a:gd name="connsiteY4-276" fmla="*/ 2581732 h 2941772"/>
                <a:gd name="connsiteX5-277" fmla="*/ 360040 w 1553538"/>
                <a:gd name="connsiteY5-278" fmla="*/ 2941772 h 2941772"/>
                <a:gd name="connsiteX6-279" fmla="*/ 0 w 1553538"/>
                <a:gd name="connsiteY6-280" fmla="*/ 2581732 h 29417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53538" h="2941772">
                  <a:moveTo>
                    <a:pt x="0" y="2581732"/>
                  </a:moveTo>
                  <a:lnTo>
                    <a:pt x="180020" y="2581732"/>
                  </a:lnTo>
                  <a:cubicBezTo>
                    <a:pt x="22448" y="1449685"/>
                    <a:pt x="392875" y="355256"/>
                    <a:pt x="1553538" y="0"/>
                  </a:cubicBezTo>
                  <a:cubicBezTo>
                    <a:pt x="659395" y="472539"/>
                    <a:pt x="327789" y="1270071"/>
                    <a:pt x="540060" y="2581732"/>
                  </a:cubicBezTo>
                  <a:lnTo>
                    <a:pt x="720080" y="2581732"/>
                  </a:lnTo>
                  <a:lnTo>
                    <a:pt x="360040" y="2941772"/>
                  </a:lnTo>
                  <a:lnTo>
                    <a:pt x="0" y="2581732"/>
                  </a:lnTo>
                  <a:close/>
                </a:path>
              </a:pathLst>
            </a:custGeom>
            <a:solidFill>
              <a:srgbClr val="FFB637"/>
            </a:solidFill>
            <a:ln w="15875">
              <a:gradFill>
                <a:gsLst>
                  <a:gs pos="0">
                    <a:srgbClr val="F3F3F3"/>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下箭头 11"/>
            <p:cNvSpPr/>
            <p:nvPr/>
          </p:nvSpPr>
          <p:spPr>
            <a:xfrm rot="20821995">
              <a:off x="4942" y="3132"/>
              <a:ext cx="1835" cy="3475"/>
            </a:xfrm>
            <a:custGeom>
              <a:avLst/>
              <a:gdLst>
                <a:gd name="connsiteX0" fmla="*/ 0 w 720080"/>
                <a:gd name="connsiteY0" fmla="*/ 2808312 h 3168352"/>
                <a:gd name="connsiteX1" fmla="*/ 180020 w 720080"/>
                <a:gd name="connsiteY1" fmla="*/ 2808312 h 3168352"/>
                <a:gd name="connsiteX2" fmla="*/ 180020 w 720080"/>
                <a:gd name="connsiteY2" fmla="*/ 0 h 3168352"/>
                <a:gd name="connsiteX3" fmla="*/ 540060 w 720080"/>
                <a:gd name="connsiteY3" fmla="*/ 0 h 3168352"/>
                <a:gd name="connsiteX4" fmla="*/ 540060 w 720080"/>
                <a:gd name="connsiteY4" fmla="*/ 2808312 h 3168352"/>
                <a:gd name="connsiteX5" fmla="*/ 720080 w 720080"/>
                <a:gd name="connsiteY5" fmla="*/ 2808312 h 3168352"/>
                <a:gd name="connsiteX6" fmla="*/ 360040 w 720080"/>
                <a:gd name="connsiteY6" fmla="*/ 3168352 h 3168352"/>
                <a:gd name="connsiteX7" fmla="*/ 0 w 720080"/>
                <a:gd name="connsiteY7" fmla="*/ 2808312 h 3168352"/>
                <a:gd name="connsiteX0-1" fmla="*/ 0 w 720080"/>
                <a:gd name="connsiteY0-2" fmla="*/ 2808312 h 3168352"/>
                <a:gd name="connsiteX1-3" fmla="*/ 180020 w 720080"/>
                <a:gd name="connsiteY1-4" fmla="*/ 2808312 h 3168352"/>
                <a:gd name="connsiteX2-5" fmla="*/ 540060 w 720080"/>
                <a:gd name="connsiteY2-6" fmla="*/ 0 h 3168352"/>
                <a:gd name="connsiteX3-7" fmla="*/ 540060 w 720080"/>
                <a:gd name="connsiteY3-8" fmla="*/ 2808312 h 3168352"/>
                <a:gd name="connsiteX4-9" fmla="*/ 720080 w 720080"/>
                <a:gd name="connsiteY4-10" fmla="*/ 2808312 h 3168352"/>
                <a:gd name="connsiteX5-11" fmla="*/ 360040 w 720080"/>
                <a:gd name="connsiteY5-12" fmla="*/ 3168352 h 3168352"/>
                <a:gd name="connsiteX6-13" fmla="*/ 0 w 720080"/>
                <a:gd name="connsiteY6-14" fmla="*/ 2808312 h 3168352"/>
                <a:gd name="connsiteX0-15" fmla="*/ 0 w 720080"/>
                <a:gd name="connsiteY0-16" fmla="*/ 2808312 h 3168352"/>
                <a:gd name="connsiteX1-17" fmla="*/ 180020 w 720080"/>
                <a:gd name="connsiteY1-18" fmla="*/ 2808312 h 3168352"/>
                <a:gd name="connsiteX2-19" fmla="*/ 540060 w 720080"/>
                <a:gd name="connsiteY2-20" fmla="*/ 0 h 3168352"/>
                <a:gd name="connsiteX3-21" fmla="*/ 540060 w 720080"/>
                <a:gd name="connsiteY3-22" fmla="*/ 2808312 h 3168352"/>
                <a:gd name="connsiteX4-23" fmla="*/ 720080 w 720080"/>
                <a:gd name="connsiteY4-24" fmla="*/ 2808312 h 3168352"/>
                <a:gd name="connsiteX5-25" fmla="*/ 360040 w 720080"/>
                <a:gd name="connsiteY5-26" fmla="*/ 3168352 h 3168352"/>
                <a:gd name="connsiteX6-27" fmla="*/ 0 w 720080"/>
                <a:gd name="connsiteY6-28" fmla="*/ 2808312 h 3168352"/>
                <a:gd name="connsiteX0-29" fmla="*/ 0 w 720080"/>
                <a:gd name="connsiteY0-30" fmla="*/ 2808312 h 3168352"/>
                <a:gd name="connsiteX1-31" fmla="*/ 180020 w 720080"/>
                <a:gd name="connsiteY1-32" fmla="*/ 2808312 h 3168352"/>
                <a:gd name="connsiteX2-33" fmla="*/ 540060 w 720080"/>
                <a:gd name="connsiteY2-34" fmla="*/ 0 h 3168352"/>
                <a:gd name="connsiteX3-35" fmla="*/ 540060 w 720080"/>
                <a:gd name="connsiteY3-36" fmla="*/ 2808312 h 3168352"/>
                <a:gd name="connsiteX4-37" fmla="*/ 720080 w 720080"/>
                <a:gd name="connsiteY4-38" fmla="*/ 2808312 h 3168352"/>
                <a:gd name="connsiteX5-39" fmla="*/ 360040 w 720080"/>
                <a:gd name="connsiteY5-40" fmla="*/ 3168352 h 3168352"/>
                <a:gd name="connsiteX6-41" fmla="*/ 0 w 720080"/>
                <a:gd name="connsiteY6-42" fmla="*/ 2808312 h 3168352"/>
                <a:gd name="connsiteX0-43" fmla="*/ 0 w 720080"/>
                <a:gd name="connsiteY0-44" fmla="*/ 2808312 h 3168352"/>
                <a:gd name="connsiteX1-45" fmla="*/ 180020 w 720080"/>
                <a:gd name="connsiteY1-46" fmla="*/ 2808312 h 3168352"/>
                <a:gd name="connsiteX2-47" fmla="*/ 540060 w 720080"/>
                <a:gd name="connsiteY2-48" fmla="*/ 0 h 3168352"/>
                <a:gd name="connsiteX3-49" fmla="*/ 540060 w 720080"/>
                <a:gd name="connsiteY3-50" fmla="*/ 2808312 h 3168352"/>
                <a:gd name="connsiteX4-51" fmla="*/ 720080 w 720080"/>
                <a:gd name="connsiteY4-52" fmla="*/ 2808312 h 3168352"/>
                <a:gd name="connsiteX5-53" fmla="*/ 360040 w 720080"/>
                <a:gd name="connsiteY5-54" fmla="*/ 3168352 h 3168352"/>
                <a:gd name="connsiteX6-55" fmla="*/ 0 w 720080"/>
                <a:gd name="connsiteY6-56" fmla="*/ 2808312 h 3168352"/>
                <a:gd name="connsiteX0-57" fmla="*/ 0 w 720080"/>
                <a:gd name="connsiteY0-58" fmla="*/ 2808312 h 3168352"/>
                <a:gd name="connsiteX1-59" fmla="*/ 180020 w 720080"/>
                <a:gd name="connsiteY1-60" fmla="*/ 2808312 h 3168352"/>
                <a:gd name="connsiteX2-61" fmla="*/ 540060 w 720080"/>
                <a:gd name="connsiteY2-62" fmla="*/ 0 h 3168352"/>
                <a:gd name="connsiteX3-63" fmla="*/ 540060 w 720080"/>
                <a:gd name="connsiteY3-64" fmla="*/ 2808312 h 3168352"/>
                <a:gd name="connsiteX4-65" fmla="*/ 720080 w 720080"/>
                <a:gd name="connsiteY4-66" fmla="*/ 2808312 h 3168352"/>
                <a:gd name="connsiteX5-67" fmla="*/ 360040 w 720080"/>
                <a:gd name="connsiteY5-68" fmla="*/ 3168352 h 3168352"/>
                <a:gd name="connsiteX6-69" fmla="*/ 0 w 720080"/>
                <a:gd name="connsiteY6-70" fmla="*/ 2808312 h 3168352"/>
                <a:gd name="connsiteX0-71" fmla="*/ 0 w 720080"/>
                <a:gd name="connsiteY0-72" fmla="*/ 2808312 h 3168352"/>
                <a:gd name="connsiteX1-73" fmla="*/ 180020 w 720080"/>
                <a:gd name="connsiteY1-74" fmla="*/ 2808312 h 3168352"/>
                <a:gd name="connsiteX2-75" fmla="*/ 540060 w 720080"/>
                <a:gd name="connsiteY2-76" fmla="*/ 0 h 3168352"/>
                <a:gd name="connsiteX3-77" fmla="*/ 540060 w 720080"/>
                <a:gd name="connsiteY3-78" fmla="*/ 2808312 h 3168352"/>
                <a:gd name="connsiteX4-79" fmla="*/ 720080 w 720080"/>
                <a:gd name="connsiteY4-80" fmla="*/ 2808312 h 3168352"/>
                <a:gd name="connsiteX5-81" fmla="*/ 360040 w 720080"/>
                <a:gd name="connsiteY5-82" fmla="*/ 3168352 h 3168352"/>
                <a:gd name="connsiteX6-83" fmla="*/ 0 w 720080"/>
                <a:gd name="connsiteY6-84" fmla="*/ 2808312 h 3168352"/>
                <a:gd name="connsiteX0-85" fmla="*/ 0 w 720080"/>
                <a:gd name="connsiteY0-86" fmla="*/ 2808312 h 3168352"/>
                <a:gd name="connsiteX1-87" fmla="*/ 180020 w 720080"/>
                <a:gd name="connsiteY1-88" fmla="*/ 2808312 h 3168352"/>
                <a:gd name="connsiteX2-89" fmla="*/ 540060 w 720080"/>
                <a:gd name="connsiteY2-90" fmla="*/ 0 h 3168352"/>
                <a:gd name="connsiteX3-91" fmla="*/ 540060 w 720080"/>
                <a:gd name="connsiteY3-92" fmla="*/ 2808312 h 3168352"/>
                <a:gd name="connsiteX4-93" fmla="*/ 720080 w 720080"/>
                <a:gd name="connsiteY4-94" fmla="*/ 2808312 h 3168352"/>
                <a:gd name="connsiteX5-95" fmla="*/ 360040 w 720080"/>
                <a:gd name="connsiteY5-96" fmla="*/ 3168352 h 3168352"/>
                <a:gd name="connsiteX6-97" fmla="*/ 0 w 720080"/>
                <a:gd name="connsiteY6-98" fmla="*/ 2808312 h 3168352"/>
                <a:gd name="connsiteX0-99" fmla="*/ 0 w 720080"/>
                <a:gd name="connsiteY0-100" fmla="*/ 2808312 h 3168352"/>
                <a:gd name="connsiteX1-101" fmla="*/ 180020 w 720080"/>
                <a:gd name="connsiteY1-102" fmla="*/ 2808312 h 3168352"/>
                <a:gd name="connsiteX2-103" fmla="*/ 540060 w 720080"/>
                <a:gd name="connsiteY2-104" fmla="*/ 0 h 3168352"/>
                <a:gd name="connsiteX3-105" fmla="*/ 540060 w 720080"/>
                <a:gd name="connsiteY3-106" fmla="*/ 2808312 h 3168352"/>
                <a:gd name="connsiteX4-107" fmla="*/ 720080 w 720080"/>
                <a:gd name="connsiteY4-108" fmla="*/ 2808312 h 3168352"/>
                <a:gd name="connsiteX5-109" fmla="*/ 360040 w 720080"/>
                <a:gd name="connsiteY5-110" fmla="*/ 3168352 h 3168352"/>
                <a:gd name="connsiteX6-111" fmla="*/ 0 w 720080"/>
                <a:gd name="connsiteY6-112" fmla="*/ 2808312 h 3168352"/>
                <a:gd name="connsiteX0-113" fmla="*/ 0 w 752331"/>
                <a:gd name="connsiteY0-114" fmla="*/ 3085897 h 3445937"/>
                <a:gd name="connsiteX1-115" fmla="*/ 180020 w 752331"/>
                <a:gd name="connsiteY1-116" fmla="*/ 3085897 h 3445937"/>
                <a:gd name="connsiteX2-117" fmla="*/ 752331 w 752331"/>
                <a:gd name="connsiteY2-118" fmla="*/ 0 h 3445937"/>
                <a:gd name="connsiteX3-119" fmla="*/ 540060 w 752331"/>
                <a:gd name="connsiteY3-120" fmla="*/ 3085897 h 3445937"/>
                <a:gd name="connsiteX4-121" fmla="*/ 720080 w 752331"/>
                <a:gd name="connsiteY4-122" fmla="*/ 3085897 h 3445937"/>
                <a:gd name="connsiteX5-123" fmla="*/ 360040 w 752331"/>
                <a:gd name="connsiteY5-124" fmla="*/ 3445937 h 3445937"/>
                <a:gd name="connsiteX6-125" fmla="*/ 0 w 752331"/>
                <a:gd name="connsiteY6-126" fmla="*/ 3085897 h 3445937"/>
                <a:gd name="connsiteX0-127" fmla="*/ 0 w 752331"/>
                <a:gd name="connsiteY0-128" fmla="*/ 3085897 h 3445937"/>
                <a:gd name="connsiteX1-129" fmla="*/ 180020 w 752331"/>
                <a:gd name="connsiteY1-130" fmla="*/ 3085897 h 3445937"/>
                <a:gd name="connsiteX2-131" fmla="*/ 752331 w 752331"/>
                <a:gd name="connsiteY2-132" fmla="*/ 0 h 3445937"/>
                <a:gd name="connsiteX3-133" fmla="*/ 540060 w 752331"/>
                <a:gd name="connsiteY3-134" fmla="*/ 3085897 h 3445937"/>
                <a:gd name="connsiteX4-135" fmla="*/ 720080 w 752331"/>
                <a:gd name="connsiteY4-136" fmla="*/ 3085897 h 3445937"/>
                <a:gd name="connsiteX5-137" fmla="*/ 360040 w 752331"/>
                <a:gd name="connsiteY5-138" fmla="*/ 3445937 h 3445937"/>
                <a:gd name="connsiteX6-139" fmla="*/ 0 w 752331"/>
                <a:gd name="connsiteY6-140" fmla="*/ 3085897 h 3445937"/>
                <a:gd name="connsiteX0-141" fmla="*/ 0 w 752331"/>
                <a:gd name="connsiteY0-142" fmla="*/ 3085897 h 3445937"/>
                <a:gd name="connsiteX1-143" fmla="*/ 180020 w 752331"/>
                <a:gd name="connsiteY1-144" fmla="*/ 3085897 h 3445937"/>
                <a:gd name="connsiteX2-145" fmla="*/ 752331 w 752331"/>
                <a:gd name="connsiteY2-146" fmla="*/ 0 h 3445937"/>
                <a:gd name="connsiteX3-147" fmla="*/ 540060 w 752331"/>
                <a:gd name="connsiteY3-148" fmla="*/ 3085897 h 3445937"/>
                <a:gd name="connsiteX4-149" fmla="*/ 720080 w 752331"/>
                <a:gd name="connsiteY4-150" fmla="*/ 3085897 h 3445937"/>
                <a:gd name="connsiteX5-151" fmla="*/ 360040 w 752331"/>
                <a:gd name="connsiteY5-152" fmla="*/ 3445937 h 3445937"/>
                <a:gd name="connsiteX6-153" fmla="*/ 0 w 752331"/>
                <a:gd name="connsiteY6-154" fmla="*/ 3085897 h 3445937"/>
                <a:gd name="connsiteX0-155" fmla="*/ 0 w 1521214"/>
                <a:gd name="connsiteY0-156" fmla="*/ 2643005 h 3003045"/>
                <a:gd name="connsiteX1-157" fmla="*/ 180020 w 1521214"/>
                <a:gd name="connsiteY1-158" fmla="*/ 2643005 h 3003045"/>
                <a:gd name="connsiteX2-159" fmla="*/ 1521214 w 1521214"/>
                <a:gd name="connsiteY2-160" fmla="*/ 0 h 3003045"/>
                <a:gd name="connsiteX3-161" fmla="*/ 540060 w 1521214"/>
                <a:gd name="connsiteY3-162" fmla="*/ 2643005 h 3003045"/>
                <a:gd name="connsiteX4-163" fmla="*/ 720080 w 1521214"/>
                <a:gd name="connsiteY4-164" fmla="*/ 2643005 h 3003045"/>
                <a:gd name="connsiteX5-165" fmla="*/ 360040 w 1521214"/>
                <a:gd name="connsiteY5-166" fmla="*/ 3003045 h 3003045"/>
                <a:gd name="connsiteX6-167" fmla="*/ 0 w 1521214"/>
                <a:gd name="connsiteY6-168" fmla="*/ 2643005 h 3003045"/>
                <a:gd name="connsiteX0-169" fmla="*/ 0 w 1521214"/>
                <a:gd name="connsiteY0-170" fmla="*/ 2643005 h 3003045"/>
                <a:gd name="connsiteX1-171" fmla="*/ 180020 w 1521214"/>
                <a:gd name="connsiteY1-172" fmla="*/ 2643005 h 3003045"/>
                <a:gd name="connsiteX2-173" fmla="*/ 1521214 w 1521214"/>
                <a:gd name="connsiteY2-174" fmla="*/ 0 h 3003045"/>
                <a:gd name="connsiteX3-175" fmla="*/ 540060 w 1521214"/>
                <a:gd name="connsiteY3-176" fmla="*/ 2643005 h 3003045"/>
                <a:gd name="connsiteX4-177" fmla="*/ 720080 w 1521214"/>
                <a:gd name="connsiteY4-178" fmla="*/ 2643005 h 3003045"/>
                <a:gd name="connsiteX5-179" fmla="*/ 360040 w 1521214"/>
                <a:gd name="connsiteY5-180" fmla="*/ 3003045 h 3003045"/>
                <a:gd name="connsiteX6-181" fmla="*/ 0 w 1521214"/>
                <a:gd name="connsiteY6-182" fmla="*/ 2643005 h 3003045"/>
                <a:gd name="connsiteX0-183" fmla="*/ 0 w 1521214"/>
                <a:gd name="connsiteY0-184" fmla="*/ 2643005 h 3003045"/>
                <a:gd name="connsiteX1-185" fmla="*/ 180020 w 1521214"/>
                <a:gd name="connsiteY1-186" fmla="*/ 2643005 h 3003045"/>
                <a:gd name="connsiteX2-187" fmla="*/ 1521214 w 1521214"/>
                <a:gd name="connsiteY2-188" fmla="*/ 0 h 3003045"/>
                <a:gd name="connsiteX3-189" fmla="*/ 540060 w 1521214"/>
                <a:gd name="connsiteY3-190" fmla="*/ 2643005 h 3003045"/>
                <a:gd name="connsiteX4-191" fmla="*/ 720080 w 1521214"/>
                <a:gd name="connsiteY4-192" fmla="*/ 2643005 h 3003045"/>
                <a:gd name="connsiteX5-193" fmla="*/ 360040 w 1521214"/>
                <a:gd name="connsiteY5-194" fmla="*/ 3003045 h 3003045"/>
                <a:gd name="connsiteX6-195" fmla="*/ 0 w 1521214"/>
                <a:gd name="connsiteY6-196" fmla="*/ 2643005 h 3003045"/>
                <a:gd name="connsiteX0-197" fmla="*/ 0 w 1521214"/>
                <a:gd name="connsiteY0-198" fmla="*/ 2643005 h 3003045"/>
                <a:gd name="connsiteX1-199" fmla="*/ 180020 w 1521214"/>
                <a:gd name="connsiteY1-200" fmla="*/ 2643005 h 3003045"/>
                <a:gd name="connsiteX2-201" fmla="*/ 1521214 w 1521214"/>
                <a:gd name="connsiteY2-202" fmla="*/ 0 h 3003045"/>
                <a:gd name="connsiteX3-203" fmla="*/ 540060 w 1521214"/>
                <a:gd name="connsiteY3-204" fmla="*/ 2643005 h 3003045"/>
                <a:gd name="connsiteX4-205" fmla="*/ 720080 w 1521214"/>
                <a:gd name="connsiteY4-206" fmla="*/ 2643005 h 3003045"/>
                <a:gd name="connsiteX5-207" fmla="*/ 360040 w 1521214"/>
                <a:gd name="connsiteY5-208" fmla="*/ 3003045 h 3003045"/>
                <a:gd name="connsiteX6-209" fmla="*/ 0 w 1521214"/>
                <a:gd name="connsiteY6-210" fmla="*/ 2643005 h 3003045"/>
                <a:gd name="connsiteX0-211" fmla="*/ 0 w 1521214"/>
                <a:gd name="connsiteY0-212" fmla="*/ 2643005 h 3003045"/>
                <a:gd name="connsiteX1-213" fmla="*/ 180020 w 1521214"/>
                <a:gd name="connsiteY1-214" fmla="*/ 2643005 h 3003045"/>
                <a:gd name="connsiteX2-215" fmla="*/ 1521214 w 1521214"/>
                <a:gd name="connsiteY2-216" fmla="*/ 0 h 3003045"/>
                <a:gd name="connsiteX3-217" fmla="*/ 540060 w 1521214"/>
                <a:gd name="connsiteY3-218" fmla="*/ 2643005 h 3003045"/>
                <a:gd name="connsiteX4-219" fmla="*/ 720080 w 1521214"/>
                <a:gd name="connsiteY4-220" fmla="*/ 2643005 h 3003045"/>
                <a:gd name="connsiteX5-221" fmla="*/ 360040 w 1521214"/>
                <a:gd name="connsiteY5-222" fmla="*/ 3003045 h 3003045"/>
                <a:gd name="connsiteX6-223" fmla="*/ 0 w 1521214"/>
                <a:gd name="connsiteY6-224" fmla="*/ 2643005 h 3003045"/>
                <a:gd name="connsiteX0-225" fmla="*/ 0 w 1553538"/>
                <a:gd name="connsiteY0-226" fmla="*/ 2581732 h 2941772"/>
                <a:gd name="connsiteX1-227" fmla="*/ 180020 w 1553538"/>
                <a:gd name="connsiteY1-228" fmla="*/ 2581732 h 2941772"/>
                <a:gd name="connsiteX2-229" fmla="*/ 1553538 w 1553538"/>
                <a:gd name="connsiteY2-230" fmla="*/ 0 h 2941772"/>
                <a:gd name="connsiteX3-231" fmla="*/ 540060 w 1553538"/>
                <a:gd name="connsiteY3-232" fmla="*/ 2581732 h 2941772"/>
                <a:gd name="connsiteX4-233" fmla="*/ 720080 w 1553538"/>
                <a:gd name="connsiteY4-234" fmla="*/ 2581732 h 2941772"/>
                <a:gd name="connsiteX5-235" fmla="*/ 360040 w 1553538"/>
                <a:gd name="connsiteY5-236" fmla="*/ 2941772 h 2941772"/>
                <a:gd name="connsiteX6-237" fmla="*/ 0 w 1553538"/>
                <a:gd name="connsiteY6-238" fmla="*/ 2581732 h 2941772"/>
                <a:gd name="connsiteX0-239" fmla="*/ 0 w 1553538"/>
                <a:gd name="connsiteY0-240" fmla="*/ 2581732 h 2941772"/>
                <a:gd name="connsiteX1-241" fmla="*/ 180020 w 1553538"/>
                <a:gd name="connsiteY1-242" fmla="*/ 2581732 h 2941772"/>
                <a:gd name="connsiteX2-243" fmla="*/ 1553538 w 1553538"/>
                <a:gd name="connsiteY2-244" fmla="*/ 0 h 2941772"/>
                <a:gd name="connsiteX3-245" fmla="*/ 540060 w 1553538"/>
                <a:gd name="connsiteY3-246" fmla="*/ 2581732 h 2941772"/>
                <a:gd name="connsiteX4-247" fmla="*/ 720080 w 1553538"/>
                <a:gd name="connsiteY4-248" fmla="*/ 2581732 h 2941772"/>
                <a:gd name="connsiteX5-249" fmla="*/ 360040 w 1553538"/>
                <a:gd name="connsiteY5-250" fmla="*/ 2941772 h 2941772"/>
                <a:gd name="connsiteX6-251" fmla="*/ 0 w 1553538"/>
                <a:gd name="connsiteY6-252" fmla="*/ 2581732 h 2941772"/>
                <a:gd name="connsiteX0-253" fmla="*/ 0 w 1553538"/>
                <a:gd name="connsiteY0-254" fmla="*/ 2581732 h 2941772"/>
                <a:gd name="connsiteX1-255" fmla="*/ 180020 w 1553538"/>
                <a:gd name="connsiteY1-256" fmla="*/ 2581732 h 2941772"/>
                <a:gd name="connsiteX2-257" fmla="*/ 1553538 w 1553538"/>
                <a:gd name="connsiteY2-258" fmla="*/ 0 h 2941772"/>
                <a:gd name="connsiteX3-259" fmla="*/ 540060 w 1553538"/>
                <a:gd name="connsiteY3-260" fmla="*/ 2581732 h 2941772"/>
                <a:gd name="connsiteX4-261" fmla="*/ 720080 w 1553538"/>
                <a:gd name="connsiteY4-262" fmla="*/ 2581732 h 2941772"/>
                <a:gd name="connsiteX5-263" fmla="*/ 360040 w 1553538"/>
                <a:gd name="connsiteY5-264" fmla="*/ 2941772 h 2941772"/>
                <a:gd name="connsiteX6-265" fmla="*/ 0 w 1553538"/>
                <a:gd name="connsiteY6-266" fmla="*/ 2581732 h 2941772"/>
                <a:gd name="connsiteX0-267" fmla="*/ 0 w 1553538"/>
                <a:gd name="connsiteY0-268" fmla="*/ 2581732 h 2941772"/>
                <a:gd name="connsiteX1-269" fmla="*/ 180020 w 1553538"/>
                <a:gd name="connsiteY1-270" fmla="*/ 2581732 h 2941772"/>
                <a:gd name="connsiteX2-271" fmla="*/ 1553538 w 1553538"/>
                <a:gd name="connsiteY2-272" fmla="*/ 0 h 2941772"/>
                <a:gd name="connsiteX3-273" fmla="*/ 540060 w 1553538"/>
                <a:gd name="connsiteY3-274" fmla="*/ 2581732 h 2941772"/>
                <a:gd name="connsiteX4-275" fmla="*/ 720080 w 1553538"/>
                <a:gd name="connsiteY4-276" fmla="*/ 2581732 h 2941772"/>
                <a:gd name="connsiteX5-277" fmla="*/ 360040 w 1553538"/>
                <a:gd name="connsiteY5-278" fmla="*/ 2941772 h 2941772"/>
                <a:gd name="connsiteX6-279" fmla="*/ 0 w 1553538"/>
                <a:gd name="connsiteY6-280" fmla="*/ 2581732 h 29417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53538" h="2941772">
                  <a:moveTo>
                    <a:pt x="0" y="2581732"/>
                  </a:moveTo>
                  <a:lnTo>
                    <a:pt x="180020" y="2581732"/>
                  </a:lnTo>
                  <a:cubicBezTo>
                    <a:pt x="22448" y="1449685"/>
                    <a:pt x="392875" y="355256"/>
                    <a:pt x="1553538" y="0"/>
                  </a:cubicBezTo>
                  <a:cubicBezTo>
                    <a:pt x="659395" y="472539"/>
                    <a:pt x="327789" y="1270071"/>
                    <a:pt x="540060" y="2581732"/>
                  </a:cubicBezTo>
                  <a:lnTo>
                    <a:pt x="720080" y="2581732"/>
                  </a:lnTo>
                  <a:lnTo>
                    <a:pt x="360040" y="2941772"/>
                  </a:lnTo>
                  <a:lnTo>
                    <a:pt x="0" y="2581732"/>
                  </a:lnTo>
                  <a:close/>
                </a:path>
              </a:pathLst>
            </a:custGeom>
            <a:solidFill>
              <a:srgbClr val="FF1313"/>
            </a:solidFill>
            <a:ln w="15875">
              <a:gradFill>
                <a:gsLst>
                  <a:gs pos="0">
                    <a:srgbClr val="F3F3F3"/>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下箭头 11"/>
            <p:cNvSpPr/>
            <p:nvPr/>
          </p:nvSpPr>
          <p:spPr>
            <a:xfrm rot="15242877">
              <a:off x="6937" y="3745"/>
              <a:ext cx="1835" cy="3475"/>
            </a:xfrm>
            <a:custGeom>
              <a:avLst/>
              <a:gdLst>
                <a:gd name="connsiteX0" fmla="*/ 0 w 720080"/>
                <a:gd name="connsiteY0" fmla="*/ 2808312 h 3168352"/>
                <a:gd name="connsiteX1" fmla="*/ 180020 w 720080"/>
                <a:gd name="connsiteY1" fmla="*/ 2808312 h 3168352"/>
                <a:gd name="connsiteX2" fmla="*/ 180020 w 720080"/>
                <a:gd name="connsiteY2" fmla="*/ 0 h 3168352"/>
                <a:gd name="connsiteX3" fmla="*/ 540060 w 720080"/>
                <a:gd name="connsiteY3" fmla="*/ 0 h 3168352"/>
                <a:gd name="connsiteX4" fmla="*/ 540060 w 720080"/>
                <a:gd name="connsiteY4" fmla="*/ 2808312 h 3168352"/>
                <a:gd name="connsiteX5" fmla="*/ 720080 w 720080"/>
                <a:gd name="connsiteY5" fmla="*/ 2808312 h 3168352"/>
                <a:gd name="connsiteX6" fmla="*/ 360040 w 720080"/>
                <a:gd name="connsiteY6" fmla="*/ 3168352 h 3168352"/>
                <a:gd name="connsiteX7" fmla="*/ 0 w 720080"/>
                <a:gd name="connsiteY7" fmla="*/ 2808312 h 3168352"/>
                <a:gd name="connsiteX0-1" fmla="*/ 0 w 720080"/>
                <a:gd name="connsiteY0-2" fmla="*/ 2808312 h 3168352"/>
                <a:gd name="connsiteX1-3" fmla="*/ 180020 w 720080"/>
                <a:gd name="connsiteY1-4" fmla="*/ 2808312 h 3168352"/>
                <a:gd name="connsiteX2-5" fmla="*/ 540060 w 720080"/>
                <a:gd name="connsiteY2-6" fmla="*/ 0 h 3168352"/>
                <a:gd name="connsiteX3-7" fmla="*/ 540060 w 720080"/>
                <a:gd name="connsiteY3-8" fmla="*/ 2808312 h 3168352"/>
                <a:gd name="connsiteX4-9" fmla="*/ 720080 w 720080"/>
                <a:gd name="connsiteY4-10" fmla="*/ 2808312 h 3168352"/>
                <a:gd name="connsiteX5-11" fmla="*/ 360040 w 720080"/>
                <a:gd name="connsiteY5-12" fmla="*/ 3168352 h 3168352"/>
                <a:gd name="connsiteX6-13" fmla="*/ 0 w 720080"/>
                <a:gd name="connsiteY6-14" fmla="*/ 2808312 h 3168352"/>
                <a:gd name="connsiteX0-15" fmla="*/ 0 w 720080"/>
                <a:gd name="connsiteY0-16" fmla="*/ 2808312 h 3168352"/>
                <a:gd name="connsiteX1-17" fmla="*/ 180020 w 720080"/>
                <a:gd name="connsiteY1-18" fmla="*/ 2808312 h 3168352"/>
                <a:gd name="connsiteX2-19" fmla="*/ 540060 w 720080"/>
                <a:gd name="connsiteY2-20" fmla="*/ 0 h 3168352"/>
                <a:gd name="connsiteX3-21" fmla="*/ 540060 w 720080"/>
                <a:gd name="connsiteY3-22" fmla="*/ 2808312 h 3168352"/>
                <a:gd name="connsiteX4-23" fmla="*/ 720080 w 720080"/>
                <a:gd name="connsiteY4-24" fmla="*/ 2808312 h 3168352"/>
                <a:gd name="connsiteX5-25" fmla="*/ 360040 w 720080"/>
                <a:gd name="connsiteY5-26" fmla="*/ 3168352 h 3168352"/>
                <a:gd name="connsiteX6-27" fmla="*/ 0 w 720080"/>
                <a:gd name="connsiteY6-28" fmla="*/ 2808312 h 3168352"/>
                <a:gd name="connsiteX0-29" fmla="*/ 0 w 720080"/>
                <a:gd name="connsiteY0-30" fmla="*/ 2808312 h 3168352"/>
                <a:gd name="connsiteX1-31" fmla="*/ 180020 w 720080"/>
                <a:gd name="connsiteY1-32" fmla="*/ 2808312 h 3168352"/>
                <a:gd name="connsiteX2-33" fmla="*/ 540060 w 720080"/>
                <a:gd name="connsiteY2-34" fmla="*/ 0 h 3168352"/>
                <a:gd name="connsiteX3-35" fmla="*/ 540060 w 720080"/>
                <a:gd name="connsiteY3-36" fmla="*/ 2808312 h 3168352"/>
                <a:gd name="connsiteX4-37" fmla="*/ 720080 w 720080"/>
                <a:gd name="connsiteY4-38" fmla="*/ 2808312 h 3168352"/>
                <a:gd name="connsiteX5-39" fmla="*/ 360040 w 720080"/>
                <a:gd name="connsiteY5-40" fmla="*/ 3168352 h 3168352"/>
                <a:gd name="connsiteX6-41" fmla="*/ 0 w 720080"/>
                <a:gd name="connsiteY6-42" fmla="*/ 2808312 h 3168352"/>
                <a:gd name="connsiteX0-43" fmla="*/ 0 w 720080"/>
                <a:gd name="connsiteY0-44" fmla="*/ 2808312 h 3168352"/>
                <a:gd name="connsiteX1-45" fmla="*/ 180020 w 720080"/>
                <a:gd name="connsiteY1-46" fmla="*/ 2808312 h 3168352"/>
                <a:gd name="connsiteX2-47" fmla="*/ 540060 w 720080"/>
                <a:gd name="connsiteY2-48" fmla="*/ 0 h 3168352"/>
                <a:gd name="connsiteX3-49" fmla="*/ 540060 w 720080"/>
                <a:gd name="connsiteY3-50" fmla="*/ 2808312 h 3168352"/>
                <a:gd name="connsiteX4-51" fmla="*/ 720080 w 720080"/>
                <a:gd name="connsiteY4-52" fmla="*/ 2808312 h 3168352"/>
                <a:gd name="connsiteX5-53" fmla="*/ 360040 w 720080"/>
                <a:gd name="connsiteY5-54" fmla="*/ 3168352 h 3168352"/>
                <a:gd name="connsiteX6-55" fmla="*/ 0 w 720080"/>
                <a:gd name="connsiteY6-56" fmla="*/ 2808312 h 3168352"/>
                <a:gd name="connsiteX0-57" fmla="*/ 0 w 720080"/>
                <a:gd name="connsiteY0-58" fmla="*/ 2808312 h 3168352"/>
                <a:gd name="connsiteX1-59" fmla="*/ 180020 w 720080"/>
                <a:gd name="connsiteY1-60" fmla="*/ 2808312 h 3168352"/>
                <a:gd name="connsiteX2-61" fmla="*/ 540060 w 720080"/>
                <a:gd name="connsiteY2-62" fmla="*/ 0 h 3168352"/>
                <a:gd name="connsiteX3-63" fmla="*/ 540060 w 720080"/>
                <a:gd name="connsiteY3-64" fmla="*/ 2808312 h 3168352"/>
                <a:gd name="connsiteX4-65" fmla="*/ 720080 w 720080"/>
                <a:gd name="connsiteY4-66" fmla="*/ 2808312 h 3168352"/>
                <a:gd name="connsiteX5-67" fmla="*/ 360040 w 720080"/>
                <a:gd name="connsiteY5-68" fmla="*/ 3168352 h 3168352"/>
                <a:gd name="connsiteX6-69" fmla="*/ 0 w 720080"/>
                <a:gd name="connsiteY6-70" fmla="*/ 2808312 h 3168352"/>
                <a:gd name="connsiteX0-71" fmla="*/ 0 w 720080"/>
                <a:gd name="connsiteY0-72" fmla="*/ 2808312 h 3168352"/>
                <a:gd name="connsiteX1-73" fmla="*/ 180020 w 720080"/>
                <a:gd name="connsiteY1-74" fmla="*/ 2808312 h 3168352"/>
                <a:gd name="connsiteX2-75" fmla="*/ 540060 w 720080"/>
                <a:gd name="connsiteY2-76" fmla="*/ 0 h 3168352"/>
                <a:gd name="connsiteX3-77" fmla="*/ 540060 w 720080"/>
                <a:gd name="connsiteY3-78" fmla="*/ 2808312 h 3168352"/>
                <a:gd name="connsiteX4-79" fmla="*/ 720080 w 720080"/>
                <a:gd name="connsiteY4-80" fmla="*/ 2808312 h 3168352"/>
                <a:gd name="connsiteX5-81" fmla="*/ 360040 w 720080"/>
                <a:gd name="connsiteY5-82" fmla="*/ 3168352 h 3168352"/>
                <a:gd name="connsiteX6-83" fmla="*/ 0 w 720080"/>
                <a:gd name="connsiteY6-84" fmla="*/ 2808312 h 3168352"/>
                <a:gd name="connsiteX0-85" fmla="*/ 0 w 720080"/>
                <a:gd name="connsiteY0-86" fmla="*/ 2808312 h 3168352"/>
                <a:gd name="connsiteX1-87" fmla="*/ 180020 w 720080"/>
                <a:gd name="connsiteY1-88" fmla="*/ 2808312 h 3168352"/>
                <a:gd name="connsiteX2-89" fmla="*/ 540060 w 720080"/>
                <a:gd name="connsiteY2-90" fmla="*/ 0 h 3168352"/>
                <a:gd name="connsiteX3-91" fmla="*/ 540060 w 720080"/>
                <a:gd name="connsiteY3-92" fmla="*/ 2808312 h 3168352"/>
                <a:gd name="connsiteX4-93" fmla="*/ 720080 w 720080"/>
                <a:gd name="connsiteY4-94" fmla="*/ 2808312 h 3168352"/>
                <a:gd name="connsiteX5-95" fmla="*/ 360040 w 720080"/>
                <a:gd name="connsiteY5-96" fmla="*/ 3168352 h 3168352"/>
                <a:gd name="connsiteX6-97" fmla="*/ 0 w 720080"/>
                <a:gd name="connsiteY6-98" fmla="*/ 2808312 h 3168352"/>
                <a:gd name="connsiteX0-99" fmla="*/ 0 w 720080"/>
                <a:gd name="connsiteY0-100" fmla="*/ 2808312 h 3168352"/>
                <a:gd name="connsiteX1-101" fmla="*/ 180020 w 720080"/>
                <a:gd name="connsiteY1-102" fmla="*/ 2808312 h 3168352"/>
                <a:gd name="connsiteX2-103" fmla="*/ 540060 w 720080"/>
                <a:gd name="connsiteY2-104" fmla="*/ 0 h 3168352"/>
                <a:gd name="connsiteX3-105" fmla="*/ 540060 w 720080"/>
                <a:gd name="connsiteY3-106" fmla="*/ 2808312 h 3168352"/>
                <a:gd name="connsiteX4-107" fmla="*/ 720080 w 720080"/>
                <a:gd name="connsiteY4-108" fmla="*/ 2808312 h 3168352"/>
                <a:gd name="connsiteX5-109" fmla="*/ 360040 w 720080"/>
                <a:gd name="connsiteY5-110" fmla="*/ 3168352 h 3168352"/>
                <a:gd name="connsiteX6-111" fmla="*/ 0 w 720080"/>
                <a:gd name="connsiteY6-112" fmla="*/ 2808312 h 3168352"/>
                <a:gd name="connsiteX0-113" fmla="*/ 0 w 752331"/>
                <a:gd name="connsiteY0-114" fmla="*/ 3085897 h 3445937"/>
                <a:gd name="connsiteX1-115" fmla="*/ 180020 w 752331"/>
                <a:gd name="connsiteY1-116" fmla="*/ 3085897 h 3445937"/>
                <a:gd name="connsiteX2-117" fmla="*/ 752331 w 752331"/>
                <a:gd name="connsiteY2-118" fmla="*/ 0 h 3445937"/>
                <a:gd name="connsiteX3-119" fmla="*/ 540060 w 752331"/>
                <a:gd name="connsiteY3-120" fmla="*/ 3085897 h 3445937"/>
                <a:gd name="connsiteX4-121" fmla="*/ 720080 w 752331"/>
                <a:gd name="connsiteY4-122" fmla="*/ 3085897 h 3445937"/>
                <a:gd name="connsiteX5-123" fmla="*/ 360040 w 752331"/>
                <a:gd name="connsiteY5-124" fmla="*/ 3445937 h 3445937"/>
                <a:gd name="connsiteX6-125" fmla="*/ 0 w 752331"/>
                <a:gd name="connsiteY6-126" fmla="*/ 3085897 h 3445937"/>
                <a:gd name="connsiteX0-127" fmla="*/ 0 w 752331"/>
                <a:gd name="connsiteY0-128" fmla="*/ 3085897 h 3445937"/>
                <a:gd name="connsiteX1-129" fmla="*/ 180020 w 752331"/>
                <a:gd name="connsiteY1-130" fmla="*/ 3085897 h 3445937"/>
                <a:gd name="connsiteX2-131" fmla="*/ 752331 w 752331"/>
                <a:gd name="connsiteY2-132" fmla="*/ 0 h 3445937"/>
                <a:gd name="connsiteX3-133" fmla="*/ 540060 w 752331"/>
                <a:gd name="connsiteY3-134" fmla="*/ 3085897 h 3445937"/>
                <a:gd name="connsiteX4-135" fmla="*/ 720080 w 752331"/>
                <a:gd name="connsiteY4-136" fmla="*/ 3085897 h 3445937"/>
                <a:gd name="connsiteX5-137" fmla="*/ 360040 w 752331"/>
                <a:gd name="connsiteY5-138" fmla="*/ 3445937 h 3445937"/>
                <a:gd name="connsiteX6-139" fmla="*/ 0 w 752331"/>
                <a:gd name="connsiteY6-140" fmla="*/ 3085897 h 3445937"/>
                <a:gd name="connsiteX0-141" fmla="*/ 0 w 752331"/>
                <a:gd name="connsiteY0-142" fmla="*/ 3085897 h 3445937"/>
                <a:gd name="connsiteX1-143" fmla="*/ 180020 w 752331"/>
                <a:gd name="connsiteY1-144" fmla="*/ 3085897 h 3445937"/>
                <a:gd name="connsiteX2-145" fmla="*/ 752331 w 752331"/>
                <a:gd name="connsiteY2-146" fmla="*/ 0 h 3445937"/>
                <a:gd name="connsiteX3-147" fmla="*/ 540060 w 752331"/>
                <a:gd name="connsiteY3-148" fmla="*/ 3085897 h 3445937"/>
                <a:gd name="connsiteX4-149" fmla="*/ 720080 w 752331"/>
                <a:gd name="connsiteY4-150" fmla="*/ 3085897 h 3445937"/>
                <a:gd name="connsiteX5-151" fmla="*/ 360040 w 752331"/>
                <a:gd name="connsiteY5-152" fmla="*/ 3445937 h 3445937"/>
                <a:gd name="connsiteX6-153" fmla="*/ 0 w 752331"/>
                <a:gd name="connsiteY6-154" fmla="*/ 3085897 h 3445937"/>
                <a:gd name="connsiteX0-155" fmla="*/ 0 w 1521214"/>
                <a:gd name="connsiteY0-156" fmla="*/ 2643005 h 3003045"/>
                <a:gd name="connsiteX1-157" fmla="*/ 180020 w 1521214"/>
                <a:gd name="connsiteY1-158" fmla="*/ 2643005 h 3003045"/>
                <a:gd name="connsiteX2-159" fmla="*/ 1521214 w 1521214"/>
                <a:gd name="connsiteY2-160" fmla="*/ 0 h 3003045"/>
                <a:gd name="connsiteX3-161" fmla="*/ 540060 w 1521214"/>
                <a:gd name="connsiteY3-162" fmla="*/ 2643005 h 3003045"/>
                <a:gd name="connsiteX4-163" fmla="*/ 720080 w 1521214"/>
                <a:gd name="connsiteY4-164" fmla="*/ 2643005 h 3003045"/>
                <a:gd name="connsiteX5-165" fmla="*/ 360040 w 1521214"/>
                <a:gd name="connsiteY5-166" fmla="*/ 3003045 h 3003045"/>
                <a:gd name="connsiteX6-167" fmla="*/ 0 w 1521214"/>
                <a:gd name="connsiteY6-168" fmla="*/ 2643005 h 3003045"/>
                <a:gd name="connsiteX0-169" fmla="*/ 0 w 1521214"/>
                <a:gd name="connsiteY0-170" fmla="*/ 2643005 h 3003045"/>
                <a:gd name="connsiteX1-171" fmla="*/ 180020 w 1521214"/>
                <a:gd name="connsiteY1-172" fmla="*/ 2643005 h 3003045"/>
                <a:gd name="connsiteX2-173" fmla="*/ 1521214 w 1521214"/>
                <a:gd name="connsiteY2-174" fmla="*/ 0 h 3003045"/>
                <a:gd name="connsiteX3-175" fmla="*/ 540060 w 1521214"/>
                <a:gd name="connsiteY3-176" fmla="*/ 2643005 h 3003045"/>
                <a:gd name="connsiteX4-177" fmla="*/ 720080 w 1521214"/>
                <a:gd name="connsiteY4-178" fmla="*/ 2643005 h 3003045"/>
                <a:gd name="connsiteX5-179" fmla="*/ 360040 w 1521214"/>
                <a:gd name="connsiteY5-180" fmla="*/ 3003045 h 3003045"/>
                <a:gd name="connsiteX6-181" fmla="*/ 0 w 1521214"/>
                <a:gd name="connsiteY6-182" fmla="*/ 2643005 h 3003045"/>
                <a:gd name="connsiteX0-183" fmla="*/ 0 w 1521214"/>
                <a:gd name="connsiteY0-184" fmla="*/ 2643005 h 3003045"/>
                <a:gd name="connsiteX1-185" fmla="*/ 180020 w 1521214"/>
                <a:gd name="connsiteY1-186" fmla="*/ 2643005 h 3003045"/>
                <a:gd name="connsiteX2-187" fmla="*/ 1521214 w 1521214"/>
                <a:gd name="connsiteY2-188" fmla="*/ 0 h 3003045"/>
                <a:gd name="connsiteX3-189" fmla="*/ 540060 w 1521214"/>
                <a:gd name="connsiteY3-190" fmla="*/ 2643005 h 3003045"/>
                <a:gd name="connsiteX4-191" fmla="*/ 720080 w 1521214"/>
                <a:gd name="connsiteY4-192" fmla="*/ 2643005 h 3003045"/>
                <a:gd name="connsiteX5-193" fmla="*/ 360040 w 1521214"/>
                <a:gd name="connsiteY5-194" fmla="*/ 3003045 h 3003045"/>
                <a:gd name="connsiteX6-195" fmla="*/ 0 w 1521214"/>
                <a:gd name="connsiteY6-196" fmla="*/ 2643005 h 3003045"/>
                <a:gd name="connsiteX0-197" fmla="*/ 0 w 1521214"/>
                <a:gd name="connsiteY0-198" fmla="*/ 2643005 h 3003045"/>
                <a:gd name="connsiteX1-199" fmla="*/ 180020 w 1521214"/>
                <a:gd name="connsiteY1-200" fmla="*/ 2643005 h 3003045"/>
                <a:gd name="connsiteX2-201" fmla="*/ 1521214 w 1521214"/>
                <a:gd name="connsiteY2-202" fmla="*/ 0 h 3003045"/>
                <a:gd name="connsiteX3-203" fmla="*/ 540060 w 1521214"/>
                <a:gd name="connsiteY3-204" fmla="*/ 2643005 h 3003045"/>
                <a:gd name="connsiteX4-205" fmla="*/ 720080 w 1521214"/>
                <a:gd name="connsiteY4-206" fmla="*/ 2643005 h 3003045"/>
                <a:gd name="connsiteX5-207" fmla="*/ 360040 w 1521214"/>
                <a:gd name="connsiteY5-208" fmla="*/ 3003045 h 3003045"/>
                <a:gd name="connsiteX6-209" fmla="*/ 0 w 1521214"/>
                <a:gd name="connsiteY6-210" fmla="*/ 2643005 h 3003045"/>
                <a:gd name="connsiteX0-211" fmla="*/ 0 w 1521214"/>
                <a:gd name="connsiteY0-212" fmla="*/ 2643005 h 3003045"/>
                <a:gd name="connsiteX1-213" fmla="*/ 180020 w 1521214"/>
                <a:gd name="connsiteY1-214" fmla="*/ 2643005 h 3003045"/>
                <a:gd name="connsiteX2-215" fmla="*/ 1521214 w 1521214"/>
                <a:gd name="connsiteY2-216" fmla="*/ 0 h 3003045"/>
                <a:gd name="connsiteX3-217" fmla="*/ 540060 w 1521214"/>
                <a:gd name="connsiteY3-218" fmla="*/ 2643005 h 3003045"/>
                <a:gd name="connsiteX4-219" fmla="*/ 720080 w 1521214"/>
                <a:gd name="connsiteY4-220" fmla="*/ 2643005 h 3003045"/>
                <a:gd name="connsiteX5-221" fmla="*/ 360040 w 1521214"/>
                <a:gd name="connsiteY5-222" fmla="*/ 3003045 h 3003045"/>
                <a:gd name="connsiteX6-223" fmla="*/ 0 w 1521214"/>
                <a:gd name="connsiteY6-224" fmla="*/ 2643005 h 3003045"/>
                <a:gd name="connsiteX0-225" fmla="*/ 0 w 1553538"/>
                <a:gd name="connsiteY0-226" fmla="*/ 2581732 h 2941772"/>
                <a:gd name="connsiteX1-227" fmla="*/ 180020 w 1553538"/>
                <a:gd name="connsiteY1-228" fmla="*/ 2581732 h 2941772"/>
                <a:gd name="connsiteX2-229" fmla="*/ 1553538 w 1553538"/>
                <a:gd name="connsiteY2-230" fmla="*/ 0 h 2941772"/>
                <a:gd name="connsiteX3-231" fmla="*/ 540060 w 1553538"/>
                <a:gd name="connsiteY3-232" fmla="*/ 2581732 h 2941772"/>
                <a:gd name="connsiteX4-233" fmla="*/ 720080 w 1553538"/>
                <a:gd name="connsiteY4-234" fmla="*/ 2581732 h 2941772"/>
                <a:gd name="connsiteX5-235" fmla="*/ 360040 w 1553538"/>
                <a:gd name="connsiteY5-236" fmla="*/ 2941772 h 2941772"/>
                <a:gd name="connsiteX6-237" fmla="*/ 0 w 1553538"/>
                <a:gd name="connsiteY6-238" fmla="*/ 2581732 h 2941772"/>
                <a:gd name="connsiteX0-239" fmla="*/ 0 w 1553538"/>
                <a:gd name="connsiteY0-240" fmla="*/ 2581732 h 2941772"/>
                <a:gd name="connsiteX1-241" fmla="*/ 180020 w 1553538"/>
                <a:gd name="connsiteY1-242" fmla="*/ 2581732 h 2941772"/>
                <a:gd name="connsiteX2-243" fmla="*/ 1553538 w 1553538"/>
                <a:gd name="connsiteY2-244" fmla="*/ 0 h 2941772"/>
                <a:gd name="connsiteX3-245" fmla="*/ 540060 w 1553538"/>
                <a:gd name="connsiteY3-246" fmla="*/ 2581732 h 2941772"/>
                <a:gd name="connsiteX4-247" fmla="*/ 720080 w 1553538"/>
                <a:gd name="connsiteY4-248" fmla="*/ 2581732 h 2941772"/>
                <a:gd name="connsiteX5-249" fmla="*/ 360040 w 1553538"/>
                <a:gd name="connsiteY5-250" fmla="*/ 2941772 h 2941772"/>
                <a:gd name="connsiteX6-251" fmla="*/ 0 w 1553538"/>
                <a:gd name="connsiteY6-252" fmla="*/ 2581732 h 2941772"/>
                <a:gd name="connsiteX0-253" fmla="*/ 0 w 1553538"/>
                <a:gd name="connsiteY0-254" fmla="*/ 2581732 h 2941772"/>
                <a:gd name="connsiteX1-255" fmla="*/ 180020 w 1553538"/>
                <a:gd name="connsiteY1-256" fmla="*/ 2581732 h 2941772"/>
                <a:gd name="connsiteX2-257" fmla="*/ 1553538 w 1553538"/>
                <a:gd name="connsiteY2-258" fmla="*/ 0 h 2941772"/>
                <a:gd name="connsiteX3-259" fmla="*/ 540060 w 1553538"/>
                <a:gd name="connsiteY3-260" fmla="*/ 2581732 h 2941772"/>
                <a:gd name="connsiteX4-261" fmla="*/ 720080 w 1553538"/>
                <a:gd name="connsiteY4-262" fmla="*/ 2581732 h 2941772"/>
                <a:gd name="connsiteX5-263" fmla="*/ 360040 w 1553538"/>
                <a:gd name="connsiteY5-264" fmla="*/ 2941772 h 2941772"/>
                <a:gd name="connsiteX6-265" fmla="*/ 0 w 1553538"/>
                <a:gd name="connsiteY6-266" fmla="*/ 2581732 h 2941772"/>
                <a:gd name="connsiteX0-267" fmla="*/ 0 w 1553538"/>
                <a:gd name="connsiteY0-268" fmla="*/ 2581732 h 2941772"/>
                <a:gd name="connsiteX1-269" fmla="*/ 180020 w 1553538"/>
                <a:gd name="connsiteY1-270" fmla="*/ 2581732 h 2941772"/>
                <a:gd name="connsiteX2-271" fmla="*/ 1553538 w 1553538"/>
                <a:gd name="connsiteY2-272" fmla="*/ 0 h 2941772"/>
                <a:gd name="connsiteX3-273" fmla="*/ 540060 w 1553538"/>
                <a:gd name="connsiteY3-274" fmla="*/ 2581732 h 2941772"/>
                <a:gd name="connsiteX4-275" fmla="*/ 720080 w 1553538"/>
                <a:gd name="connsiteY4-276" fmla="*/ 2581732 h 2941772"/>
                <a:gd name="connsiteX5-277" fmla="*/ 360040 w 1553538"/>
                <a:gd name="connsiteY5-278" fmla="*/ 2941772 h 2941772"/>
                <a:gd name="connsiteX6-279" fmla="*/ 0 w 1553538"/>
                <a:gd name="connsiteY6-280" fmla="*/ 2581732 h 29417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53538" h="2941772">
                  <a:moveTo>
                    <a:pt x="0" y="2581732"/>
                  </a:moveTo>
                  <a:lnTo>
                    <a:pt x="180020" y="2581732"/>
                  </a:lnTo>
                  <a:cubicBezTo>
                    <a:pt x="22448" y="1449685"/>
                    <a:pt x="392875" y="355256"/>
                    <a:pt x="1553538" y="0"/>
                  </a:cubicBezTo>
                  <a:cubicBezTo>
                    <a:pt x="659395" y="472539"/>
                    <a:pt x="327789" y="1270071"/>
                    <a:pt x="540060" y="2581732"/>
                  </a:cubicBezTo>
                  <a:lnTo>
                    <a:pt x="720080" y="2581732"/>
                  </a:lnTo>
                  <a:lnTo>
                    <a:pt x="360040" y="2941772"/>
                  </a:lnTo>
                  <a:lnTo>
                    <a:pt x="0" y="2581732"/>
                  </a:lnTo>
                  <a:close/>
                </a:path>
              </a:pathLst>
            </a:custGeom>
            <a:solidFill>
              <a:srgbClr val="8DD2F1"/>
            </a:solidFill>
            <a:ln w="15875">
              <a:gradFill>
                <a:gsLst>
                  <a:gs pos="0">
                    <a:srgbClr val="F3F3F3"/>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下箭头 11"/>
            <p:cNvSpPr/>
            <p:nvPr/>
          </p:nvSpPr>
          <p:spPr>
            <a:xfrm rot="9466551">
              <a:off x="7387" y="1734"/>
              <a:ext cx="1835" cy="3475"/>
            </a:xfrm>
            <a:custGeom>
              <a:avLst/>
              <a:gdLst>
                <a:gd name="connsiteX0" fmla="*/ 0 w 720080"/>
                <a:gd name="connsiteY0" fmla="*/ 2808312 h 3168352"/>
                <a:gd name="connsiteX1" fmla="*/ 180020 w 720080"/>
                <a:gd name="connsiteY1" fmla="*/ 2808312 h 3168352"/>
                <a:gd name="connsiteX2" fmla="*/ 180020 w 720080"/>
                <a:gd name="connsiteY2" fmla="*/ 0 h 3168352"/>
                <a:gd name="connsiteX3" fmla="*/ 540060 w 720080"/>
                <a:gd name="connsiteY3" fmla="*/ 0 h 3168352"/>
                <a:gd name="connsiteX4" fmla="*/ 540060 w 720080"/>
                <a:gd name="connsiteY4" fmla="*/ 2808312 h 3168352"/>
                <a:gd name="connsiteX5" fmla="*/ 720080 w 720080"/>
                <a:gd name="connsiteY5" fmla="*/ 2808312 h 3168352"/>
                <a:gd name="connsiteX6" fmla="*/ 360040 w 720080"/>
                <a:gd name="connsiteY6" fmla="*/ 3168352 h 3168352"/>
                <a:gd name="connsiteX7" fmla="*/ 0 w 720080"/>
                <a:gd name="connsiteY7" fmla="*/ 2808312 h 3168352"/>
                <a:gd name="connsiteX0-1" fmla="*/ 0 w 720080"/>
                <a:gd name="connsiteY0-2" fmla="*/ 2808312 h 3168352"/>
                <a:gd name="connsiteX1-3" fmla="*/ 180020 w 720080"/>
                <a:gd name="connsiteY1-4" fmla="*/ 2808312 h 3168352"/>
                <a:gd name="connsiteX2-5" fmla="*/ 540060 w 720080"/>
                <a:gd name="connsiteY2-6" fmla="*/ 0 h 3168352"/>
                <a:gd name="connsiteX3-7" fmla="*/ 540060 w 720080"/>
                <a:gd name="connsiteY3-8" fmla="*/ 2808312 h 3168352"/>
                <a:gd name="connsiteX4-9" fmla="*/ 720080 w 720080"/>
                <a:gd name="connsiteY4-10" fmla="*/ 2808312 h 3168352"/>
                <a:gd name="connsiteX5-11" fmla="*/ 360040 w 720080"/>
                <a:gd name="connsiteY5-12" fmla="*/ 3168352 h 3168352"/>
                <a:gd name="connsiteX6-13" fmla="*/ 0 w 720080"/>
                <a:gd name="connsiteY6-14" fmla="*/ 2808312 h 3168352"/>
                <a:gd name="connsiteX0-15" fmla="*/ 0 w 720080"/>
                <a:gd name="connsiteY0-16" fmla="*/ 2808312 h 3168352"/>
                <a:gd name="connsiteX1-17" fmla="*/ 180020 w 720080"/>
                <a:gd name="connsiteY1-18" fmla="*/ 2808312 h 3168352"/>
                <a:gd name="connsiteX2-19" fmla="*/ 540060 w 720080"/>
                <a:gd name="connsiteY2-20" fmla="*/ 0 h 3168352"/>
                <a:gd name="connsiteX3-21" fmla="*/ 540060 w 720080"/>
                <a:gd name="connsiteY3-22" fmla="*/ 2808312 h 3168352"/>
                <a:gd name="connsiteX4-23" fmla="*/ 720080 w 720080"/>
                <a:gd name="connsiteY4-24" fmla="*/ 2808312 h 3168352"/>
                <a:gd name="connsiteX5-25" fmla="*/ 360040 w 720080"/>
                <a:gd name="connsiteY5-26" fmla="*/ 3168352 h 3168352"/>
                <a:gd name="connsiteX6-27" fmla="*/ 0 w 720080"/>
                <a:gd name="connsiteY6-28" fmla="*/ 2808312 h 3168352"/>
                <a:gd name="connsiteX0-29" fmla="*/ 0 w 720080"/>
                <a:gd name="connsiteY0-30" fmla="*/ 2808312 h 3168352"/>
                <a:gd name="connsiteX1-31" fmla="*/ 180020 w 720080"/>
                <a:gd name="connsiteY1-32" fmla="*/ 2808312 h 3168352"/>
                <a:gd name="connsiteX2-33" fmla="*/ 540060 w 720080"/>
                <a:gd name="connsiteY2-34" fmla="*/ 0 h 3168352"/>
                <a:gd name="connsiteX3-35" fmla="*/ 540060 w 720080"/>
                <a:gd name="connsiteY3-36" fmla="*/ 2808312 h 3168352"/>
                <a:gd name="connsiteX4-37" fmla="*/ 720080 w 720080"/>
                <a:gd name="connsiteY4-38" fmla="*/ 2808312 h 3168352"/>
                <a:gd name="connsiteX5-39" fmla="*/ 360040 w 720080"/>
                <a:gd name="connsiteY5-40" fmla="*/ 3168352 h 3168352"/>
                <a:gd name="connsiteX6-41" fmla="*/ 0 w 720080"/>
                <a:gd name="connsiteY6-42" fmla="*/ 2808312 h 3168352"/>
                <a:gd name="connsiteX0-43" fmla="*/ 0 w 720080"/>
                <a:gd name="connsiteY0-44" fmla="*/ 2808312 h 3168352"/>
                <a:gd name="connsiteX1-45" fmla="*/ 180020 w 720080"/>
                <a:gd name="connsiteY1-46" fmla="*/ 2808312 h 3168352"/>
                <a:gd name="connsiteX2-47" fmla="*/ 540060 w 720080"/>
                <a:gd name="connsiteY2-48" fmla="*/ 0 h 3168352"/>
                <a:gd name="connsiteX3-49" fmla="*/ 540060 w 720080"/>
                <a:gd name="connsiteY3-50" fmla="*/ 2808312 h 3168352"/>
                <a:gd name="connsiteX4-51" fmla="*/ 720080 w 720080"/>
                <a:gd name="connsiteY4-52" fmla="*/ 2808312 h 3168352"/>
                <a:gd name="connsiteX5-53" fmla="*/ 360040 w 720080"/>
                <a:gd name="connsiteY5-54" fmla="*/ 3168352 h 3168352"/>
                <a:gd name="connsiteX6-55" fmla="*/ 0 w 720080"/>
                <a:gd name="connsiteY6-56" fmla="*/ 2808312 h 3168352"/>
                <a:gd name="connsiteX0-57" fmla="*/ 0 w 720080"/>
                <a:gd name="connsiteY0-58" fmla="*/ 2808312 h 3168352"/>
                <a:gd name="connsiteX1-59" fmla="*/ 180020 w 720080"/>
                <a:gd name="connsiteY1-60" fmla="*/ 2808312 h 3168352"/>
                <a:gd name="connsiteX2-61" fmla="*/ 540060 w 720080"/>
                <a:gd name="connsiteY2-62" fmla="*/ 0 h 3168352"/>
                <a:gd name="connsiteX3-63" fmla="*/ 540060 w 720080"/>
                <a:gd name="connsiteY3-64" fmla="*/ 2808312 h 3168352"/>
                <a:gd name="connsiteX4-65" fmla="*/ 720080 w 720080"/>
                <a:gd name="connsiteY4-66" fmla="*/ 2808312 h 3168352"/>
                <a:gd name="connsiteX5-67" fmla="*/ 360040 w 720080"/>
                <a:gd name="connsiteY5-68" fmla="*/ 3168352 h 3168352"/>
                <a:gd name="connsiteX6-69" fmla="*/ 0 w 720080"/>
                <a:gd name="connsiteY6-70" fmla="*/ 2808312 h 3168352"/>
                <a:gd name="connsiteX0-71" fmla="*/ 0 w 720080"/>
                <a:gd name="connsiteY0-72" fmla="*/ 2808312 h 3168352"/>
                <a:gd name="connsiteX1-73" fmla="*/ 180020 w 720080"/>
                <a:gd name="connsiteY1-74" fmla="*/ 2808312 h 3168352"/>
                <a:gd name="connsiteX2-75" fmla="*/ 540060 w 720080"/>
                <a:gd name="connsiteY2-76" fmla="*/ 0 h 3168352"/>
                <a:gd name="connsiteX3-77" fmla="*/ 540060 w 720080"/>
                <a:gd name="connsiteY3-78" fmla="*/ 2808312 h 3168352"/>
                <a:gd name="connsiteX4-79" fmla="*/ 720080 w 720080"/>
                <a:gd name="connsiteY4-80" fmla="*/ 2808312 h 3168352"/>
                <a:gd name="connsiteX5-81" fmla="*/ 360040 w 720080"/>
                <a:gd name="connsiteY5-82" fmla="*/ 3168352 h 3168352"/>
                <a:gd name="connsiteX6-83" fmla="*/ 0 w 720080"/>
                <a:gd name="connsiteY6-84" fmla="*/ 2808312 h 3168352"/>
                <a:gd name="connsiteX0-85" fmla="*/ 0 w 720080"/>
                <a:gd name="connsiteY0-86" fmla="*/ 2808312 h 3168352"/>
                <a:gd name="connsiteX1-87" fmla="*/ 180020 w 720080"/>
                <a:gd name="connsiteY1-88" fmla="*/ 2808312 h 3168352"/>
                <a:gd name="connsiteX2-89" fmla="*/ 540060 w 720080"/>
                <a:gd name="connsiteY2-90" fmla="*/ 0 h 3168352"/>
                <a:gd name="connsiteX3-91" fmla="*/ 540060 w 720080"/>
                <a:gd name="connsiteY3-92" fmla="*/ 2808312 h 3168352"/>
                <a:gd name="connsiteX4-93" fmla="*/ 720080 w 720080"/>
                <a:gd name="connsiteY4-94" fmla="*/ 2808312 h 3168352"/>
                <a:gd name="connsiteX5-95" fmla="*/ 360040 w 720080"/>
                <a:gd name="connsiteY5-96" fmla="*/ 3168352 h 3168352"/>
                <a:gd name="connsiteX6-97" fmla="*/ 0 w 720080"/>
                <a:gd name="connsiteY6-98" fmla="*/ 2808312 h 3168352"/>
                <a:gd name="connsiteX0-99" fmla="*/ 0 w 720080"/>
                <a:gd name="connsiteY0-100" fmla="*/ 2808312 h 3168352"/>
                <a:gd name="connsiteX1-101" fmla="*/ 180020 w 720080"/>
                <a:gd name="connsiteY1-102" fmla="*/ 2808312 h 3168352"/>
                <a:gd name="connsiteX2-103" fmla="*/ 540060 w 720080"/>
                <a:gd name="connsiteY2-104" fmla="*/ 0 h 3168352"/>
                <a:gd name="connsiteX3-105" fmla="*/ 540060 w 720080"/>
                <a:gd name="connsiteY3-106" fmla="*/ 2808312 h 3168352"/>
                <a:gd name="connsiteX4-107" fmla="*/ 720080 w 720080"/>
                <a:gd name="connsiteY4-108" fmla="*/ 2808312 h 3168352"/>
                <a:gd name="connsiteX5-109" fmla="*/ 360040 w 720080"/>
                <a:gd name="connsiteY5-110" fmla="*/ 3168352 h 3168352"/>
                <a:gd name="connsiteX6-111" fmla="*/ 0 w 720080"/>
                <a:gd name="connsiteY6-112" fmla="*/ 2808312 h 3168352"/>
                <a:gd name="connsiteX0-113" fmla="*/ 0 w 752331"/>
                <a:gd name="connsiteY0-114" fmla="*/ 3085897 h 3445937"/>
                <a:gd name="connsiteX1-115" fmla="*/ 180020 w 752331"/>
                <a:gd name="connsiteY1-116" fmla="*/ 3085897 h 3445937"/>
                <a:gd name="connsiteX2-117" fmla="*/ 752331 w 752331"/>
                <a:gd name="connsiteY2-118" fmla="*/ 0 h 3445937"/>
                <a:gd name="connsiteX3-119" fmla="*/ 540060 w 752331"/>
                <a:gd name="connsiteY3-120" fmla="*/ 3085897 h 3445937"/>
                <a:gd name="connsiteX4-121" fmla="*/ 720080 w 752331"/>
                <a:gd name="connsiteY4-122" fmla="*/ 3085897 h 3445937"/>
                <a:gd name="connsiteX5-123" fmla="*/ 360040 w 752331"/>
                <a:gd name="connsiteY5-124" fmla="*/ 3445937 h 3445937"/>
                <a:gd name="connsiteX6-125" fmla="*/ 0 w 752331"/>
                <a:gd name="connsiteY6-126" fmla="*/ 3085897 h 3445937"/>
                <a:gd name="connsiteX0-127" fmla="*/ 0 w 752331"/>
                <a:gd name="connsiteY0-128" fmla="*/ 3085897 h 3445937"/>
                <a:gd name="connsiteX1-129" fmla="*/ 180020 w 752331"/>
                <a:gd name="connsiteY1-130" fmla="*/ 3085897 h 3445937"/>
                <a:gd name="connsiteX2-131" fmla="*/ 752331 w 752331"/>
                <a:gd name="connsiteY2-132" fmla="*/ 0 h 3445937"/>
                <a:gd name="connsiteX3-133" fmla="*/ 540060 w 752331"/>
                <a:gd name="connsiteY3-134" fmla="*/ 3085897 h 3445937"/>
                <a:gd name="connsiteX4-135" fmla="*/ 720080 w 752331"/>
                <a:gd name="connsiteY4-136" fmla="*/ 3085897 h 3445937"/>
                <a:gd name="connsiteX5-137" fmla="*/ 360040 w 752331"/>
                <a:gd name="connsiteY5-138" fmla="*/ 3445937 h 3445937"/>
                <a:gd name="connsiteX6-139" fmla="*/ 0 w 752331"/>
                <a:gd name="connsiteY6-140" fmla="*/ 3085897 h 3445937"/>
                <a:gd name="connsiteX0-141" fmla="*/ 0 w 752331"/>
                <a:gd name="connsiteY0-142" fmla="*/ 3085897 h 3445937"/>
                <a:gd name="connsiteX1-143" fmla="*/ 180020 w 752331"/>
                <a:gd name="connsiteY1-144" fmla="*/ 3085897 h 3445937"/>
                <a:gd name="connsiteX2-145" fmla="*/ 752331 w 752331"/>
                <a:gd name="connsiteY2-146" fmla="*/ 0 h 3445937"/>
                <a:gd name="connsiteX3-147" fmla="*/ 540060 w 752331"/>
                <a:gd name="connsiteY3-148" fmla="*/ 3085897 h 3445937"/>
                <a:gd name="connsiteX4-149" fmla="*/ 720080 w 752331"/>
                <a:gd name="connsiteY4-150" fmla="*/ 3085897 h 3445937"/>
                <a:gd name="connsiteX5-151" fmla="*/ 360040 w 752331"/>
                <a:gd name="connsiteY5-152" fmla="*/ 3445937 h 3445937"/>
                <a:gd name="connsiteX6-153" fmla="*/ 0 w 752331"/>
                <a:gd name="connsiteY6-154" fmla="*/ 3085897 h 3445937"/>
                <a:gd name="connsiteX0-155" fmla="*/ 0 w 1521214"/>
                <a:gd name="connsiteY0-156" fmla="*/ 2643005 h 3003045"/>
                <a:gd name="connsiteX1-157" fmla="*/ 180020 w 1521214"/>
                <a:gd name="connsiteY1-158" fmla="*/ 2643005 h 3003045"/>
                <a:gd name="connsiteX2-159" fmla="*/ 1521214 w 1521214"/>
                <a:gd name="connsiteY2-160" fmla="*/ 0 h 3003045"/>
                <a:gd name="connsiteX3-161" fmla="*/ 540060 w 1521214"/>
                <a:gd name="connsiteY3-162" fmla="*/ 2643005 h 3003045"/>
                <a:gd name="connsiteX4-163" fmla="*/ 720080 w 1521214"/>
                <a:gd name="connsiteY4-164" fmla="*/ 2643005 h 3003045"/>
                <a:gd name="connsiteX5-165" fmla="*/ 360040 w 1521214"/>
                <a:gd name="connsiteY5-166" fmla="*/ 3003045 h 3003045"/>
                <a:gd name="connsiteX6-167" fmla="*/ 0 w 1521214"/>
                <a:gd name="connsiteY6-168" fmla="*/ 2643005 h 3003045"/>
                <a:gd name="connsiteX0-169" fmla="*/ 0 w 1521214"/>
                <a:gd name="connsiteY0-170" fmla="*/ 2643005 h 3003045"/>
                <a:gd name="connsiteX1-171" fmla="*/ 180020 w 1521214"/>
                <a:gd name="connsiteY1-172" fmla="*/ 2643005 h 3003045"/>
                <a:gd name="connsiteX2-173" fmla="*/ 1521214 w 1521214"/>
                <a:gd name="connsiteY2-174" fmla="*/ 0 h 3003045"/>
                <a:gd name="connsiteX3-175" fmla="*/ 540060 w 1521214"/>
                <a:gd name="connsiteY3-176" fmla="*/ 2643005 h 3003045"/>
                <a:gd name="connsiteX4-177" fmla="*/ 720080 w 1521214"/>
                <a:gd name="connsiteY4-178" fmla="*/ 2643005 h 3003045"/>
                <a:gd name="connsiteX5-179" fmla="*/ 360040 w 1521214"/>
                <a:gd name="connsiteY5-180" fmla="*/ 3003045 h 3003045"/>
                <a:gd name="connsiteX6-181" fmla="*/ 0 w 1521214"/>
                <a:gd name="connsiteY6-182" fmla="*/ 2643005 h 3003045"/>
                <a:gd name="connsiteX0-183" fmla="*/ 0 w 1521214"/>
                <a:gd name="connsiteY0-184" fmla="*/ 2643005 h 3003045"/>
                <a:gd name="connsiteX1-185" fmla="*/ 180020 w 1521214"/>
                <a:gd name="connsiteY1-186" fmla="*/ 2643005 h 3003045"/>
                <a:gd name="connsiteX2-187" fmla="*/ 1521214 w 1521214"/>
                <a:gd name="connsiteY2-188" fmla="*/ 0 h 3003045"/>
                <a:gd name="connsiteX3-189" fmla="*/ 540060 w 1521214"/>
                <a:gd name="connsiteY3-190" fmla="*/ 2643005 h 3003045"/>
                <a:gd name="connsiteX4-191" fmla="*/ 720080 w 1521214"/>
                <a:gd name="connsiteY4-192" fmla="*/ 2643005 h 3003045"/>
                <a:gd name="connsiteX5-193" fmla="*/ 360040 w 1521214"/>
                <a:gd name="connsiteY5-194" fmla="*/ 3003045 h 3003045"/>
                <a:gd name="connsiteX6-195" fmla="*/ 0 w 1521214"/>
                <a:gd name="connsiteY6-196" fmla="*/ 2643005 h 3003045"/>
                <a:gd name="connsiteX0-197" fmla="*/ 0 w 1521214"/>
                <a:gd name="connsiteY0-198" fmla="*/ 2643005 h 3003045"/>
                <a:gd name="connsiteX1-199" fmla="*/ 180020 w 1521214"/>
                <a:gd name="connsiteY1-200" fmla="*/ 2643005 h 3003045"/>
                <a:gd name="connsiteX2-201" fmla="*/ 1521214 w 1521214"/>
                <a:gd name="connsiteY2-202" fmla="*/ 0 h 3003045"/>
                <a:gd name="connsiteX3-203" fmla="*/ 540060 w 1521214"/>
                <a:gd name="connsiteY3-204" fmla="*/ 2643005 h 3003045"/>
                <a:gd name="connsiteX4-205" fmla="*/ 720080 w 1521214"/>
                <a:gd name="connsiteY4-206" fmla="*/ 2643005 h 3003045"/>
                <a:gd name="connsiteX5-207" fmla="*/ 360040 w 1521214"/>
                <a:gd name="connsiteY5-208" fmla="*/ 3003045 h 3003045"/>
                <a:gd name="connsiteX6-209" fmla="*/ 0 w 1521214"/>
                <a:gd name="connsiteY6-210" fmla="*/ 2643005 h 3003045"/>
                <a:gd name="connsiteX0-211" fmla="*/ 0 w 1521214"/>
                <a:gd name="connsiteY0-212" fmla="*/ 2643005 h 3003045"/>
                <a:gd name="connsiteX1-213" fmla="*/ 180020 w 1521214"/>
                <a:gd name="connsiteY1-214" fmla="*/ 2643005 h 3003045"/>
                <a:gd name="connsiteX2-215" fmla="*/ 1521214 w 1521214"/>
                <a:gd name="connsiteY2-216" fmla="*/ 0 h 3003045"/>
                <a:gd name="connsiteX3-217" fmla="*/ 540060 w 1521214"/>
                <a:gd name="connsiteY3-218" fmla="*/ 2643005 h 3003045"/>
                <a:gd name="connsiteX4-219" fmla="*/ 720080 w 1521214"/>
                <a:gd name="connsiteY4-220" fmla="*/ 2643005 h 3003045"/>
                <a:gd name="connsiteX5-221" fmla="*/ 360040 w 1521214"/>
                <a:gd name="connsiteY5-222" fmla="*/ 3003045 h 3003045"/>
                <a:gd name="connsiteX6-223" fmla="*/ 0 w 1521214"/>
                <a:gd name="connsiteY6-224" fmla="*/ 2643005 h 3003045"/>
                <a:gd name="connsiteX0-225" fmla="*/ 0 w 1553538"/>
                <a:gd name="connsiteY0-226" fmla="*/ 2581732 h 2941772"/>
                <a:gd name="connsiteX1-227" fmla="*/ 180020 w 1553538"/>
                <a:gd name="connsiteY1-228" fmla="*/ 2581732 h 2941772"/>
                <a:gd name="connsiteX2-229" fmla="*/ 1553538 w 1553538"/>
                <a:gd name="connsiteY2-230" fmla="*/ 0 h 2941772"/>
                <a:gd name="connsiteX3-231" fmla="*/ 540060 w 1553538"/>
                <a:gd name="connsiteY3-232" fmla="*/ 2581732 h 2941772"/>
                <a:gd name="connsiteX4-233" fmla="*/ 720080 w 1553538"/>
                <a:gd name="connsiteY4-234" fmla="*/ 2581732 h 2941772"/>
                <a:gd name="connsiteX5-235" fmla="*/ 360040 w 1553538"/>
                <a:gd name="connsiteY5-236" fmla="*/ 2941772 h 2941772"/>
                <a:gd name="connsiteX6-237" fmla="*/ 0 w 1553538"/>
                <a:gd name="connsiteY6-238" fmla="*/ 2581732 h 2941772"/>
                <a:gd name="connsiteX0-239" fmla="*/ 0 w 1553538"/>
                <a:gd name="connsiteY0-240" fmla="*/ 2581732 h 2941772"/>
                <a:gd name="connsiteX1-241" fmla="*/ 180020 w 1553538"/>
                <a:gd name="connsiteY1-242" fmla="*/ 2581732 h 2941772"/>
                <a:gd name="connsiteX2-243" fmla="*/ 1553538 w 1553538"/>
                <a:gd name="connsiteY2-244" fmla="*/ 0 h 2941772"/>
                <a:gd name="connsiteX3-245" fmla="*/ 540060 w 1553538"/>
                <a:gd name="connsiteY3-246" fmla="*/ 2581732 h 2941772"/>
                <a:gd name="connsiteX4-247" fmla="*/ 720080 w 1553538"/>
                <a:gd name="connsiteY4-248" fmla="*/ 2581732 h 2941772"/>
                <a:gd name="connsiteX5-249" fmla="*/ 360040 w 1553538"/>
                <a:gd name="connsiteY5-250" fmla="*/ 2941772 h 2941772"/>
                <a:gd name="connsiteX6-251" fmla="*/ 0 w 1553538"/>
                <a:gd name="connsiteY6-252" fmla="*/ 2581732 h 2941772"/>
                <a:gd name="connsiteX0-253" fmla="*/ 0 w 1553538"/>
                <a:gd name="connsiteY0-254" fmla="*/ 2581732 h 2941772"/>
                <a:gd name="connsiteX1-255" fmla="*/ 180020 w 1553538"/>
                <a:gd name="connsiteY1-256" fmla="*/ 2581732 h 2941772"/>
                <a:gd name="connsiteX2-257" fmla="*/ 1553538 w 1553538"/>
                <a:gd name="connsiteY2-258" fmla="*/ 0 h 2941772"/>
                <a:gd name="connsiteX3-259" fmla="*/ 540060 w 1553538"/>
                <a:gd name="connsiteY3-260" fmla="*/ 2581732 h 2941772"/>
                <a:gd name="connsiteX4-261" fmla="*/ 720080 w 1553538"/>
                <a:gd name="connsiteY4-262" fmla="*/ 2581732 h 2941772"/>
                <a:gd name="connsiteX5-263" fmla="*/ 360040 w 1553538"/>
                <a:gd name="connsiteY5-264" fmla="*/ 2941772 h 2941772"/>
                <a:gd name="connsiteX6-265" fmla="*/ 0 w 1553538"/>
                <a:gd name="connsiteY6-266" fmla="*/ 2581732 h 2941772"/>
                <a:gd name="connsiteX0-267" fmla="*/ 0 w 1553538"/>
                <a:gd name="connsiteY0-268" fmla="*/ 2581732 h 2941772"/>
                <a:gd name="connsiteX1-269" fmla="*/ 180020 w 1553538"/>
                <a:gd name="connsiteY1-270" fmla="*/ 2581732 h 2941772"/>
                <a:gd name="connsiteX2-271" fmla="*/ 1553538 w 1553538"/>
                <a:gd name="connsiteY2-272" fmla="*/ 0 h 2941772"/>
                <a:gd name="connsiteX3-273" fmla="*/ 540060 w 1553538"/>
                <a:gd name="connsiteY3-274" fmla="*/ 2581732 h 2941772"/>
                <a:gd name="connsiteX4-275" fmla="*/ 720080 w 1553538"/>
                <a:gd name="connsiteY4-276" fmla="*/ 2581732 h 2941772"/>
                <a:gd name="connsiteX5-277" fmla="*/ 360040 w 1553538"/>
                <a:gd name="connsiteY5-278" fmla="*/ 2941772 h 2941772"/>
                <a:gd name="connsiteX6-279" fmla="*/ 0 w 1553538"/>
                <a:gd name="connsiteY6-280" fmla="*/ 2581732 h 29417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53538" h="2941772">
                  <a:moveTo>
                    <a:pt x="0" y="2581732"/>
                  </a:moveTo>
                  <a:lnTo>
                    <a:pt x="180020" y="2581732"/>
                  </a:lnTo>
                  <a:cubicBezTo>
                    <a:pt x="22448" y="1449685"/>
                    <a:pt x="392875" y="355256"/>
                    <a:pt x="1553538" y="0"/>
                  </a:cubicBezTo>
                  <a:cubicBezTo>
                    <a:pt x="659395" y="472539"/>
                    <a:pt x="327789" y="1270071"/>
                    <a:pt x="540060" y="2581732"/>
                  </a:cubicBezTo>
                  <a:lnTo>
                    <a:pt x="720080" y="2581732"/>
                  </a:lnTo>
                  <a:lnTo>
                    <a:pt x="360040" y="2941772"/>
                  </a:lnTo>
                  <a:lnTo>
                    <a:pt x="0" y="2581732"/>
                  </a:lnTo>
                  <a:close/>
                </a:path>
              </a:pathLst>
            </a:custGeom>
            <a:solidFill>
              <a:srgbClr val="CCECF9"/>
            </a:solidFill>
            <a:ln w="15875">
              <a:gradFill>
                <a:gsLst>
                  <a:gs pos="0">
                    <a:srgbClr val="F3F3F3"/>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TextBox 19"/>
            <p:cNvSpPr txBox="1"/>
            <p:nvPr/>
          </p:nvSpPr>
          <p:spPr>
            <a:xfrm>
              <a:off x="6510" y="3912"/>
              <a:ext cx="1361" cy="528"/>
            </a:xfrm>
            <a:prstGeom prst="rect">
              <a:avLst/>
            </a:prstGeom>
            <a:noFill/>
          </p:spPr>
          <p:txBody>
            <a:bodyPr wrap="square" lIns="68580" tIns="34290" rIns="68580" bIns="34290" rtlCol="0">
              <a:spAutoFit/>
            </a:bodyPr>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5565" y="2594"/>
              <a:ext cx="3156" cy="3156"/>
              <a:chOff x="3534016" y="1414708"/>
              <a:chExt cx="2004332" cy="2004332"/>
            </a:xfrm>
          </p:grpSpPr>
          <p:grpSp>
            <p:nvGrpSpPr>
              <p:cNvPr id="54" name="组合 53"/>
              <p:cNvGrpSpPr/>
              <p:nvPr/>
            </p:nvGrpSpPr>
            <p:grpSpPr>
              <a:xfrm>
                <a:off x="3534016" y="1414708"/>
                <a:ext cx="2004332" cy="2004332"/>
                <a:chOff x="8343900" y="254000"/>
                <a:chExt cx="3416300" cy="3416300"/>
              </a:xfrm>
            </p:grpSpPr>
            <p:sp>
              <p:nvSpPr>
                <p:cNvPr id="55" name="椭圆 54"/>
                <p:cNvSpPr/>
                <p:nvPr/>
              </p:nvSpPr>
              <p:spPr>
                <a:xfrm>
                  <a:off x="8343900" y="254000"/>
                  <a:ext cx="3416300" cy="3416300"/>
                </a:xfrm>
                <a:prstGeom prst="ellipse">
                  <a:avLst/>
                </a:prstGeom>
                <a:gradFill flip="none" rotWithShape="1">
                  <a:gsLst>
                    <a:gs pos="0">
                      <a:schemeClr val="bg1"/>
                    </a:gs>
                    <a:gs pos="46000">
                      <a:schemeClr val="bg1"/>
                    </a:gs>
                    <a:gs pos="100000">
                      <a:schemeClr val="bg2">
                        <a:lumMod val="90000"/>
                      </a:schemeClr>
                    </a:gs>
                  </a:gsLst>
                  <a:lin ang="2700000" scaled="1"/>
                  <a:tileRect/>
                </a:gradFill>
                <a:ln>
                  <a:noFill/>
                </a:ln>
                <a:effectLst>
                  <a:outerShdw blurRad="114300" dist="381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椭圆 55"/>
                <p:cNvSpPr/>
                <p:nvPr/>
              </p:nvSpPr>
              <p:spPr>
                <a:xfrm>
                  <a:off x="8477524" y="387624"/>
                  <a:ext cx="3149051" cy="3149051"/>
                </a:xfrm>
                <a:prstGeom prst="ellipse">
                  <a:avLst/>
                </a:prstGeom>
                <a:solidFill>
                  <a:srgbClr val="8DD2F1"/>
                </a:solidFill>
                <a:ln>
                  <a:gradFill flip="none" rotWithShape="1">
                    <a:gsLst>
                      <a:gs pos="0">
                        <a:schemeClr val="bg1">
                          <a:lumMod val="95000"/>
                        </a:schemeClr>
                      </a:gs>
                      <a:gs pos="4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57" name="任意多边形 56"/>
              <p:cNvSpPr/>
              <p:nvPr/>
            </p:nvSpPr>
            <p:spPr>
              <a:xfrm>
                <a:off x="4280213" y="1846150"/>
                <a:ext cx="511937" cy="538844"/>
              </a:xfrm>
              <a:custGeom>
                <a:avLst/>
                <a:gdLst/>
                <a:ahLst/>
                <a:cxnLst/>
                <a:rect l="l" t="t" r="r" b="b"/>
                <a:pathLst>
                  <a:path w="682582" h="718458">
                    <a:moveTo>
                      <a:pt x="221549" y="0"/>
                    </a:moveTo>
                    <a:lnTo>
                      <a:pt x="461034" y="0"/>
                    </a:lnTo>
                    <a:cubicBezTo>
                      <a:pt x="469142" y="0"/>
                      <a:pt x="476158" y="2963"/>
                      <a:pt x="482083" y="8888"/>
                    </a:cubicBezTo>
                    <a:cubicBezTo>
                      <a:pt x="488008" y="14812"/>
                      <a:pt x="490970" y="21828"/>
                      <a:pt x="490970" y="29936"/>
                    </a:cubicBezTo>
                    <a:cubicBezTo>
                      <a:pt x="490970" y="38044"/>
                      <a:pt x="488008" y="45060"/>
                      <a:pt x="482083" y="50985"/>
                    </a:cubicBezTo>
                    <a:cubicBezTo>
                      <a:pt x="476158" y="56909"/>
                      <a:pt x="469142" y="59872"/>
                      <a:pt x="461034" y="59872"/>
                    </a:cubicBezTo>
                    <a:lnTo>
                      <a:pt x="431099" y="59872"/>
                    </a:lnTo>
                    <a:lnTo>
                      <a:pt x="431099" y="246502"/>
                    </a:lnTo>
                    <a:lnTo>
                      <a:pt x="666375" y="617425"/>
                    </a:lnTo>
                    <a:cubicBezTo>
                      <a:pt x="683837" y="645178"/>
                      <a:pt x="687189" y="668955"/>
                      <a:pt x="676432" y="688756"/>
                    </a:cubicBezTo>
                    <a:cubicBezTo>
                      <a:pt x="665673" y="708557"/>
                      <a:pt x="643767" y="718458"/>
                      <a:pt x="610713" y="718458"/>
                    </a:cubicBezTo>
                    <a:lnTo>
                      <a:pt x="71870" y="718458"/>
                    </a:lnTo>
                    <a:cubicBezTo>
                      <a:pt x="38817" y="718458"/>
                      <a:pt x="16910" y="708557"/>
                      <a:pt x="6152" y="688756"/>
                    </a:cubicBezTo>
                    <a:cubicBezTo>
                      <a:pt x="-4606" y="668955"/>
                      <a:pt x="-1254" y="645178"/>
                      <a:pt x="16209" y="617425"/>
                    </a:cubicBezTo>
                    <a:lnTo>
                      <a:pt x="251484" y="246502"/>
                    </a:lnTo>
                    <a:lnTo>
                      <a:pt x="251484" y="59872"/>
                    </a:lnTo>
                    <a:lnTo>
                      <a:pt x="221549" y="59872"/>
                    </a:lnTo>
                    <a:cubicBezTo>
                      <a:pt x="213441" y="59872"/>
                      <a:pt x="206425" y="56909"/>
                      <a:pt x="200500" y="50985"/>
                    </a:cubicBezTo>
                    <a:cubicBezTo>
                      <a:pt x="194575" y="45060"/>
                      <a:pt x="191614" y="38044"/>
                      <a:pt x="191614" y="29936"/>
                    </a:cubicBezTo>
                    <a:cubicBezTo>
                      <a:pt x="191614" y="21828"/>
                      <a:pt x="194575" y="14812"/>
                      <a:pt x="200500" y="8888"/>
                    </a:cubicBezTo>
                    <a:cubicBezTo>
                      <a:pt x="206425" y="2963"/>
                      <a:pt x="213441" y="0"/>
                      <a:pt x="221549" y="0"/>
                    </a:cubicBezTo>
                    <a:close/>
                    <a:moveTo>
                      <a:pt x="311356" y="59872"/>
                    </a:moveTo>
                    <a:lnTo>
                      <a:pt x="311356" y="246502"/>
                    </a:lnTo>
                    <a:lnTo>
                      <a:pt x="311356" y="263809"/>
                    </a:lnTo>
                    <a:lnTo>
                      <a:pt x="302001" y="278309"/>
                    </a:lnTo>
                    <a:lnTo>
                      <a:pt x="174775" y="478972"/>
                    </a:lnTo>
                    <a:lnTo>
                      <a:pt x="507809" y="478972"/>
                    </a:lnTo>
                    <a:lnTo>
                      <a:pt x="380582" y="278309"/>
                    </a:lnTo>
                    <a:lnTo>
                      <a:pt x="371227" y="263809"/>
                    </a:lnTo>
                    <a:lnTo>
                      <a:pt x="371227" y="246502"/>
                    </a:lnTo>
                    <a:lnTo>
                      <a:pt x="371227" y="59872"/>
                    </a:lnTo>
                    <a:lnTo>
                      <a:pt x="311356" y="59872"/>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TextBox 6"/>
              <p:cNvSpPr txBox="1"/>
              <p:nvPr/>
            </p:nvSpPr>
            <p:spPr>
              <a:xfrm>
                <a:off x="3855271" y="2508767"/>
                <a:ext cx="1419554" cy="377399"/>
              </a:xfrm>
              <a:prstGeom prst="rect">
                <a:avLst/>
              </a:prstGeom>
              <a:noFill/>
            </p:spPr>
            <p:txBody>
              <a:bodyPr vert="horz" wrap="square" lIns="0" tIns="0" rIns="0" bIns="0" rtlCol="0" anchor="ctr">
                <a:spAutoFit/>
              </a:bodyPr>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在此添加</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大标题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1303" y="2727"/>
              <a:ext cx="3780" cy="1083"/>
              <a:chOff x="827584" y="1498932"/>
              <a:chExt cx="2400359" cy="687754"/>
            </a:xfrm>
          </p:grpSpPr>
          <p:sp>
            <p:nvSpPr>
              <p:cNvPr id="60" name="TextBox 6"/>
              <p:cNvSpPr txBox="1"/>
              <p:nvPr/>
            </p:nvSpPr>
            <p:spPr>
              <a:xfrm>
                <a:off x="827584" y="1498932"/>
                <a:ext cx="2400359" cy="212317"/>
              </a:xfrm>
              <a:prstGeom prst="rect">
                <a:avLst/>
              </a:prstGeom>
              <a:noFill/>
            </p:spPr>
            <p:txBody>
              <a:bodyPr vert="horz" wrap="square" lIns="0" tIns="0" rIns="0" bIns="0" rtlCol="0" anchor="ctr">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在此添加小标题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文本框 23"/>
              <p:cNvSpPr txBox="1"/>
              <p:nvPr/>
            </p:nvSpPr>
            <p:spPr>
              <a:xfrm>
                <a:off x="827584" y="1790957"/>
                <a:ext cx="2137366" cy="395729"/>
              </a:xfrm>
              <a:prstGeom prst="rect">
                <a:avLst/>
              </a:prstGeom>
              <a:noFill/>
            </p:spPr>
            <p:txBody>
              <a:bodyPr wrap="square" lIns="68580" tIns="34290" rIns="68580" bIns="34290" rtlCol="0">
                <a:spAutoFit/>
              </a:bodyPr>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grpSp>
          <p:nvGrpSpPr>
            <p:cNvPr id="62" name="组合 61"/>
            <p:cNvGrpSpPr/>
            <p:nvPr/>
          </p:nvGrpSpPr>
          <p:grpSpPr>
            <a:xfrm>
              <a:off x="2097" y="5374"/>
              <a:ext cx="3780" cy="1128"/>
              <a:chOff x="1331639" y="3180154"/>
              <a:chExt cx="2400360" cy="716304"/>
            </a:xfrm>
          </p:grpSpPr>
          <p:sp>
            <p:nvSpPr>
              <p:cNvPr id="63" name="TextBox 6"/>
              <p:cNvSpPr txBox="1"/>
              <p:nvPr/>
            </p:nvSpPr>
            <p:spPr>
              <a:xfrm>
                <a:off x="1331640" y="3180154"/>
                <a:ext cx="2400359" cy="212317"/>
              </a:xfrm>
              <a:prstGeom prst="rect">
                <a:avLst/>
              </a:prstGeom>
              <a:noFill/>
            </p:spPr>
            <p:txBody>
              <a:bodyPr vert="horz" wrap="square" lIns="0" tIns="0" rIns="0" bIns="0" rtlCol="0" anchor="ctr">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在此添加小标题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文本框 29"/>
              <p:cNvSpPr txBox="1"/>
              <p:nvPr/>
            </p:nvSpPr>
            <p:spPr>
              <a:xfrm>
                <a:off x="1331639" y="3500911"/>
                <a:ext cx="1896303" cy="395547"/>
              </a:xfrm>
              <a:prstGeom prst="rect">
                <a:avLst/>
              </a:prstGeom>
              <a:noFill/>
            </p:spPr>
            <p:txBody>
              <a:bodyPr wrap="square" lIns="68580" tIns="34290" rIns="68580" bIns="34290" rtlCol="0">
                <a:spAutoFit/>
              </a:bodyPr>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grpSp>
          <p:nvGrpSpPr>
            <p:cNvPr id="65" name="组合 64"/>
            <p:cNvGrpSpPr/>
            <p:nvPr/>
          </p:nvGrpSpPr>
          <p:grpSpPr>
            <a:xfrm>
              <a:off x="9075" y="1674"/>
              <a:ext cx="3780" cy="1023"/>
              <a:chOff x="5762454" y="830691"/>
              <a:chExt cx="2400359" cy="649462"/>
            </a:xfrm>
          </p:grpSpPr>
          <p:sp>
            <p:nvSpPr>
              <p:cNvPr id="66" name="TextBox 6"/>
              <p:cNvSpPr txBox="1"/>
              <p:nvPr/>
            </p:nvSpPr>
            <p:spPr>
              <a:xfrm>
                <a:off x="5762454" y="830691"/>
                <a:ext cx="2400359" cy="212317"/>
              </a:xfrm>
              <a:prstGeom prst="rect">
                <a:avLst/>
              </a:prstGeom>
              <a:noFill/>
            </p:spPr>
            <p:txBody>
              <a:bodyPr vert="horz" wrap="square" lIns="0" tIns="0" rIns="0" bIns="0" rtlCol="0" anchor="ctr">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在此添加小标题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7" name="文本框 30"/>
              <p:cNvSpPr txBox="1"/>
              <p:nvPr/>
            </p:nvSpPr>
            <p:spPr>
              <a:xfrm>
                <a:off x="5762454" y="1088632"/>
                <a:ext cx="2049906" cy="391521"/>
              </a:xfrm>
              <a:prstGeom prst="rect">
                <a:avLst/>
              </a:prstGeom>
              <a:noFill/>
            </p:spPr>
            <p:txBody>
              <a:bodyPr wrap="square" lIns="68580" tIns="34290" rIns="68580" bIns="34290" rtlCol="0">
                <a:spAutoFit/>
              </a:bodyPr>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grpSp>
          <p:nvGrpSpPr>
            <p:cNvPr id="68" name="组合 67"/>
            <p:cNvGrpSpPr/>
            <p:nvPr/>
          </p:nvGrpSpPr>
          <p:grpSpPr>
            <a:xfrm>
              <a:off x="9896" y="5320"/>
              <a:ext cx="3780" cy="1098"/>
              <a:chOff x="6283756" y="3145733"/>
              <a:chExt cx="2400360" cy="697475"/>
            </a:xfrm>
          </p:grpSpPr>
          <p:sp>
            <p:nvSpPr>
              <p:cNvPr id="69" name="TextBox 6"/>
              <p:cNvSpPr txBox="1"/>
              <p:nvPr/>
            </p:nvSpPr>
            <p:spPr>
              <a:xfrm>
                <a:off x="6283757" y="3145733"/>
                <a:ext cx="2400359" cy="212317"/>
              </a:xfrm>
              <a:prstGeom prst="rect">
                <a:avLst/>
              </a:prstGeom>
              <a:noFill/>
            </p:spPr>
            <p:txBody>
              <a:bodyPr vert="horz" wrap="square" lIns="0" tIns="0" rIns="0" bIns="0" rtlCol="0" anchor="ctr">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在此添加小标题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文本框 31"/>
              <p:cNvSpPr txBox="1"/>
              <p:nvPr/>
            </p:nvSpPr>
            <p:spPr>
              <a:xfrm>
                <a:off x="6283756" y="3447542"/>
                <a:ext cx="2104667" cy="395666"/>
              </a:xfrm>
              <a:prstGeom prst="rect">
                <a:avLst/>
              </a:prstGeom>
              <a:noFill/>
            </p:spPr>
            <p:txBody>
              <a:bodyPr wrap="square" lIns="68580" tIns="34290" rIns="68580" bIns="34290" rtlCol="0">
                <a:spAutoFit/>
              </a:bodyPr>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2000">
        <p:split orient="vert"/>
      </p:transition>
    </mc:Choice>
    <mc:Fallback>
      <p:transition spd="slow" advClick="0" advTm="2000">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8089900" y="937895"/>
            <a:ext cx="2799715" cy="20637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 name="组合 2"/>
          <p:cNvGrpSpPr/>
          <p:nvPr/>
        </p:nvGrpSpPr>
        <p:grpSpPr>
          <a:xfrm>
            <a:off x="1508256" y="1627560"/>
            <a:ext cx="5139091" cy="4318174"/>
            <a:chOff x="2716" y="2942"/>
            <a:chExt cx="6797" cy="5711"/>
          </a:xfrm>
        </p:grpSpPr>
        <p:grpSp>
          <p:nvGrpSpPr>
            <p:cNvPr id="109" name="PA-组合 108"/>
            <p:cNvGrpSpPr/>
            <p:nvPr>
              <p:custDataLst>
                <p:tags r:id="rId1"/>
              </p:custDataLst>
            </p:nvPr>
          </p:nvGrpSpPr>
          <p:grpSpPr>
            <a:xfrm>
              <a:off x="2734" y="2942"/>
              <a:ext cx="6780" cy="1174"/>
              <a:chOff x="5354323" y="1967781"/>
              <a:chExt cx="2084387" cy="786477"/>
            </a:xfrm>
          </p:grpSpPr>
          <p:sp>
            <p:nvSpPr>
              <p:cNvPr id="110" name="PA-矩形 109"/>
              <p:cNvSpPr/>
              <p:nvPr>
                <p:custDataLst>
                  <p:tags r:id="rId2"/>
                </p:custDataLst>
              </p:nvPr>
            </p:nvSpPr>
            <p:spPr>
              <a:xfrm>
                <a:off x="5354323" y="2332307"/>
                <a:ext cx="1835544" cy="42195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33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en-US" altLang="zh-CN" sz="133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111" name="PA-矩形 110"/>
              <p:cNvSpPr/>
              <p:nvPr>
                <p:custDataLst>
                  <p:tags r:id="rId3"/>
                </p:custDataLst>
              </p:nvPr>
            </p:nvSpPr>
            <p:spPr>
              <a:xfrm>
                <a:off x="5354323" y="1967781"/>
                <a:ext cx="2084387" cy="359975"/>
              </a:xfrm>
              <a:prstGeom prst="rect">
                <a:avLst/>
              </a:prstGeom>
            </p:spPr>
            <p:txBody>
              <a:bodyPr wrap="square">
                <a:spAutoFit/>
                <a:scene3d>
                  <a:camera prst="orthographicFront"/>
                  <a:lightRig rig="threePt" dir="t"/>
                </a:scene3d>
                <a:sp3d contourW="12700"/>
              </a:bodyPr>
              <a:lstStyle/>
              <a:p>
                <a:pPr>
                  <a:lnSpc>
                    <a:spcPct val="120000"/>
                  </a:lnSpc>
                </a:pPr>
                <a:r>
                  <a:rPr lang="zh-CN" altLang="en-US" sz="1705" b="1"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小标题</a:t>
                </a:r>
                <a:endParaRPr lang="zh-CN" altLang="en-US" sz="1705" b="1"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grpSp>
        <p:grpSp>
          <p:nvGrpSpPr>
            <p:cNvPr id="112" name="PA-组合 111"/>
            <p:cNvGrpSpPr/>
            <p:nvPr>
              <p:custDataLst>
                <p:tags r:id="rId4"/>
              </p:custDataLst>
            </p:nvPr>
          </p:nvGrpSpPr>
          <p:grpSpPr>
            <a:xfrm>
              <a:off x="2716" y="4362"/>
              <a:ext cx="6780" cy="1174"/>
              <a:chOff x="5354323" y="1967781"/>
              <a:chExt cx="2084387" cy="786477"/>
            </a:xfrm>
          </p:grpSpPr>
          <p:sp>
            <p:nvSpPr>
              <p:cNvPr id="113" name="PA-矩形 112"/>
              <p:cNvSpPr/>
              <p:nvPr>
                <p:custDataLst>
                  <p:tags r:id="rId5"/>
                </p:custDataLst>
              </p:nvPr>
            </p:nvSpPr>
            <p:spPr>
              <a:xfrm>
                <a:off x="5354323" y="2332307"/>
                <a:ext cx="1835544" cy="42195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33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en-US" altLang="zh-CN" sz="133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126" name="PA-矩形 125"/>
              <p:cNvSpPr/>
              <p:nvPr>
                <p:custDataLst>
                  <p:tags r:id="rId6"/>
                </p:custDataLst>
              </p:nvPr>
            </p:nvSpPr>
            <p:spPr>
              <a:xfrm>
                <a:off x="5354323" y="1967781"/>
                <a:ext cx="2084387" cy="323794"/>
              </a:xfrm>
              <a:prstGeom prst="rect">
                <a:avLst/>
              </a:prstGeom>
            </p:spPr>
            <p:txBody>
              <a:bodyPr wrap="square">
                <a:spAutoFit/>
                <a:scene3d>
                  <a:camera prst="orthographicFront"/>
                  <a:lightRig rig="threePt" dir="t"/>
                </a:scene3d>
                <a:sp3d contourW="12700"/>
              </a:bodyPr>
              <a:lstStyle/>
              <a:p>
                <a:pPr>
                  <a:lnSpc>
                    <a:spcPct val="120000"/>
                  </a:lnSpc>
                </a:pPr>
                <a:r>
                  <a:rPr lang="zh-CN" altLang="en-US" sz="1705" b="1"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小标题</a:t>
                </a:r>
                <a:endParaRPr lang="zh-CN" altLang="en-US" sz="1705" b="1"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grpSp>
        <p:grpSp>
          <p:nvGrpSpPr>
            <p:cNvPr id="127" name="PA-组合 126"/>
            <p:cNvGrpSpPr/>
            <p:nvPr>
              <p:custDataLst>
                <p:tags r:id="rId7"/>
              </p:custDataLst>
            </p:nvPr>
          </p:nvGrpSpPr>
          <p:grpSpPr>
            <a:xfrm>
              <a:off x="2734" y="5845"/>
              <a:ext cx="6780" cy="1174"/>
              <a:chOff x="5354323" y="1967781"/>
              <a:chExt cx="2084387" cy="786477"/>
            </a:xfrm>
          </p:grpSpPr>
          <p:sp>
            <p:nvSpPr>
              <p:cNvPr id="128" name="PA-矩形 127"/>
              <p:cNvSpPr/>
              <p:nvPr>
                <p:custDataLst>
                  <p:tags r:id="rId8"/>
                </p:custDataLst>
              </p:nvPr>
            </p:nvSpPr>
            <p:spPr>
              <a:xfrm>
                <a:off x="5354323" y="2332307"/>
                <a:ext cx="1835544" cy="42195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33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en-US" altLang="zh-CN" sz="133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129" name="PA-矩形 128"/>
              <p:cNvSpPr/>
              <p:nvPr>
                <p:custDataLst>
                  <p:tags r:id="rId9"/>
                </p:custDataLst>
              </p:nvPr>
            </p:nvSpPr>
            <p:spPr>
              <a:xfrm>
                <a:off x="5354323" y="1967781"/>
                <a:ext cx="2084387" cy="323794"/>
              </a:xfrm>
              <a:prstGeom prst="rect">
                <a:avLst/>
              </a:prstGeom>
            </p:spPr>
            <p:txBody>
              <a:bodyPr wrap="square">
                <a:spAutoFit/>
                <a:scene3d>
                  <a:camera prst="orthographicFront"/>
                  <a:lightRig rig="threePt" dir="t"/>
                </a:scene3d>
                <a:sp3d contourW="12700"/>
              </a:bodyPr>
              <a:lstStyle/>
              <a:p>
                <a:pPr>
                  <a:lnSpc>
                    <a:spcPct val="120000"/>
                  </a:lnSpc>
                </a:pPr>
                <a:r>
                  <a:rPr lang="zh-CN" altLang="en-US" sz="1705" b="1"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小标题</a:t>
                </a:r>
                <a:endParaRPr lang="zh-CN" altLang="en-US" sz="1705" b="1"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grpSp>
        <p:grpSp>
          <p:nvGrpSpPr>
            <p:cNvPr id="130" name="PA-组合 129"/>
            <p:cNvGrpSpPr/>
            <p:nvPr>
              <p:custDataLst>
                <p:tags r:id="rId10"/>
              </p:custDataLst>
            </p:nvPr>
          </p:nvGrpSpPr>
          <p:grpSpPr>
            <a:xfrm>
              <a:off x="2734" y="7339"/>
              <a:ext cx="6780" cy="1314"/>
              <a:chOff x="5354323" y="1967781"/>
              <a:chExt cx="2084387" cy="880302"/>
            </a:xfrm>
          </p:grpSpPr>
          <p:sp>
            <p:nvSpPr>
              <p:cNvPr id="131" name="PA-矩形 130"/>
              <p:cNvSpPr/>
              <p:nvPr>
                <p:custDataLst>
                  <p:tags r:id="rId11"/>
                </p:custDataLst>
              </p:nvPr>
            </p:nvSpPr>
            <p:spPr>
              <a:xfrm>
                <a:off x="5354323" y="2332307"/>
                <a:ext cx="1835544" cy="51577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330" dirty="0">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en-US" altLang="zh-CN" sz="1330"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sp>
            <p:nvSpPr>
              <p:cNvPr id="132" name="PA-矩形 131"/>
              <p:cNvSpPr/>
              <p:nvPr>
                <p:custDataLst>
                  <p:tags r:id="rId12"/>
                </p:custDataLst>
              </p:nvPr>
            </p:nvSpPr>
            <p:spPr>
              <a:xfrm>
                <a:off x="5354323" y="1967781"/>
                <a:ext cx="2084387" cy="359975"/>
              </a:xfrm>
              <a:prstGeom prst="rect">
                <a:avLst/>
              </a:prstGeom>
            </p:spPr>
            <p:txBody>
              <a:bodyPr wrap="square">
                <a:spAutoFit/>
                <a:scene3d>
                  <a:camera prst="orthographicFront"/>
                  <a:lightRig rig="threePt" dir="t"/>
                </a:scene3d>
                <a:sp3d contourW="12700"/>
              </a:bodyPr>
              <a:lstStyle/>
              <a:p>
                <a:pPr>
                  <a:lnSpc>
                    <a:spcPct val="120000"/>
                  </a:lnSpc>
                </a:pPr>
                <a:r>
                  <a:rPr lang="zh-CN" altLang="en-US" sz="1705" b="1"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rPr>
                  <a:t>小标题</a:t>
                </a:r>
                <a:endParaRPr lang="zh-CN" altLang="en-US" sz="1705" b="1" dirty="0">
                  <a:solidFill>
                    <a:schemeClr val="tx1">
                      <a:lumMod val="75000"/>
                      <a:lumOff val="25000"/>
                    </a:schemeClr>
                  </a:solidFill>
                  <a:latin typeface="微软雅黑" panose="020B0503020204020204" pitchFamily="34" charset="-122"/>
                  <a:ea typeface="微软雅黑" panose="020B0503020204020204" pitchFamily="34" charset="-122"/>
                  <a:cs typeface="字魂175号-创中圆" panose="00000500000000000000" charset="-122"/>
                </a:endParaRPr>
              </a:p>
            </p:txBody>
          </p:sp>
        </p:grpSp>
      </p:grpSp>
      <p:pic>
        <p:nvPicPr>
          <p:cNvPr id="2" name="图片 1" descr="624"/>
          <p:cNvPicPr>
            <a:picLocks noChangeAspect="1"/>
          </p:cNvPicPr>
          <p:nvPr/>
        </p:nvPicPr>
        <p:blipFill>
          <a:blip r:embed="rId13"/>
          <a:srcRect l="9651" t="26605" r="68400" b="44113"/>
          <a:stretch>
            <a:fillRect/>
          </a:stretch>
        </p:blipFill>
        <p:spPr>
          <a:xfrm>
            <a:off x="7942580" y="1675765"/>
            <a:ext cx="3094990" cy="4269740"/>
          </a:xfrm>
          <a:prstGeom prst="rect">
            <a:avLst/>
          </a:prstGeom>
        </p:spPr>
      </p:pic>
      <p:grpSp>
        <p:nvGrpSpPr>
          <p:cNvPr id="4" name="组合 3"/>
          <p:cNvGrpSpPr/>
          <p:nvPr/>
        </p:nvGrpSpPr>
        <p:grpSpPr>
          <a:xfrm>
            <a:off x="274955" y="165735"/>
            <a:ext cx="3217545" cy="886460"/>
            <a:chOff x="433" y="261"/>
            <a:chExt cx="5067" cy="1396"/>
          </a:xfrm>
        </p:grpSpPr>
        <p:pic>
          <p:nvPicPr>
            <p:cNvPr id="5" name="图片 4" descr="15"/>
            <p:cNvPicPr>
              <a:picLocks noChangeAspect="1"/>
            </p:cNvPicPr>
            <p:nvPr/>
          </p:nvPicPr>
          <p:blipFill>
            <a:blip r:embed="rId14"/>
            <a:srcRect l="28331" t="1069" r="32441" b="56851"/>
            <a:stretch>
              <a:fillRect/>
            </a:stretch>
          </p:blipFill>
          <p:spPr>
            <a:xfrm>
              <a:off x="433" y="261"/>
              <a:ext cx="1951" cy="1396"/>
            </a:xfrm>
            <a:prstGeom prst="ellipse">
              <a:avLst/>
            </a:prstGeom>
          </p:spPr>
        </p:pic>
        <p:sp>
          <p:nvSpPr>
            <p:cNvPr id="6" name="矩形 5"/>
            <p:cNvSpPr>
              <a:spLocks noChangeArrowheads="1"/>
            </p:cNvSpPr>
            <p:nvPr/>
          </p:nvSpPr>
          <p:spPr bwMode="auto">
            <a:xfrm>
              <a:off x="2084" y="885"/>
              <a:ext cx="3416"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p>
              <a:pPr algn="l"/>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单击输入文本标题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8237">
        <p:split orient="vert"/>
      </p:transition>
    </mc:Choice>
    <mc:Fallback>
      <p:transition spd="slow" advClick="0" advTm="8237">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夏季清仓"/>
          <p:cNvPicPr>
            <a:picLocks noChangeAspect="1"/>
          </p:cNvPicPr>
          <p:nvPr/>
        </p:nvPicPr>
        <p:blipFill>
          <a:blip r:embed="rId1"/>
          <a:srcRect l="60034"/>
          <a:stretch>
            <a:fillRect/>
          </a:stretch>
        </p:blipFill>
        <p:spPr>
          <a:xfrm>
            <a:off x="374650" y="314960"/>
            <a:ext cx="5578475" cy="6543040"/>
          </a:xfrm>
          <a:prstGeom prst="rect">
            <a:avLst/>
          </a:prstGeom>
        </p:spPr>
      </p:pic>
      <p:pic>
        <p:nvPicPr>
          <p:cNvPr id="7" name="PA-图片 6" descr="矢量2智能对象"/>
          <p:cNvPicPr>
            <a:picLocks noChangeAspect="1"/>
          </p:cNvPicPr>
          <p:nvPr>
            <p:custDataLst>
              <p:tags r:id="rId2"/>
            </p:custDataLst>
          </p:nvPr>
        </p:nvPicPr>
        <p:blipFill>
          <a:blip r:embed="rId3"/>
          <a:srcRect l="32818" r="12183" b="52468"/>
          <a:stretch>
            <a:fillRect/>
          </a:stretch>
        </p:blipFill>
        <p:spPr>
          <a:xfrm flipH="1">
            <a:off x="374650" y="486410"/>
            <a:ext cx="1310005" cy="1394460"/>
          </a:xfrm>
          <a:prstGeom prst="rect">
            <a:avLst/>
          </a:prstGeom>
        </p:spPr>
      </p:pic>
      <p:sp>
        <p:nvSpPr>
          <p:cNvPr id="18" name="PA-椭圆 17"/>
          <p:cNvSpPr/>
          <p:nvPr>
            <p:custDataLst>
              <p:tags r:id="rId4"/>
            </p:custDataLst>
          </p:nvPr>
        </p:nvSpPr>
        <p:spPr>
          <a:xfrm>
            <a:off x="7903845" y="1784350"/>
            <a:ext cx="894715" cy="951230"/>
          </a:xfrm>
          <a:prstGeom prst="ellipse">
            <a:avLst/>
          </a:prstGeom>
          <a:solidFill>
            <a:srgbClr val="FFB637"/>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字魂175号-创中圆" panose="00000500000000000000" charset="-122"/>
              <a:ea typeface="字魂175号-创中圆" panose="00000500000000000000" charset="-122"/>
              <a:cs typeface="字魂175号-创中圆" panose="00000500000000000000" charset="-122"/>
            </a:endParaRPr>
          </a:p>
        </p:txBody>
      </p:sp>
      <p:sp>
        <p:nvSpPr>
          <p:cNvPr id="19" name="PA-文本框 18"/>
          <p:cNvSpPr txBox="1"/>
          <p:nvPr>
            <p:custDataLst>
              <p:tags r:id="rId5"/>
            </p:custDataLst>
          </p:nvPr>
        </p:nvSpPr>
        <p:spPr>
          <a:xfrm>
            <a:off x="8136890" y="1883410"/>
            <a:ext cx="443230" cy="912495"/>
          </a:xfrm>
          <a:prstGeom prst="rect">
            <a:avLst/>
          </a:prstGeom>
          <a:noFill/>
        </p:spPr>
        <p:txBody>
          <a:bodyPr wrap="square" rtlCol="0">
            <a:spAutoFit/>
          </a:bodyPr>
          <a:lstStyle>
            <a:defPPr>
              <a:defRPr lang="zh-CN"/>
            </a:defPPr>
            <a:lvl1pPr algn="ctr">
              <a:defRPr sz="4000">
                <a:solidFill>
                  <a:schemeClr val="bg1"/>
                </a:solidFill>
                <a:latin typeface="Impact" panose="020B0806030902050204" pitchFamily="34" charset="0"/>
              </a:defRPr>
            </a:lvl1pPr>
          </a:lstStyle>
          <a:p>
            <a:r>
              <a:rPr lang="en-US" altLang="zh-CN" sz="5335" dirty="0">
                <a:latin typeface="字魂175号-创中圆" panose="00000500000000000000" charset="-122"/>
                <a:ea typeface="字魂175号-创中圆" panose="00000500000000000000" charset="-122"/>
                <a:cs typeface="字魂175号-创中圆" panose="00000500000000000000" charset="-122"/>
              </a:rPr>
              <a:t>0</a:t>
            </a:r>
            <a:endParaRPr lang="en-US" altLang="zh-CN" sz="5335" dirty="0">
              <a:latin typeface="字魂175号-创中圆" panose="00000500000000000000" charset="-122"/>
              <a:ea typeface="字魂175号-创中圆" panose="00000500000000000000" charset="-122"/>
              <a:cs typeface="字魂175号-创中圆" panose="00000500000000000000" charset="-122"/>
            </a:endParaRPr>
          </a:p>
        </p:txBody>
      </p:sp>
      <p:sp>
        <p:nvSpPr>
          <p:cNvPr id="21" name="PA-椭圆 20"/>
          <p:cNvSpPr/>
          <p:nvPr>
            <p:custDataLst>
              <p:tags r:id="rId6"/>
            </p:custDataLst>
          </p:nvPr>
        </p:nvSpPr>
        <p:spPr>
          <a:xfrm>
            <a:off x="8957945" y="1784350"/>
            <a:ext cx="894715" cy="951230"/>
          </a:xfrm>
          <a:prstGeom prst="ellipse">
            <a:avLst/>
          </a:prstGeom>
          <a:solidFill>
            <a:srgbClr val="8DD2F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字魂175号-创中圆" panose="00000500000000000000" charset="-122"/>
              <a:ea typeface="字魂175号-创中圆" panose="00000500000000000000" charset="-122"/>
              <a:cs typeface="字魂175号-创中圆" panose="00000500000000000000" charset="-122"/>
            </a:endParaRPr>
          </a:p>
        </p:txBody>
      </p:sp>
      <p:sp>
        <p:nvSpPr>
          <p:cNvPr id="22" name="PA-文本框 21"/>
          <p:cNvSpPr txBox="1"/>
          <p:nvPr>
            <p:custDataLst>
              <p:tags r:id="rId7"/>
            </p:custDataLst>
          </p:nvPr>
        </p:nvSpPr>
        <p:spPr>
          <a:xfrm>
            <a:off x="9174480" y="1883410"/>
            <a:ext cx="445135" cy="912495"/>
          </a:xfrm>
          <a:prstGeom prst="rect">
            <a:avLst/>
          </a:prstGeom>
          <a:noFill/>
        </p:spPr>
        <p:txBody>
          <a:bodyPr wrap="square" rtlCol="0">
            <a:spAutoFit/>
          </a:bodyPr>
          <a:lstStyle>
            <a:defPPr>
              <a:defRPr lang="zh-CN"/>
            </a:defPPr>
            <a:lvl1pPr algn="ctr">
              <a:defRPr sz="4000">
                <a:solidFill>
                  <a:schemeClr val="bg1"/>
                </a:solidFill>
                <a:latin typeface="Impact" panose="020B0806030902050204" pitchFamily="34" charset="0"/>
              </a:defRPr>
            </a:lvl1pPr>
          </a:lstStyle>
          <a:p>
            <a:r>
              <a:rPr lang="en-US" altLang="zh-CN" sz="5335" dirty="0">
                <a:latin typeface="字魂175号-创中圆" panose="00000500000000000000" charset="-122"/>
                <a:ea typeface="字魂175号-创中圆" panose="00000500000000000000" charset="-122"/>
                <a:cs typeface="字魂175号-创中圆" panose="00000500000000000000" charset="-122"/>
              </a:rPr>
              <a:t>X</a:t>
            </a:r>
            <a:endParaRPr lang="en-US" altLang="zh-CN" sz="5335" dirty="0">
              <a:latin typeface="字魂175号-创中圆" panose="00000500000000000000" charset="-122"/>
              <a:ea typeface="字魂175号-创中圆" panose="00000500000000000000" charset="-122"/>
              <a:cs typeface="字魂175号-创中圆" panose="00000500000000000000" charset="-122"/>
            </a:endParaRPr>
          </a:p>
        </p:txBody>
      </p:sp>
      <p:sp>
        <p:nvSpPr>
          <p:cNvPr id="24" name="PA-椭圆 23"/>
          <p:cNvSpPr/>
          <p:nvPr>
            <p:custDataLst>
              <p:tags r:id="rId8"/>
            </p:custDataLst>
          </p:nvPr>
        </p:nvSpPr>
        <p:spPr>
          <a:xfrm>
            <a:off x="10005695" y="1784350"/>
            <a:ext cx="894715" cy="951230"/>
          </a:xfrm>
          <a:prstGeom prst="ellipse">
            <a:avLst/>
          </a:prstGeom>
          <a:solidFill>
            <a:srgbClr val="FF1313"/>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字魂175号-创中圆" panose="00000500000000000000" charset="-122"/>
              <a:ea typeface="字魂175号-创中圆" panose="00000500000000000000" charset="-122"/>
              <a:cs typeface="字魂175号-创中圆" panose="00000500000000000000" charset="-122"/>
            </a:endParaRPr>
          </a:p>
        </p:txBody>
      </p:sp>
      <p:sp>
        <p:nvSpPr>
          <p:cNvPr id="25" name="PA-文本框 24"/>
          <p:cNvSpPr txBox="1"/>
          <p:nvPr>
            <p:custDataLst>
              <p:tags r:id="rId9"/>
            </p:custDataLst>
          </p:nvPr>
        </p:nvSpPr>
        <p:spPr>
          <a:xfrm>
            <a:off x="10230485" y="1883410"/>
            <a:ext cx="445135" cy="912495"/>
          </a:xfrm>
          <a:prstGeom prst="rect">
            <a:avLst/>
          </a:prstGeom>
          <a:noFill/>
        </p:spPr>
        <p:txBody>
          <a:bodyPr wrap="square" rtlCol="0">
            <a:spAutoFit/>
          </a:bodyPr>
          <a:lstStyle>
            <a:defPPr>
              <a:defRPr lang="zh-CN"/>
            </a:defPPr>
            <a:lvl1pPr algn="ctr">
              <a:defRPr sz="4000">
                <a:solidFill>
                  <a:schemeClr val="bg1"/>
                </a:solidFill>
                <a:latin typeface="Impact" panose="020B0806030902050204" pitchFamily="34" charset="0"/>
              </a:defRPr>
            </a:lvl1pPr>
          </a:lstStyle>
          <a:p>
            <a:r>
              <a:rPr lang="en-US" altLang="zh-CN" sz="5335" dirty="0">
                <a:latin typeface="字魂175号-创中圆" panose="00000500000000000000" charset="-122"/>
                <a:ea typeface="字魂175号-创中圆" panose="00000500000000000000" charset="-122"/>
                <a:cs typeface="字魂175号-创中圆" panose="00000500000000000000" charset="-122"/>
              </a:rPr>
              <a:t>X</a:t>
            </a:r>
            <a:endParaRPr lang="en-US" altLang="zh-CN" sz="5335" dirty="0">
              <a:latin typeface="字魂175号-创中圆" panose="00000500000000000000" charset="-122"/>
              <a:ea typeface="字魂175号-创中圆" panose="00000500000000000000" charset="-122"/>
              <a:cs typeface="字魂175号-创中圆" panose="00000500000000000000" charset="-122"/>
            </a:endParaRPr>
          </a:p>
        </p:txBody>
      </p:sp>
      <p:sp>
        <p:nvSpPr>
          <p:cNvPr id="16" name="PA-椭圆 15"/>
          <p:cNvSpPr/>
          <p:nvPr>
            <p:custDataLst>
              <p:tags r:id="rId10"/>
            </p:custDataLst>
          </p:nvPr>
        </p:nvSpPr>
        <p:spPr>
          <a:xfrm>
            <a:off x="6849745" y="1784350"/>
            <a:ext cx="894715" cy="951230"/>
          </a:xfrm>
          <a:prstGeom prst="ellipse">
            <a:avLst/>
          </a:prstGeom>
          <a:solidFill>
            <a:srgbClr val="8DD2F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latin typeface="字魂175号-创中圆" panose="00000500000000000000" charset="-122"/>
              <a:ea typeface="字魂175号-创中圆" panose="00000500000000000000" charset="-122"/>
              <a:cs typeface="字魂175号-创中圆" panose="00000500000000000000" charset="-122"/>
            </a:endParaRPr>
          </a:p>
        </p:txBody>
      </p:sp>
      <p:sp>
        <p:nvSpPr>
          <p:cNvPr id="17" name="PA-文本框 4"/>
          <p:cNvSpPr txBox="1"/>
          <p:nvPr>
            <p:custDataLst>
              <p:tags r:id="rId11"/>
            </p:custDataLst>
          </p:nvPr>
        </p:nvSpPr>
        <p:spPr>
          <a:xfrm>
            <a:off x="7082790" y="1883410"/>
            <a:ext cx="424180" cy="912495"/>
          </a:xfrm>
          <a:prstGeom prst="rect">
            <a:avLst/>
          </a:prstGeom>
          <a:noFill/>
        </p:spPr>
        <p:txBody>
          <a:bodyPr wrap="square" rtlCol="0">
            <a:spAutoFit/>
          </a:bodyPr>
          <a:lstStyle/>
          <a:p>
            <a:pPr algn="ctr"/>
            <a:r>
              <a:rPr lang="en-US" altLang="zh-CN" sz="5335" dirty="0" smtClean="0">
                <a:solidFill>
                  <a:schemeClr val="bg1"/>
                </a:solidFill>
                <a:latin typeface="字魂175号-创中圆" panose="00000500000000000000" charset="-122"/>
                <a:ea typeface="字魂175号-创中圆" panose="00000500000000000000" charset="-122"/>
                <a:cs typeface="字魂175号-创中圆" panose="00000500000000000000" charset="-122"/>
              </a:rPr>
              <a:t>2</a:t>
            </a:r>
            <a:endParaRPr lang="en-US" altLang="zh-CN" sz="5335" dirty="0" smtClean="0">
              <a:solidFill>
                <a:schemeClr val="bg1"/>
              </a:solidFill>
              <a:latin typeface="字魂175号-创中圆" panose="00000500000000000000" charset="-122"/>
              <a:ea typeface="字魂175号-创中圆" panose="00000500000000000000" charset="-122"/>
              <a:cs typeface="字魂175号-创中圆" panose="00000500000000000000" charset="-122"/>
            </a:endParaRPr>
          </a:p>
        </p:txBody>
      </p:sp>
      <p:sp>
        <p:nvSpPr>
          <p:cNvPr id="20" name="PA-文本框 19"/>
          <p:cNvSpPr txBox="1"/>
          <p:nvPr>
            <p:custDataLst>
              <p:tags r:id="rId12"/>
            </p:custDataLst>
          </p:nvPr>
        </p:nvSpPr>
        <p:spPr>
          <a:xfrm>
            <a:off x="5415280" y="3079115"/>
            <a:ext cx="6939280" cy="1014730"/>
          </a:xfrm>
          <a:prstGeom prst="rect">
            <a:avLst/>
          </a:prstGeom>
          <a:noFill/>
        </p:spPr>
        <p:txBody>
          <a:bodyPr wrap="square" rtlCol="0">
            <a:spAutoFit/>
          </a:bodyPr>
          <a:p>
            <a:pPr algn="ctr"/>
            <a:r>
              <a:rPr lang="zh-CN" altLang="en-US" sz="6000">
                <a:latin typeface="微软雅黑" panose="020B0503020204020204" pitchFamily="34" charset="-122"/>
                <a:ea typeface="微软雅黑" panose="020B0503020204020204" pitchFamily="34" charset="-122"/>
                <a:cs typeface="字魂175号-创中圆" panose="00000500000000000000" charset="-122"/>
                <a:sym typeface="+mn-ea"/>
              </a:rPr>
              <a:t>感谢各位的参与</a:t>
            </a:r>
            <a:endParaRPr lang="zh-CN" altLang="en-US" sz="6000">
              <a:latin typeface="微软雅黑" panose="020B0503020204020204" pitchFamily="34" charset="-122"/>
              <a:ea typeface="微软雅黑" panose="020B0503020204020204" pitchFamily="34" charset="-122"/>
              <a:cs typeface="字魂175号-创中圆" panose="00000500000000000000" charset="-122"/>
              <a:sym typeface="+mn-ea"/>
            </a:endParaRPr>
          </a:p>
        </p:txBody>
      </p:sp>
      <p:sp>
        <p:nvSpPr>
          <p:cNvPr id="23" name="PA-文本框 22"/>
          <p:cNvSpPr txBox="1"/>
          <p:nvPr>
            <p:custDataLst>
              <p:tags r:id="rId13"/>
            </p:custDataLst>
          </p:nvPr>
        </p:nvSpPr>
        <p:spPr>
          <a:xfrm>
            <a:off x="6085205" y="4208780"/>
            <a:ext cx="5600065" cy="337185"/>
          </a:xfrm>
          <a:prstGeom prst="rect">
            <a:avLst/>
          </a:prstGeom>
          <a:noFill/>
        </p:spPr>
        <p:txBody>
          <a:bodyPr wrap="square" rtlCol="0">
            <a:spAutoFit/>
          </a:bodyPr>
          <a:p>
            <a:pPr algn="dist"/>
            <a:r>
              <a:rPr lang="en-US" altLang="zh-CN" sz="1600">
                <a:latin typeface="字魂175号-创中圆" panose="00000500000000000000" charset="-122"/>
                <a:ea typeface="字魂175号-创中圆" panose="00000500000000000000" charset="-122"/>
                <a:cs typeface="字魂175号-创中圆" panose="00000500000000000000" charset="-122"/>
              </a:rPr>
              <a:t>CLICK ADD TITLE </a:t>
            </a:r>
            <a:r>
              <a:rPr lang="en-US" altLang="zh-CN" sz="1600">
                <a:latin typeface="字魂175号-创中圆" panose="00000500000000000000" charset="-122"/>
                <a:ea typeface="字魂175号-创中圆" panose="00000500000000000000" charset="-122"/>
                <a:cs typeface="字魂175号-创中圆" panose="00000500000000000000" charset="-122"/>
                <a:sym typeface="+mn-ea"/>
              </a:rPr>
              <a:t>CLICK ADD TITLE CLICK ADD TITLE </a:t>
            </a:r>
            <a:endParaRPr lang="en-US" altLang="zh-CN" sz="1600">
              <a:latin typeface="字魂175号-创中圆" panose="00000500000000000000" charset="-122"/>
              <a:ea typeface="字魂175号-创中圆" panose="00000500000000000000" charset="-122"/>
              <a:cs typeface="字魂175号-创中圆" panose="00000500000000000000" charset="-122"/>
              <a:sym typeface="+mn-ea"/>
            </a:endParaRPr>
          </a:p>
        </p:txBody>
      </p:sp>
      <p:sp>
        <p:nvSpPr>
          <p:cNvPr id="26" name="PA-文本框 25"/>
          <p:cNvSpPr txBox="1"/>
          <p:nvPr>
            <p:custDataLst>
              <p:tags r:id="rId14"/>
            </p:custDataLst>
          </p:nvPr>
        </p:nvSpPr>
        <p:spPr>
          <a:xfrm>
            <a:off x="6557645" y="4836795"/>
            <a:ext cx="4809490" cy="337185"/>
          </a:xfrm>
          <a:prstGeom prst="rect">
            <a:avLst/>
          </a:prstGeom>
          <a:noFill/>
        </p:spPr>
        <p:txBody>
          <a:bodyPr wrap="square" rtlCol="0">
            <a:spAutoFit/>
          </a:bodyPr>
          <a:p>
            <a:pPr algn="dist"/>
            <a:r>
              <a:rPr lang="zh-CN" altLang="en-US" sz="1600">
                <a:latin typeface="字魂175号-创中圆" panose="00000500000000000000" charset="-122"/>
                <a:ea typeface="字魂175号-创中圆" panose="00000500000000000000" charset="-122"/>
                <a:cs typeface="字魂175号-创中圆" panose="00000500000000000000" charset="-122"/>
              </a:rPr>
              <a:t>汇报人：</a:t>
            </a:r>
            <a:r>
              <a:rPr lang="en-US" altLang="zh-CN" sz="1600">
                <a:latin typeface="字魂175号-创中圆" panose="00000500000000000000" charset="-122"/>
                <a:ea typeface="字魂175号-创中圆" panose="00000500000000000000" charset="-122"/>
                <a:cs typeface="字魂175号-创中圆" panose="00000500000000000000" charset="-122"/>
              </a:rPr>
              <a:t>PPTCN</a:t>
            </a:r>
            <a:r>
              <a:rPr lang="en-US" altLang="zh-CN" sz="1600">
                <a:latin typeface="字魂175号-创中圆" panose="00000500000000000000" charset="-122"/>
                <a:ea typeface="字魂175号-创中圆" panose="00000500000000000000" charset="-122"/>
                <a:cs typeface="字魂175号-创中圆" panose="00000500000000000000" charset="-122"/>
              </a:rPr>
              <a:t>     </a:t>
            </a:r>
            <a:r>
              <a:rPr lang="zh-CN" altLang="en-US" sz="1600">
                <a:latin typeface="字魂175号-创中圆" panose="00000500000000000000" charset="-122"/>
                <a:ea typeface="字魂175号-创中圆" panose="00000500000000000000" charset="-122"/>
                <a:cs typeface="字魂175号-创中圆" panose="00000500000000000000" charset="-122"/>
              </a:rPr>
              <a:t>汇报时间：</a:t>
            </a:r>
            <a:r>
              <a:rPr lang="en-US" altLang="zh-CN" sz="1600">
                <a:latin typeface="字魂175号-创中圆" panose="00000500000000000000" charset="-122"/>
                <a:ea typeface="字魂175号-创中圆" panose="00000500000000000000" charset="-122"/>
                <a:cs typeface="字魂175号-创中圆" panose="00000500000000000000" charset="-122"/>
              </a:rPr>
              <a:t>X</a:t>
            </a:r>
            <a:r>
              <a:rPr lang="zh-CN" altLang="en-US" sz="1600">
                <a:latin typeface="字魂175号-创中圆" panose="00000500000000000000" charset="-122"/>
                <a:ea typeface="字魂175号-创中圆" panose="00000500000000000000" charset="-122"/>
                <a:cs typeface="字魂175号-创中圆" panose="00000500000000000000" charset="-122"/>
              </a:rPr>
              <a:t>年</a:t>
            </a:r>
            <a:r>
              <a:rPr lang="en-US" altLang="zh-CN" sz="1600">
                <a:latin typeface="字魂175号-创中圆" panose="00000500000000000000" charset="-122"/>
                <a:ea typeface="字魂175号-创中圆" panose="00000500000000000000" charset="-122"/>
                <a:cs typeface="字魂175号-创中圆" panose="00000500000000000000" charset="-122"/>
              </a:rPr>
              <a:t>X</a:t>
            </a:r>
            <a:r>
              <a:rPr lang="zh-CN" altLang="en-US" sz="1600">
                <a:latin typeface="字魂175号-创中圆" panose="00000500000000000000" charset="-122"/>
                <a:ea typeface="字魂175号-创中圆" panose="00000500000000000000" charset="-122"/>
                <a:cs typeface="字魂175号-创中圆" panose="00000500000000000000" charset="-122"/>
              </a:rPr>
              <a:t>月</a:t>
            </a:r>
            <a:endParaRPr lang="zh-CN" altLang="en-US" sz="1600">
              <a:latin typeface="字魂175号-创中圆" panose="00000500000000000000" charset="-122"/>
              <a:ea typeface="字魂175号-创中圆" panose="00000500000000000000" charset="-122"/>
              <a:cs typeface="字魂175号-创中圆" panose="00000500000000000000" charset="-122"/>
            </a:endParaRPr>
          </a:p>
        </p:txBody>
      </p:sp>
      <p:sp>
        <p:nvSpPr>
          <p:cNvPr id="28" name="PA-矩形 27"/>
          <p:cNvSpPr/>
          <p:nvPr>
            <p:custDataLst>
              <p:tags r:id="rId15"/>
            </p:custDataLst>
          </p:nvPr>
        </p:nvSpPr>
        <p:spPr>
          <a:xfrm>
            <a:off x="6426835" y="4805045"/>
            <a:ext cx="2292350" cy="410210"/>
          </a:xfrm>
          <a:prstGeom prst="rect">
            <a:avLst/>
          </a:prstGeom>
          <a:noFill/>
          <a:ln w="19050">
            <a:solidFill>
              <a:srgbClr val="2D3A97"/>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字魂175号-创中圆" panose="00000500000000000000" charset="-122"/>
            </a:endParaRPr>
          </a:p>
        </p:txBody>
      </p:sp>
      <p:sp>
        <p:nvSpPr>
          <p:cNvPr id="29" name="PA-矩形 28"/>
          <p:cNvSpPr/>
          <p:nvPr>
            <p:custDataLst>
              <p:tags r:id="rId16"/>
            </p:custDataLst>
          </p:nvPr>
        </p:nvSpPr>
        <p:spPr>
          <a:xfrm>
            <a:off x="9074785" y="4805045"/>
            <a:ext cx="2292350" cy="410210"/>
          </a:xfrm>
          <a:prstGeom prst="rect">
            <a:avLst/>
          </a:prstGeom>
          <a:noFill/>
          <a:ln w="19050">
            <a:solidFill>
              <a:srgbClr val="2D3A97"/>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字魂175号-创中圆" panose="00000500000000000000" charset="-122"/>
            </a:endParaRPr>
          </a:p>
        </p:txBody>
      </p:sp>
    </p:spTree>
    <p:custDataLst>
      <p:tags r:id="rId17"/>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192000" cy="6867525"/>
          </a:xfrm>
          <a:prstGeom prst="rect">
            <a:avLst/>
          </a:prstGeom>
        </p:spPr>
      </p:pic>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23.xml><?xml version="1.0" encoding="utf-8"?>
<p:tagLst xmlns:p="http://schemas.openxmlformats.org/presentationml/2006/main">
  <p:tag name="PA" val="v5.2.10"/>
</p:tagLst>
</file>

<file path=ppt/tags/tag124.xml><?xml version="1.0" encoding="utf-8"?>
<p:tagLst xmlns:p="http://schemas.openxmlformats.org/presentationml/2006/main">
  <p:tag name="PA" val="v5.2.10"/>
</p:tagLst>
</file>

<file path=ppt/tags/tag125.xml><?xml version="1.0" encoding="utf-8"?>
<p:tagLst xmlns:p="http://schemas.openxmlformats.org/presentationml/2006/main">
  <p:tag name="PA" val="v5.2.10"/>
</p:tagLst>
</file>

<file path=ppt/tags/tag126.xml><?xml version="1.0" encoding="utf-8"?>
<p:tagLst xmlns:p="http://schemas.openxmlformats.org/presentationml/2006/main">
  <p:tag name="PA" val="v5.2.10"/>
</p:tagLst>
</file>

<file path=ppt/tags/tag127.xml><?xml version="1.0" encoding="utf-8"?>
<p:tagLst xmlns:p="http://schemas.openxmlformats.org/presentationml/2006/main">
  <p:tag name="PA" val="v5.2.10"/>
</p:tagLst>
</file>

<file path=ppt/tags/tag128.xml><?xml version="1.0" encoding="utf-8"?>
<p:tagLst xmlns:p="http://schemas.openxmlformats.org/presentationml/2006/main">
  <p:tag name="PA" val="v5.2.10"/>
</p:tagLst>
</file>

<file path=ppt/tags/tag129.xml><?xml version="1.0" encoding="utf-8"?>
<p:tagLst xmlns:p="http://schemas.openxmlformats.org/presentationml/2006/main">
  <p:tag name="PA" val="v5.2.10"/>
</p:tagLst>
</file>

<file path=ppt/tags/tag130.xml><?xml version="1.0" encoding="utf-8"?>
<p:tagLst xmlns:p="http://schemas.openxmlformats.org/presentationml/2006/main">
  <p:tag name="PA" val="v5.2.10"/>
</p:tagLst>
</file>

<file path=ppt/tags/tag131.xml><?xml version="1.0" encoding="utf-8"?>
<p:tagLst xmlns:p="http://schemas.openxmlformats.org/presentationml/2006/main">
  <p:tag name="PA" val="v5.2.10"/>
</p:tagLst>
</file>

<file path=ppt/tags/tag132.xml><?xml version="1.0" encoding="utf-8"?>
<p:tagLst xmlns:p="http://schemas.openxmlformats.org/presentationml/2006/main">
  <p:tag name="PA" val="v5.2.10"/>
</p:tagLst>
</file>

<file path=ppt/tags/tag133.xml><?xml version="1.0" encoding="utf-8"?>
<p:tagLst xmlns:p="http://schemas.openxmlformats.org/presentationml/2006/main">
  <p:tag name="PA" val="v5.2.10"/>
</p:tagLst>
</file>

<file path=ppt/tags/tag134.xml><?xml version="1.0" encoding="utf-8"?>
<p:tagLst xmlns:p="http://schemas.openxmlformats.org/presentationml/2006/main">
  <p:tag name="PA" val="v5.2.10"/>
</p:tagLst>
</file>

<file path=ppt/tags/tag135.xml><?xml version="1.0" encoding="utf-8"?>
<p:tagLst xmlns:p="http://schemas.openxmlformats.org/presentationml/2006/main">
  <p:tag name="PA" val="v5.2.10"/>
</p:tagLst>
</file>

<file path=ppt/tags/tag136.xml><?xml version="1.0" encoding="utf-8"?>
<p:tagLst xmlns:p="http://schemas.openxmlformats.org/presentationml/2006/main">
  <p:tag name="PA" val="v5.2.10"/>
</p:tagLst>
</file>

<file path=ppt/tags/tag13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38.xml><?xml version="1.0" encoding="utf-8"?>
<p:tagLst xmlns:p="http://schemas.openxmlformats.org/presentationml/2006/main">
  <p:tag name="PA" val="v5.2.10"/>
</p:tagLst>
</file>

<file path=ppt/tags/tag139.xml><?xml version="1.0" encoding="utf-8"?>
<p:tagLst xmlns:p="http://schemas.openxmlformats.org/presentationml/2006/main">
  <p:tag name="PA" val="v5.2.10"/>
</p:tagLst>
</file>

<file path=ppt/tags/tag140.xml><?xml version="1.0" encoding="utf-8"?>
<p:tagLst xmlns:p="http://schemas.openxmlformats.org/presentationml/2006/main">
  <p:tag name="PA" val="v5.2.10"/>
</p:tagLst>
</file>

<file path=ppt/tags/tag141.xml><?xml version="1.0" encoding="utf-8"?>
<p:tagLst xmlns:p="http://schemas.openxmlformats.org/presentationml/2006/main">
  <p:tag name="PA" val="v5.2.10"/>
</p:tagLst>
</file>

<file path=ppt/tags/tag142.xml><?xml version="1.0" encoding="utf-8"?>
<p:tagLst xmlns:p="http://schemas.openxmlformats.org/presentationml/2006/main">
  <p:tag name="PA" val="v5.2.10"/>
</p:tagLst>
</file>

<file path=ppt/tags/tag143.xml><?xml version="1.0" encoding="utf-8"?>
<p:tagLst xmlns:p="http://schemas.openxmlformats.org/presentationml/2006/main">
  <p:tag name="PA" val="v5.2.10"/>
</p:tagLst>
</file>

<file path=ppt/tags/tag144.xml><?xml version="1.0" encoding="utf-8"?>
<p:tagLst xmlns:p="http://schemas.openxmlformats.org/presentationml/2006/main">
  <p:tag name="PA" val="v5.2.10"/>
</p:tagLst>
</file>

<file path=ppt/tags/tag145.xml><?xml version="1.0" encoding="utf-8"?>
<p:tagLst xmlns:p="http://schemas.openxmlformats.org/presentationml/2006/main">
  <p:tag name="PA" val="v5.2.10"/>
</p:tagLst>
</file>

<file path=ppt/tags/tag14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47.xml><?xml version="1.0" encoding="utf-8"?>
<p:tagLst xmlns:p="http://schemas.openxmlformats.org/presentationml/2006/main">
  <p:tag name="PA" val="v5.2.10"/>
</p:tagLst>
</file>

<file path=ppt/tags/tag148.xml><?xml version="1.0" encoding="utf-8"?>
<p:tagLst xmlns:p="http://schemas.openxmlformats.org/presentationml/2006/main">
  <p:tag name="PA" val="v5.2.10"/>
</p:tagLst>
</file>

<file path=ppt/tags/tag149.xml><?xml version="1.0" encoding="utf-8"?>
<p:tagLst xmlns:p="http://schemas.openxmlformats.org/presentationml/2006/main">
  <p:tag name="PA" val="v5.2.10"/>
</p:tagLst>
</file>

<file path=ppt/tags/tag150.xml><?xml version="1.0" encoding="utf-8"?>
<p:tagLst xmlns:p="http://schemas.openxmlformats.org/presentationml/2006/main">
  <p:tag name="PA" val="v5.2.10"/>
</p:tagLst>
</file>

<file path=ppt/tags/tag151.xml><?xml version="1.0" encoding="utf-8"?>
<p:tagLst xmlns:p="http://schemas.openxmlformats.org/presentationml/2006/main">
  <p:tag name="PA" val="v5.2.10"/>
</p:tagLst>
</file>

<file path=ppt/tags/tag15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53.xml><?xml version="1.0" encoding="utf-8"?>
<p:tagLst xmlns:p="http://schemas.openxmlformats.org/presentationml/2006/main">
  <p:tag name="PA" val="v5.2.10"/>
</p:tagLst>
</file>

<file path=ppt/tags/tag154.xml><?xml version="1.0" encoding="utf-8"?>
<p:tagLst xmlns:p="http://schemas.openxmlformats.org/presentationml/2006/main">
  <p:tag name="PA" val="v5.2.10"/>
</p:tagLst>
</file>

<file path=ppt/tags/tag155.xml><?xml version="1.0" encoding="utf-8"?>
<p:tagLst xmlns:p="http://schemas.openxmlformats.org/presentationml/2006/main">
  <p:tag name="PA" val="v5.2.10"/>
</p:tagLst>
</file>

<file path=ppt/tags/tag156.xml><?xml version="1.0" encoding="utf-8"?>
<p:tagLst xmlns:p="http://schemas.openxmlformats.org/presentationml/2006/main">
  <p:tag name="PA" val="v5.2.10"/>
</p:tagLst>
</file>

<file path=ppt/tags/tag157.xml><?xml version="1.0" encoding="utf-8"?>
<p:tagLst xmlns:p="http://schemas.openxmlformats.org/presentationml/2006/main">
  <p:tag name="PA" val="v5.2.10"/>
</p:tagLst>
</file>

<file path=ppt/tags/tag158.xml><?xml version="1.0" encoding="utf-8"?>
<p:tagLst xmlns:p="http://schemas.openxmlformats.org/presentationml/2006/main">
  <p:tag name="PA" val="v5.2.10"/>
</p:tagLst>
</file>

<file path=ppt/tags/tag159.xml><?xml version="1.0" encoding="utf-8"?>
<p:tagLst xmlns:p="http://schemas.openxmlformats.org/presentationml/2006/main">
  <p:tag name="PA" val="v5.2.10"/>
</p:tagLst>
</file>

<file path=ppt/tags/tag160.xml><?xml version="1.0" encoding="utf-8"?>
<p:tagLst xmlns:p="http://schemas.openxmlformats.org/presentationml/2006/main">
  <p:tag name="PA" val="v5.2.10"/>
</p:tagLst>
</file>

<file path=ppt/tags/tag161.xml><?xml version="1.0" encoding="utf-8"?>
<p:tagLst xmlns:p="http://schemas.openxmlformats.org/presentationml/2006/main">
  <p:tag name="PA" val="v5.2.10"/>
</p:tagLst>
</file>

<file path=ppt/tags/tag162.xml><?xml version="1.0" encoding="utf-8"?>
<p:tagLst xmlns:p="http://schemas.openxmlformats.org/presentationml/2006/main">
  <p:tag name="PA" val="v5.2.10"/>
</p:tagLst>
</file>

<file path=ppt/tags/tag163.xml><?xml version="1.0" encoding="utf-8"?>
<p:tagLst xmlns:p="http://schemas.openxmlformats.org/presentationml/2006/main">
  <p:tag name="PA" val="v5.2.10"/>
</p:tagLst>
</file>

<file path=ppt/tags/tag164.xml><?xml version="1.0" encoding="utf-8"?>
<p:tagLst xmlns:p="http://schemas.openxmlformats.org/presentationml/2006/main">
  <p:tag name="PA" val="v5.2.10"/>
</p:tagLst>
</file>

<file path=ppt/tags/tag165.xml><?xml version="1.0" encoding="utf-8"?>
<p:tagLst xmlns:p="http://schemas.openxmlformats.org/presentationml/2006/main">
  <p:tag name="PA" val="v5.2.10"/>
</p:tagLst>
</file>

<file path=ppt/tags/tag166.xml><?xml version="1.0" encoding="utf-8"?>
<p:tagLst xmlns:p="http://schemas.openxmlformats.org/presentationml/2006/main">
  <p:tag name="PA" val="v5.2.10"/>
</p:tagLst>
</file>

<file path=ppt/tags/tag167.xml><?xml version="1.0" encoding="utf-8"?>
<p:tagLst xmlns:p="http://schemas.openxmlformats.org/presentationml/2006/main">
  <p:tag name="PA" val="v5.2.10"/>
</p:tagLst>
</file>

<file path=ppt/tags/tag168.xml><?xml version="1.0" encoding="utf-8"?>
<p:tagLst xmlns:p="http://schemas.openxmlformats.org/presentationml/2006/main">
  <p:tag name="PA" val="v5.2.10"/>
</p:tagLst>
</file>

<file path=ppt/tags/tag169.xml><?xml version="1.0" encoding="utf-8"?>
<p:tagLst xmlns:p="http://schemas.openxmlformats.org/presentationml/2006/main">
  <p:tag name="PA" val="v5.2.10"/>
</p:tagLst>
</file>

<file path=ppt/tags/tag170.xml><?xml version="1.0" encoding="utf-8"?>
<p:tagLst xmlns:p="http://schemas.openxmlformats.org/presentationml/2006/main">
  <p:tag name="PA" val="v5.2.10"/>
</p:tagLst>
</file>

<file path=ppt/tags/tag171.xml><?xml version="1.0" encoding="utf-8"?>
<p:tagLst xmlns:p="http://schemas.openxmlformats.org/presentationml/2006/main">
  <p:tag name="PA" val="v5.2.10"/>
</p:tagLst>
</file>

<file path=ppt/tags/tag172.xml><?xml version="1.0" encoding="utf-8"?>
<p:tagLst xmlns:p="http://schemas.openxmlformats.org/presentationml/2006/main">
  <p:tag name="PA" val="v5.2.10"/>
</p:tagLst>
</file>

<file path=ppt/tags/tag173.xml><?xml version="1.0" encoding="utf-8"?>
<p:tagLst xmlns:p="http://schemas.openxmlformats.org/presentationml/2006/main">
  <p:tag name="PA" val="v5.2.10"/>
</p:tagLst>
</file>

<file path=ppt/tags/tag174.xml><?xml version="1.0" encoding="utf-8"?>
<p:tagLst xmlns:p="http://schemas.openxmlformats.org/presentationml/2006/main">
  <p:tag name="PA" val="v5.2.10"/>
</p:tagLst>
</file>

<file path=ppt/tags/tag175.xml><?xml version="1.0" encoding="utf-8"?>
<p:tagLst xmlns:p="http://schemas.openxmlformats.org/presentationml/2006/main">
  <p:tag name="PA" val="v5.2.10"/>
</p:tagLst>
</file>

<file path=ppt/tags/tag176.xml><?xml version="1.0" encoding="utf-8"?>
<p:tagLst xmlns:p="http://schemas.openxmlformats.org/presentationml/2006/main">
  <p:tag name="PA" val="v5.2.10"/>
</p:tagLst>
</file>

<file path=ppt/tags/tag177.xml><?xml version="1.0" encoding="utf-8"?>
<p:tagLst xmlns:p="http://schemas.openxmlformats.org/presentationml/2006/main">
  <p:tag name="PA" val="v5.2.10"/>
</p:tagLst>
</file>

<file path=ppt/tags/tag178.xml><?xml version="1.0" encoding="utf-8"?>
<p:tagLst xmlns:p="http://schemas.openxmlformats.org/presentationml/2006/main">
  <p:tag name="PA" val="v5.2.10"/>
</p:tagLst>
</file>

<file path=ppt/tags/tag179.xml><?xml version="1.0" encoding="utf-8"?>
<p:tagLst xmlns:p="http://schemas.openxmlformats.org/presentationml/2006/main">
  <p:tag name="PA" val="v5.2.10"/>
</p:tagLst>
</file>

<file path=ppt/tags/tag180.xml><?xml version="1.0" encoding="utf-8"?>
<p:tagLst xmlns:p="http://schemas.openxmlformats.org/presentationml/2006/main">
  <p:tag name="PA" val="v5.2.10"/>
</p:tagLst>
</file>

<file path=ppt/tags/tag181.xml><?xml version="1.0" encoding="utf-8"?>
<p:tagLst xmlns:p="http://schemas.openxmlformats.org/presentationml/2006/main">
  <p:tag name="PA" val="v5.2.10"/>
</p:tagLst>
</file>

<file path=ppt/tags/tag182.xml><?xml version="1.0" encoding="utf-8"?>
<p:tagLst xmlns:p="http://schemas.openxmlformats.org/presentationml/2006/main">
  <p:tag name="PA" val="v5.2.10"/>
</p:tagLst>
</file>

<file path=ppt/tags/tag183.xml><?xml version="1.0" encoding="utf-8"?>
<p:tagLst xmlns:p="http://schemas.openxmlformats.org/presentationml/2006/main">
  <p:tag name="PA" val="v5.2.10"/>
</p:tagLst>
</file>

<file path=ppt/tags/tag184.xml><?xml version="1.0" encoding="utf-8"?>
<p:tagLst xmlns:p="http://schemas.openxmlformats.org/presentationml/2006/main">
  <p:tag name="PA" val="v5.2.10"/>
</p:tagLst>
</file>

<file path=ppt/tags/tag185.xml><?xml version="1.0" encoding="utf-8"?>
<p:tagLst xmlns:p="http://schemas.openxmlformats.org/presentationml/2006/main">
  <p:tag name="PA" val="v5.2.10"/>
</p:tagLst>
</file>

<file path=ppt/tags/tag186.xml><?xml version="1.0" encoding="utf-8"?>
<p:tagLst xmlns:p="http://schemas.openxmlformats.org/presentationml/2006/main">
  <p:tag name="PA" val="v5.2.10"/>
</p:tagLst>
</file>

<file path=ppt/tags/tag187.xml><?xml version="1.0" encoding="utf-8"?>
<p:tagLst xmlns:p="http://schemas.openxmlformats.org/presentationml/2006/main">
  <p:tag name="PA" val="v5.2.10"/>
</p:tagLst>
</file>

<file path=ppt/tags/tag188.xml><?xml version="1.0" encoding="utf-8"?>
<p:tagLst xmlns:p="http://schemas.openxmlformats.org/presentationml/2006/main">
  <p:tag name="PA" val="v5.2.10"/>
</p:tagLst>
</file>

<file path=ppt/tags/tag189.xml><?xml version="1.0" encoding="utf-8"?>
<p:tagLst xmlns:p="http://schemas.openxmlformats.org/presentationml/2006/main">
  <p:tag name="PA" val="v5.2.10"/>
</p:tagLst>
</file>

<file path=ppt/tags/tag190.xml><?xml version="1.0" encoding="utf-8"?>
<p:tagLst xmlns:p="http://schemas.openxmlformats.org/presentationml/2006/main">
  <p:tag name="PA" val="v5.2.10"/>
</p:tagLst>
</file>

<file path=ppt/tags/tag191.xml><?xml version="1.0" encoding="utf-8"?>
<p:tagLst xmlns:p="http://schemas.openxmlformats.org/presentationml/2006/main">
  <p:tag name="PA" val="v5.2.10"/>
</p:tagLst>
</file>

<file path=ppt/tags/tag192.xml><?xml version="1.0" encoding="utf-8"?>
<p:tagLst xmlns:p="http://schemas.openxmlformats.org/presentationml/2006/main">
  <p:tag name="PA" val="v5.2.10"/>
</p:tagLst>
</file>

<file path=ppt/tags/tag193.xml><?xml version="1.0" encoding="utf-8"?>
<p:tagLst xmlns:p="http://schemas.openxmlformats.org/presentationml/2006/main">
  <p:tag name="PA" val="v5.2.10"/>
</p:tagLst>
</file>

<file path=ppt/tags/tag19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9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96.xml><?xml version="1.0" encoding="utf-8"?>
<p:tagLst xmlns:p="http://schemas.openxmlformats.org/presentationml/2006/main">
  <p:tag name="PA" val="v5.2.10"/>
</p:tagLst>
</file>

<file path=ppt/tags/tag197.xml><?xml version="1.0" encoding="utf-8"?>
<p:tagLst xmlns:p="http://schemas.openxmlformats.org/presentationml/2006/main">
  <p:tag name="PA" val="v5.2.10"/>
</p:tagLst>
</file>

<file path=ppt/tags/tag198.xml><?xml version="1.0" encoding="utf-8"?>
<p:tagLst xmlns:p="http://schemas.openxmlformats.org/presentationml/2006/main">
  <p:tag name="PA" val="v5.2.10"/>
</p:tagLst>
</file>

<file path=ppt/tags/tag199.xml><?xml version="1.0" encoding="utf-8"?>
<p:tagLst xmlns:p="http://schemas.openxmlformats.org/presentationml/2006/main">
  <p:tag name="PA" val="v5.2.10"/>
</p:tagLst>
</file>

<file path=ppt/tags/tag200.xml><?xml version="1.0" encoding="utf-8"?>
<p:tagLst xmlns:p="http://schemas.openxmlformats.org/presentationml/2006/main">
  <p:tag name="PA" val="v5.2.10"/>
</p:tagLst>
</file>

<file path=ppt/tags/tag201.xml><?xml version="1.0" encoding="utf-8"?>
<p:tagLst xmlns:p="http://schemas.openxmlformats.org/presentationml/2006/main">
  <p:tag name="PA" val="v5.2.10"/>
</p:tagLst>
</file>

<file path=ppt/tags/tag202.xml><?xml version="1.0" encoding="utf-8"?>
<p:tagLst xmlns:p="http://schemas.openxmlformats.org/presentationml/2006/main">
  <p:tag name="PA" val="v5.2.10"/>
</p:tagLst>
</file>

<file path=ppt/tags/tag203.xml><?xml version="1.0" encoding="utf-8"?>
<p:tagLst xmlns:p="http://schemas.openxmlformats.org/presentationml/2006/main">
  <p:tag name="PA" val="v5.2.10"/>
</p:tagLst>
</file>

<file path=ppt/tags/tag204.xml><?xml version="1.0" encoding="utf-8"?>
<p:tagLst xmlns:p="http://schemas.openxmlformats.org/presentationml/2006/main">
  <p:tag name="PA" val="v5.2.10"/>
</p:tagLst>
</file>

<file path=ppt/tags/tag205.xml><?xml version="1.0" encoding="utf-8"?>
<p:tagLst xmlns:p="http://schemas.openxmlformats.org/presentationml/2006/main">
  <p:tag name="PA" val="v5.2.10"/>
</p:tagLst>
</file>

<file path=ppt/tags/tag206.xml><?xml version="1.0" encoding="utf-8"?>
<p:tagLst xmlns:p="http://schemas.openxmlformats.org/presentationml/2006/main">
  <p:tag name="PA" val="v5.2.10"/>
</p:tagLst>
</file>

<file path=ppt/tags/tag207.xml><?xml version="1.0" encoding="utf-8"?>
<p:tagLst xmlns:p="http://schemas.openxmlformats.org/presentationml/2006/main">
  <p:tag name="PA" val="v5.2.10"/>
</p:tagLst>
</file>

<file path=ppt/tags/tag208.xml><?xml version="1.0" encoding="utf-8"?>
<p:tagLst xmlns:p="http://schemas.openxmlformats.org/presentationml/2006/main">
  <p:tag name="PA" val="v5.2.10"/>
</p:tagLst>
</file>

<file path=ppt/tags/tag209.xml><?xml version="1.0" encoding="utf-8"?>
<p:tagLst xmlns:p="http://schemas.openxmlformats.org/presentationml/2006/main">
  <p:tag name="PA" val="v5.2.10"/>
</p:tagLst>
</file>

<file path=ppt/tags/tag210.xml><?xml version="1.0" encoding="utf-8"?>
<p:tagLst xmlns:p="http://schemas.openxmlformats.org/presentationml/2006/main">
  <p:tag name="PA" val="v5.2.10"/>
</p:tagLst>
</file>

<file path=ppt/tags/tag211.xml><?xml version="1.0" encoding="utf-8"?>
<p:tagLst xmlns:p="http://schemas.openxmlformats.org/presentationml/2006/main">
  <p:tag name="PA" val="v5.2.10"/>
</p:tagLst>
</file>

<file path=ppt/tags/tag212.xml><?xml version="1.0" encoding="utf-8"?>
<p:tagLst xmlns:p="http://schemas.openxmlformats.org/presentationml/2006/main">
  <p:tag name="PA" val="v5.2.10"/>
</p:tagLst>
</file>

<file path=ppt/tags/tag213.xml><?xml version="1.0" encoding="utf-8"?>
<p:tagLst xmlns:p="http://schemas.openxmlformats.org/presentationml/2006/main">
  <p:tag name="PA" val="v5.2.10"/>
</p:tagLst>
</file>

<file path=ppt/tags/tag214.xml><?xml version="1.0" encoding="utf-8"?>
<p:tagLst xmlns:p="http://schemas.openxmlformats.org/presentationml/2006/main">
  <p:tag name="PA" val="v5.2.10"/>
</p:tagLst>
</file>

<file path=ppt/tags/tag215.xml><?xml version="1.0" encoding="utf-8"?>
<p:tagLst xmlns:p="http://schemas.openxmlformats.org/presentationml/2006/main">
  <p:tag name="PA" val="v5.2.10"/>
</p:tagLst>
</file>

<file path=ppt/tags/tag216.xml><?xml version="1.0" encoding="utf-8"?>
<p:tagLst xmlns:p="http://schemas.openxmlformats.org/presentationml/2006/main">
  <p:tag name="PA" val="v5.2.10"/>
</p:tagLst>
</file>

<file path=ppt/tags/tag217.xml><?xml version="1.0" encoding="utf-8"?>
<p:tagLst xmlns:p="http://schemas.openxmlformats.org/presentationml/2006/main">
  <p:tag name="PA" val="v5.2.10"/>
</p:tagLst>
</file>

<file path=ppt/tags/tag218.xml><?xml version="1.0" encoding="utf-8"?>
<p:tagLst xmlns:p="http://schemas.openxmlformats.org/presentationml/2006/main">
  <p:tag name="PA" val="v5.2.10"/>
</p:tagLst>
</file>

<file path=ppt/tags/tag219.xml><?xml version="1.0" encoding="utf-8"?>
<p:tagLst xmlns:p="http://schemas.openxmlformats.org/presentationml/2006/main">
  <p:tag name="PA" val="v5.2.10"/>
</p:tagLst>
</file>

<file path=ppt/tags/tag220.xml><?xml version="1.0" encoding="utf-8"?>
<p:tagLst xmlns:p="http://schemas.openxmlformats.org/presentationml/2006/main">
  <p:tag name="PA" val="v5.2.10"/>
</p:tagLst>
</file>

<file path=ppt/tags/tag221.xml><?xml version="1.0" encoding="utf-8"?>
<p:tagLst xmlns:p="http://schemas.openxmlformats.org/presentationml/2006/main">
  <p:tag name="PA" val="v5.2.10"/>
</p:tagLst>
</file>

<file path=ppt/tags/tag222.xml><?xml version="1.0" encoding="utf-8"?>
<p:tagLst xmlns:p="http://schemas.openxmlformats.org/presentationml/2006/main">
  <p:tag name="PA" val="v5.2.10"/>
</p:tagLst>
</file>

<file path=ppt/tags/tag223.xml><?xml version="1.0" encoding="utf-8"?>
<p:tagLst xmlns:p="http://schemas.openxmlformats.org/presentationml/2006/main">
  <p:tag name="PA" val="v5.2.10"/>
</p:tagLst>
</file>

<file path=ppt/tags/tag224.xml><?xml version="1.0" encoding="utf-8"?>
<p:tagLst xmlns:p="http://schemas.openxmlformats.org/presentationml/2006/main">
  <p:tag name="PA" val="v5.2.10"/>
</p:tagLst>
</file>

<file path=ppt/tags/tag225.xml><?xml version="1.0" encoding="utf-8"?>
<p:tagLst xmlns:p="http://schemas.openxmlformats.org/presentationml/2006/main">
  <p:tag name="PA" val="v5.2.10"/>
</p:tagLst>
</file>

<file path=ppt/tags/tag226.xml><?xml version="1.0" encoding="utf-8"?>
<p:tagLst xmlns:p="http://schemas.openxmlformats.org/presentationml/2006/main">
  <p:tag name="PA" val="v5.2.10"/>
</p:tagLst>
</file>

<file path=ppt/tags/tag227.xml><?xml version="1.0" encoding="utf-8"?>
<p:tagLst xmlns:p="http://schemas.openxmlformats.org/presentationml/2006/main">
  <p:tag name="PA" val="v5.2.10"/>
</p:tagLst>
</file>

<file path=ppt/tags/tag228.xml><?xml version="1.0" encoding="utf-8"?>
<p:tagLst xmlns:p="http://schemas.openxmlformats.org/presentationml/2006/main">
  <p:tag name="PA" val="v5.2.10"/>
</p:tagLst>
</file>

<file path=ppt/tags/tag229.xml><?xml version="1.0" encoding="utf-8"?>
<p:tagLst xmlns:p="http://schemas.openxmlformats.org/presentationml/2006/main">
  <p:tag name="PA" val="v5.2.10"/>
</p:tagLst>
</file>

<file path=ppt/tags/tag230.xml><?xml version="1.0" encoding="utf-8"?>
<p:tagLst xmlns:p="http://schemas.openxmlformats.org/presentationml/2006/main">
  <p:tag name="PA" val="v5.2.10"/>
</p:tagLst>
</file>

<file path=ppt/tags/tag231.xml><?xml version="1.0" encoding="utf-8"?>
<p:tagLst xmlns:p="http://schemas.openxmlformats.org/presentationml/2006/main">
  <p:tag name="PA" val="v5.2.10"/>
</p:tagLst>
</file>

<file path=ppt/tags/tag232.xml><?xml version="1.0" encoding="utf-8"?>
<p:tagLst xmlns:p="http://schemas.openxmlformats.org/presentationml/2006/main">
  <p:tag name="PA" val="v5.2.10"/>
</p:tagLst>
</file>

<file path=ppt/tags/tag233.xml><?xml version="1.0" encoding="utf-8"?>
<p:tagLst xmlns:p="http://schemas.openxmlformats.org/presentationml/2006/main">
  <p:tag name="PA" val="v5.2.10"/>
</p:tagLst>
</file>

<file path=ppt/tags/tag234.xml><?xml version="1.0" encoding="utf-8"?>
<p:tagLst xmlns:p="http://schemas.openxmlformats.org/presentationml/2006/main">
  <p:tag name="PA" val="v5.2.10"/>
</p:tagLst>
</file>

<file path=ppt/tags/tag235.xml><?xml version="1.0" encoding="utf-8"?>
<p:tagLst xmlns:p="http://schemas.openxmlformats.org/presentationml/2006/main">
  <p:tag name="PA" val="v5.2.10"/>
</p:tagLst>
</file>

<file path=ppt/tags/tag236.xml><?xml version="1.0" encoding="utf-8"?>
<p:tagLst xmlns:p="http://schemas.openxmlformats.org/presentationml/2006/main">
  <p:tag name="PA" val="v5.2.10"/>
</p:tagLst>
</file>

<file path=ppt/tags/tag237.xml><?xml version="1.0" encoding="utf-8"?>
<p:tagLst xmlns:p="http://schemas.openxmlformats.org/presentationml/2006/main">
  <p:tag name="PA" val="v5.2.10"/>
</p:tagLst>
</file>

<file path=ppt/tags/tag238.xml><?xml version="1.0" encoding="utf-8"?>
<p:tagLst xmlns:p="http://schemas.openxmlformats.org/presentationml/2006/main">
  <p:tag name="PA" val="v5.2.10"/>
</p:tagLst>
</file>

<file path=ppt/tags/tag239.xml><?xml version="1.0" encoding="utf-8"?>
<p:tagLst xmlns:p="http://schemas.openxmlformats.org/presentationml/2006/main">
  <p:tag name="PA" val="v5.2.10"/>
</p:tagLst>
</file>

<file path=ppt/tags/tag240.xml><?xml version="1.0" encoding="utf-8"?>
<p:tagLst xmlns:p="http://schemas.openxmlformats.org/presentationml/2006/main">
  <p:tag name="PA" val="v5.2.10"/>
</p:tagLst>
</file>

<file path=ppt/tags/tag241.xml><?xml version="1.0" encoding="utf-8"?>
<p:tagLst xmlns:p="http://schemas.openxmlformats.org/presentationml/2006/main">
  <p:tag name="PA" val="v5.2.10"/>
</p:tagLst>
</file>

<file path=ppt/tags/tag242.xml><?xml version="1.0" encoding="utf-8"?>
<p:tagLst xmlns:p="http://schemas.openxmlformats.org/presentationml/2006/main">
  <p:tag name="PA" val="v5.2.10"/>
</p:tagLst>
</file>

<file path=ppt/tags/tag243.xml><?xml version="1.0" encoding="utf-8"?>
<p:tagLst xmlns:p="http://schemas.openxmlformats.org/presentationml/2006/main">
  <p:tag name="PA" val="v5.2.10"/>
</p:tagLst>
</file>

<file path=ppt/tags/tag244.xml><?xml version="1.0" encoding="utf-8"?>
<p:tagLst xmlns:p="http://schemas.openxmlformats.org/presentationml/2006/main">
  <p:tag name="PA" val="v5.2.10"/>
</p:tagLst>
</file>

<file path=ppt/tags/tag245.xml><?xml version="1.0" encoding="utf-8"?>
<p:tagLst xmlns:p="http://schemas.openxmlformats.org/presentationml/2006/main">
  <p:tag name="PA" val="v5.2.10"/>
</p:tagLst>
</file>

<file path=ppt/tags/tag246.xml><?xml version="1.0" encoding="utf-8"?>
<p:tagLst xmlns:p="http://schemas.openxmlformats.org/presentationml/2006/main">
  <p:tag name="PA" val="v5.2.10"/>
</p:tagLst>
</file>

<file path=ppt/tags/tag247.xml><?xml version="1.0" encoding="utf-8"?>
<p:tagLst xmlns:p="http://schemas.openxmlformats.org/presentationml/2006/main">
  <p:tag name="PA" val="v5.2.10"/>
</p:tagLst>
</file>

<file path=ppt/tags/tag248.xml><?xml version="1.0" encoding="utf-8"?>
<p:tagLst xmlns:p="http://schemas.openxmlformats.org/presentationml/2006/main">
  <p:tag name="PA" val="v5.2.10"/>
</p:tagLst>
</file>

<file path=ppt/tags/tag249.xml><?xml version="1.0" encoding="utf-8"?>
<p:tagLst xmlns:p="http://schemas.openxmlformats.org/presentationml/2006/main">
  <p:tag name="PA" val="v5.2.10"/>
</p:tagLst>
</file>

<file path=ppt/tags/tag250.xml><?xml version="1.0" encoding="utf-8"?>
<p:tagLst xmlns:p="http://schemas.openxmlformats.org/presentationml/2006/main">
  <p:tag name="PA" val="v5.2.10"/>
</p:tagLst>
</file>

<file path=ppt/tags/tag251.xml><?xml version="1.0" encoding="utf-8"?>
<p:tagLst xmlns:p="http://schemas.openxmlformats.org/presentationml/2006/main">
  <p:tag name="PA" val="v5.2.10"/>
</p:tagLst>
</file>

<file path=ppt/tags/tag252.xml><?xml version="1.0" encoding="utf-8"?>
<p:tagLst xmlns:p="http://schemas.openxmlformats.org/presentationml/2006/main">
  <p:tag name="PA" val="v5.2.10"/>
</p:tagLst>
</file>

<file path=ppt/tags/tag253.xml><?xml version="1.0" encoding="utf-8"?>
<p:tagLst xmlns:p="http://schemas.openxmlformats.org/presentationml/2006/main">
  <p:tag name="PA" val="v5.2.10"/>
</p:tagLst>
</file>

<file path=ppt/tags/tag254.xml><?xml version="1.0" encoding="utf-8"?>
<p:tagLst xmlns:p="http://schemas.openxmlformats.org/presentationml/2006/main">
  <p:tag name="PA" val="v5.2.10"/>
</p:tagLst>
</file>

<file path=ppt/tags/tag255.xml><?xml version="1.0" encoding="utf-8"?>
<p:tagLst xmlns:p="http://schemas.openxmlformats.org/presentationml/2006/main">
  <p:tag name="PA" val="v5.2.10"/>
</p:tagLst>
</file>

<file path=ppt/tags/tag256.xml><?xml version="1.0" encoding="utf-8"?>
<p:tagLst xmlns:p="http://schemas.openxmlformats.org/presentationml/2006/main">
  <p:tag name="PA" val="v5.2.10"/>
</p:tagLst>
</file>

<file path=ppt/tags/tag257.xml><?xml version="1.0" encoding="utf-8"?>
<p:tagLst xmlns:p="http://schemas.openxmlformats.org/presentationml/2006/main">
  <p:tag name="PA" val="v5.2.10"/>
</p:tagLst>
</file>

<file path=ppt/tags/tag25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5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60.xml><?xml version="1.0" encoding="utf-8"?>
<p:tagLst xmlns:p="http://schemas.openxmlformats.org/presentationml/2006/main">
  <p:tag name="PA" val="v5.2.10"/>
</p:tagLst>
</file>

<file path=ppt/tags/tag261.xml><?xml version="1.0" encoding="utf-8"?>
<p:tagLst xmlns:p="http://schemas.openxmlformats.org/presentationml/2006/main">
  <p:tag name="PA" val="v5.2.10"/>
</p:tagLst>
</file>

<file path=ppt/tags/tag262.xml><?xml version="1.0" encoding="utf-8"?>
<p:tagLst xmlns:p="http://schemas.openxmlformats.org/presentationml/2006/main">
  <p:tag name="PA" val="v5.2.10"/>
</p:tagLst>
</file>

<file path=ppt/tags/tag263.xml><?xml version="1.0" encoding="utf-8"?>
<p:tagLst xmlns:p="http://schemas.openxmlformats.org/presentationml/2006/main">
  <p:tag name="PA" val="v5.2.10"/>
</p:tagLst>
</file>

<file path=ppt/tags/tag264.xml><?xml version="1.0" encoding="utf-8"?>
<p:tagLst xmlns:p="http://schemas.openxmlformats.org/presentationml/2006/main">
  <p:tag name="PA" val="v5.2.10"/>
</p:tagLst>
</file>

<file path=ppt/tags/tag265.xml><?xml version="1.0" encoding="utf-8"?>
<p:tagLst xmlns:p="http://schemas.openxmlformats.org/presentationml/2006/main">
  <p:tag name="PA" val="v5.2.10"/>
</p:tagLst>
</file>

<file path=ppt/tags/tag266.xml><?xml version="1.0" encoding="utf-8"?>
<p:tagLst xmlns:p="http://schemas.openxmlformats.org/presentationml/2006/main">
  <p:tag name="PA" val="v5.2.10"/>
</p:tagLst>
</file>

<file path=ppt/tags/tag267.xml><?xml version="1.0" encoding="utf-8"?>
<p:tagLst xmlns:p="http://schemas.openxmlformats.org/presentationml/2006/main">
  <p:tag name="PA" val="v5.2.10"/>
</p:tagLst>
</file>

<file path=ppt/tags/tag268.xml><?xml version="1.0" encoding="utf-8"?>
<p:tagLst xmlns:p="http://schemas.openxmlformats.org/presentationml/2006/main">
  <p:tag name="PA" val="v5.2.10"/>
</p:tagLst>
</file>

<file path=ppt/tags/tag269.xml><?xml version="1.0" encoding="utf-8"?>
<p:tagLst xmlns:p="http://schemas.openxmlformats.org/presentationml/2006/main">
  <p:tag name="PA" val="v5.2.10"/>
</p:tagLst>
</file>

<file path=ppt/tags/tag270.xml><?xml version="1.0" encoding="utf-8"?>
<p:tagLst xmlns:p="http://schemas.openxmlformats.org/presentationml/2006/main">
  <p:tag name="PA" val="v5.2.10"/>
</p:tagLst>
</file>

<file path=ppt/tags/tag271.xml><?xml version="1.0" encoding="utf-8"?>
<p:tagLst xmlns:p="http://schemas.openxmlformats.org/presentationml/2006/main">
  <p:tag name="PA" val="v5.2.10"/>
</p:tagLst>
</file>

<file path=ppt/tags/tag272.xml><?xml version="1.0" encoding="utf-8"?>
<p:tagLst xmlns:p="http://schemas.openxmlformats.org/presentationml/2006/main">
  <p:tag name="PA" val="v5.2.10"/>
</p:tagLst>
</file>

<file path=ppt/tags/tag273.xml><?xml version="1.0" encoding="utf-8"?>
<p:tagLst xmlns:p="http://schemas.openxmlformats.org/presentationml/2006/main">
  <p:tag name="PA" val="v5.2.10"/>
</p:tagLst>
</file>

<file path=ppt/tags/tag274.xml><?xml version="1.0" encoding="utf-8"?>
<p:tagLst xmlns:p="http://schemas.openxmlformats.org/presentationml/2006/main">
  <p:tag name="PA" val="v5.2.10"/>
</p:tagLst>
</file>

<file path=ppt/tags/tag275.xml><?xml version="1.0" encoding="utf-8"?>
<p:tagLst xmlns:p="http://schemas.openxmlformats.org/presentationml/2006/main">
  <p:tag name="PA" val="v5.2.10"/>
</p:tagLst>
</file>

<file path=ppt/tags/tag276.xml><?xml version="1.0" encoding="utf-8"?>
<p:tagLst xmlns:p="http://schemas.openxmlformats.org/presentationml/2006/main">
  <p:tag name="PA" val="v5.2.10"/>
</p:tagLst>
</file>

<file path=ppt/tags/tag277.xml><?xml version="1.0" encoding="utf-8"?>
<p:tagLst xmlns:p="http://schemas.openxmlformats.org/presentationml/2006/main">
  <p:tag name="PA" val="v5.2.10"/>
</p:tagLst>
</file>

<file path=ppt/tags/tag278.xml><?xml version="1.0" encoding="utf-8"?>
<p:tagLst xmlns:p="http://schemas.openxmlformats.org/presentationml/2006/main">
  <p:tag name="PA" val="v5.2.10"/>
</p:tagLst>
</file>

<file path=ppt/tags/tag279.xml><?xml version="1.0" encoding="utf-8"?>
<p:tagLst xmlns:p="http://schemas.openxmlformats.org/presentationml/2006/main">
  <p:tag name="PA" val="v5.2.10"/>
</p:tagLst>
</file>

<file path=ppt/tags/tag280.xml><?xml version="1.0" encoding="utf-8"?>
<p:tagLst xmlns:p="http://schemas.openxmlformats.org/presentationml/2006/main">
  <p:tag name="PA" val="v5.2.10"/>
</p:tagLst>
</file>

<file path=ppt/tags/tag281.xml><?xml version="1.0" encoding="utf-8"?>
<p:tagLst xmlns:p="http://schemas.openxmlformats.org/presentationml/2006/main">
  <p:tag name="PA" val="v5.2.10"/>
</p:tagLst>
</file>

<file path=ppt/tags/tag282.xml><?xml version="1.0" encoding="utf-8"?>
<p:tagLst xmlns:p="http://schemas.openxmlformats.org/presentationml/2006/main">
  <p:tag name="PA" val="v5.2.10"/>
</p:tagLst>
</file>

<file path=ppt/tags/tag283.xml><?xml version="1.0" encoding="utf-8"?>
<p:tagLst xmlns:p="http://schemas.openxmlformats.org/presentationml/2006/main">
  <p:tag name="PA" val="v5.2.10"/>
</p:tagLst>
</file>

<file path=ppt/tags/tag284.xml><?xml version="1.0" encoding="utf-8"?>
<p:tagLst xmlns:p="http://schemas.openxmlformats.org/presentationml/2006/main">
  <p:tag name="PA" val="v5.2.10"/>
</p:tagLst>
</file>

<file path=ppt/tags/tag285.xml><?xml version="1.0" encoding="utf-8"?>
<p:tagLst xmlns:p="http://schemas.openxmlformats.org/presentationml/2006/main">
  <p:tag name="PA" val="v5.2.10"/>
</p:tagLst>
</file>

<file path=ppt/tags/tag28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8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字魂175号-创中圆"/>
        <a:ea typeface="字魂175号-创中圆"/>
        <a:cs typeface=""/>
      </a:majorFont>
      <a:minorFont>
        <a:latin typeface="字魂175号-创中圆"/>
        <a:ea typeface="字魂175号-创中圆"/>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字魂175号-创中圆"/>
        <a:ea typeface="字魂175号-创中圆"/>
        <a:cs typeface=""/>
      </a:majorFont>
      <a:minorFont>
        <a:latin typeface="字魂175号-创中圆"/>
        <a:ea typeface="字魂175号-创中圆"/>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字魂175号-创中圆"/>
        <a:font script="Hebr" typeface="字魂175号-创中圆"/>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字魂175号-创中圆"/>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字魂175号-创中圆"/>
        <a:font script="Hebr" typeface="字魂175号-创中圆"/>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字魂175号-创中圆"/>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3674</Words>
  <Application>WPS 演示</Application>
  <PresentationFormat>宽屏</PresentationFormat>
  <Paragraphs>335</Paragraphs>
  <Slides>20</Slides>
  <Notes>4</Notes>
  <HiddenSlides>0</HiddenSlides>
  <MMClips>0</MMClips>
  <ScaleCrop>false</ScaleCrop>
  <HeadingPairs>
    <vt:vector size="6" baseType="variant">
      <vt:variant>
        <vt:lpstr>已用的字体</vt:lpstr>
      </vt:variant>
      <vt:variant>
        <vt:i4>20</vt:i4>
      </vt:variant>
      <vt:variant>
        <vt:lpstr>主题</vt:lpstr>
      </vt:variant>
      <vt:variant>
        <vt:i4>2</vt:i4>
      </vt:variant>
      <vt:variant>
        <vt:lpstr>幻灯片标题</vt:lpstr>
      </vt:variant>
      <vt:variant>
        <vt:i4>20</vt:i4>
      </vt:variant>
    </vt:vector>
  </HeadingPairs>
  <TitlesOfParts>
    <vt:vector size="42" baseType="lpstr">
      <vt:lpstr>Arial</vt:lpstr>
      <vt:lpstr>宋体</vt:lpstr>
      <vt:lpstr>Wingdings</vt:lpstr>
      <vt:lpstr>字魂175号-创中圆</vt:lpstr>
      <vt:lpstr>微软雅黑</vt:lpstr>
      <vt:lpstr>Impact</vt:lpstr>
      <vt:lpstr>Lato</vt:lpstr>
      <vt:lpstr>Calibri</vt:lpstr>
      <vt:lpstr>MS PGothic</vt:lpstr>
      <vt:lpstr>Arial Unicode MS</vt:lpstr>
      <vt:lpstr>汉仪中简黑简</vt:lpstr>
      <vt:lpstr>黑体</vt:lpstr>
      <vt:lpstr>思源黑体</vt:lpstr>
      <vt:lpstr>Segoe UI Light</vt:lpstr>
      <vt:lpstr>Gill Sans</vt:lpstr>
      <vt:lpstr>等线</vt:lpstr>
      <vt:lpstr>字魂175号-创中圆</vt:lpstr>
      <vt:lpstr>Segoe Print</vt:lpstr>
      <vt:lpstr>字魂凤鸣手书</vt:lpstr>
      <vt:lpstr>Leelawadee</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罗祉璇</cp:lastModifiedBy>
  <cp:revision>110</cp:revision>
  <dcterms:created xsi:type="dcterms:W3CDTF">2019-06-19T02:08:00Z</dcterms:created>
  <dcterms:modified xsi:type="dcterms:W3CDTF">2020-07-06T02:54:28Z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