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5219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1915"/>
    <a:srgbClr val="CE3E38"/>
    <a:srgbClr val="FE61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7" d="100"/>
          <a:sy n="97" d="100"/>
        </p:scale>
        <p:origin x="5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2881E-8EDE-4785-9942-8F3475E94D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8975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1pPr>
    <a:lvl2pPr marL="344805" algn="l" defTabSz="688975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2pPr>
    <a:lvl3pPr marL="689610" algn="l" defTabSz="688975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3pPr>
    <a:lvl4pPr marL="1034415" algn="l" defTabSz="688975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4pPr>
    <a:lvl5pPr marL="1379220" algn="l" defTabSz="688975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5pPr>
    <a:lvl6pPr marL="1723390" algn="l" defTabSz="688975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6pPr>
    <a:lvl7pPr marL="2068195" algn="l" defTabSz="688975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7pPr>
    <a:lvl8pPr marL="2413000" algn="l" defTabSz="688975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8pPr>
    <a:lvl9pPr marL="2757805" algn="l" defTabSz="688975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16837-6151-40F5-9914-C62E332AB6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54243"/>
            <a:ext cx="6858000" cy="1817229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41551"/>
            <a:ext cx="6858000" cy="126021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D1B5-5469-4F8E-9645-7FE0115A5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4EF3-F1DB-4E74-87E2-F906E5F80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D1B5-5469-4F8E-9645-7FE0115A5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4EF3-F1DB-4E74-87E2-F906E5F80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01301"/>
            <a:ext cx="7886700" cy="217125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93092"/>
            <a:ext cx="7886700" cy="114180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D1B5-5469-4F8E-9645-7FE0115A5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4EF3-F1DB-4E74-87E2-F906E5F80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D1B5-5469-4F8E-9645-7FE0115A5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4EF3-F1DB-4E74-87E2-F906E5F80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7901"/>
            <a:ext cx="7886700" cy="10089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79552"/>
            <a:ext cx="3868340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906640"/>
            <a:ext cx="3868340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79552"/>
            <a:ext cx="3887391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906640"/>
            <a:ext cx="3887391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D1B5-5469-4F8E-9645-7FE0115A5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4EF3-F1DB-4E74-87E2-F906E5F80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D1B5-5469-4F8E-9645-7FE0115A5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4EF3-F1DB-4E74-87E2-F906E5F80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D1B5-5469-4F8E-9645-7FE0115A5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4EF3-F1DB-4E74-87E2-F906E5F80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51541"/>
            <a:ext cx="4629150" cy="370937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D1B5-5469-4F8E-9645-7FE0115A5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4EF3-F1DB-4E74-87E2-F906E5F80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51541"/>
            <a:ext cx="4629150" cy="370937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D1B5-5469-4F8E-9645-7FE0115A5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4EF3-F1DB-4E74-87E2-F906E5F80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D1B5-5469-4F8E-9645-7FE0115A5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4EF3-F1DB-4E74-87E2-F906E5F80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7901"/>
            <a:ext cx="1971675" cy="442345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7901"/>
            <a:ext cx="5800725" cy="442345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D1B5-5469-4F8E-9645-7FE0115A5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4EF3-F1DB-4E74-87E2-F906E5F80B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7901"/>
            <a:ext cx="7886700" cy="1008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9503"/>
            <a:ext cx="7886700" cy="3311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8D1B5-5469-4F8E-9645-7FE0115A53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37889"/>
            <a:ext cx="30861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84EF3-F1DB-4E74-87E2-F906E5F80B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375731" y="700755"/>
            <a:ext cx="4025070" cy="3905428"/>
          </a:xfrm>
          <a:prstGeom prst="rect">
            <a:avLst/>
          </a:prstGeom>
          <a:noFill/>
          <a:ln>
            <a:solidFill>
              <a:srgbClr val="FE6151">
                <a:alpha val="2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" t="5566" r="55967" b="5696"/>
          <a:stretch>
            <a:fillRect/>
          </a:stretch>
        </p:blipFill>
        <p:spPr>
          <a:xfrm>
            <a:off x="277740" y="393107"/>
            <a:ext cx="2743201" cy="4631822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6041875" y="393107"/>
            <a:ext cx="3016667" cy="4640367"/>
            <a:chOff x="6041875" y="393107"/>
            <a:chExt cx="3016667" cy="464036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68" t="5403" r="5600" b="5696"/>
            <a:stretch>
              <a:fillRect/>
            </a:stretch>
          </p:blipFill>
          <p:spPr>
            <a:xfrm>
              <a:off x="6041875" y="393107"/>
              <a:ext cx="3016667" cy="4640367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6041875" y="393107"/>
              <a:ext cx="264921" cy="1461330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949227" y="854675"/>
            <a:ext cx="157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zh-CN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96199" y="1612035"/>
            <a:ext cx="3610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中式</a:t>
            </a:r>
            <a:r>
              <a:rPr lang="zh-CN" altLang="en-US" sz="3200" b="1" dirty="0">
                <a:solidFill>
                  <a:srgbClr val="8919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婚纱</a:t>
            </a:r>
            <a:r>
              <a: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通用</a:t>
            </a:r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20941" y="2305089"/>
            <a:ext cx="2939749" cy="45719"/>
          </a:xfrm>
          <a:prstGeom prst="rect">
            <a:avLst/>
          </a:prstGeom>
          <a:solidFill>
            <a:srgbClr val="891915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449737" y="3112860"/>
            <a:ext cx="1063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婚纱摄影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83064" y="2475759"/>
            <a:ext cx="22541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Chinese wedding dress general PPT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09489" y="3106646"/>
            <a:ext cx="1054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婚庆公司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60277" y="3537669"/>
            <a:ext cx="11117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摄影基地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809489" y="3524310"/>
            <a:ext cx="12323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摄影爱好者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박혜경 (朴慧京) - 结婚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78766" y="1549637"/>
            <a:ext cx="609600" cy="609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76621" y="4227870"/>
            <a:ext cx="2124075" cy="2914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汇报人：   时间：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XX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年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XX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月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 animBg="1"/>
      <p:bldP spid="12" grpId="0"/>
      <p:bldP spid="13" grpId="0"/>
      <p:bldP spid="14" grpId="0" animBg="1"/>
      <p:bldP spid="16" grpId="0"/>
      <p:bldP spid="18" grpId="0"/>
      <p:bldP spid="19" grpId="0"/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" t="5566" r="55967" b="5696"/>
          <a:stretch>
            <a:fillRect/>
          </a:stretch>
        </p:blipFill>
        <p:spPr>
          <a:xfrm>
            <a:off x="1016949" y="293939"/>
            <a:ext cx="2743201" cy="463182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77100" y="293939"/>
            <a:ext cx="4025070" cy="4560072"/>
          </a:xfrm>
          <a:prstGeom prst="rect">
            <a:avLst/>
          </a:prstGeom>
          <a:solidFill>
            <a:srgbClr val="891915"/>
          </a:solidFill>
          <a:ln>
            <a:solidFill>
              <a:srgbClr val="FE6151">
                <a:alpha val="2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938052" y="677824"/>
            <a:ext cx="15151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04614" y="2008263"/>
            <a:ext cx="1351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►"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04557" y="2008263"/>
            <a:ext cx="1351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►"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04614" y="2773612"/>
            <a:ext cx="1351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►"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04557" y="2773612"/>
            <a:ext cx="1351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►"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35834" y="1279288"/>
            <a:ext cx="5114658" cy="3070521"/>
          </a:xfrm>
          <a:prstGeom prst="rect">
            <a:avLst/>
          </a:prstGeom>
          <a:noFill/>
          <a:ln>
            <a:solidFill>
              <a:srgbClr val="FE6151">
                <a:alpha val="2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5418032" y="418745"/>
            <a:ext cx="3016667" cy="4640367"/>
            <a:chOff x="6041875" y="393107"/>
            <a:chExt cx="3016667" cy="464036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68" t="5403" r="5600" b="5696"/>
            <a:stretch>
              <a:fillRect/>
            </a:stretch>
          </p:blipFill>
          <p:spPr>
            <a:xfrm>
              <a:off x="6041875" y="393107"/>
              <a:ext cx="3016667" cy="4640367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6041875" y="393107"/>
              <a:ext cx="264921" cy="1461330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294687" y="1404449"/>
            <a:ext cx="2141613" cy="2160037"/>
            <a:chOff x="1294687" y="1404449"/>
            <a:chExt cx="2141613" cy="2160037"/>
          </a:xfrm>
        </p:grpSpPr>
        <p:sp>
          <p:nvSpPr>
            <p:cNvPr id="7" name="矩形 6"/>
            <p:cNvSpPr/>
            <p:nvPr/>
          </p:nvSpPr>
          <p:spPr>
            <a:xfrm>
              <a:off x="1751889" y="1880075"/>
              <a:ext cx="1684411" cy="1684411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294687" y="1404449"/>
              <a:ext cx="649481" cy="649481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787515" y="2331551"/>
            <a:ext cx="1648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Part  01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4277" y="-300271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3" name="矩形 2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9" name="矩形 8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478" y="213644"/>
            <a:ext cx="4255808" cy="2837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直接连接符 13"/>
          <p:cNvCxnSpPr/>
          <p:nvPr/>
        </p:nvCxnSpPr>
        <p:spPr>
          <a:xfrm>
            <a:off x="4631820" y="0"/>
            <a:ext cx="0" cy="5219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550671" y="1139785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22078" y="832008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68848" y="371865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940255" y="341087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5" b="15940"/>
          <a:stretch>
            <a:fillRect/>
          </a:stretch>
        </p:blipFill>
        <p:spPr>
          <a:xfrm>
            <a:off x="614465" y="1811358"/>
            <a:ext cx="3479800" cy="30945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159" y="1384418"/>
            <a:ext cx="4498382" cy="2990488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4631820" y="0"/>
            <a:ext cx="0" cy="5219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503"/>
          <a:stretch>
            <a:fillRect/>
          </a:stretch>
        </p:blipFill>
        <p:spPr>
          <a:xfrm>
            <a:off x="1390999" y="539624"/>
            <a:ext cx="1305079" cy="135025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843866" y="260985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15273" y="2302073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1677" y="317923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3084" y="2871459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03545" y="844794"/>
            <a:ext cx="18373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有你的城市下雨也美丽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72129" y="4576311"/>
            <a:ext cx="284988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There is rain in your city is also beautiful ~!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503"/>
          <a:stretch>
            <a:fillRect/>
          </a:stretch>
        </p:blipFill>
        <p:spPr>
          <a:xfrm>
            <a:off x="6285452" y="3504185"/>
            <a:ext cx="1305079" cy="13502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708875" y="1999716"/>
            <a:ext cx="1689942" cy="1546789"/>
          </a:xfrm>
          <a:prstGeom prst="rect">
            <a:avLst/>
          </a:prstGeom>
          <a:noFill/>
          <a:ln>
            <a:solidFill>
              <a:srgbClr val="CE3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42" y="380833"/>
            <a:ext cx="3471713" cy="23144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576" y="2777037"/>
            <a:ext cx="3471713" cy="231447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649499" y="359586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20906" y="3288089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254714" y="173288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226121" y="142510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906" y="1953229"/>
            <a:ext cx="1626724" cy="1626724"/>
          </a:xfrm>
          <a:prstGeom prst="ellipse">
            <a:avLst/>
          </a:prstGeom>
          <a:ln>
            <a:solidFill>
              <a:srgbClr val="CE3E38"/>
            </a:solidFill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537" y="646457"/>
            <a:ext cx="2452566" cy="2452566"/>
          </a:xfrm>
          <a:prstGeom prst="ellipse">
            <a:avLst/>
          </a:prstGeom>
          <a:ln>
            <a:solidFill>
              <a:srgbClr val="CE3E38"/>
            </a:solidFill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522" y="1953229"/>
            <a:ext cx="1626724" cy="1626724"/>
          </a:xfrm>
          <a:prstGeom prst="ellipse">
            <a:avLst/>
          </a:prstGeom>
          <a:ln>
            <a:solidFill>
              <a:srgbClr val="CE3E38"/>
            </a:solidFill>
          </a:ln>
          <a:effectLst>
            <a:reflection blurRad="6350" stA="52000" endA="300" endPos="35000" dir="5400000" sy="-100000" algn="bl" rotWithShape="0"/>
          </a:effectLst>
        </p:spPr>
      </p:pic>
      <p:sp>
        <p:nvSpPr>
          <p:cNvPr id="14" name="矩形 13"/>
          <p:cNvSpPr/>
          <p:nvPr/>
        </p:nvSpPr>
        <p:spPr>
          <a:xfrm>
            <a:off x="6551824" y="414279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523231" y="3835019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05499" y="4192077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76906" y="3884300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13521" y="363639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884928" y="332861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631820" y="0"/>
            <a:ext cx="0" cy="5219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35834" y="1279288"/>
            <a:ext cx="5114658" cy="3070521"/>
          </a:xfrm>
          <a:prstGeom prst="rect">
            <a:avLst/>
          </a:prstGeom>
          <a:noFill/>
          <a:ln>
            <a:solidFill>
              <a:srgbClr val="FE6151">
                <a:alpha val="2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5418032" y="418745"/>
            <a:ext cx="3016667" cy="4640367"/>
            <a:chOff x="6041875" y="393107"/>
            <a:chExt cx="3016667" cy="464036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68" t="5403" r="5600" b="5696"/>
            <a:stretch>
              <a:fillRect/>
            </a:stretch>
          </p:blipFill>
          <p:spPr>
            <a:xfrm>
              <a:off x="6041875" y="393107"/>
              <a:ext cx="3016667" cy="4640367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6041875" y="393107"/>
              <a:ext cx="264921" cy="1461330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94687" y="1404449"/>
            <a:ext cx="2141613" cy="2160037"/>
            <a:chOff x="1294687" y="1404449"/>
            <a:chExt cx="2141613" cy="2160037"/>
          </a:xfrm>
        </p:grpSpPr>
        <p:sp>
          <p:nvSpPr>
            <p:cNvPr id="8" name="矩形 7"/>
            <p:cNvSpPr/>
            <p:nvPr/>
          </p:nvSpPr>
          <p:spPr>
            <a:xfrm>
              <a:off x="1751889" y="1880075"/>
              <a:ext cx="1684411" cy="1684411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94687" y="1404449"/>
              <a:ext cx="649481" cy="649481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87515" y="2331551"/>
            <a:ext cx="1648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Part  02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7" y="2709858"/>
            <a:ext cx="3685336" cy="250984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080" y="100008"/>
            <a:ext cx="4304931" cy="287022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114778" y="3247401"/>
            <a:ext cx="4369003" cy="1512605"/>
          </a:xfrm>
          <a:prstGeom prst="rect">
            <a:avLst/>
          </a:prstGeom>
          <a:noFill/>
          <a:ln w="57150">
            <a:solidFill>
              <a:srgbClr val="CE3E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4631820" y="0"/>
            <a:ext cx="0" cy="5219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469593" y="658026"/>
            <a:ext cx="0" cy="1427148"/>
          </a:xfrm>
          <a:prstGeom prst="line">
            <a:avLst/>
          </a:prstGeom>
          <a:ln w="57150">
            <a:solidFill>
              <a:srgbClr val="CE3E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5768015" y="3944169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39422" y="3636392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48265" y="1512734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19672" y="1204957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434" y="615298"/>
            <a:ext cx="3221921" cy="429643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23842" y="615298"/>
            <a:ext cx="1692067" cy="393106"/>
          </a:xfrm>
          <a:prstGeom prst="rect">
            <a:avLst/>
          </a:prstGeom>
          <a:solidFill>
            <a:srgbClr val="891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879710" y="4525388"/>
            <a:ext cx="2521010" cy="393106"/>
          </a:xfrm>
          <a:prstGeom prst="rect">
            <a:avLst/>
          </a:prstGeom>
          <a:solidFill>
            <a:srgbClr val="891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031785" y="1251396"/>
            <a:ext cx="3183144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你嘀嗒摇摆过我的青春时，是不是没有考虑过这滴答声会吵闹我一生，不然你怎么舍得让我为你而一 生不得安 宁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82393" y="2604685"/>
            <a:ext cx="33029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You swing my youth tick, is not considered the ticking of my life will be noisy, or how willing you let me for your life and no peace.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30469" y="662561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白 头 偕 老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26581" y="4568052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白 头 偕 老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742916" y="769121"/>
            <a:ext cx="3985717" cy="4096813"/>
          </a:xfrm>
          <a:prstGeom prst="rect">
            <a:avLst/>
          </a:prstGeom>
          <a:solidFill>
            <a:srgbClr val="891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43" y="1184931"/>
            <a:ext cx="5058213" cy="2481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矩形 17"/>
          <p:cNvSpPr/>
          <p:nvPr/>
        </p:nvSpPr>
        <p:spPr>
          <a:xfrm>
            <a:off x="5729953" y="1765392"/>
            <a:ext cx="29354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繁华尽处，寻一无人山谷，建一木制小屋，铺一青石小路，与你晨钟暮鼓，安之若素 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Verdana" panose="020B0604030504040204" pitchFamily="34" charset="0"/>
              </a:rPr>
              <a:t>。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80762" y="3477245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52169" y="3169468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631820" y="0"/>
            <a:ext cx="0" cy="5219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847644" y="3892743"/>
            <a:ext cx="38127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heart of the end, find a no valley, built a wooden hut, a green stone paved path, and your morning bell and evening drum -- reminders, regard with equanimity.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6"/>
          <a:stretch>
            <a:fillRect/>
          </a:stretch>
        </p:blipFill>
        <p:spPr>
          <a:xfrm>
            <a:off x="2554657" y="1542358"/>
            <a:ext cx="4286250" cy="2455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直接连接符 9"/>
          <p:cNvCxnSpPr/>
          <p:nvPr/>
        </p:nvCxnSpPr>
        <p:spPr>
          <a:xfrm>
            <a:off x="4631820" y="0"/>
            <a:ext cx="0" cy="5219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562" y="3448204"/>
            <a:ext cx="1575326" cy="1036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837" y="990280"/>
            <a:ext cx="1381456" cy="1036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740" y="1055712"/>
            <a:ext cx="1554138" cy="1036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矩形 16"/>
          <p:cNvSpPr/>
          <p:nvPr/>
        </p:nvSpPr>
        <p:spPr>
          <a:xfrm>
            <a:off x="6417203" y="3431846"/>
            <a:ext cx="1417149" cy="1068808"/>
          </a:xfrm>
          <a:prstGeom prst="rect">
            <a:avLst/>
          </a:prstGeom>
          <a:solidFill>
            <a:srgbClr val="891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409229" y="3876507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80636" y="3568730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35834" y="1279288"/>
            <a:ext cx="5114658" cy="3070521"/>
          </a:xfrm>
          <a:prstGeom prst="rect">
            <a:avLst/>
          </a:prstGeom>
          <a:noFill/>
          <a:ln>
            <a:solidFill>
              <a:srgbClr val="FE6151">
                <a:alpha val="2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5418032" y="418745"/>
            <a:ext cx="3016667" cy="4640367"/>
            <a:chOff x="6041875" y="393107"/>
            <a:chExt cx="3016667" cy="464036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68" t="5403" r="5600" b="5696"/>
            <a:stretch>
              <a:fillRect/>
            </a:stretch>
          </p:blipFill>
          <p:spPr>
            <a:xfrm>
              <a:off x="6041875" y="393107"/>
              <a:ext cx="3016667" cy="4640367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6041875" y="393107"/>
              <a:ext cx="264921" cy="1461330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94687" y="1404449"/>
            <a:ext cx="2141613" cy="2160037"/>
            <a:chOff x="1294687" y="1404449"/>
            <a:chExt cx="2141613" cy="2160037"/>
          </a:xfrm>
        </p:grpSpPr>
        <p:sp>
          <p:nvSpPr>
            <p:cNvPr id="8" name="矩形 7"/>
            <p:cNvSpPr/>
            <p:nvPr/>
          </p:nvSpPr>
          <p:spPr>
            <a:xfrm>
              <a:off x="1751889" y="1880075"/>
              <a:ext cx="1684411" cy="1684411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94687" y="1404449"/>
              <a:ext cx="649481" cy="649481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87515" y="2331551"/>
            <a:ext cx="1648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Part  03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任意多边形 17"/>
          <p:cNvSpPr/>
          <p:nvPr/>
        </p:nvSpPr>
        <p:spPr>
          <a:xfrm rot="10800000" flipV="1">
            <a:off x="3830547" y="1982956"/>
            <a:ext cx="5039983" cy="3236743"/>
          </a:xfrm>
          <a:custGeom>
            <a:avLst/>
            <a:gdLst>
              <a:gd name="connsiteX0" fmla="*/ 0 w 6751138"/>
              <a:gd name="connsiteY0" fmla="*/ 2194449 h 4335669"/>
              <a:gd name="connsiteX1" fmla="*/ 2902 w 6751138"/>
              <a:gd name="connsiteY1" fmla="*/ 4333764 h 4335669"/>
              <a:gd name="connsiteX2" fmla="*/ 1075146 w 6751138"/>
              <a:gd name="connsiteY2" fmla="*/ 4335669 h 4335669"/>
              <a:gd name="connsiteX3" fmla="*/ 2210346 w 6751138"/>
              <a:gd name="connsiteY3" fmla="*/ 2194449 h 4335669"/>
              <a:gd name="connsiteX4" fmla="*/ 60054 w 6751138"/>
              <a:gd name="connsiteY4" fmla="*/ 2194449 h 4335669"/>
              <a:gd name="connsiteX5" fmla="*/ 1135200 w 6751138"/>
              <a:gd name="connsiteY5" fmla="*/ 4335669 h 4335669"/>
              <a:gd name="connsiteX6" fmla="*/ 2270398 w 6751138"/>
              <a:gd name="connsiteY6" fmla="*/ 2194449 h 4335669"/>
              <a:gd name="connsiteX7" fmla="*/ 1195252 w 6751138"/>
              <a:gd name="connsiteY7" fmla="*/ 4335669 h 4335669"/>
              <a:gd name="connsiteX8" fmla="*/ 3345544 w 6751138"/>
              <a:gd name="connsiteY8" fmla="*/ 4335669 h 4335669"/>
              <a:gd name="connsiteX9" fmla="*/ 4480742 w 6751138"/>
              <a:gd name="connsiteY9" fmla="*/ 2194449 h 4335669"/>
              <a:gd name="connsiteX10" fmla="*/ 2330450 w 6751138"/>
              <a:gd name="connsiteY10" fmla="*/ 2194449 h 4335669"/>
              <a:gd name="connsiteX11" fmla="*/ 3405596 w 6751138"/>
              <a:gd name="connsiteY11" fmla="*/ 4335669 h 4335669"/>
              <a:gd name="connsiteX12" fmla="*/ 4540794 w 6751138"/>
              <a:gd name="connsiteY12" fmla="*/ 2194449 h 4335669"/>
              <a:gd name="connsiteX13" fmla="*/ 3465648 w 6751138"/>
              <a:gd name="connsiteY13" fmla="*/ 4335669 h 4335669"/>
              <a:gd name="connsiteX14" fmla="*/ 5615940 w 6751138"/>
              <a:gd name="connsiteY14" fmla="*/ 4335669 h 4335669"/>
              <a:gd name="connsiteX15" fmla="*/ 6751138 w 6751138"/>
              <a:gd name="connsiteY15" fmla="*/ 2194449 h 4335669"/>
              <a:gd name="connsiteX16" fmla="*/ 4600846 w 6751138"/>
              <a:gd name="connsiteY16" fmla="*/ 2194449 h 4335669"/>
              <a:gd name="connsiteX17" fmla="*/ 5675992 w 6751138"/>
              <a:gd name="connsiteY17" fmla="*/ 4335669 h 4335669"/>
              <a:gd name="connsiteX18" fmla="*/ 1075146 w 6751138"/>
              <a:gd name="connsiteY18" fmla="*/ 0 h 4335669"/>
              <a:gd name="connsiteX19" fmla="*/ 2902 w 6751138"/>
              <a:gd name="connsiteY19" fmla="*/ 1905 h 4335669"/>
              <a:gd name="connsiteX20" fmla="*/ 0 w 6751138"/>
              <a:gd name="connsiteY20" fmla="*/ 2141220 h 4335669"/>
              <a:gd name="connsiteX21" fmla="*/ 1135200 w 6751138"/>
              <a:gd name="connsiteY21" fmla="*/ 0 h 4335669"/>
              <a:gd name="connsiteX22" fmla="*/ 60054 w 6751138"/>
              <a:gd name="connsiteY22" fmla="*/ 2141220 h 4335669"/>
              <a:gd name="connsiteX23" fmla="*/ 2210346 w 6751138"/>
              <a:gd name="connsiteY23" fmla="*/ 2141220 h 4335669"/>
              <a:gd name="connsiteX24" fmla="*/ 3345544 w 6751138"/>
              <a:gd name="connsiteY24" fmla="*/ 0 h 4335669"/>
              <a:gd name="connsiteX25" fmla="*/ 1195252 w 6751138"/>
              <a:gd name="connsiteY25" fmla="*/ 0 h 4335669"/>
              <a:gd name="connsiteX26" fmla="*/ 2270398 w 6751138"/>
              <a:gd name="connsiteY26" fmla="*/ 2141220 h 4335669"/>
              <a:gd name="connsiteX27" fmla="*/ 3405596 w 6751138"/>
              <a:gd name="connsiteY27" fmla="*/ 0 h 4335669"/>
              <a:gd name="connsiteX28" fmla="*/ 2330450 w 6751138"/>
              <a:gd name="connsiteY28" fmla="*/ 2141220 h 4335669"/>
              <a:gd name="connsiteX29" fmla="*/ 4480742 w 6751138"/>
              <a:gd name="connsiteY29" fmla="*/ 2141220 h 4335669"/>
              <a:gd name="connsiteX30" fmla="*/ 5615940 w 6751138"/>
              <a:gd name="connsiteY30" fmla="*/ 0 h 4335669"/>
              <a:gd name="connsiteX31" fmla="*/ 3465648 w 6751138"/>
              <a:gd name="connsiteY31" fmla="*/ 0 h 4335669"/>
              <a:gd name="connsiteX32" fmla="*/ 4540794 w 6751138"/>
              <a:gd name="connsiteY32" fmla="*/ 2141220 h 4335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751138" h="4335669">
                <a:moveTo>
                  <a:pt x="0" y="2194449"/>
                </a:moveTo>
                <a:cubicBezTo>
                  <a:pt x="967" y="2907554"/>
                  <a:pt x="1935" y="3620659"/>
                  <a:pt x="2902" y="4333764"/>
                </a:cubicBezTo>
                <a:lnTo>
                  <a:pt x="1075146" y="4335669"/>
                </a:lnTo>
                <a:close/>
                <a:moveTo>
                  <a:pt x="2210346" y="2194449"/>
                </a:moveTo>
                <a:lnTo>
                  <a:pt x="60054" y="2194449"/>
                </a:lnTo>
                <a:lnTo>
                  <a:pt x="1135200" y="4335669"/>
                </a:lnTo>
                <a:close/>
                <a:moveTo>
                  <a:pt x="2270398" y="2194449"/>
                </a:moveTo>
                <a:lnTo>
                  <a:pt x="1195252" y="4335669"/>
                </a:lnTo>
                <a:lnTo>
                  <a:pt x="3345544" y="4335669"/>
                </a:lnTo>
                <a:close/>
                <a:moveTo>
                  <a:pt x="4480742" y="2194449"/>
                </a:moveTo>
                <a:lnTo>
                  <a:pt x="2330450" y="2194449"/>
                </a:lnTo>
                <a:lnTo>
                  <a:pt x="3405596" y="4335669"/>
                </a:lnTo>
                <a:close/>
                <a:moveTo>
                  <a:pt x="4540794" y="2194449"/>
                </a:moveTo>
                <a:lnTo>
                  <a:pt x="3465648" y="4335669"/>
                </a:lnTo>
                <a:lnTo>
                  <a:pt x="5615940" y="4335669"/>
                </a:lnTo>
                <a:close/>
                <a:moveTo>
                  <a:pt x="6751138" y="2194449"/>
                </a:moveTo>
                <a:lnTo>
                  <a:pt x="4600846" y="2194449"/>
                </a:lnTo>
                <a:lnTo>
                  <a:pt x="5675992" y="4335669"/>
                </a:lnTo>
                <a:close/>
                <a:moveTo>
                  <a:pt x="1075146" y="0"/>
                </a:moveTo>
                <a:lnTo>
                  <a:pt x="2902" y="1905"/>
                </a:lnTo>
                <a:cubicBezTo>
                  <a:pt x="1935" y="715010"/>
                  <a:pt x="967" y="1428115"/>
                  <a:pt x="0" y="2141220"/>
                </a:cubicBezTo>
                <a:close/>
                <a:moveTo>
                  <a:pt x="1135200" y="0"/>
                </a:moveTo>
                <a:lnTo>
                  <a:pt x="60054" y="2141220"/>
                </a:lnTo>
                <a:lnTo>
                  <a:pt x="2210346" y="2141220"/>
                </a:lnTo>
                <a:close/>
                <a:moveTo>
                  <a:pt x="3345544" y="0"/>
                </a:moveTo>
                <a:lnTo>
                  <a:pt x="1195252" y="0"/>
                </a:lnTo>
                <a:lnTo>
                  <a:pt x="2270398" y="2141220"/>
                </a:lnTo>
                <a:close/>
                <a:moveTo>
                  <a:pt x="3405596" y="0"/>
                </a:moveTo>
                <a:lnTo>
                  <a:pt x="2330450" y="2141220"/>
                </a:lnTo>
                <a:lnTo>
                  <a:pt x="4480742" y="2141220"/>
                </a:lnTo>
                <a:close/>
                <a:moveTo>
                  <a:pt x="5615940" y="0"/>
                </a:moveTo>
                <a:lnTo>
                  <a:pt x="3465648" y="0"/>
                </a:lnTo>
                <a:lnTo>
                  <a:pt x="4540794" y="2141220"/>
                </a:lnTo>
                <a:close/>
              </a:path>
            </a:pathLst>
          </a:cu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29306" y="92205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00713" y="614276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2981" y="1645328"/>
            <a:ext cx="3362770" cy="843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我喜欢四十五度地靠着你，不论在世界的任何角落，都要感到幸福。在即将九十度坠落前，请用一百 八十度温 柔地抱抱我</a:t>
            </a:r>
            <a:r>
              <a:rPr lang="zh-CN" altLang="en-US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62294" y="2796669"/>
            <a:ext cx="3747329" cy="1166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like to lean on you forty-five degrees, and feel happy anywhere in the world. Please hug me gently at one hundred and eighty degrees before the fall of ninety degrees.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631820" y="0"/>
            <a:ext cx="0" cy="5219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943" y="1861258"/>
            <a:ext cx="4248841" cy="28372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18" y="392103"/>
            <a:ext cx="3038095" cy="2028571"/>
          </a:xfrm>
          <a:prstGeom prst="rect">
            <a:avLst/>
          </a:prstGeom>
        </p:spPr>
      </p:pic>
      <p:cxnSp>
        <p:nvCxnSpPr>
          <p:cNvPr id="16" name="直接连接符 15"/>
          <p:cNvCxnSpPr/>
          <p:nvPr/>
        </p:nvCxnSpPr>
        <p:spPr>
          <a:xfrm>
            <a:off x="4631820" y="0"/>
            <a:ext cx="0" cy="5219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733831" y="1204957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05238" y="897180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529305" y="3612437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00712" y="3304660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59"/>
          <a:stretch>
            <a:fillRect/>
          </a:stretch>
        </p:blipFill>
        <p:spPr>
          <a:xfrm>
            <a:off x="7098782" y="1496727"/>
            <a:ext cx="1522863" cy="184789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541" y="861416"/>
            <a:ext cx="2327459" cy="349686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77" y="2025425"/>
            <a:ext cx="1871420" cy="124761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4674550" y="861416"/>
            <a:ext cx="2327459" cy="3496866"/>
          </a:xfrm>
          <a:prstGeom prst="rect">
            <a:avLst/>
          </a:prstGeom>
          <a:solidFill>
            <a:srgbClr val="891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021149" y="189627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92556" y="1588496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010577" y="334462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81984" y="3036843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4807006" y="854579"/>
            <a:ext cx="3845607" cy="3973795"/>
          </a:xfrm>
          <a:prstGeom prst="rect">
            <a:avLst/>
          </a:prstGeom>
          <a:noFill/>
          <a:ln w="57150">
            <a:solidFill>
              <a:srgbClr val="8919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24098" y="1615155"/>
            <a:ext cx="470011" cy="1619427"/>
          </a:xfrm>
          <a:prstGeom prst="rect">
            <a:avLst/>
          </a:prstGeom>
          <a:solidFill>
            <a:srgbClr val="891915"/>
          </a:solidFill>
          <a:ln w="57150">
            <a:solidFill>
              <a:srgbClr val="8919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6" b="16372"/>
          <a:stretch>
            <a:fillRect/>
          </a:stretch>
        </p:blipFill>
        <p:spPr>
          <a:xfrm>
            <a:off x="256375" y="1008402"/>
            <a:ext cx="4301143" cy="346959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6079945" y="198275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51352" y="167497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108538" y="326481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79945" y="2957036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35834" y="1279288"/>
            <a:ext cx="5114658" cy="3070521"/>
          </a:xfrm>
          <a:prstGeom prst="rect">
            <a:avLst/>
          </a:prstGeom>
          <a:noFill/>
          <a:ln>
            <a:solidFill>
              <a:srgbClr val="FE6151">
                <a:alpha val="2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5418032" y="418745"/>
            <a:ext cx="3016667" cy="4640367"/>
            <a:chOff x="6041875" y="393107"/>
            <a:chExt cx="3016667" cy="464036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68" t="5403" r="5600" b="5696"/>
            <a:stretch>
              <a:fillRect/>
            </a:stretch>
          </p:blipFill>
          <p:spPr>
            <a:xfrm>
              <a:off x="6041875" y="393107"/>
              <a:ext cx="3016667" cy="4640367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6041875" y="393107"/>
              <a:ext cx="264921" cy="1461330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94687" y="1404449"/>
            <a:ext cx="2141613" cy="2160037"/>
            <a:chOff x="1294687" y="1404449"/>
            <a:chExt cx="2141613" cy="2160037"/>
          </a:xfrm>
        </p:grpSpPr>
        <p:sp>
          <p:nvSpPr>
            <p:cNvPr id="8" name="矩形 7"/>
            <p:cNvSpPr/>
            <p:nvPr/>
          </p:nvSpPr>
          <p:spPr>
            <a:xfrm>
              <a:off x="1751889" y="1880075"/>
              <a:ext cx="1684411" cy="1684411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94687" y="1404449"/>
              <a:ext cx="649481" cy="649481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87515" y="2331551"/>
            <a:ext cx="1648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Part  04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504" y="1324508"/>
            <a:ext cx="5141364" cy="25706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1" name="直接连接符 10"/>
          <p:cNvCxnSpPr/>
          <p:nvPr/>
        </p:nvCxnSpPr>
        <p:spPr>
          <a:xfrm>
            <a:off x="4631820" y="0"/>
            <a:ext cx="0" cy="5219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31" y="489023"/>
            <a:ext cx="1711968" cy="1141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540" y="3469869"/>
            <a:ext cx="1539665" cy="1026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矩形 15"/>
          <p:cNvSpPr/>
          <p:nvPr/>
        </p:nvSpPr>
        <p:spPr>
          <a:xfrm>
            <a:off x="7179259" y="2599866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150666" y="2292089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83670" y="2238729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55077" y="1930952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92739" y="4208430"/>
            <a:ext cx="5639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like to lean on you forty-five degrees, and feel happy anywhere in the world. Please hug me gently at one hundred and eighty degrees before the fall of ninety degrees.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468" y="2937898"/>
            <a:ext cx="1807188" cy="12049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154" y="440105"/>
            <a:ext cx="1987250" cy="132483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533" y="2852787"/>
            <a:ext cx="2013348" cy="137115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847" y="416941"/>
            <a:ext cx="2056543" cy="137115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2" b="15805"/>
          <a:stretch>
            <a:fillRect/>
          </a:stretch>
        </p:blipFill>
        <p:spPr>
          <a:xfrm>
            <a:off x="318505" y="414468"/>
            <a:ext cx="1619474" cy="132483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980709" y="414468"/>
            <a:ext cx="1333713" cy="1324833"/>
          </a:xfrm>
          <a:prstGeom prst="rect">
            <a:avLst/>
          </a:prstGeom>
          <a:solidFill>
            <a:srgbClr val="891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365769" y="440105"/>
            <a:ext cx="1333713" cy="1324833"/>
          </a:xfrm>
          <a:prstGeom prst="rect">
            <a:avLst/>
          </a:prstGeom>
          <a:solidFill>
            <a:srgbClr val="891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895211" y="2899113"/>
            <a:ext cx="1333713" cy="1324833"/>
          </a:xfrm>
          <a:prstGeom prst="rect">
            <a:avLst/>
          </a:prstGeom>
          <a:solidFill>
            <a:srgbClr val="891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51686" y="2937898"/>
            <a:ext cx="1333713" cy="1204918"/>
          </a:xfrm>
          <a:prstGeom prst="rect">
            <a:avLst/>
          </a:prstGeom>
          <a:solidFill>
            <a:srgbClr val="891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533753" y="2852787"/>
            <a:ext cx="1333713" cy="1324833"/>
          </a:xfrm>
          <a:prstGeom prst="rect">
            <a:avLst/>
          </a:prstGeom>
          <a:solidFill>
            <a:srgbClr val="891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69311" y="3480400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0718" y="3172623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70466" y="1041544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841873" y="733767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241655" y="103750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213062" y="729724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828259" y="345476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799666" y="3146986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426474" y="3454763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397881" y="3146986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4631820" y="0"/>
            <a:ext cx="0" cy="5219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19"/>
          <a:stretch>
            <a:fillRect/>
          </a:stretch>
        </p:blipFill>
        <p:spPr>
          <a:xfrm>
            <a:off x="324737" y="597254"/>
            <a:ext cx="3580691" cy="36468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692" y="470468"/>
            <a:ext cx="1984904" cy="298219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122" y="505045"/>
            <a:ext cx="1984904" cy="298219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130" y="1118750"/>
            <a:ext cx="1991190" cy="2982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7" name="直接连接符 16"/>
          <p:cNvCxnSpPr/>
          <p:nvPr/>
        </p:nvCxnSpPr>
        <p:spPr>
          <a:xfrm>
            <a:off x="4631820" y="0"/>
            <a:ext cx="0" cy="5219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5689246" y="455187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660653" y="4244094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658025" y="888763"/>
            <a:ext cx="3572143" cy="3798477"/>
          </a:xfrm>
          <a:prstGeom prst="rect">
            <a:avLst/>
          </a:prstGeom>
          <a:noFill/>
          <a:ln w="57150">
            <a:solidFill>
              <a:srgbClr val="8919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3871247" y="2058645"/>
            <a:ext cx="358921" cy="1102408"/>
          </a:xfrm>
          <a:prstGeom prst="rect">
            <a:avLst/>
          </a:prstGeom>
          <a:solidFill>
            <a:srgbClr val="891915"/>
          </a:solidFill>
          <a:ln w="57150">
            <a:solidFill>
              <a:srgbClr val="8919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50672" y="2058645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22079" y="1750868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50672" y="3301099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22079" y="2993322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200" y="2993322"/>
            <a:ext cx="3269558" cy="183912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200" y="743484"/>
            <a:ext cx="3242987" cy="21619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-42731" y="0"/>
            <a:ext cx="256376" cy="5219699"/>
            <a:chOff x="-42731" y="0"/>
            <a:chExt cx="256376" cy="5219699"/>
          </a:xfrm>
        </p:grpSpPr>
        <p:sp>
          <p:nvSpPr>
            <p:cNvPr id="4" name="矩形 3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70530" y="1"/>
            <a:ext cx="256376" cy="5219699"/>
            <a:chOff x="-42731" y="0"/>
            <a:chExt cx="256376" cy="5219699"/>
          </a:xfrm>
        </p:grpSpPr>
        <p:sp>
          <p:nvSpPr>
            <p:cNvPr id="7" name="矩形 6"/>
            <p:cNvSpPr/>
            <p:nvPr/>
          </p:nvSpPr>
          <p:spPr>
            <a:xfrm>
              <a:off x="1" y="0"/>
              <a:ext cx="213644" cy="5219699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 flipH="1">
              <a:off x="-42731" y="1204957"/>
              <a:ext cx="213644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</a:rPr>
                <a:t>我能想到最浪费的事就是和你一起慢慢变老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" t="5057" r="5981" b="5447"/>
          <a:stretch>
            <a:fillRect/>
          </a:stretch>
        </p:blipFill>
        <p:spPr>
          <a:xfrm>
            <a:off x="2375499" y="820397"/>
            <a:ext cx="4598101" cy="3392679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4631820" y="0"/>
            <a:ext cx="0" cy="52196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75412" y="2289381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6819" y="1981604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82469" y="2194352"/>
            <a:ext cx="155051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153876" y="1886575"/>
            <a:ext cx="155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添加标题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0"/>
            <a:ext cx="4631821" cy="5219700"/>
          </a:xfrm>
          <a:prstGeom prst="rect">
            <a:avLst/>
          </a:prstGeom>
          <a:gradFill flip="none" rotWithShape="1">
            <a:gsLst>
              <a:gs pos="8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375731" y="700755"/>
            <a:ext cx="4025070" cy="3905428"/>
          </a:xfrm>
          <a:prstGeom prst="rect">
            <a:avLst/>
          </a:prstGeom>
          <a:noFill/>
          <a:ln>
            <a:solidFill>
              <a:srgbClr val="FE6151">
                <a:alpha val="2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" t="5566" r="55967" b="5696"/>
          <a:stretch>
            <a:fillRect/>
          </a:stretch>
        </p:blipFill>
        <p:spPr>
          <a:xfrm>
            <a:off x="0" y="393107"/>
            <a:ext cx="2743201" cy="463182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041875" y="393107"/>
            <a:ext cx="3016667" cy="4640367"/>
            <a:chOff x="6041875" y="393107"/>
            <a:chExt cx="3016667" cy="464036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68" t="5403" r="5600" b="5696"/>
            <a:stretch>
              <a:fillRect/>
            </a:stretch>
          </p:blipFill>
          <p:spPr>
            <a:xfrm>
              <a:off x="6041875" y="393107"/>
              <a:ext cx="3016667" cy="4640367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6041875" y="393107"/>
              <a:ext cx="264921" cy="1461330"/>
            </a:xfrm>
            <a:prstGeom prst="rect">
              <a:avLst/>
            </a:prstGeom>
            <a:solidFill>
              <a:srgbClr val="891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949227" y="854675"/>
            <a:ext cx="157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zh-CN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42860" y="1679301"/>
            <a:ext cx="2340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谢 谢 观 看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20941" y="2305089"/>
            <a:ext cx="2939749" cy="45719"/>
          </a:xfrm>
          <a:prstGeom prst="rect">
            <a:avLst/>
          </a:prstGeom>
          <a:solidFill>
            <a:srgbClr val="891915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449737" y="3112860"/>
            <a:ext cx="1063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婚纱摄影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83064" y="2475759"/>
            <a:ext cx="22541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Chinese wedding dress general PPT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09489" y="3106646"/>
            <a:ext cx="1054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婚庆公司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460277" y="3537669"/>
            <a:ext cx="11117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摄影基地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09489" y="3524310"/>
            <a:ext cx="12323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摄影爱好者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 animBg="1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2203</Words>
  <Application>WPS 演示</Application>
  <PresentationFormat>自定义</PresentationFormat>
  <Paragraphs>298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Hiragino Sans GB W3</vt:lpstr>
      <vt:lpstr>Calibri</vt:lpstr>
      <vt:lpstr>等线</vt:lpstr>
      <vt:lpstr>Segoe Print</vt:lpstr>
      <vt:lpstr>Arial Unicode MS</vt:lpstr>
      <vt:lpstr>等线 Light</vt:lpstr>
      <vt:lpstr>Calibri Light</vt:lpstr>
      <vt:lpstr>Verdana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拉普耶鲁</cp:lastModifiedBy>
  <cp:revision>34</cp:revision>
  <dcterms:created xsi:type="dcterms:W3CDTF">2017-11-07T13:29:00Z</dcterms:created>
  <dcterms:modified xsi:type="dcterms:W3CDTF">2018-04-20T05:36:25Z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